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rawings/drawing1.xml" ContentType="application/vnd.openxmlformats-officedocument.drawingml.chartshapes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42"/>
  </p:notesMasterIdLst>
  <p:sldIdLst>
    <p:sldId id="310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10" r:id="rId32"/>
    <p:sldId id="411" r:id="rId33"/>
    <p:sldId id="412" r:id="rId34"/>
    <p:sldId id="413" r:id="rId35"/>
    <p:sldId id="404" r:id="rId36"/>
    <p:sldId id="405" r:id="rId37"/>
    <p:sldId id="406" r:id="rId38"/>
    <p:sldId id="407" r:id="rId39"/>
    <p:sldId id="408" r:id="rId40"/>
    <p:sldId id="40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0000FF"/>
    <a:srgbClr val="9933FF"/>
    <a:srgbClr val="FEFDFC"/>
    <a:srgbClr val="313EBD"/>
    <a:srgbClr val="008000"/>
    <a:srgbClr val="FCF4EA"/>
    <a:srgbClr val="2A3EBD"/>
    <a:srgbClr val="0033CC"/>
    <a:srgbClr val="003399"/>
    <a:srgbClr val="CC0000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 snapToGrid="0" snapToObjects="1" showGuides="1">
      <p:cViewPr varScale="1">
        <p:scale>
          <a:sx n="215" d="100"/>
          <a:sy n="215" d="100"/>
        </p:scale>
        <p:origin x="-120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hong\Desktop\MEIC%20lumi%20plot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36143773420796"/>
          <c:y val="0.0349303732866725"/>
          <c:w val="0.830293652707103"/>
          <c:h val="0.774719747508199"/>
        </c:manualLayout>
      </c:layout>
      <c:scatterChart>
        <c:scatterStyle val="smoothMarker"/>
        <c:ser>
          <c:idx val="0"/>
          <c:order val="0"/>
          <c:tx>
            <c:v>A full acceptance detector</c:v>
          </c:tx>
          <c:spPr>
            <a:ln w="57150"/>
          </c:spPr>
          <c:marker>
            <c:spPr>
              <a:ln w="57150"/>
            </c:spPr>
          </c:marker>
          <c:xVal>
            <c:numRef>
              <c:f>Sheet1!$A$1:$A$5</c:f>
              <c:numCache>
                <c:formatCode>General</c:formatCode>
                <c:ptCount val="5"/>
                <c:pt idx="0">
                  <c:v>21.9</c:v>
                </c:pt>
                <c:pt idx="1">
                  <c:v>28.3</c:v>
                </c:pt>
                <c:pt idx="2">
                  <c:v>34.7</c:v>
                </c:pt>
                <c:pt idx="3">
                  <c:v>44.7</c:v>
                </c:pt>
                <c:pt idx="4">
                  <c:v>63.3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1.9</c:v>
                </c:pt>
                <c:pt idx="1">
                  <c:v>4.81</c:v>
                </c:pt>
                <c:pt idx="2">
                  <c:v>5.94</c:v>
                </c:pt>
                <c:pt idx="3">
                  <c:v>4.6</c:v>
                </c:pt>
                <c:pt idx="4">
                  <c:v>1.04</c:v>
                </c:pt>
              </c:numCache>
            </c:numRef>
          </c:yVal>
          <c:smooth val="1"/>
        </c:ser>
        <c:ser>
          <c:idx val="1"/>
          <c:order val="1"/>
          <c:tx>
            <c:v>A high luminosity detector</c:v>
          </c:tx>
          <c:spPr>
            <a:ln w="57150"/>
          </c:spPr>
          <c:marker>
            <c:spPr>
              <a:ln w="57150"/>
            </c:spPr>
          </c:marker>
          <c:xVal>
            <c:numRef>
              <c:f>Sheet1!$A$1:$A$5</c:f>
              <c:numCache>
                <c:formatCode>General</c:formatCode>
                <c:ptCount val="5"/>
                <c:pt idx="0">
                  <c:v>21.9</c:v>
                </c:pt>
                <c:pt idx="1">
                  <c:v>28.3</c:v>
                </c:pt>
                <c:pt idx="2">
                  <c:v>34.7</c:v>
                </c:pt>
                <c:pt idx="3">
                  <c:v>44.7</c:v>
                </c:pt>
                <c:pt idx="4">
                  <c:v>63.3</c:v>
                </c:pt>
              </c:numCache>
            </c:numRef>
          </c:xVal>
          <c:yVal>
            <c:numRef>
              <c:f>Sheet1!$C$1:$C$5</c:f>
              <c:numCache>
                <c:formatCode>General</c:formatCode>
                <c:ptCount val="5"/>
                <c:pt idx="0">
                  <c:v>3.5</c:v>
                </c:pt>
                <c:pt idx="1">
                  <c:v>9.66</c:v>
                </c:pt>
                <c:pt idx="2">
                  <c:v>10.88</c:v>
                </c:pt>
                <c:pt idx="3">
                  <c:v>7.5</c:v>
                </c:pt>
                <c:pt idx="4">
                  <c:v>1.4</c:v>
                </c:pt>
              </c:numCache>
            </c:numRef>
          </c:yVal>
          <c:smooth val="1"/>
        </c:ser>
        <c:axId val="526397864"/>
        <c:axId val="68390216"/>
      </c:scatterChart>
      <c:valAx>
        <c:axId val="526397864"/>
        <c:scaling>
          <c:orientation val="minMax"/>
          <c:min val="20.0"/>
        </c:scaling>
        <c:axPos val="b"/>
        <c:numFmt formatCode="General" sourceLinked="1"/>
        <c:tickLblPos val="nextTo"/>
        <c:crossAx val="68390216"/>
        <c:crosses val="autoZero"/>
        <c:crossBetween val="midCat"/>
      </c:valAx>
      <c:valAx>
        <c:axId val="68390216"/>
        <c:scaling>
          <c:orientation val="minMax"/>
        </c:scaling>
        <c:axPos val="l"/>
        <c:majorGridlines/>
        <c:numFmt formatCode="General" sourceLinked="1"/>
        <c:tickLblPos val="nextTo"/>
        <c:crossAx val="526397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04745711231576"/>
          <c:y val="0.0"/>
          <c:w val="0.492476582719751"/>
          <c:h val="0.289400934870624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 b="1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emf"/><Relationship Id="rId3" Type="http://schemas.openxmlformats.org/officeDocument/2006/relationships/image" Target="../media/image2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0.00139</cdr:x>
      <cdr:y>0.06944</cdr:y>
    </cdr:from>
    <cdr:to>
      <cdr:x>0.07222</cdr:x>
      <cdr:y>0.79167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822328" y="1019181"/>
          <a:ext cx="1981221" cy="323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/>
            <a:t>Luminosity (</a:t>
          </a:r>
          <a:r>
            <a:rPr lang="en-US" sz="2400" b="1" dirty="0">
              <a:solidFill>
                <a:srgbClr val="0000FF"/>
              </a:solidFill>
            </a:rPr>
            <a:t>10</a:t>
          </a:r>
          <a:r>
            <a:rPr lang="en-US" sz="2400" b="1" baseline="30000" dirty="0">
              <a:solidFill>
                <a:srgbClr val="0000FF"/>
              </a:solidFill>
            </a:rPr>
            <a:t>33</a:t>
          </a:r>
          <a:r>
            <a:rPr lang="en-US" sz="2400" b="1" dirty="0"/>
            <a:t> cm</a:t>
          </a:r>
          <a:r>
            <a:rPr lang="en-US" sz="2400" b="1" baseline="30000" dirty="0"/>
            <a:t>-2</a:t>
          </a:r>
          <a:r>
            <a:rPr lang="en-US" sz="2400" b="1" dirty="0"/>
            <a:t>s</a:t>
          </a:r>
          <a:r>
            <a:rPr lang="en-US" sz="2400" b="1" baseline="30000" dirty="0"/>
            <a:t>-1</a:t>
          </a:r>
          <a:r>
            <a:rPr lang="en-US" sz="2400" b="1" dirty="0"/>
            <a:t>)</a:t>
          </a:r>
        </a:p>
      </cdr:txBody>
    </cdr:sp>
  </cdr:relSizeAnchor>
  <cdr:relSizeAnchor xmlns:cdr="http://schemas.openxmlformats.org/drawingml/2006/chartDrawing">
    <cdr:from>
      <cdr:x>0.31918</cdr:x>
      <cdr:y>0.91435</cdr:y>
    </cdr:from>
    <cdr:to>
      <cdr:x>0.74001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96827" y="4337456"/>
          <a:ext cx="3292002" cy="40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/>
            <a:t>CM energy (</a:t>
          </a:r>
          <a:r>
            <a:rPr lang="en-US" sz="2400" b="1" dirty="0" err="1"/>
            <a:t>GeV</a:t>
          </a:r>
          <a:r>
            <a:rPr lang="en-US" sz="2400" b="1" dirty="0"/>
            <a:t>)</a:t>
          </a:r>
        </a:p>
      </cdr:txBody>
    </cdr:sp>
  </cdr:relSizeAnchor>
  <cdr:relSizeAnchor xmlns:cdr="http://schemas.openxmlformats.org/drawingml/2006/chartDrawing">
    <cdr:from>
      <cdr:x>0.13445</cdr:x>
      <cdr:y>0.16248</cdr:y>
    </cdr:from>
    <cdr:to>
      <cdr:x>0.5</cdr:x>
      <cdr:y>0.16476</cdr:y>
    </cdr:to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1051719" y="770745"/>
          <a:ext cx="2859602" cy="10855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chemeClr val="bg1">
              <a:lumMod val="65000"/>
            </a:schemeClr>
          </a:solidFill>
          <a:prstDash val="sysDash"/>
          <a:round/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0.079</cdr:x>
      <cdr:y>0.08434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0"/>
          <a:ext cx="61797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2000" b="1" dirty="0" smtClean="0"/>
            <a:t>10</a:t>
          </a:r>
          <a:r>
            <a:rPr lang="en-US" sz="2000" b="1" baseline="30000" dirty="0" smtClean="0"/>
            <a:t>34</a:t>
          </a:r>
          <a:endParaRPr lang="en-US" b="1" baseline="30000" dirty="0"/>
        </a:p>
      </cdr:txBody>
    </cdr:sp>
  </cdr:relSizeAnchor>
  <cdr:relSizeAnchor xmlns:cdr="http://schemas.openxmlformats.org/drawingml/2006/chartDrawing">
    <cdr:from>
      <cdr:x>0.69955</cdr:x>
      <cdr:y>0.09245</cdr:y>
    </cdr:from>
    <cdr:to>
      <cdr:x>0.81644</cdr:x>
      <cdr:y>0.28521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72335" y="43856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(baseline)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0F1589-C360-0846-84B0-9A94F1BDD025}" type="slidenum">
              <a:rPr lang="en-US"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</a:t>
            </a:fld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26BE69-FDDF-E241-9412-A136E29E2FB8}" type="slidenum">
              <a:rPr lang="en-US"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</a:t>
            </a:fld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5"/>
            <a:ext cx="2971800" cy="457200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789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920DC-EF1D-4BD4-8AFF-FEF68D3EC3B6}" type="slidenum">
              <a:rPr lang="x-none" smtClean="0">
                <a:latin typeface="Times" pitchFamily="18" charset="0"/>
                <a:ea typeface="ＭＳ Ｐゴシック" pitchFamily="34" charset="-128"/>
              </a:rPr>
              <a:pPr/>
              <a:t>24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0" tIns="46650" rIns="93300" bIns="466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0" tIns="46650" rIns="93300" bIns="46650" anchor="b"/>
          <a:lstStyle/>
          <a:p>
            <a:pPr defTabSz="922338"/>
            <a:fld id="{C9076E97-2757-4368-AE90-6A27DBD63BAA}" type="slidenum">
              <a:rPr lang="x-none" sz="1200"/>
              <a:pPr defTabSz="922338"/>
              <a:t>24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1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2946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25132"/>
            <a:ext cx="9144000" cy="4206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Leadership Retreat – January 8 2015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n12posterpicture"/>
          <p:cNvPicPr>
            <a:picLocks noChangeAspect="1" noChangeArrowheads="1"/>
          </p:cNvPicPr>
          <p:nvPr/>
        </p:nvPicPr>
        <p:blipFill>
          <a:blip r:embed="rId3" cstate="print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685800" y="2282825"/>
            <a:ext cx="7772400" cy="1470025"/>
          </a:xfrm>
        </p:spPr>
        <p:txBody>
          <a:bodyPr/>
          <a:lstStyle/>
          <a:p>
            <a:r>
              <a:rPr lang="en-US" sz="3600" dirty="0" smtClean="0">
                <a:latin typeface="Arial" pitchFamily="-104" charset="0"/>
              </a:rPr>
              <a:t>MEIC Overview and Pre-Project R&amp;D</a:t>
            </a:r>
            <a:br>
              <a:rPr lang="en-US" sz="3600" dirty="0" smtClean="0">
                <a:latin typeface="Arial" pitchFamily="-104" charset="0"/>
              </a:rPr>
            </a:br>
            <a:r>
              <a:rPr lang="en-US" sz="3600" dirty="0" smtClean="0">
                <a:latin typeface="Arial" pitchFamily="-104" charset="0"/>
              </a:rPr>
              <a:t/>
            </a:r>
            <a:br>
              <a:rPr lang="en-US" sz="3600" dirty="0" smtClean="0">
                <a:latin typeface="Arial" pitchFamily="-104" charset="0"/>
              </a:rPr>
            </a:br>
            <a:r>
              <a:rPr lang="en-US" sz="3600" dirty="0" smtClean="0">
                <a:latin typeface="Arial" pitchFamily="-104" charset="0"/>
              </a:rPr>
              <a:t>Fulvia Pilat</a:t>
            </a:r>
            <a:endParaRPr lang="en-US" sz="3600" dirty="0">
              <a:latin typeface="Arial" pitchFamily="-104" charset="0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76200" y="6156855"/>
            <a:ext cx="8001000" cy="859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MEIC Collaboration Meeting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March 30-31</a:t>
            </a:r>
          </a:p>
          <a:p>
            <a:endParaRPr lang="en-US" sz="1400" b="1" dirty="0">
              <a:solidFill>
                <a:schemeClr val="bg1"/>
              </a:solidFill>
              <a:ea typeface="Arial" pitchFamily="-104" charset="0"/>
              <a:cs typeface="Arial" pitchFamily="-104" charset="0"/>
            </a:endParaRPr>
          </a:p>
        </p:txBody>
      </p:sp>
      <p:sp>
        <p:nvSpPr>
          <p:cNvPr id="12294" name="Rectangle 2"/>
          <p:cNvSpPr txBox="1">
            <a:spLocks noChangeArrowheads="1"/>
          </p:cNvSpPr>
          <p:nvPr/>
        </p:nvSpPr>
        <p:spPr bwMode="auto">
          <a:xfrm>
            <a:off x="3495316" y="0"/>
            <a:ext cx="54100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3000" b="1" dirty="0" smtClean="0">
                <a:solidFill>
                  <a:srgbClr val="FFFF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      </a:t>
            </a:r>
          </a:p>
          <a:p>
            <a:pPr algn="r"/>
            <a:endParaRPr lang="en-US" sz="3000" b="1" dirty="0">
              <a:solidFill>
                <a:srgbClr val="FFFFFF"/>
              </a:solidFill>
              <a:latin typeface="Arial" pitchFamily="-104" charset="0"/>
              <a:ea typeface="Arial" pitchFamily="-104" charset="0"/>
              <a:cs typeface="Arial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Electron Complex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4549942" y="2407980"/>
            <a:ext cx="4594058" cy="3910607"/>
            <a:chOff x="4959548" y="2888343"/>
            <a:chExt cx="4176416" cy="3555097"/>
          </a:xfrm>
        </p:grpSpPr>
        <p:grpSp>
          <p:nvGrpSpPr>
            <p:cNvPr id="4" name="Group 12"/>
            <p:cNvGrpSpPr/>
            <p:nvPr/>
          </p:nvGrpSpPr>
          <p:grpSpPr>
            <a:xfrm>
              <a:off x="4959548" y="2888343"/>
              <a:ext cx="4176416" cy="3555097"/>
              <a:chOff x="4959548" y="2888343"/>
              <a:chExt cx="4176416" cy="3555097"/>
            </a:xfrm>
          </p:grpSpPr>
          <p:pic>
            <p:nvPicPr>
              <p:cNvPr id="6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9468" r="7495"/>
              <a:stretch/>
            </p:blipFill>
            <p:spPr bwMode="auto">
              <a:xfrm>
                <a:off x="5217642" y="3567262"/>
                <a:ext cx="3754908" cy="2876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5541492" y="2888343"/>
                <a:ext cx="370811" cy="243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3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SzTx/>
                  <a:buFontTx/>
                  <a:buNone/>
                  <a:defRPr/>
                </a:pPr>
                <a:r>
                  <a:rPr lang="en-US" altLang="en-US" sz="1400" kern="0" dirty="0" smtClean="0">
                    <a:latin typeface="Arial" charset="0"/>
                    <a:ea typeface="ＭＳ Ｐゴシック" pitchFamily="34" charset="-128"/>
                    <a:cs typeface="Arial" charset="0"/>
                  </a:rPr>
                  <a:t>IP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8620126" y="4647492"/>
                <a:ext cx="723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err="1" smtClean="0"/>
                  <a:t>D</a:t>
                </a:r>
                <a:r>
                  <a:rPr lang="en-US" sz="1400" i="1" baseline="-25000" dirty="0" err="1" smtClean="0"/>
                  <a:t>x</a:t>
                </a:r>
                <a:r>
                  <a:rPr lang="en-US" sz="1400" i="1" dirty="0" smtClean="0"/>
                  <a:t>(m)</a:t>
                </a:r>
                <a:endParaRPr lang="en-US" sz="1400" i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4570512" y="4839480"/>
                <a:ext cx="10858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sym typeface="Symbol"/>
                  </a:rPr>
                  <a:t></a:t>
                </a:r>
                <a:r>
                  <a:rPr lang="en-US" sz="1400" i="1" baseline="-25000" dirty="0" smtClean="0"/>
                  <a:t>x</a:t>
                </a:r>
                <a:r>
                  <a:rPr lang="en-US" sz="1400" i="1" dirty="0" smtClean="0"/>
                  <a:t>(m), </a:t>
                </a:r>
                <a:r>
                  <a:rPr lang="en-US" sz="1400" i="1" dirty="0" smtClean="0">
                    <a:sym typeface="Symbol"/>
                  </a:rPr>
                  <a:t></a:t>
                </a:r>
                <a:r>
                  <a:rPr lang="en-US" sz="1400" i="1" baseline="-25000" dirty="0" smtClean="0">
                    <a:sym typeface="Symbol"/>
                  </a:rPr>
                  <a:t>y</a:t>
                </a:r>
                <a:r>
                  <a:rPr lang="en-US" sz="1400" i="1" dirty="0" smtClean="0">
                    <a:sym typeface="Symbol"/>
                  </a:rPr>
                  <a:t>(m)</a:t>
                </a:r>
                <a:endParaRPr lang="en-US" sz="1400" i="1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5688797" y="3150154"/>
                <a:ext cx="1" cy="44180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ontent Placeholder 1"/>
            <p:cNvSpPr txBox="1">
              <a:spLocks/>
            </p:cNvSpPr>
            <p:nvPr/>
          </p:nvSpPr>
          <p:spPr bwMode="auto">
            <a:xfrm>
              <a:off x="5836766" y="3288393"/>
              <a:ext cx="2507133" cy="24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Electron Collider Ring Optics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772923"/>
            <a:ext cx="9038352" cy="554566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CEBAF provides up to 12 GeV, high repetition rate and high polarization (&gt;85%) electron beams, no further upgrade needed beyond the 12 GeV CEBAF upgrade.</a:t>
            </a:r>
          </a:p>
          <a:p>
            <a:pPr>
              <a:defRPr/>
            </a:pPr>
            <a:endParaRPr lang="en-US" altLang="en-US" sz="1600" kern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Electron collider ring design 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circumference of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2154.28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m = 2  x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754.84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m arcs + 2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x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322.3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400" kern="0" dirty="0" err="1" smtClean="0">
                <a:latin typeface="Arial" charset="0"/>
                <a:ea typeface="ＭＳ Ｐゴシック" pitchFamily="34" charset="-128"/>
                <a:cs typeface="Arial" charset="0"/>
              </a:rPr>
              <a:t>m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straights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Meets design requirements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Provides longitudinal electron polarization at IP(s) 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incorporates forward electron detection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accommodates up to two detectors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includes non-linear beam dynamics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reuses PEP-II magnets, vacuum chambers and RF</a:t>
            </a:r>
          </a:p>
          <a:p>
            <a:pPr>
              <a:buNone/>
              <a:defRPr/>
            </a:pPr>
            <a:endParaRPr lang="en-US" altLang="en-US" sz="1000" kern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Beam characteristics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3A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 beam current at 6.95 GeV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Normalized emittance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1093 </a:t>
            </a:r>
            <a:r>
              <a:rPr lang="en-US" altLang="en-US" sz="1400" kern="0" dirty="0" smtClean="0">
                <a:latin typeface="Symbol" charset="2"/>
                <a:ea typeface="ＭＳ Ｐゴシック" pitchFamily="34" charset="-128"/>
                <a:cs typeface="Symbol" charset="2"/>
              </a:rPr>
              <a:t>m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m @ 10 GeV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Synchrotron radiation power density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10kW/m</a:t>
            </a:r>
          </a:p>
          <a:p>
            <a:pPr lvl="1">
              <a:buClr>
                <a:srgbClr val="CC0000"/>
              </a:buClr>
              <a:buFont typeface="Wingdings" charset="2"/>
              <a:buChar char="§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total power </a:t>
            </a:r>
            <a:r>
              <a:rPr lang="en-US" altLang="en-US" sz="14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10 MW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@ 10 GeV</a:t>
            </a:r>
          </a:p>
          <a:p>
            <a:pPr>
              <a:defRPr/>
            </a:pPr>
            <a:endParaRPr lang="en-US" altLang="en-US" sz="1600" kern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CEBAF and the electron collider provide </a:t>
            </a:r>
          </a:p>
          <a:p>
            <a:pPr marL="0" indent="0">
              <a:buNone/>
              <a:defRPr/>
            </a:pP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     the required electron beams for the EIC.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13016" y="1411913"/>
            <a:ext cx="1564476" cy="369332"/>
          </a:xfrm>
          <a:prstGeom prst="rect">
            <a:avLst/>
          </a:prstGeom>
          <a:solidFill>
            <a:srgbClr val="99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Fanglei</a:t>
            </a:r>
            <a:r>
              <a:rPr lang="en-US" dirty="0" smtClean="0"/>
              <a:t> Lin talk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Electron </a:t>
            </a:r>
            <a:r>
              <a:rPr lang="en-US" altLang="en-US" dirty="0" smtClean="0">
                <a:latin typeface="Arial" charset="0"/>
                <a:cs typeface="Arial" charset="0"/>
              </a:rPr>
              <a:t>Collider Ring Layout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8336" y="817036"/>
            <a:ext cx="9038352" cy="754589"/>
          </a:xfrm>
        </p:spPr>
        <p:txBody>
          <a:bodyPr/>
          <a:lstStyle/>
          <a:p>
            <a:pPr marL="342900" lvl="1" indent="-342900">
              <a:buSzPct val="85000"/>
              <a:buBlip>
                <a:blip r:embed="rId2"/>
              </a:buBlip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Circumference of 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2154.28 m = 2  x 754.84 m arcs + 2 x 322.3 m </a:t>
            </a: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straights</a:t>
            </a:r>
          </a:p>
          <a:p>
            <a:pPr>
              <a:buNone/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	Figure-8,  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crossing angle </a:t>
            </a:r>
            <a:r>
              <a:rPr lang="en-US" altLang="en-US" b="1" kern="0" dirty="0">
                <a:latin typeface="Arial" charset="0"/>
                <a:ea typeface="ＭＳ Ｐゴシック" pitchFamily="34" charset="-128"/>
                <a:cs typeface="Arial" charset="0"/>
              </a:rPr>
              <a:t>81.7</a:t>
            </a:r>
            <a:r>
              <a:rPr lang="en-US" altLang="en-US" kern="0" baseline="30000" dirty="0">
                <a:latin typeface="Arial" charset="0"/>
                <a:ea typeface="ＭＳ Ｐゴシック" pitchFamily="34" charset="-128"/>
                <a:cs typeface="Arial" charset="0"/>
                <a:sym typeface="Symbol"/>
              </a:rPr>
              <a:t></a:t>
            </a:r>
            <a:endParaRPr lang="en-US" altLang="en-US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109728" y="2131464"/>
            <a:ext cx="8921951" cy="4184645"/>
            <a:chOff x="109728" y="1969539"/>
            <a:chExt cx="8921951" cy="4184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9728" y="1969539"/>
              <a:ext cx="8921951" cy="3721608"/>
            </a:xfrm>
            <a:prstGeom prst="rect">
              <a:avLst/>
            </a:prstGeom>
          </p:spPr>
        </p:pic>
        <p:sp>
          <p:nvSpPr>
            <p:cNvPr id="40" name="Content Placeholder 1"/>
            <p:cNvSpPr txBox="1">
              <a:spLocks/>
            </p:cNvSpPr>
            <p:nvPr/>
          </p:nvSpPr>
          <p:spPr bwMode="auto">
            <a:xfrm>
              <a:off x="8259057" y="3599204"/>
              <a:ext cx="4381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e</a:t>
              </a:r>
              <a:r>
                <a:rPr lang="en-US" altLang="en-US" sz="1600" kern="0" baseline="30000" dirty="0" smtClean="0">
                  <a:solidFill>
                    <a:srgbClr val="FF0000"/>
                  </a:solidFill>
                  <a:ea typeface="ＭＳ Ｐゴシック" pitchFamily="34" charset="-128"/>
                </a:rPr>
                <a:t>-</a:t>
              </a:r>
              <a:endParaRPr lang="en-US" altLang="en-US" sz="1600" kern="0" dirty="0" smtClean="0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  <p:sp>
          <p:nvSpPr>
            <p:cNvPr id="41" name="Curved Right Arrow 40"/>
            <p:cNvSpPr/>
            <p:nvPr/>
          </p:nvSpPr>
          <p:spPr>
            <a:xfrm rot="10800000">
              <a:off x="8367007" y="3158357"/>
              <a:ext cx="347164" cy="1435154"/>
            </a:xfrm>
            <a:prstGeom prst="curvedRightArrow">
              <a:avLst>
                <a:gd name="adj1" fmla="val 8624"/>
                <a:gd name="adj2" fmla="val 29237"/>
                <a:gd name="adj3" fmla="val 1806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875740" y="2717668"/>
              <a:ext cx="1371600" cy="11112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7"/>
            <p:cNvCxnSpPr>
              <a:cxnSpLocks noChangeShapeType="1"/>
            </p:cNvCxnSpPr>
            <p:nvPr/>
          </p:nvCxnSpPr>
          <p:spPr bwMode="auto">
            <a:xfrm>
              <a:off x="1868425" y="3828918"/>
              <a:ext cx="1371600" cy="111318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Content Placeholder 1"/>
            <p:cNvSpPr txBox="1">
              <a:spLocks/>
            </p:cNvSpPr>
            <p:nvPr/>
          </p:nvSpPr>
          <p:spPr bwMode="auto">
            <a:xfrm rot="1869502">
              <a:off x="930889" y="3253206"/>
              <a:ext cx="885537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R=155m</a:t>
              </a:r>
            </a:p>
          </p:txBody>
        </p:sp>
        <p:cxnSp>
          <p:nvCxnSpPr>
            <p:cNvPr id="45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533400" y="3037098"/>
              <a:ext cx="1334416" cy="794312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3660810" y="4623511"/>
              <a:ext cx="842798" cy="69903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ontent Placeholder 1"/>
            <p:cNvSpPr txBox="1">
              <a:spLocks/>
            </p:cNvSpPr>
            <p:nvPr/>
          </p:nvSpPr>
          <p:spPr bwMode="auto">
            <a:xfrm rot="19174900">
              <a:off x="4073602" y="4291689"/>
              <a:ext cx="452438" cy="32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48" name="Content Placeholder 1"/>
            <p:cNvSpPr txBox="1">
              <a:spLocks/>
            </p:cNvSpPr>
            <p:nvPr/>
          </p:nvSpPr>
          <p:spPr bwMode="auto">
            <a:xfrm rot="2383024">
              <a:off x="4720298" y="4376825"/>
              <a:ext cx="45402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49" name="Left Brace 63"/>
            <p:cNvSpPr>
              <a:spLocks/>
            </p:cNvSpPr>
            <p:nvPr/>
          </p:nvSpPr>
          <p:spPr bwMode="auto">
            <a:xfrm rot="3333525">
              <a:off x="6029735" y="211888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50" name="Content Placeholder 1"/>
            <p:cNvSpPr txBox="1">
              <a:spLocks/>
            </p:cNvSpPr>
            <p:nvPr/>
          </p:nvSpPr>
          <p:spPr bwMode="auto">
            <a:xfrm rot="19710914">
              <a:off x="5577413" y="2092256"/>
              <a:ext cx="1066566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51" name="Left Brace 65"/>
            <p:cNvSpPr>
              <a:spLocks/>
            </p:cNvSpPr>
            <p:nvPr/>
          </p:nvSpPr>
          <p:spPr bwMode="auto">
            <a:xfrm rot="14202431">
              <a:off x="2996045" y="492149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52" name="Content Placeholder 1"/>
            <p:cNvSpPr txBox="1">
              <a:spLocks/>
            </p:cNvSpPr>
            <p:nvPr/>
          </p:nvSpPr>
          <p:spPr bwMode="auto">
            <a:xfrm rot="19518118">
              <a:off x="2630638" y="5180127"/>
              <a:ext cx="1100789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53" name="Left Brace 69"/>
            <p:cNvSpPr>
              <a:spLocks/>
            </p:cNvSpPr>
            <p:nvPr/>
          </p:nvSpPr>
          <p:spPr bwMode="auto">
            <a:xfrm rot="2999692">
              <a:off x="5401413" y="2618815"/>
              <a:ext cx="120491" cy="616806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54" name="Content Placeholder 1"/>
            <p:cNvSpPr txBox="1">
              <a:spLocks/>
            </p:cNvSpPr>
            <p:nvPr/>
          </p:nvSpPr>
          <p:spPr bwMode="auto">
            <a:xfrm rot="19231892">
              <a:off x="5079735" y="2622622"/>
              <a:ext cx="56832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CCB</a:t>
              </a:r>
            </a:p>
          </p:txBody>
        </p:sp>
        <p:sp>
          <p:nvSpPr>
            <p:cNvPr id="55" name="Content Placeholder 1"/>
            <p:cNvSpPr txBox="1">
              <a:spLocks/>
            </p:cNvSpPr>
            <p:nvPr/>
          </p:nvSpPr>
          <p:spPr bwMode="auto">
            <a:xfrm>
              <a:off x="777818" y="3799098"/>
              <a:ext cx="111760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b="1" kern="0" dirty="0" smtClean="0">
                  <a:ea typeface="ＭＳ Ｐゴシック" pitchFamily="34" charset="-128"/>
                </a:rPr>
                <a:t>Arc, 261.7</a:t>
              </a:r>
              <a:r>
                <a:rPr lang="en-US" altLang="en-US" sz="14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400" b="1" kern="0" dirty="0" smtClean="0">
                <a:ea typeface="ＭＳ Ｐゴシック" pitchFamily="34" charset="-128"/>
              </a:endParaRPr>
            </a:p>
          </p:txBody>
        </p:sp>
        <p:sp>
          <p:nvSpPr>
            <p:cNvPr id="56" name="Content Placeholder 1"/>
            <p:cNvSpPr txBox="1">
              <a:spLocks/>
            </p:cNvSpPr>
            <p:nvPr/>
          </p:nvSpPr>
          <p:spPr bwMode="auto">
            <a:xfrm>
              <a:off x="3924791" y="3706694"/>
              <a:ext cx="5905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81.7</a:t>
              </a:r>
              <a:r>
                <a:rPr lang="en-US" altLang="en-US" sz="12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200" b="1" kern="0" dirty="0" smtClean="0">
                <a:ea typeface="ＭＳ Ｐゴシック" pitchFamily="34" charset="-128"/>
              </a:endParaRPr>
            </a:p>
          </p:txBody>
        </p:sp>
        <p:cxnSp>
          <p:nvCxnSpPr>
            <p:cNvPr id="57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3588845" y="4904687"/>
              <a:ext cx="1" cy="83572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Content Placeholder 1"/>
            <p:cNvSpPr txBox="1">
              <a:spLocks/>
            </p:cNvSpPr>
            <p:nvPr/>
          </p:nvSpPr>
          <p:spPr bwMode="auto">
            <a:xfrm>
              <a:off x="2946550" y="5777946"/>
              <a:ext cx="1853285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Forward e</a:t>
              </a:r>
              <a:r>
                <a:rPr lang="en-US" altLang="en-US" sz="1200" b="1" kern="0" baseline="30000" dirty="0" smtClean="0">
                  <a:ea typeface="ＭＳ Ｐゴシック" pitchFamily="34" charset="-128"/>
                </a:rPr>
                <a:t>-</a:t>
              </a:r>
              <a:r>
                <a:rPr lang="en-US" altLang="en-US" sz="1200" b="1" kern="0" dirty="0" smtClean="0">
                  <a:ea typeface="ＭＳ Ｐゴシック" pitchFamily="34" charset="-128"/>
                </a:rPr>
                <a:t> detection</a:t>
              </a:r>
            </a:p>
          </p:txBody>
        </p:sp>
        <p:sp>
          <p:nvSpPr>
            <p:cNvPr id="59" name="Left Brace 30"/>
            <p:cNvSpPr>
              <a:spLocks/>
            </p:cNvSpPr>
            <p:nvPr/>
          </p:nvSpPr>
          <p:spPr bwMode="auto">
            <a:xfrm rot="13614477">
              <a:off x="3508948" y="4701633"/>
              <a:ext cx="101275" cy="285225"/>
            </a:xfrm>
            <a:prstGeom prst="leftBrace">
              <a:avLst>
                <a:gd name="adj1" fmla="val 3380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0" name="Left Brace 61"/>
            <p:cNvSpPr>
              <a:spLocks/>
            </p:cNvSpPr>
            <p:nvPr/>
          </p:nvSpPr>
          <p:spPr bwMode="auto">
            <a:xfrm rot="18627411">
              <a:off x="4953555" y="4098375"/>
              <a:ext cx="131695" cy="506321"/>
            </a:xfrm>
            <a:prstGeom prst="leftBrace">
              <a:avLst>
                <a:gd name="adj1" fmla="val 33803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1" name="Left Brace 58"/>
            <p:cNvSpPr>
              <a:spLocks/>
            </p:cNvSpPr>
            <p:nvPr/>
          </p:nvSpPr>
          <p:spPr bwMode="auto">
            <a:xfrm rot="13694265">
              <a:off x="4091880" y="4085337"/>
              <a:ext cx="114105" cy="506321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2" name="Pie 61"/>
            <p:cNvSpPr>
              <a:spLocks noChangeAspect="1"/>
            </p:cNvSpPr>
            <p:nvPr/>
          </p:nvSpPr>
          <p:spPr bwMode="auto">
            <a:xfrm>
              <a:off x="1776413" y="3742056"/>
              <a:ext cx="182562" cy="182563"/>
            </a:xfrm>
            <a:prstGeom prst="pie">
              <a:avLst>
                <a:gd name="adj1" fmla="val 2426391"/>
                <a:gd name="adj2" fmla="val 1931627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63" name="Content Placeholder 1"/>
            <p:cNvSpPr txBox="1">
              <a:spLocks/>
            </p:cNvSpPr>
            <p:nvPr/>
          </p:nvSpPr>
          <p:spPr bwMode="auto">
            <a:xfrm>
              <a:off x="4418835" y="5268079"/>
              <a:ext cx="4381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b="1" kern="0" dirty="0" smtClean="0">
                  <a:ea typeface="ＭＳ Ｐゴシック" pitchFamily="34" charset="-128"/>
                </a:rPr>
                <a:t>IP</a:t>
              </a:r>
            </a:p>
          </p:txBody>
        </p:sp>
        <p:sp>
          <p:nvSpPr>
            <p:cNvPr id="64" name="Left Brace 73"/>
            <p:cNvSpPr>
              <a:spLocks/>
            </p:cNvSpPr>
            <p:nvPr/>
          </p:nvSpPr>
          <p:spPr bwMode="auto">
            <a:xfrm rot="7881182">
              <a:off x="4075715" y="2301620"/>
              <a:ext cx="132540" cy="2005280"/>
            </a:xfrm>
            <a:prstGeom prst="leftBrace">
              <a:avLst>
                <a:gd name="adj1" fmla="val 33797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 bwMode="auto">
            <a:xfrm rot="2521958">
              <a:off x="3620954" y="2854828"/>
              <a:ext cx="1487615" cy="45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Tune trombone &amp; Straight FODOs</a:t>
              </a: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 bwMode="auto">
            <a:xfrm>
              <a:off x="5953130" y="3872566"/>
              <a:ext cx="144779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Future 2</a:t>
              </a:r>
              <a:r>
                <a:rPr lang="en-US" altLang="en-US" sz="1600" b="1" i="1" kern="0" baseline="30000" dirty="0" smtClean="0">
                  <a:solidFill>
                    <a:srgbClr val="5F5F5F"/>
                  </a:solidFill>
                  <a:ea typeface="ＭＳ Ｐゴシック" pitchFamily="34" charset="-128"/>
                </a:rPr>
                <a:t>nd</a:t>
              </a: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 IP</a:t>
              </a:r>
            </a:p>
          </p:txBody>
        </p:sp>
        <p:sp>
          <p:nvSpPr>
            <p:cNvPr id="5" name="Down Arrow 4"/>
            <p:cNvSpPr/>
            <p:nvPr/>
          </p:nvSpPr>
          <p:spPr>
            <a:xfrm rot="2989015">
              <a:off x="5688773" y="4007057"/>
              <a:ext cx="169861" cy="668266"/>
            </a:xfrm>
            <a:prstGeom prst="downArrow">
              <a:avLst/>
            </a:prstGeom>
            <a:solidFill>
              <a:srgbClr val="5F5F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 bwMode="auto">
            <a:xfrm rot="2194111">
              <a:off x="2743243" y="2169718"/>
              <a:ext cx="1119942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6" name="Left Brace 63"/>
            <p:cNvSpPr>
              <a:spLocks/>
            </p:cNvSpPr>
            <p:nvPr/>
          </p:nvSpPr>
          <p:spPr bwMode="auto">
            <a:xfrm rot="7491457">
              <a:off x="3024612" y="2115501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 bwMode="auto">
            <a:xfrm rot="2050658">
              <a:off x="5465870" y="5184734"/>
              <a:ext cx="1100789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9" name="Left Brace 63"/>
            <p:cNvSpPr>
              <a:spLocks/>
            </p:cNvSpPr>
            <p:nvPr/>
          </p:nvSpPr>
          <p:spPr bwMode="auto">
            <a:xfrm rot="18223623">
              <a:off x="6026165" y="4917299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</p:grp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2109790" y="1694502"/>
            <a:ext cx="4872035" cy="420666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SzPct val="85000"/>
              <a:buNone/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Electron collider ring w/ major machine components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3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Electron Ring Optics Parameters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7585525"/>
              </p:ext>
            </p:extLst>
          </p:nvPr>
        </p:nvGraphicFramePr>
        <p:xfrm>
          <a:off x="561953" y="883974"/>
          <a:ext cx="8040687" cy="5434935"/>
        </p:xfrm>
        <a:graphic>
          <a:graphicData uri="http://schemas.openxmlformats.org/drawingml/2006/table">
            <a:tbl>
              <a:tblPr/>
              <a:tblGrid>
                <a:gridCol w="4611687"/>
                <a:gridCol w="990600"/>
                <a:gridCol w="2438400"/>
              </a:tblGrid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beam momentum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GeV/c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2154.28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 net bend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261.7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Straights’ crossing angle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Arc/straight length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754.84/322.3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stars at IP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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*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space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/ 3.2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horizontal / vertical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 functions 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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949/692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horizontal / vertical dispersion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/ 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/ vertical betatron tunes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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45.(89) / 43.(61)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/ vertical chromaticities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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-149 / -123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Momentum compaction factor 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-3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energy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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tr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/ vertical normalized emittance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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 rad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 / 378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horizontal / vertical rms beam size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 / 2.1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83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- Full Energy Injector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363913"/>
            <a:ext cx="41783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67" y="809066"/>
            <a:ext cx="5486418" cy="260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CEBAF fixed target program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5-pass recirculating SRF 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linac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Exciting science program beyond 2025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Can be operated concurrently with the  MEIC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CEBAF will provide for MEIC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Up to 12 GeV electron beam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High repetition rate (up to 1497 MHz)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High polarization (&gt;85%)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Good beam quality up to the mA level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0" y="2078119"/>
            <a:ext cx="4889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4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0" y="782728"/>
            <a:ext cx="8991600" cy="5670550"/>
          </a:xfrm>
        </p:spPr>
        <p:txBody>
          <a:bodyPr lIns="45720" rIns="45720"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latin typeface="Arial" pitchFamily="-106" charset="0"/>
              </a:rPr>
              <a:t>~</a:t>
            </a: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</a:rPr>
              <a:t>2.2</a:t>
            </a:r>
            <a:r>
              <a:rPr lang="en-US" sz="2000" dirty="0" smtClean="0">
                <a:latin typeface="Arial" pitchFamily="-106" charset="0"/>
              </a:rPr>
              <a:t> km </a:t>
            </a:r>
            <a:r>
              <a:rPr lang="en-US" sz="2000" dirty="0">
                <a:latin typeface="Arial" pitchFamily="-106" charset="0"/>
              </a:rPr>
              <a:t>circumference to match PEP-II-magnet-based electron </a:t>
            </a:r>
            <a:r>
              <a:rPr lang="en-US" sz="2000" dirty="0" smtClean="0">
                <a:latin typeface="Arial" pitchFamily="-106" charset="0"/>
              </a:rPr>
              <a:t>ring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solidFill>
                <a:srgbClr val="CC0000"/>
              </a:solidFill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</a:rPr>
              <a:t>Super</a:t>
            </a:r>
            <a:r>
              <a:rPr lang="en-US" sz="2000" dirty="0">
                <a:solidFill>
                  <a:srgbClr val="CC0000"/>
                </a:solidFill>
                <a:latin typeface="Arial" pitchFamily="-106" charset="0"/>
              </a:rPr>
              <a:t>-ferric magnets </a:t>
            </a:r>
            <a:r>
              <a:rPr lang="en-US" sz="2000" dirty="0">
                <a:latin typeface="Arial" pitchFamily="-106" charset="0"/>
              </a:rPr>
              <a:t>for the ion collider ring</a:t>
            </a:r>
          </a:p>
          <a:p>
            <a:pPr marL="690563" lvl="1" indent="-233363">
              <a:spcBef>
                <a:spcPct val="0"/>
              </a:spcBef>
              <a:buSzPct val="70000"/>
              <a:buFont typeface="Arial" pitchFamily="-106" charset="0"/>
              <a:buChar char="̶"/>
            </a:pPr>
            <a:r>
              <a:rPr lang="en-US" sz="1600" dirty="0" smtClean="0">
                <a:latin typeface="Arial" pitchFamily="-106" charset="0"/>
              </a:rPr>
              <a:t>~</a:t>
            </a:r>
            <a:r>
              <a:rPr lang="en-US" sz="1600" b="1" dirty="0">
                <a:latin typeface="Arial" pitchFamily="-106" charset="0"/>
              </a:rPr>
              <a:t>3</a:t>
            </a:r>
            <a:r>
              <a:rPr lang="en-US" sz="1600" b="1" dirty="0" smtClean="0">
                <a:latin typeface="Arial" pitchFamily="-106" charset="0"/>
              </a:rPr>
              <a:t> </a:t>
            </a:r>
            <a:r>
              <a:rPr lang="en-US" sz="1600" b="1" dirty="0">
                <a:latin typeface="Arial" pitchFamily="-106" charset="0"/>
              </a:rPr>
              <a:t>T </a:t>
            </a:r>
            <a:r>
              <a:rPr lang="en-US" sz="1600" dirty="0">
                <a:latin typeface="Arial" pitchFamily="-106" charset="0"/>
              </a:rPr>
              <a:t>maximum field, </a:t>
            </a:r>
            <a:r>
              <a:rPr lang="en-US" sz="1600" b="1" dirty="0">
                <a:latin typeface="Arial" pitchFamily="-106" charset="0"/>
              </a:rPr>
              <a:t>4.5 K </a:t>
            </a:r>
            <a:r>
              <a:rPr lang="en-US" sz="1600" dirty="0">
                <a:latin typeface="Arial" pitchFamily="-106" charset="0"/>
              </a:rPr>
              <a:t>operating </a:t>
            </a:r>
            <a:r>
              <a:rPr lang="en-US" sz="1600" dirty="0" smtClean="0">
                <a:latin typeface="Arial" pitchFamily="-106" charset="0"/>
              </a:rPr>
              <a:t>temperature</a:t>
            </a:r>
          </a:p>
          <a:p>
            <a:pPr marL="690563" lvl="1" indent="-233363">
              <a:spcBef>
                <a:spcPct val="0"/>
              </a:spcBef>
              <a:buSzPct val="70000"/>
              <a:buFont typeface="Arial" pitchFamily="-106" charset="0"/>
              <a:buChar char="̶"/>
            </a:pPr>
            <a:r>
              <a:rPr lang="en-US" sz="1600" dirty="0" smtClean="0">
                <a:latin typeface="Arial" pitchFamily="-106" charset="0"/>
              </a:rPr>
              <a:t>Cost effective, construction and operation ( </a:t>
            </a:r>
            <a:r>
              <a:rPr lang="en-US" sz="1600" dirty="0">
                <a:latin typeface="Arial" pitchFamily="-106" charset="0"/>
              </a:rPr>
              <a:t>factor of</a:t>
            </a:r>
            <a:r>
              <a:rPr lang="en-US" sz="1600" dirty="0" smtClean="0">
                <a:latin typeface="Arial" pitchFamily="-106" charset="0"/>
              </a:rPr>
              <a:t> ~2 </a:t>
            </a:r>
            <a:r>
              <a:rPr lang="en-US" sz="1600" dirty="0">
                <a:latin typeface="Arial" pitchFamily="-106" charset="0"/>
              </a:rPr>
              <a:t>cheaper to </a:t>
            </a:r>
            <a:r>
              <a:rPr lang="en-US" sz="1600" dirty="0" smtClean="0">
                <a:latin typeface="Arial" pitchFamily="-106" charset="0"/>
              </a:rPr>
              <a:t>operate, GSI</a:t>
            </a:r>
            <a:r>
              <a:rPr lang="en-US" sz="1600" dirty="0">
                <a:latin typeface="Arial" pitchFamily="-106" charset="0"/>
              </a:rPr>
              <a:t>)</a:t>
            </a:r>
            <a:endParaRPr lang="en-US" sz="1600" dirty="0" smtClean="0"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latin typeface="Arial" pitchFamily="-106" charset="0"/>
              </a:rPr>
              <a:t>Maximum </a:t>
            </a:r>
            <a:r>
              <a:rPr lang="en-US" sz="2000" dirty="0">
                <a:latin typeface="Arial" pitchFamily="-106" charset="0"/>
              </a:rPr>
              <a:t>proton momentum of</a:t>
            </a:r>
            <a:r>
              <a:rPr lang="en-US" sz="2000" dirty="0" smtClean="0">
                <a:latin typeface="Arial" pitchFamily="-106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</a:rPr>
              <a:t>100 </a:t>
            </a:r>
            <a:r>
              <a:rPr lang="en-US" sz="2000" dirty="0">
                <a:solidFill>
                  <a:srgbClr val="CC0000"/>
                </a:solidFill>
                <a:latin typeface="Arial" pitchFamily="-106" charset="0"/>
              </a:rPr>
              <a:t>GeV/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-106" charset="0"/>
              </a:rPr>
              <a:t>c</a:t>
            </a:r>
            <a:endParaRPr lang="en-US" sz="2000" dirty="0" smtClean="0">
              <a:solidFill>
                <a:srgbClr val="CC0000"/>
              </a:solidFill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solidFill>
                <a:srgbClr val="CC0000"/>
              </a:solidFill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latin typeface="Arial" pitchFamily="-106" charset="0"/>
              </a:rPr>
              <a:t>The lattice is based on a FODO cell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-106" charset="0"/>
              </a:rPr>
              <a:t>	length of 22.8 (1.5x PEP-II FODO cell)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-106" charset="0"/>
              </a:rPr>
              <a:t>	optimized for an 8m long SF dipole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-106" charset="0"/>
              </a:rPr>
              <a:t>	magnet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sz="2000" dirty="0" smtClean="0">
              <a:latin typeface="Arial" pitchFamily="-106" charset="0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2000" dirty="0" smtClean="0">
                <a:latin typeface="Arial" pitchFamily="-106" charset="0"/>
              </a:rPr>
              <a:t>The lattice is fully matched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latin typeface="Arial" pitchFamily="-106" charset="0"/>
              </a:rPr>
              <a:t>	</a:t>
            </a:r>
          </a:p>
          <a:p>
            <a:pPr marL="690563" lvl="1" indent="-233363">
              <a:spcBef>
                <a:spcPct val="0"/>
              </a:spcBef>
              <a:buSzPct val="70000"/>
              <a:buFont typeface="Arial" pitchFamily="-106" charset="0"/>
              <a:buChar char="̶"/>
            </a:pPr>
            <a:endParaRPr lang="en-US" sz="1600" dirty="0">
              <a:latin typeface="Arial" pitchFamily="-106" charset="0"/>
              <a:sym typeface="Symbol" pitchFamily="-106" charset="2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8991600" cy="838200"/>
          </a:xfrm>
        </p:spPr>
        <p:txBody>
          <a:bodyPr wrap="none"/>
          <a:lstStyle/>
          <a:p>
            <a:r>
              <a:rPr lang="en-US" sz="3200" dirty="0">
                <a:latin typeface="Arial" pitchFamily="-106" charset="0"/>
              </a:rPr>
              <a:t>Ion Collider Ring with Super-Ferric Magnets</a:t>
            </a:r>
          </a:p>
        </p:txBody>
      </p:sp>
      <p:pic>
        <p:nvPicPr>
          <p:cNvPr id="9222" name="Picture 58" descr="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595" y="3202390"/>
            <a:ext cx="4178830" cy="308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3361" y="1679044"/>
            <a:ext cx="1987030" cy="369332"/>
          </a:xfrm>
          <a:prstGeom prst="rect">
            <a:avLst/>
          </a:prstGeom>
          <a:solidFill>
            <a:srgbClr val="99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Vasily</a:t>
            </a:r>
            <a:r>
              <a:rPr lang="en-US" dirty="0" smtClean="0"/>
              <a:t> </a:t>
            </a:r>
            <a:r>
              <a:rPr lang="en-US" dirty="0" err="1" smtClean="0"/>
              <a:t>Morozov</a:t>
            </a:r>
            <a:r>
              <a:rPr lang="en-US" dirty="0" smtClean="0"/>
              <a:t>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"/>
          <p:cNvSpPr>
            <a:spLocks noGrp="1"/>
          </p:cNvSpPr>
          <p:nvPr>
            <p:ph idx="4294967295"/>
          </p:nvPr>
        </p:nvSpPr>
        <p:spPr>
          <a:xfrm>
            <a:off x="152400" y="806450"/>
            <a:ext cx="8839200" cy="5486400"/>
          </a:xfrm>
        </p:spPr>
        <p:txBody>
          <a:bodyPr/>
          <a:lstStyle/>
          <a:p>
            <a:pPr>
              <a:buSzTx/>
              <a:buFont typeface="Arial" charset="0"/>
              <a:buBlip>
                <a:blip r:embed="rId2"/>
              </a:buBlip>
            </a:pPr>
            <a:r>
              <a:rPr lang="en-US">
                <a:latin typeface="Arial" charset="0"/>
                <a:cs typeface="Arial" charset="0"/>
              </a:rPr>
              <a:t>Figure-8 ring with a circumference of 2153.9 m</a:t>
            </a:r>
          </a:p>
          <a:p>
            <a:pPr>
              <a:spcBef>
                <a:spcPct val="0"/>
              </a:spcBef>
              <a:buSzTx/>
              <a:buFont typeface="Arial" charset="0"/>
              <a:buBlip>
                <a:blip r:embed="rId2"/>
              </a:buBlip>
            </a:pPr>
            <a:r>
              <a:rPr lang="en-US">
                <a:latin typeface="Arial" charset="0"/>
                <a:cs typeface="Arial" charset="0"/>
              </a:rPr>
              <a:t>Two 261.7</a:t>
            </a:r>
            <a:r>
              <a:rPr lang="en-US">
                <a:latin typeface="Arial" charset="0"/>
                <a:cs typeface="Arial" charset="0"/>
                <a:sym typeface="Symbol" charset="2"/>
              </a:rPr>
              <a:t> arcs connected by two straights crossing at </a:t>
            </a:r>
            <a:r>
              <a:rPr lang="en-US">
                <a:latin typeface="Arial" charset="0"/>
                <a:cs typeface="Arial" charset="0"/>
              </a:rPr>
              <a:t>81.7</a:t>
            </a:r>
            <a:r>
              <a:rPr lang="en-US">
                <a:latin typeface="Arial" charset="0"/>
                <a:cs typeface="Arial" charset="0"/>
                <a:sym typeface="Symbol" charset="2"/>
              </a:rPr>
              <a:t></a:t>
            </a:r>
          </a:p>
        </p:txBody>
      </p:sp>
      <p:sp>
        <p:nvSpPr>
          <p:cNvPr id="84995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Ion Collider Ring</a:t>
            </a:r>
          </a:p>
        </p:txBody>
      </p:sp>
      <p:pic>
        <p:nvPicPr>
          <p:cNvPr id="85067" name="Picture 75" descr="ion_ring_v15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1955800"/>
            <a:ext cx="8226425" cy="3421063"/>
          </a:xfrm>
          <a:prstGeom prst="rect">
            <a:avLst/>
          </a:prstGeom>
          <a:noFill/>
        </p:spPr>
      </p:pic>
      <p:sp>
        <p:nvSpPr>
          <p:cNvPr id="85033" name="Line 4"/>
          <p:cNvSpPr>
            <a:spLocks noChangeShapeType="1"/>
          </p:cNvSpPr>
          <p:nvPr/>
        </p:nvSpPr>
        <p:spPr bwMode="auto">
          <a:xfrm rot="10800000" flipH="1" flipV="1">
            <a:off x="3744913" y="4403725"/>
            <a:ext cx="739775" cy="542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4" name="AutoShape 42"/>
          <p:cNvSpPr>
            <a:spLocks/>
          </p:cNvSpPr>
          <p:nvPr/>
        </p:nvSpPr>
        <p:spPr bwMode="auto">
          <a:xfrm rot="7380000">
            <a:off x="5866606" y="4709319"/>
            <a:ext cx="142875" cy="560388"/>
          </a:xfrm>
          <a:prstGeom prst="rightBrace">
            <a:avLst>
              <a:gd name="adj1" fmla="val 3268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5" name="AutoShape 43"/>
          <p:cNvSpPr>
            <a:spLocks/>
          </p:cNvSpPr>
          <p:nvPr/>
        </p:nvSpPr>
        <p:spPr bwMode="auto">
          <a:xfrm rot="25500000">
            <a:off x="2765425" y="4813300"/>
            <a:ext cx="142875" cy="695325"/>
          </a:xfrm>
          <a:prstGeom prst="rightBrace">
            <a:avLst>
              <a:gd name="adj1" fmla="val 4055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6" name="AutoShape 44"/>
          <p:cNvSpPr>
            <a:spLocks/>
          </p:cNvSpPr>
          <p:nvPr/>
        </p:nvSpPr>
        <p:spPr bwMode="auto">
          <a:xfrm rot="-50693467">
            <a:off x="5912644" y="2094706"/>
            <a:ext cx="117475" cy="455613"/>
          </a:xfrm>
          <a:prstGeom prst="rightBrace">
            <a:avLst>
              <a:gd name="adj1" fmla="val 3232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7" name="AutoShape 45"/>
          <p:cNvSpPr>
            <a:spLocks/>
          </p:cNvSpPr>
          <p:nvPr/>
        </p:nvSpPr>
        <p:spPr bwMode="auto">
          <a:xfrm rot="18300000">
            <a:off x="3148806" y="2072482"/>
            <a:ext cx="117475" cy="566738"/>
          </a:xfrm>
          <a:prstGeom prst="rightBrace">
            <a:avLst>
              <a:gd name="adj1" fmla="val 4020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8" name="AutoShape 46"/>
          <p:cNvSpPr>
            <a:spLocks/>
          </p:cNvSpPr>
          <p:nvPr/>
        </p:nvSpPr>
        <p:spPr bwMode="auto">
          <a:xfrm rot="-7771906">
            <a:off x="3717131" y="3971132"/>
            <a:ext cx="117475" cy="417512"/>
          </a:xfrm>
          <a:prstGeom prst="rightBrace">
            <a:avLst>
              <a:gd name="adj1" fmla="val 296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9" name="AutoShape 47"/>
          <p:cNvSpPr>
            <a:spLocks/>
          </p:cNvSpPr>
          <p:nvPr/>
        </p:nvSpPr>
        <p:spPr bwMode="auto">
          <a:xfrm rot="2985116">
            <a:off x="4177506" y="3990182"/>
            <a:ext cx="117475" cy="315912"/>
          </a:xfrm>
          <a:prstGeom prst="rightBrace">
            <a:avLst>
              <a:gd name="adj1" fmla="val 2241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0" name="AutoShape 48"/>
          <p:cNvSpPr>
            <a:spLocks/>
          </p:cNvSpPr>
          <p:nvPr/>
        </p:nvSpPr>
        <p:spPr bwMode="auto">
          <a:xfrm rot="18660000">
            <a:off x="3973512" y="2651126"/>
            <a:ext cx="117475" cy="70485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1" name="AutoShape 49"/>
          <p:cNvSpPr>
            <a:spLocks/>
          </p:cNvSpPr>
          <p:nvPr/>
        </p:nvSpPr>
        <p:spPr bwMode="auto">
          <a:xfrm rot="2952143">
            <a:off x="5548312" y="2503488"/>
            <a:ext cx="117475" cy="901700"/>
          </a:xfrm>
          <a:prstGeom prst="rightBrace">
            <a:avLst>
              <a:gd name="adj1" fmla="val 6396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2" name="AutoShape 50"/>
          <p:cNvSpPr>
            <a:spLocks/>
          </p:cNvSpPr>
          <p:nvPr/>
        </p:nvSpPr>
        <p:spPr bwMode="auto">
          <a:xfrm rot="3180000">
            <a:off x="3390106" y="4418807"/>
            <a:ext cx="117475" cy="709612"/>
          </a:xfrm>
          <a:prstGeom prst="rightBrace">
            <a:avLst>
              <a:gd name="adj1" fmla="val 5033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3" name="AutoShape 51"/>
          <p:cNvSpPr>
            <a:spLocks/>
          </p:cNvSpPr>
          <p:nvPr/>
        </p:nvSpPr>
        <p:spPr bwMode="auto">
          <a:xfrm rot="13749636">
            <a:off x="4773613" y="2957513"/>
            <a:ext cx="117475" cy="663575"/>
          </a:xfrm>
          <a:prstGeom prst="rightBrace">
            <a:avLst>
              <a:gd name="adj1" fmla="val 4707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4" name="Line 52"/>
          <p:cNvSpPr>
            <a:spLocks noChangeShapeType="1"/>
          </p:cNvSpPr>
          <p:nvPr/>
        </p:nvSpPr>
        <p:spPr bwMode="auto">
          <a:xfrm rot="32400000">
            <a:off x="7013575" y="3598863"/>
            <a:ext cx="0" cy="18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5" name="Line 53"/>
          <p:cNvSpPr>
            <a:spLocks noChangeShapeType="1"/>
          </p:cNvSpPr>
          <p:nvPr/>
        </p:nvSpPr>
        <p:spPr bwMode="auto">
          <a:xfrm rot="32400000">
            <a:off x="6919913" y="3690938"/>
            <a:ext cx="182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6" name="Line 54"/>
          <p:cNvSpPr>
            <a:spLocks noChangeShapeType="1"/>
          </p:cNvSpPr>
          <p:nvPr/>
        </p:nvSpPr>
        <p:spPr bwMode="auto">
          <a:xfrm rot="10800000" flipV="1">
            <a:off x="5824538" y="3690938"/>
            <a:ext cx="1187450" cy="985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7" name="Line 55"/>
          <p:cNvSpPr>
            <a:spLocks noChangeShapeType="1"/>
          </p:cNvSpPr>
          <p:nvPr/>
        </p:nvSpPr>
        <p:spPr bwMode="auto">
          <a:xfrm rot="32400000">
            <a:off x="5983288" y="2670175"/>
            <a:ext cx="1031875" cy="1020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8" name="Line 56"/>
          <p:cNvSpPr>
            <a:spLocks noChangeShapeType="1"/>
          </p:cNvSpPr>
          <p:nvPr/>
        </p:nvSpPr>
        <p:spPr bwMode="auto">
          <a:xfrm rot="7500000" flipH="1" flipV="1">
            <a:off x="7121525" y="3024188"/>
            <a:ext cx="1165225" cy="863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9" name="Text Box 16"/>
          <p:cNvSpPr txBox="1">
            <a:spLocks noChangeArrowheads="1"/>
          </p:cNvSpPr>
          <p:nvPr/>
        </p:nvSpPr>
        <p:spPr bwMode="auto">
          <a:xfrm rot="20520000">
            <a:off x="7172325" y="3444875"/>
            <a:ext cx="115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>
              <a:buSzPct val="85000"/>
              <a:buFont typeface="Arial" charset="0"/>
              <a:buNone/>
            </a:pPr>
            <a:r>
              <a:rPr lang="en-US" sz="1400"/>
              <a:t>R = 155.5 m</a:t>
            </a:r>
          </a:p>
        </p:txBody>
      </p:sp>
      <p:sp>
        <p:nvSpPr>
          <p:cNvPr id="85050" name="TextBox 1"/>
          <p:cNvSpPr txBox="1">
            <a:spLocks noChangeArrowheads="1"/>
          </p:cNvSpPr>
          <p:nvPr/>
        </p:nvSpPr>
        <p:spPr bwMode="auto">
          <a:xfrm>
            <a:off x="6764338" y="264795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buSzPct val="70000"/>
              <a:buFont typeface="Arial" charset="0"/>
              <a:buNone/>
            </a:pPr>
            <a:r>
              <a:rPr lang="en-US" sz="1400"/>
              <a:t>Arc, 261.7</a:t>
            </a:r>
            <a:r>
              <a:rPr lang="en-US" sz="1400">
                <a:sym typeface="Symbol" charset="2"/>
              </a:rPr>
              <a:t></a:t>
            </a:r>
          </a:p>
        </p:txBody>
      </p:sp>
      <p:sp>
        <p:nvSpPr>
          <p:cNvPr id="85051" name="Text Box 6"/>
          <p:cNvSpPr txBox="1">
            <a:spLocks noChangeArrowheads="1"/>
          </p:cNvSpPr>
          <p:nvPr/>
        </p:nvSpPr>
        <p:spPr bwMode="auto">
          <a:xfrm>
            <a:off x="4533900" y="4883150"/>
            <a:ext cx="3032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600"/>
              <a:t>IP</a:t>
            </a:r>
          </a:p>
        </p:txBody>
      </p:sp>
      <p:sp>
        <p:nvSpPr>
          <p:cNvPr id="85052" name="Text Box 6"/>
          <p:cNvSpPr txBox="1">
            <a:spLocks noChangeArrowheads="1"/>
          </p:cNvSpPr>
          <p:nvPr/>
        </p:nvSpPr>
        <p:spPr bwMode="auto">
          <a:xfrm rot="1980000">
            <a:off x="5078413" y="5003800"/>
            <a:ext cx="1381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disp. supp./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geom. match #3</a:t>
            </a:r>
          </a:p>
        </p:txBody>
      </p:sp>
      <p:sp>
        <p:nvSpPr>
          <p:cNvPr id="85053" name="Text Box 6"/>
          <p:cNvSpPr txBox="1">
            <a:spLocks noChangeArrowheads="1"/>
          </p:cNvSpPr>
          <p:nvPr/>
        </p:nvSpPr>
        <p:spPr bwMode="auto">
          <a:xfrm rot="20100000">
            <a:off x="1890713" y="5376863"/>
            <a:ext cx="1381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disp. supp./</a:t>
            </a:r>
          </a:p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geom. match #1</a:t>
            </a:r>
          </a:p>
        </p:txBody>
      </p:sp>
      <p:sp>
        <p:nvSpPr>
          <p:cNvPr id="85054" name="Text Box 6"/>
          <p:cNvSpPr txBox="1">
            <a:spLocks noChangeArrowheads="1"/>
          </p:cNvSpPr>
          <p:nvPr/>
        </p:nvSpPr>
        <p:spPr bwMode="auto">
          <a:xfrm rot="19500000">
            <a:off x="5092700" y="1801813"/>
            <a:ext cx="1381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disp. supp./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geom. match #2</a:t>
            </a:r>
          </a:p>
        </p:txBody>
      </p:sp>
      <p:sp>
        <p:nvSpPr>
          <p:cNvPr id="85055" name="Text Box 6"/>
          <p:cNvSpPr txBox="1">
            <a:spLocks noChangeArrowheads="1"/>
          </p:cNvSpPr>
          <p:nvPr/>
        </p:nvSpPr>
        <p:spPr bwMode="auto">
          <a:xfrm rot="2100000">
            <a:off x="2579688" y="1778000"/>
            <a:ext cx="1381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disp. supp./</a:t>
            </a:r>
          </a:p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geom. match #3</a:t>
            </a:r>
          </a:p>
        </p:txBody>
      </p:sp>
      <p:sp>
        <p:nvSpPr>
          <p:cNvPr id="85056" name="Text Box 6"/>
          <p:cNvSpPr txBox="1">
            <a:spLocks noChangeArrowheads="1"/>
          </p:cNvSpPr>
          <p:nvPr/>
        </p:nvSpPr>
        <p:spPr bwMode="auto">
          <a:xfrm rot="19200000">
            <a:off x="3089275" y="3986213"/>
            <a:ext cx="889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r" defTabSz="547688">
              <a:buSzPct val="85000"/>
              <a:buFont typeface="Arial" charset="0"/>
              <a:buNone/>
            </a:pPr>
            <a:r>
              <a:rPr lang="en-US" sz="1400"/>
              <a:t>det. elem.</a:t>
            </a:r>
          </a:p>
        </p:txBody>
      </p:sp>
      <p:sp>
        <p:nvSpPr>
          <p:cNvPr id="85057" name="Text Box 6"/>
          <p:cNvSpPr txBox="1">
            <a:spLocks noChangeArrowheads="1"/>
          </p:cNvSpPr>
          <p:nvPr/>
        </p:nvSpPr>
        <p:spPr bwMode="auto">
          <a:xfrm rot="19200000">
            <a:off x="3883025" y="4162425"/>
            <a:ext cx="9683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disp. supp.</a:t>
            </a:r>
          </a:p>
        </p:txBody>
      </p:sp>
      <p:sp>
        <p:nvSpPr>
          <p:cNvPr id="85058" name="Text Box 6"/>
          <p:cNvSpPr txBox="1">
            <a:spLocks noChangeArrowheads="1"/>
          </p:cNvSpPr>
          <p:nvPr/>
        </p:nvSpPr>
        <p:spPr bwMode="auto">
          <a:xfrm rot="2460000">
            <a:off x="3908425" y="2522538"/>
            <a:ext cx="666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norm.+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SRF</a:t>
            </a:r>
          </a:p>
        </p:txBody>
      </p:sp>
      <p:sp>
        <p:nvSpPr>
          <p:cNvPr id="85059" name="Text Box 6"/>
          <p:cNvSpPr txBox="1">
            <a:spLocks noChangeArrowheads="1"/>
          </p:cNvSpPr>
          <p:nvPr/>
        </p:nvSpPr>
        <p:spPr bwMode="auto">
          <a:xfrm rot="19140000">
            <a:off x="5519738" y="2914650"/>
            <a:ext cx="7159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tune 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tromb.+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match</a:t>
            </a:r>
          </a:p>
        </p:txBody>
      </p:sp>
      <p:sp>
        <p:nvSpPr>
          <p:cNvPr id="85060" name="Text Box 6"/>
          <p:cNvSpPr txBox="1">
            <a:spLocks noChangeArrowheads="1"/>
          </p:cNvSpPr>
          <p:nvPr/>
        </p:nvSpPr>
        <p:spPr bwMode="auto">
          <a:xfrm rot="19380000">
            <a:off x="3141663" y="4781550"/>
            <a:ext cx="987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beam exp./</a:t>
            </a:r>
          </a:p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match</a:t>
            </a:r>
          </a:p>
        </p:txBody>
      </p:sp>
      <p:sp>
        <p:nvSpPr>
          <p:cNvPr id="85061" name="Text Box 6"/>
          <p:cNvSpPr txBox="1">
            <a:spLocks noChangeArrowheads="1"/>
          </p:cNvSpPr>
          <p:nvPr/>
        </p:nvSpPr>
        <p:spPr bwMode="auto">
          <a:xfrm rot="19146209">
            <a:off x="4227513" y="2984500"/>
            <a:ext cx="909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400"/>
              <a:t>elec. cool.</a:t>
            </a:r>
          </a:p>
        </p:txBody>
      </p:sp>
      <p:sp>
        <p:nvSpPr>
          <p:cNvPr id="85062" name="Line 12"/>
          <p:cNvSpPr>
            <a:spLocks noChangeShapeType="1"/>
          </p:cNvSpPr>
          <p:nvPr/>
        </p:nvSpPr>
        <p:spPr bwMode="auto">
          <a:xfrm rot="10800000" flipV="1">
            <a:off x="1879600" y="4999038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3" name="Text Box 13"/>
          <p:cNvSpPr txBox="1">
            <a:spLocks noChangeArrowheads="1"/>
          </p:cNvSpPr>
          <p:nvPr/>
        </p:nvSpPr>
        <p:spPr bwMode="auto">
          <a:xfrm>
            <a:off x="1885950" y="4618038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>
              <a:buSzPct val="85000"/>
              <a:buFont typeface="Arial" charset="0"/>
              <a:buNone/>
            </a:pPr>
            <a:r>
              <a:rPr lang="en-US" sz="160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85064" name="Arc 72"/>
          <p:cNvSpPr>
            <a:spLocks/>
          </p:cNvSpPr>
          <p:nvPr/>
        </p:nvSpPr>
        <p:spPr bwMode="auto">
          <a:xfrm rot="18853960" flipH="1">
            <a:off x="4214813" y="3573462"/>
            <a:ext cx="217488" cy="207963"/>
          </a:xfrm>
          <a:custGeom>
            <a:avLst/>
            <a:gdLst>
              <a:gd name="G0" fmla="+- 503 0 0"/>
              <a:gd name="G1" fmla="+- 21600 0 0"/>
              <a:gd name="G2" fmla="+- 21600 0 0"/>
              <a:gd name="T0" fmla="*/ 0 w 22103"/>
              <a:gd name="T1" fmla="*/ 6 h 22266"/>
              <a:gd name="T2" fmla="*/ 22093 w 22103"/>
              <a:gd name="T3" fmla="*/ 22266 h 22266"/>
              <a:gd name="T4" fmla="*/ 503 w 22103"/>
              <a:gd name="T5" fmla="*/ 21600 h 2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03" h="22266" fill="none" extrusionOk="0">
                <a:moveTo>
                  <a:pt x="-1" y="5"/>
                </a:moveTo>
                <a:cubicBezTo>
                  <a:pt x="167" y="1"/>
                  <a:pt x="335" y="-1"/>
                  <a:pt x="503" y="-1"/>
                </a:cubicBezTo>
                <a:cubicBezTo>
                  <a:pt x="12432" y="0"/>
                  <a:pt x="22103" y="9670"/>
                  <a:pt x="22103" y="21600"/>
                </a:cubicBezTo>
                <a:cubicBezTo>
                  <a:pt x="22103" y="21822"/>
                  <a:pt x="22099" y="22044"/>
                  <a:pt x="22092" y="22265"/>
                </a:cubicBezTo>
              </a:path>
              <a:path w="22103" h="22266" stroke="0" extrusionOk="0">
                <a:moveTo>
                  <a:pt x="-1" y="5"/>
                </a:moveTo>
                <a:cubicBezTo>
                  <a:pt x="167" y="1"/>
                  <a:pt x="335" y="-1"/>
                  <a:pt x="503" y="-1"/>
                </a:cubicBezTo>
                <a:cubicBezTo>
                  <a:pt x="12432" y="0"/>
                  <a:pt x="22103" y="9670"/>
                  <a:pt x="22103" y="21600"/>
                </a:cubicBezTo>
                <a:cubicBezTo>
                  <a:pt x="22103" y="21822"/>
                  <a:pt x="22099" y="22044"/>
                  <a:pt x="22092" y="22265"/>
                </a:cubicBezTo>
                <a:lnTo>
                  <a:pt x="503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5" name="TextBox 1"/>
          <p:cNvSpPr txBox="1">
            <a:spLocks noChangeArrowheads="1"/>
          </p:cNvSpPr>
          <p:nvPr/>
        </p:nvSpPr>
        <p:spPr bwMode="auto">
          <a:xfrm>
            <a:off x="3452813" y="35337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buSzPct val="70000"/>
              <a:buFont typeface="Arial" charset="0"/>
              <a:buNone/>
            </a:pPr>
            <a:r>
              <a:rPr lang="en-US" sz="1400"/>
              <a:t>81.7</a:t>
            </a:r>
            <a:r>
              <a:rPr lang="en-US" sz="1400">
                <a:sym typeface="Symbol" charset="2"/>
              </a:rPr>
              <a:t></a:t>
            </a:r>
          </a:p>
        </p:txBody>
      </p:sp>
      <p:sp>
        <p:nvSpPr>
          <p:cNvPr id="85068" name="Line 4"/>
          <p:cNvSpPr>
            <a:spLocks noChangeShapeType="1"/>
          </p:cNvSpPr>
          <p:nvPr/>
        </p:nvSpPr>
        <p:spPr bwMode="auto">
          <a:xfrm rot="10800000" flipH="1">
            <a:off x="5449888" y="4089400"/>
            <a:ext cx="207962" cy="32385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 type="stealth" w="med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9" name="Text Box 6"/>
          <p:cNvSpPr txBox="1">
            <a:spLocks noChangeArrowheads="1"/>
          </p:cNvSpPr>
          <p:nvPr/>
        </p:nvSpPr>
        <p:spPr bwMode="auto">
          <a:xfrm>
            <a:off x="5183188" y="3784600"/>
            <a:ext cx="12065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861" tIns="27431" rIns="54861" bIns="27431">
            <a:prstTxWarp prst="textNoShape">
              <a:avLst/>
            </a:prstTxWarp>
            <a:spAutoFit/>
          </a:bodyPr>
          <a:lstStyle/>
          <a:p>
            <a:pPr algn="ctr" defTabSz="547688">
              <a:buSzPct val="85000"/>
              <a:buFont typeface="Arial" charset="0"/>
              <a:buNone/>
            </a:pPr>
            <a:r>
              <a:rPr lang="en-US" sz="1600">
                <a:solidFill>
                  <a:srgbClr val="5F5F5F"/>
                </a:solidFill>
              </a:rPr>
              <a:t>future 2</a:t>
            </a:r>
            <a:r>
              <a:rPr lang="en-US" sz="1600" baseline="30000">
                <a:solidFill>
                  <a:srgbClr val="5F5F5F"/>
                </a:solidFill>
              </a:rPr>
              <a:t>nd</a:t>
            </a:r>
            <a:r>
              <a:rPr lang="en-US" sz="1600">
                <a:solidFill>
                  <a:srgbClr val="5F5F5F"/>
                </a:solidFill>
              </a:rPr>
              <a:t> IP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Ion Collider Ring Parameters</a:t>
            </a:r>
          </a:p>
        </p:txBody>
      </p:sp>
      <p:graphicFrame>
        <p:nvGraphicFramePr>
          <p:cNvPr id="55440" name="Group 144"/>
          <p:cNvGraphicFramePr>
            <a:graphicFrameLocks noGrp="1"/>
          </p:cNvGraphicFramePr>
          <p:nvPr/>
        </p:nvGraphicFramePr>
        <p:xfrm>
          <a:off x="536575" y="2778125"/>
          <a:ext cx="8040688" cy="3546476"/>
        </p:xfrm>
        <a:graphic>
          <a:graphicData uri="http://schemas.openxmlformats.org/drawingml/2006/table">
            <a:tbl>
              <a:tblPr/>
              <a:tblGrid>
                <a:gridCol w="4886325"/>
                <a:gridCol w="950913"/>
                <a:gridCol w="220345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Circumference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2153.89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Straights’ crossing angle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deg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81.7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Horizontal / vertical beta functions at IP 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*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 / 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Maximum horizontal / vertical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beta functions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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max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~2500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Maximum horizontal dispersion D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3.28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Horizontal / vertical betatron tunes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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24(.38) / 24(.28)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Horizontal / vertical natural chromaticities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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-101 / -112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Momentum compaction factor 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6.45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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-3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Transition energy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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tr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12.46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Normalized horizontal / vertical emittance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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µm rad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0.35 / 0.07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Horizontal / vertical rms beam size at IP 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*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µm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~20 / ~4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Maximum horizontal / vertical rms beam size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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x,y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2.8 / 1.3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55362" name="Content Placeholder 1"/>
          <p:cNvSpPr>
            <a:spLocks/>
          </p:cNvSpPr>
          <p:nvPr/>
        </p:nvSpPr>
        <p:spPr bwMode="auto">
          <a:xfrm>
            <a:off x="153988" y="80645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</a:bodyPr>
          <a:lstStyle/>
          <a:p>
            <a:pPr marL="342900" indent="-342900" defTabSz="914400">
              <a:buFont typeface="Arial" charset="0"/>
              <a:buBlip>
                <a:blip r:embed="rId2"/>
              </a:buBlip>
            </a:pPr>
            <a:r>
              <a:rPr lang="en-US" sz="2000"/>
              <a:t>All design goals achieved</a:t>
            </a:r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endParaRPr lang="en-US" sz="2000"/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endParaRPr lang="en-US" sz="2000"/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endParaRPr lang="en-US" sz="2000"/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endParaRPr lang="en-US" sz="2000"/>
          </a:p>
          <a:p>
            <a:pPr marL="342900" indent="-342900" defTabSz="914400">
              <a:buFont typeface="Arial" charset="0"/>
              <a:buBlip>
                <a:blip r:embed="rId2"/>
              </a:buBlip>
            </a:pPr>
            <a:r>
              <a:rPr lang="en-US" sz="2000"/>
              <a:t>Resulting collider ring parameters</a:t>
            </a:r>
          </a:p>
        </p:txBody>
      </p:sp>
      <p:graphicFrame>
        <p:nvGraphicFramePr>
          <p:cNvPr id="55442" name="Group 146"/>
          <p:cNvGraphicFramePr>
            <a:graphicFrameLocks noGrp="1"/>
          </p:cNvGraphicFramePr>
          <p:nvPr/>
        </p:nvGraphicFramePr>
        <p:xfrm>
          <a:off x="531813" y="1231900"/>
          <a:ext cx="8040687" cy="1101726"/>
        </p:xfrm>
        <a:graphic>
          <a:graphicData uri="http://schemas.openxmlformats.org/drawingml/2006/table">
            <a:tbl>
              <a:tblPr/>
              <a:tblGrid>
                <a:gridCol w="4881562"/>
                <a:gridCol w="960438"/>
                <a:gridCol w="21986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Proton energy range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GeV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20(8)-100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Polarization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70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Detector space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-4.6 / +7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Luminosity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 descr="Screen Shot 2014-11-07 at 08.35.4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413" r="-10413"/>
          <a:stretch>
            <a:fillRect/>
          </a:stretch>
        </p:blipFill>
        <p:spPr>
          <a:xfrm>
            <a:off x="-325651" y="857588"/>
            <a:ext cx="4258210" cy="2922270"/>
          </a:xfrm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-102" charset="0"/>
              </a:rPr>
              <a:t>MEIC super-ferric dipole</a:t>
            </a:r>
          </a:p>
        </p:txBody>
      </p:sp>
      <p:pic>
        <p:nvPicPr>
          <p:cNvPr id="5" name="Content Placeholder 4" descr="Screen Shot 2014-11-07 at 08.36.24.png"/>
          <p:cNvPicPr>
            <a:picLocks noChangeAspect="1"/>
          </p:cNvPicPr>
          <p:nvPr/>
        </p:nvPicPr>
        <p:blipFill>
          <a:blip r:embed="rId3"/>
          <a:srcRect t="-15182" b="-15182"/>
          <a:stretch>
            <a:fillRect/>
          </a:stretch>
        </p:blipFill>
        <p:spPr>
          <a:xfrm>
            <a:off x="3303270" y="2849737"/>
            <a:ext cx="5840730" cy="3975101"/>
          </a:xfrm>
          <a:prstGeom prst="rect">
            <a:avLst/>
          </a:prstGeom>
        </p:spPr>
      </p:pic>
      <p:pic>
        <p:nvPicPr>
          <p:cNvPr id="8" name="Picture 7" descr="Screen Shot 2014-11-20 at 18.39.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409" y="857588"/>
            <a:ext cx="4658360" cy="3007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476" y="3864948"/>
            <a:ext cx="2557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2 X 4m long dipole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NbTi</a:t>
            </a:r>
            <a:r>
              <a:rPr lang="en-US" dirty="0" smtClean="0"/>
              <a:t> cable</a:t>
            </a:r>
          </a:p>
          <a:p>
            <a:pPr>
              <a:buFont typeface="Arial"/>
              <a:buChar char="•"/>
            </a:pPr>
            <a:r>
              <a:rPr lang="en-US" dirty="0" smtClean="0"/>
              <a:t>3 T</a:t>
            </a:r>
          </a:p>
          <a:p>
            <a:pPr>
              <a:buFont typeface="Arial"/>
              <a:buChar char="•"/>
            </a:pPr>
            <a:r>
              <a:rPr lang="en-US" dirty="0" smtClean="0"/>
              <a:t>Correction </a:t>
            </a:r>
            <a:r>
              <a:rPr lang="en-US" dirty="0" err="1" smtClean="0"/>
              <a:t>sextupole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Common cryostat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EIC Cost Review - January 26-28,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03270" y="1385413"/>
            <a:ext cx="1980029" cy="369332"/>
          </a:xfrm>
          <a:prstGeom prst="rect">
            <a:avLst/>
          </a:prstGeom>
          <a:solidFill>
            <a:srgbClr val="99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Peter McIntyre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super-ferric </a:t>
            </a:r>
            <a:r>
              <a:rPr lang="en-US" dirty="0" err="1" smtClean="0"/>
              <a:t>Quadrupole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Screen Shot 2014-11-20 at 18.45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7" y="955289"/>
            <a:ext cx="4414520" cy="3810000"/>
          </a:xfrm>
          <a:prstGeom prst="rect">
            <a:avLst/>
          </a:prstGeom>
        </p:spPr>
      </p:pic>
      <p:pic>
        <p:nvPicPr>
          <p:cNvPr id="7" name="Picture 6" descr="Screen Shot 2014-11-20 at 18.45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220" y="2746457"/>
            <a:ext cx="5097780" cy="3537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2195" y="1313523"/>
            <a:ext cx="3179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 quads  		~50 T/</a:t>
            </a:r>
            <a:r>
              <a:rPr lang="en-US" dirty="0" err="1" smtClean="0"/>
              <a:t>m</a:t>
            </a:r>
            <a:r>
              <a:rPr lang="en-US" dirty="0" smtClean="0"/>
              <a:t>	SF</a:t>
            </a:r>
          </a:p>
          <a:p>
            <a:r>
              <a:rPr lang="en-US" dirty="0" smtClean="0"/>
              <a:t>Matching quads 	~80 T/</a:t>
            </a:r>
            <a:r>
              <a:rPr lang="en-US" dirty="0" err="1" smtClean="0"/>
              <a:t>m</a:t>
            </a:r>
            <a:r>
              <a:rPr lang="en-US" dirty="0" smtClean="0"/>
              <a:t>	SF</a:t>
            </a:r>
          </a:p>
          <a:p>
            <a:r>
              <a:rPr lang="en-US" i="1" dirty="0" smtClean="0"/>
              <a:t>FF triplets 		</a:t>
            </a:r>
            <a:r>
              <a:rPr lang="en-US" i="1" dirty="0" err="1" smtClean="0"/>
              <a:t>cos-</a:t>
            </a:r>
            <a:r>
              <a:rPr lang="en-US" i="1" dirty="0" err="1" smtClean="0">
                <a:latin typeface="Symbol" charset="2"/>
                <a:cs typeface="Symbol" charset="2"/>
              </a:rPr>
              <a:t>q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25" y="205285"/>
            <a:ext cx="8911262" cy="38735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Ion 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Injector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Complex </a:t>
            </a:r>
            <a:r>
              <a:rPr lang="en-US" sz="3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 Overview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304679" y="1159759"/>
            <a:ext cx="4463110" cy="1978751"/>
            <a:chOff x="2304679" y="1374999"/>
            <a:chExt cx="4463110" cy="1978751"/>
          </a:xfrm>
        </p:grpSpPr>
        <p:cxnSp>
          <p:nvCxnSpPr>
            <p:cNvPr id="7" name="Straight Connector 5"/>
            <p:cNvCxnSpPr>
              <a:cxnSpLocks noChangeShapeType="1"/>
            </p:cNvCxnSpPr>
            <p:nvPr/>
          </p:nvCxnSpPr>
          <p:spPr bwMode="auto">
            <a:xfrm>
              <a:off x="2866745" y="2676793"/>
              <a:ext cx="2469037" cy="29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19862" y="2567795"/>
              <a:ext cx="222080" cy="215117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381719" y="2630977"/>
              <a:ext cx="1189512" cy="9744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04679" y="2818903"/>
              <a:ext cx="838200" cy="44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on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ources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206062" y="2830530"/>
              <a:ext cx="15347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SRF Linac (285 MeV)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263748" y="1399776"/>
              <a:ext cx="17941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ooster (8 </a:t>
              </a:r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GeV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(accumulation)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20"/>
            <p:cNvSpPr txBox="1">
              <a:spLocks noChangeArrowheads="1"/>
            </p:cNvSpPr>
            <p:nvPr/>
          </p:nvSpPr>
          <p:spPr bwMode="auto">
            <a:xfrm>
              <a:off x="5573988" y="2010301"/>
              <a:ext cx="11938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DC e-cooling</a:t>
              </a:r>
              <a:endPara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50"/>
            <p:cNvGrpSpPr/>
            <p:nvPr/>
          </p:nvGrpSpPr>
          <p:grpSpPr>
            <a:xfrm rot="18842472">
              <a:off x="4761545" y="1386332"/>
              <a:ext cx="1153207" cy="1130541"/>
              <a:chOff x="4204705" y="3020667"/>
              <a:chExt cx="533203" cy="513978"/>
            </a:xfrm>
          </p:grpSpPr>
          <p:sp>
            <p:nvSpPr>
              <p:cNvPr id="54" name="Arc 12"/>
              <p:cNvSpPr>
                <a:spLocks/>
              </p:cNvSpPr>
              <p:nvPr/>
            </p:nvSpPr>
            <p:spPr bwMode="auto">
              <a:xfrm rot="17723535">
                <a:off x="4524390" y="3021461"/>
                <a:ext cx="214312" cy="212724"/>
              </a:xfrm>
              <a:custGeom>
                <a:avLst/>
                <a:gdLst>
                  <a:gd name="T0" fmla="*/ 82401 w 212726"/>
                  <a:gd name="T1" fmla="*/ 2877 h 212727"/>
                  <a:gd name="T2" fmla="*/ 107156 w 212726"/>
                  <a:gd name="T3" fmla="*/ 106363 h 212727"/>
                  <a:gd name="T4" fmla="*/ 1687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  <a:lnTo>
                      <a:pt x="106363" y="106364"/>
                    </a:lnTo>
                    <a:lnTo>
                      <a:pt x="81791" y="2877"/>
                    </a:lnTo>
                    <a:close/>
                  </a:path>
                  <a:path w="212726" h="212727" fill="none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55" name="Arc 13"/>
              <p:cNvSpPr>
                <a:spLocks/>
              </p:cNvSpPr>
              <p:nvPr/>
            </p:nvSpPr>
            <p:spPr bwMode="auto">
              <a:xfrm rot="17723535" flipH="1" flipV="1">
                <a:off x="4205498" y="3322714"/>
                <a:ext cx="211138" cy="212724"/>
              </a:xfrm>
              <a:custGeom>
                <a:avLst/>
                <a:gdLst>
                  <a:gd name="T0" fmla="*/ 82821 w 212726"/>
                  <a:gd name="T1" fmla="*/ 2499 h 212727"/>
                  <a:gd name="T2" fmla="*/ 105569 w 212726"/>
                  <a:gd name="T3" fmla="*/ 106363 h 212727"/>
                  <a:gd name="T4" fmla="*/ 1662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  <a:lnTo>
                      <a:pt x="106363" y="106364"/>
                    </a:lnTo>
                    <a:lnTo>
                      <a:pt x="83444" y="2499"/>
                    </a:lnTo>
                    <a:close/>
                  </a:path>
                  <a:path w="212726" h="212727" fill="none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56" name="Straight Connector 15"/>
              <p:cNvCxnSpPr>
                <a:cxnSpLocks noChangeShapeType="1"/>
              </p:cNvCxnSpPr>
              <p:nvPr/>
            </p:nvCxnSpPr>
            <p:spPr bwMode="auto">
              <a:xfrm rot="17723535" flipH="1">
                <a:off x="4273662" y="3257275"/>
                <a:ext cx="390525" cy="52387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" name="Straight Connector 17"/>
              <p:cNvCxnSpPr>
                <a:cxnSpLocks noChangeShapeType="1"/>
                <a:endCxn id="54" idx="2"/>
              </p:cNvCxnSpPr>
              <p:nvPr/>
            </p:nvCxnSpPr>
            <p:spPr bwMode="auto">
              <a:xfrm rot="17723535">
                <a:off x="4348324" y="3138552"/>
                <a:ext cx="235951" cy="282719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 rot="14563854">
              <a:off x="5401895" y="2142784"/>
              <a:ext cx="126241" cy="89072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34841" y="3397790"/>
            <a:ext cx="77764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Status of the ion injector complex:</a:t>
            </a:r>
          </a:p>
          <a:p>
            <a:endParaRPr lang="en-US" sz="2000" dirty="0" smtClean="0"/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sz="2000" dirty="0" smtClean="0"/>
              <a:t> Relies on demonstrated technology for injectors and sources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sz="2000" dirty="0" smtClean="0"/>
              <a:t> Design for an SRF linac exists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sz="2000" dirty="0" smtClean="0"/>
              <a:t> 8 GeV Booster design to avoid transition for all ion species and based on</a:t>
            </a:r>
          </a:p>
          <a:p>
            <a:r>
              <a:rPr lang="en-US" sz="2000" dirty="0" smtClean="0"/>
              <a:t>   super-ferric magnet technology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sz="2000" dirty="0" smtClean="0"/>
              <a:t> Injection/extraction lines to/from Booster are designed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56464" y="1184536"/>
            <a:ext cx="1680906" cy="369332"/>
          </a:xfrm>
          <a:prstGeom prst="rect">
            <a:avLst/>
          </a:prstGeom>
          <a:solidFill>
            <a:srgbClr val="99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Alex </a:t>
            </a:r>
            <a:r>
              <a:rPr lang="en-US" dirty="0" err="1" smtClean="0"/>
              <a:t>Bogacz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144880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34000"/>
          </a:xfrm>
        </p:spPr>
        <p:txBody>
          <a:bodyPr>
            <a:normAutofit/>
          </a:bodyPr>
          <a:lstStyle/>
          <a:p>
            <a:pPr marL="227013" indent="-227013">
              <a:spcBef>
                <a:spcPct val="0"/>
              </a:spcBef>
            </a:pPr>
            <a:endParaRPr lang="en-US" b="1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Design strategy for the EIC at JLAB</a:t>
            </a:r>
          </a:p>
          <a:p>
            <a:pPr marL="227013" indent="-227013">
              <a:spcBef>
                <a:spcPct val="0"/>
              </a:spcBef>
              <a:buNone/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Design optimization (cost, performance and potential for upgrade)</a:t>
            </a: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MEIC baseline</a:t>
            </a: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Machine performance</a:t>
            </a:r>
          </a:p>
          <a:p>
            <a:pPr marL="227013" indent="-227013">
              <a:spcBef>
                <a:spcPct val="0"/>
              </a:spcBef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R&amp;</a:t>
            </a: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D: pre-project and on-project</a:t>
            </a:r>
          </a:p>
          <a:p>
            <a:pPr marL="227013" indent="-227013">
              <a:spcBef>
                <a:spcPct val="0"/>
              </a:spcBef>
              <a:buNone/>
            </a:pP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Conclusions</a:t>
            </a:r>
          </a:p>
          <a:p>
            <a:pPr marL="227013" indent="-227013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	</a:t>
            </a:r>
            <a:endParaRPr lang="en-US" sz="16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	</a:t>
            </a:r>
            <a:endParaRPr lang="en-US" sz="20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27013" indent="-227013">
              <a:spcBef>
                <a:spcPct val="0"/>
              </a:spcBef>
              <a:buNone/>
            </a:pPr>
            <a:endParaRPr lang="en-US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140" y="237569"/>
            <a:ext cx="6530975" cy="387350"/>
          </a:xfrm>
        </p:spPr>
        <p:txBody>
          <a:bodyPr/>
          <a:lstStyle/>
          <a:p>
            <a:r>
              <a:rPr lang="en-US" sz="2800" dirty="0" smtClean="0"/>
              <a:t>Ion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Linac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-</a:t>
            </a:r>
            <a:r>
              <a:rPr lang="en-US" sz="2800" dirty="0" smtClean="0"/>
              <a:t> </a:t>
            </a:r>
            <a:r>
              <a:rPr lang="en-US" sz="2800" baseline="0" dirty="0" smtClean="0"/>
              <a:t>Parameters and Layout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162110"/>
              </p:ext>
            </p:extLst>
          </p:nvPr>
        </p:nvGraphicFramePr>
        <p:xfrm>
          <a:off x="4702175" y="2754606"/>
          <a:ext cx="4154374" cy="32842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31973"/>
                <a:gridCol w="1022401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</a:rPr>
                        <a:t>Ion species:</a:t>
                      </a:r>
                      <a:r>
                        <a:rPr lang="en-US" sz="1200" baseline="0" dirty="0" smtClean="0">
                          <a:effectLst/>
                        </a:rPr>
                        <a:t> p to </a:t>
                      </a:r>
                      <a:r>
                        <a:rPr lang="en-US" sz="1200" baseline="0" dirty="0" err="1" smtClean="0">
                          <a:effectLst/>
                        </a:rPr>
                        <a:t>Pb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Ion species for the reference design 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30000" dirty="0" smtClean="0">
                          <a:effectLst/>
                        </a:rPr>
                        <a:t>208</a:t>
                      </a:r>
                      <a:r>
                        <a:rPr lang="en-US" sz="1200" baseline="0" dirty="0" smtClean="0">
                          <a:effectLst/>
                        </a:rPr>
                        <a:t>Pb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755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Kinetic energy </a:t>
                      </a:r>
                      <a:r>
                        <a:rPr lang="en-US" sz="1200" dirty="0" smtClean="0">
                          <a:effectLst/>
                        </a:rPr>
                        <a:t>(p,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Pb</a:t>
                      </a:r>
                      <a:r>
                        <a:rPr lang="en-US" sz="1200" baseline="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</a:rPr>
                        <a:t>285 MeV</a:t>
                      </a:r>
                    </a:p>
                    <a:p>
                      <a:r>
                        <a:rPr lang="en-US" sz="1200" dirty="0" smtClean="0">
                          <a:effectLst/>
                        </a:rPr>
                        <a:t>100 MeV/u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755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Maximum pulse </a:t>
                      </a:r>
                      <a:r>
                        <a:rPr lang="en-US" sz="1200" dirty="0" smtClean="0">
                          <a:effectLst/>
                        </a:rPr>
                        <a:t>current: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Light </a:t>
                      </a:r>
                      <a:r>
                        <a:rPr lang="en-US" sz="1200" dirty="0">
                          <a:effectLst/>
                        </a:rPr>
                        <a:t>ions (</a:t>
                      </a:r>
                      <a:r>
                        <a:rPr lang="en-US" sz="1200" dirty="0" smtClean="0">
                          <a:effectLst/>
                        </a:rPr>
                        <a:t>A/Q&lt;3</a:t>
                      </a:r>
                      <a:r>
                        <a:rPr lang="en-US" sz="1200" dirty="0">
                          <a:effectLst/>
                        </a:rPr>
                        <a:t>) Heavy ions (A</a:t>
                      </a:r>
                      <a:r>
                        <a:rPr lang="en-US" sz="1200" dirty="0" smtClean="0">
                          <a:effectLst/>
                        </a:rPr>
                        <a:t>/Q&gt;</a:t>
                      </a:r>
                      <a:r>
                        <a:rPr lang="en-US" sz="1200" dirty="0">
                          <a:effectLst/>
                        </a:rPr>
                        <a:t>3) 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en-US" sz="1200" baseline="0" dirty="0" smtClean="0">
                          <a:effectLst/>
                        </a:rPr>
                        <a:t> mA</a:t>
                      </a:r>
                    </a:p>
                    <a:p>
                      <a:r>
                        <a:rPr lang="en-US" sz="1200" dirty="0" smtClean="0">
                          <a:effectLst/>
                        </a:rPr>
                        <a:t>0.5 mA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Pulse repetition rate 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up to 10 </a:t>
                      </a:r>
                      <a:r>
                        <a:rPr lang="en-US" sz="1200" dirty="0" smtClean="0">
                          <a:effectLst/>
                        </a:rPr>
                        <a:t>Hz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755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Pulse </a:t>
                      </a:r>
                      <a:r>
                        <a:rPr lang="en-US" sz="1200" dirty="0" smtClean="0">
                          <a:effectLst/>
                        </a:rPr>
                        <a:t>length: </a:t>
                      </a:r>
                      <a:r>
                        <a:rPr lang="en-US" sz="1200" dirty="0">
                          <a:effectLst/>
                        </a:rPr>
                        <a:t>Light ions (</a:t>
                      </a:r>
                      <a:r>
                        <a:rPr lang="en-US" sz="1200" dirty="0" smtClean="0">
                          <a:effectLst/>
                        </a:rPr>
                        <a:t>A/Q&lt;3)</a:t>
                      </a:r>
                    </a:p>
                    <a:p>
                      <a:r>
                        <a:rPr lang="en-US" sz="1200" dirty="0" smtClean="0">
                          <a:effectLst/>
                        </a:rPr>
                        <a:t>Heavy </a:t>
                      </a:r>
                      <a:r>
                        <a:rPr lang="en-US" sz="1200" dirty="0">
                          <a:effectLst/>
                        </a:rPr>
                        <a:t>ions (A</a:t>
                      </a:r>
                      <a:r>
                        <a:rPr lang="en-US" sz="1200" dirty="0" smtClean="0">
                          <a:effectLst/>
                        </a:rPr>
                        <a:t>/Q&gt;</a:t>
                      </a:r>
                      <a:r>
                        <a:rPr lang="en-US" sz="1200" dirty="0">
                          <a:effectLst/>
                        </a:rPr>
                        <a:t>3) 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</a:rPr>
                        <a:t>0.50 </a:t>
                      </a:r>
                      <a:r>
                        <a:rPr lang="en-US" sz="1200" dirty="0" err="1" smtClean="0">
                          <a:effectLst/>
                        </a:rPr>
                        <a:t>ms</a:t>
                      </a:r>
                      <a:endParaRPr lang="en-US" sz="1200" dirty="0" smtClean="0">
                        <a:effectLst/>
                      </a:endParaRPr>
                    </a:p>
                    <a:p>
                      <a:r>
                        <a:rPr lang="en-US" sz="1200" dirty="0" smtClean="0">
                          <a:effectLst/>
                        </a:rPr>
                        <a:t>0.25 </a:t>
                      </a:r>
                      <a:r>
                        <a:rPr lang="en-US" sz="1200" dirty="0" err="1" smtClean="0">
                          <a:effectLst/>
                        </a:rPr>
                        <a:t>ms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Maximum beam pulsed power 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680 </a:t>
                      </a:r>
                      <a:r>
                        <a:rPr lang="en-US" sz="1200" dirty="0" smtClean="0">
                          <a:effectLst/>
                        </a:rPr>
                        <a:t>kW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Fundamental frequency </a:t>
                      </a:r>
                      <a:endParaRPr lang="en-US" sz="120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115 </a:t>
                      </a:r>
                      <a:r>
                        <a:rPr lang="en-US" sz="1200" dirty="0" smtClean="0">
                          <a:effectLst/>
                        </a:rPr>
                        <a:t>MHz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2746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Total length 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121 </a:t>
                      </a:r>
                      <a:r>
                        <a:rPr lang="en-US" sz="1200" dirty="0" smtClean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77"/>
          <p:cNvGrpSpPr/>
          <p:nvPr/>
        </p:nvGrpSpPr>
        <p:grpSpPr>
          <a:xfrm>
            <a:off x="1107205" y="953125"/>
            <a:ext cx="6658845" cy="1137594"/>
            <a:chOff x="1107205" y="963887"/>
            <a:chExt cx="6658845" cy="1137594"/>
          </a:xfrm>
        </p:grpSpPr>
        <p:grpSp>
          <p:nvGrpSpPr>
            <p:cNvPr id="6" name="Group 53"/>
            <p:cNvGrpSpPr/>
            <p:nvPr/>
          </p:nvGrpSpPr>
          <p:grpSpPr>
            <a:xfrm>
              <a:off x="4470400" y="1450275"/>
              <a:ext cx="647657" cy="96000"/>
              <a:chOff x="4470400" y="2962275"/>
              <a:chExt cx="647657" cy="96000"/>
            </a:xfrm>
          </p:grpSpPr>
          <p:cxnSp>
            <p:nvCxnSpPr>
              <p:cNvPr id="109" name="Straight Connector 108"/>
              <p:cNvCxnSpPr/>
              <p:nvPr/>
            </p:nvCxnSpPr>
            <p:spPr bwMode="auto">
              <a:xfrm>
                <a:off x="4702175" y="2965450"/>
                <a:ext cx="180932" cy="75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>
                <a:off x="4937125" y="3057525"/>
                <a:ext cx="180932" cy="75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4470400" y="3051175"/>
                <a:ext cx="180932" cy="75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flipV="1">
                <a:off x="4638675" y="2962275"/>
                <a:ext cx="76200" cy="889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flipH="1" flipV="1">
                <a:off x="4873625" y="2965450"/>
                <a:ext cx="76200" cy="889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E26B0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0" name="TextBox 79"/>
            <p:cNvSpPr txBox="1"/>
            <p:nvPr/>
          </p:nvSpPr>
          <p:spPr>
            <a:xfrm>
              <a:off x="3698005" y="1750161"/>
              <a:ext cx="31084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Optimum stripping energy: 13 MeV/u</a:t>
              </a:r>
              <a:endParaRPr lang="en-US" sz="1400" dirty="0">
                <a:latin typeface="Arial"/>
                <a:cs typeface="Arial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 flipH="1" flipV="1">
              <a:off x="4612405" y="167396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6060205" y="1369161"/>
              <a:ext cx="1152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10 cryostats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39557" y="1364323"/>
              <a:ext cx="1052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4 cryostats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141900" y="136916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2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07205" y="1373021"/>
              <a:ext cx="1142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A40000"/>
                  </a:solidFill>
                  <a:latin typeface="Arial"/>
                  <a:cs typeface="Arial"/>
                </a:rPr>
                <a:t>Ion Sources</a:t>
              </a:r>
              <a:endParaRPr lang="en-US" sz="1400" dirty="0">
                <a:solidFill>
                  <a:srgbClr val="A40000"/>
                </a:solidFill>
                <a:latin typeface="Arial"/>
                <a:cs typeface="Arial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786024" y="1793704"/>
              <a:ext cx="1846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>
              <a:off x="2654969" y="1212104"/>
              <a:ext cx="0" cy="5981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E26B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>
              <a:off x="2672536" y="1229666"/>
              <a:ext cx="0" cy="5981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E26B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Rectangle 88"/>
            <p:cNvSpPr/>
            <p:nvPr/>
          </p:nvSpPr>
          <p:spPr bwMode="auto">
            <a:xfrm>
              <a:off x="2251324" y="1454575"/>
              <a:ext cx="202042" cy="153941"/>
            </a:xfrm>
            <a:prstGeom prst="rect">
              <a:avLst/>
            </a:prstGeom>
            <a:solidFill>
              <a:srgbClr val="C0504D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604096" y="963887"/>
              <a:ext cx="99417" cy="262983"/>
            </a:xfrm>
            <a:prstGeom prst="rect">
              <a:avLst/>
            </a:prstGeom>
            <a:solidFill>
              <a:srgbClr val="C0504D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605766" y="1818644"/>
              <a:ext cx="99417" cy="262983"/>
            </a:xfrm>
            <a:prstGeom prst="rect">
              <a:avLst/>
            </a:prstGeom>
            <a:solidFill>
              <a:srgbClr val="DEA3A2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2568819" y="1384018"/>
              <a:ext cx="186007" cy="288640"/>
            </a:xfrm>
            <a:prstGeom prst="ellipse">
              <a:avLst/>
            </a:prstGeom>
            <a:solidFill>
              <a:srgbClr val="0080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952124" y="1438900"/>
              <a:ext cx="145852" cy="174725"/>
            </a:xfrm>
            <a:prstGeom prst="rect">
              <a:avLst/>
            </a:prstGeom>
            <a:solidFill>
              <a:srgbClr val="FFC30E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098110" y="1470084"/>
              <a:ext cx="128147" cy="118538"/>
            </a:xfrm>
            <a:prstGeom prst="rect">
              <a:avLst/>
            </a:prstGeom>
            <a:solidFill>
              <a:srgbClr val="8AA235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3223050" y="1396847"/>
              <a:ext cx="359185" cy="279019"/>
            </a:xfrm>
            <a:prstGeom prst="roundRect">
              <a:avLst/>
            </a:prstGeom>
            <a:solidFill>
              <a:srgbClr val="FFC30E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3587113" y="1397860"/>
              <a:ext cx="960434" cy="279019"/>
            </a:xfrm>
            <a:prstGeom prst="roundRect">
              <a:avLst/>
            </a:prstGeom>
            <a:solidFill>
              <a:srgbClr val="6CBAFF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5036683" y="1401720"/>
              <a:ext cx="505038" cy="279019"/>
            </a:xfrm>
            <a:prstGeom prst="roundRect">
              <a:avLst/>
            </a:prstGeom>
            <a:solidFill>
              <a:srgbClr val="6CBAFF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598859" y="1425711"/>
              <a:ext cx="4438" cy="2675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Rounded Rectangle 98"/>
            <p:cNvSpPr/>
            <p:nvPr/>
          </p:nvSpPr>
          <p:spPr bwMode="auto">
            <a:xfrm>
              <a:off x="5547858" y="1401720"/>
              <a:ext cx="2218192" cy="279019"/>
            </a:xfrm>
            <a:prstGeom prst="roundRect">
              <a:avLst/>
            </a:prstGeom>
            <a:solidFill>
              <a:srgbClr val="6CBAFF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99514" y="1029154"/>
              <a:ext cx="585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QWR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77855" y="1025093"/>
              <a:ext cx="585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QWR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63478" y="1040955"/>
              <a:ext cx="12920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HWR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234131" y="1394127"/>
              <a:ext cx="349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IH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84020" y="1047679"/>
              <a:ext cx="509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RFQ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73636" y="1705734"/>
              <a:ext cx="634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MEBT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241742" y="1408218"/>
              <a:ext cx="717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10 </a:t>
              </a:r>
              <a:r>
                <a:rPr lang="en-US" sz="1100" dirty="0" err="1" smtClean="0">
                  <a:latin typeface="Arial"/>
                  <a:cs typeface="Arial"/>
                </a:rPr>
                <a:t>cryos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708941" y="1415531"/>
              <a:ext cx="6393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4 </a:t>
              </a:r>
              <a:r>
                <a:rPr lang="en-US" sz="1100" dirty="0" err="1" smtClean="0">
                  <a:latin typeface="Arial"/>
                  <a:cs typeface="Arial"/>
                </a:rPr>
                <a:t>cryos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70988" y="1402140"/>
              <a:ext cx="643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2 </a:t>
              </a:r>
              <a:r>
                <a:rPr lang="en-US" sz="1100" dirty="0" err="1" smtClean="0">
                  <a:latin typeface="Arial"/>
                  <a:cs typeface="Arial"/>
                </a:rPr>
                <a:t>cryos</a:t>
              </a:r>
              <a:endParaRPr lang="en-US" sz="1100" dirty="0">
                <a:latin typeface="Arial"/>
                <a:cs typeface="Arial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3576" y="2267789"/>
            <a:ext cx="453869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 Linac design based on the ANL linac for FRIB</a:t>
            </a:r>
          </a:p>
          <a:p>
            <a:pPr>
              <a:buClr>
                <a:srgbClr val="CC0000"/>
              </a:buClr>
            </a:pPr>
            <a:r>
              <a:rPr lang="en-US" dirty="0" smtClean="0"/>
              <a:t>    Pulsed linac capable of accelerating multiple</a:t>
            </a:r>
          </a:p>
          <a:p>
            <a:pPr>
              <a:buClr>
                <a:srgbClr val="CC0000"/>
              </a:buClr>
            </a:pPr>
            <a:r>
              <a:rPr lang="en-US" dirty="0" smtClean="0"/>
              <a:t>    charge ion species (H</a:t>
            </a:r>
            <a:r>
              <a:rPr lang="en-US" baseline="30000" dirty="0" smtClean="0"/>
              <a:t>-</a:t>
            </a:r>
            <a:r>
              <a:rPr lang="en-US" dirty="0" smtClean="0"/>
              <a:t> to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baseline="30000" dirty="0" smtClean="0"/>
              <a:t>67+</a:t>
            </a:r>
            <a:r>
              <a:rPr lang="en-US" dirty="0" smtClean="0"/>
              <a:t>)</a:t>
            </a:r>
          </a:p>
          <a:p>
            <a:pPr>
              <a:buClr>
                <a:srgbClr val="CC0000"/>
              </a:buClr>
            </a:pPr>
            <a:endParaRPr lang="en-US" dirty="0" smtClean="0"/>
          </a:p>
          <a:p>
            <a:pPr>
              <a:buClr>
                <a:srgbClr val="CC0000"/>
              </a:buClr>
            </a:pPr>
            <a:r>
              <a:rPr lang="en-US" dirty="0" smtClean="0"/>
              <a:t>Warm Linac Sections:   (115 MHz)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 RFQ (3m)					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 MEBT (3m) 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 IH structure (9m)</a:t>
            </a:r>
          </a:p>
          <a:p>
            <a:pPr>
              <a:buClr>
                <a:srgbClr val="CC0000"/>
              </a:buClr>
            </a:pPr>
            <a:endParaRPr lang="en-US" dirty="0" smtClean="0"/>
          </a:p>
          <a:p>
            <a:pPr>
              <a:buClr>
                <a:srgbClr val="CC0000"/>
              </a:buClr>
            </a:pPr>
            <a:r>
              <a:rPr lang="en-US" dirty="0" smtClean="0"/>
              <a:t>Cold linac sections: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 QWR + QWR (24m + 12 </a:t>
            </a:r>
            <a:r>
              <a:rPr lang="en-US" dirty="0" err="1" smtClean="0"/>
              <a:t>m</a:t>
            </a:r>
            <a:r>
              <a:rPr lang="en-US" dirty="0" smtClean="0"/>
              <a:t>)		115 MHz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 Stripper, chicane (10m)		115 MHz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 HWR section (60m)			230 MHz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CC0000"/>
              </a:buClr>
            </a:pPr>
            <a:r>
              <a:rPr lang="en-US" dirty="0" smtClean="0"/>
              <a:t>   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CC0000"/>
              </a:buClr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387212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401928" y="958436"/>
            <a:ext cx="4901484" cy="2692258"/>
            <a:chOff x="1401928" y="958436"/>
            <a:chExt cx="4901484" cy="2692258"/>
          </a:xfrm>
        </p:grpSpPr>
        <p:grpSp>
          <p:nvGrpSpPr>
            <p:cNvPr id="4" name="Group 15"/>
            <p:cNvGrpSpPr/>
            <p:nvPr/>
          </p:nvGrpSpPr>
          <p:grpSpPr>
            <a:xfrm>
              <a:off x="1401928" y="958436"/>
              <a:ext cx="4901484" cy="2692258"/>
              <a:chOff x="2696291" y="870092"/>
              <a:chExt cx="4901484" cy="2692258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2696291" y="870092"/>
                <a:ext cx="4901484" cy="2635160"/>
                <a:chOff x="2696291" y="859049"/>
                <a:chExt cx="4901484" cy="2635160"/>
              </a:xfrm>
            </p:grpSpPr>
            <p:grpSp>
              <p:nvGrpSpPr>
                <p:cNvPr id="6" name="Group 1"/>
                <p:cNvGrpSpPr/>
                <p:nvPr/>
              </p:nvGrpSpPr>
              <p:grpSpPr>
                <a:xfrm>
                  <a:off x="2696291" y="859049"/>
                  <a:ext cx="4532647" cy="2635160"/>
                  <a:chOff x="2136667" y="859049"/>
                  <a:chExt cx="4532647" cy="2635160"/>
                </a:xfrm>
              </p:grpSpPr>
              <p:pic>
                <p:nvPicPr>
                  <p:cNvPr id="136241" name="Picture 4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136667" y="859049"/>
                    <a:ext cx="4532647" cy="2635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398" name="Straight Arrow Connector 397"/>
                  <p:cNvCxnSpPr/>
                  <p:nvPr/>
                </p:nvCxnSpPr>
                <p:spPr bwMode="auto">
                  <a:xfrm flipV="1">
                    <a:off x="6474402" y="2090602"/>
                    <a:ext cx="28506" cy="88059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397" name="Straight Arrow Connector 396"/>
                  <p:cNvCxnSpPr/>
                  <p:nvPr/>
                </p:nvCxnSpPr>
                <p:spPr bwMode="auto">
                  <a:xfrm>
                    <a:off x="4799556" y="2515479"/>
                    <a:ext cx="363839" cy="47474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3" name="Rectangle 2"/>
                <p:cNvSpPr/>
                <p:nvPr/>
              </p:nvSpPr>
              <p:spPr bwMode="auto">
                <a:xfrm>
                  <a:off x="4498975" y="1123950"/>
                  <a:ext cx="733425" cy="136525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 bwMode="auto">
                <a:xfrm rot="19308606">
                  <a:off x="4711973" y="1202852"/>
                  <a:ext cx="794161" cy="453187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29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816725" y="2860158"/>
                  <a:ext cx="781050" cy="2744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square"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dirty="0" smtClean="0">
                      <a:cs typeface="Arial" charset="0"/>
                    </a:rPr>
                    <a:t>injection</a:t>
                  </a:r>
                </a:p>
              </p:txBody>
            </p:sp>
            <p:sp>
              <p:nvSpPr>
                <p:cNvPr id="29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73149" y="3027471"/>
                  <a:ext cx="857580" cy="19749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sz="1200" dirty="0" smtClean="0">
                      <a:cs typeface="Arial" charset="0"/>
                    </a:rPr>
                    <a:t>extraction</a:t>
                  </a:r>
                  <a:endParaRPr lang="en-US" sz="1200" dirty="0">
                    <a:cs typeface="Arial" charset="0"/>
                  </a:endParaRPr>
                </a:p>
              </p:txBody>
            </p:sp>
            <p:sp>
              <p:nvSpPr>
                <p:cNvPr id="30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45331" y="3041606"/>
                  <a:ext cx="606774" cy="16158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square"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50000"/>
                    </a:lnSpc>
                    <a:spcBef>
                      <a:spcPts val="0"/>
                    </a:spcBef>
                  </a:pPr>
                  <a:r>
                    <a:rPr lang="en-US" sz="800" dirty="0" smtClean="0">
                      <a:cs typeface="Arial" charset="0"/>
                    </a:rPr>
                    <a:t>RF cavity</a:t>
                  </a:r>
                  <a:endParaRPr lang="en-US" sz="800" dirty="0">
                    <a:cs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076575" y="3027432"/>
                  <a:ext cx="136525" cy="154368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 rot="2685813">
                  <a:off x="4801406" y="2574609"/>
                  <a:ext cx="918972" cy="169974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3161887" y="3073400"/>
                  <a:ext cx="117888" cy="60325"/>
                </a:xfrm>
                <a:prstGeom prst="rect">
                  <a:avLst/>
                </a:prstGeom>
                <a:solidFill>
                  <a:srgbClr val="0BC377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 rot="2404451">
                  <a:off x="4750249" y="2047566"/>
                  <a:ext cx="117888" cy="60325"/>
                </a:xfrm>
                <a:prstGeom prst="rect">
                  <a:avLst/>
                </a:prstGeom>
                <a:solidFill>
                  <a:srgbClr val="0BC377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 rot="2404451">
                  <a:off x="5256650" y="2445794"/>
                  <a:ext cx="117888" cy="60325"/>
                </a:xfrm>
                <a:prstGeom prst="rect">
                  <a:avLst/>
                </a:prstGeom>
                <a:solidFill>
                  <a:srgbClr val="0000FF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 rot="2404451">
                  <a:off x="5003565" y="2244226"/>
                  <a:ext cx="117888" cy="60325"/>
                </a:xfrm>
                <a:prstGeom prst="rect">
                  <a:avLst/>
                </a:prstGeom>
                <a:solidFill>
                  <a:srgbClr val="0BC377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 rot="2404451">
                  <a:off x="5542885" y="2633598"/>
                  <a:ext cx="121628" cy="51091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 rot="3219484">
                  <a:off x="5527589" y="2856104"/>
                  <a:ext cx="117888" cy="60325"/>
                </a:xfrm>
                <a:prstGeom prst="rect">
                  <a:avLst/>
                </a:prstGeom>
                <a:solidFill>
                  <a:srgbClr val="FFFFFF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 rot="19246940">
                  <a:off x="4970883" y="1749518"/>
                  <a:ext cx="117888" cy="60325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 rot="19246940">
                  <a:off x="5034669" y="1793612"/>
                  <a:ext cx="117888" cy="60325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 rot="2404451">
                  <a:off x="5517996" y="2679388"/>
                  <a:ext cx="108740" cy="53799"/>
                </a:xfrm>
                <a:prstGeom prst="rect">
                  <a:avLst/>
                </a:prstGeom>
                <a:solidFill>
                  <a:schemeClr val="bg1"/>
                </a:solidFill>
                <a:ln w="12699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314" name="Rectangle 313"/>
              <p:cNvSpPr/>
              <p:nvPr/>
            </p:nvSpPr>
            <p:spPr bwMode="auto">
              <a:xfrm>
                <a:off x="6973404" y="3127375"/>
                <a:ext cx="173935" cy="434975"/>
              </a:xfrm>
              <a:prstGeom prst="rect">
                <a:avLst/>
              </a:prstGeom>
              <a:solidFill>
                <a:schemeClr val="bg1"/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sp>
          <p:nvSpPr>
            <p:cNvPr id="325" name="Text Box 4"/>
            <p:cNvSpPr txBox="1">
              <a:spLocks noChangeArrowheads="1"/>
            </p:cNvSpPr>
            <p:nvPr/>
          </p:nvSpPr>
          <p:spPr bwMode="auto">
            <a:xfrm>
              <a:off x="1679099" y="1900364"/>
              <a:ext cx="1273504" cy="449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200" dirty="0" smtClean="0">
                  <a:cs typeface="Arial" charset="0"/>
                </a:rPr>
                <a:t>Crossing angle: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200" dirty="0" smtClean="0">
                  <a:cs typeface="Arial" charset="0"/>
                </a:rPr>
                <a:t>75 deg. </a:t>
              </a:r>
              <a:endParaRPr lang="en-US" sz="1200" dirty="0">
                <a:cs typeface="Arial" charset="0"/>
              </a:endParaRP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309563" y="3428908"/>
            <a:ext cx="8567737" cy="2861592"/>
            <a:chOff x="309563" y="3418146"/>
            <a:chExt cx="8567737" cy="2861592"/>
          </a:xfrm>
        </p:grpSpPr>
        <p:grpSp>
          <p:nvGrpSpPr>
            <p:cNvPr id="8" name="Group 206"/>
            <p:cNvGrpSpPr/>
            <p:nvPr/>
          </p:nvGrpSpPr>
          <p:grpSpPr>
            <a:xfrm>
              <a:off x="309563" y="3418146"/>
              <a:ext cx="8567737" cy="2861592"/>
              <a:chOff x="309563" y="1116463"/>
              <a:chExt cx="8567737" cy="2861592"/>
            </a:xfrm>
          </p:grpSpPr>
          <p:grpSp>
            <p:nvGrpSpPr>
              <p:cNvPr id="9" name="Group 4"/>
              <p:cNvGrpSpPr>
                <a:grpSpLocks noChangeAspect="1"/>
              </p:cNvGrpSpPr>
              <p:nvPr/>
            </p:nvGrpSpPr>
            <p:grpSpPr bwMode="auto">
              <a:xfrm>
                <a:off x="354013" y="1118053"/>
                <a:ext cx="8523287" cy="2400300"/>
                <a:chOff x="223" y="686"/>
                <a:chExt cx="5369" cy="1512"/>
              </a:xfrm>
            </p:grpSpPr>
            <p:sp>
              <p:nvSpPr>
                <p:cNvPr id="408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24" y="686"/>
                  <a:ext cx="5335" cy="15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0" name="Group 205"/>
                <p:cNvGrpSpPr>
                  <a:grpSpLocks/>
                </p:cNvGrpSpPr>
                <p:nvPr/>
              </p:nvGrpSpPr>
              <p:grpSpPr bwMode="auto">
                <a:xfrm>
                  <a:off x="223" y="686"/>
                  <a:ext cx="5369" cy="1512"/>
                  <a:chOff x="223" y="686"/>
                  <a:chExt cx="5369" cy="1512"/>
                </a:xfrm>
              </p:grpSpPr>
              <p:sp>
                <p:nvSpPr>
                  <p:cNvPr id="46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24" y="686"/>
                    <a:ext cx="5335" cy="15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830"/>
                    <a:ext cx="5185" cy="1218"/>
                  </a:xfrm>
                  <a:prstGeom prst="rect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5222" y="2060"/>
                    <a:ext cx="318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272.306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2060"/>
                    <a:ext cx="81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49" y="764"/>
                    <a:ext cx="505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                         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0" name="Rectangle 1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11" y="788"/>
                    <a:ext cx="125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70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1" name="Rectangle 1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33" y="1962"/>
                    <a:ext cx="81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2" name="Rectangle 1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00" y="773"/>
                    <a:ext cx="81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7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3" name="Rectangle 1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488" y="1949"/>
                    <a:ext cx="106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-7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4" name="Rectangle 1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-10" y="1305"/>
                    <a:ext cx="568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BETA_X&amp;Y[m]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5" name="Rectangle 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276" y="1323"/>
                    <a:ext cx="530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DISP_X&amp;Y[m]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6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95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95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8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0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07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07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2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5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335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4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19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19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3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53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31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316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0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0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70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2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44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44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8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88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6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56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56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8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6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406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68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68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4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924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4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80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5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80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6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2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442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8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7" y="192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1928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0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0" y="201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830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53"/>
                  <p:cNvSpPr>
                    <a:spLocks/>
                  </p:cNvSpPr>
                  <p:nvPr/>
                </p:nvSpPr>
                <p:spPr bwMode="auto">
                  <a:xfrm>
                    <a:off x="299" y="986"/>
                    <a:ext cx="5185" cy="1050"/>
                  </a:xfrm>
                  <a:custGeom>
                    <a:avLst/>
                    <a:gdLst/>
                    <a:ahLst/>
                    <a:cxnLst>
                      <a:cxn ang="0">
                        <a:pos x="81" y="774"/>
                      </a:cxn>
                      <a:cxn ang="0">
                        <a:pos x="162" y="1032"/>
                      </a:cxn>
                      <a:cxn ang="0">
                        <a:pos x="243" y="786"/>
                      </a:cxn>
                      <a:cxn ang="0">
                        <a:pos x="324" y="1032"/>
                      </a:cxn>
                      <a:cxn ang="0">
                        <a:pos x="405" y="456"/>
                      </a:cxn>
                      <a:cxn ang="0">
                        <a:pos x="487" y="1032"/>
                      </a:cxn>
                      <a:cxn ang="0">
                        <a:pos x="568" y="984"/>
                      </a:cxn>
                      <a:cxn ang="0">
                        <a:pos x="649" y="966"/>
                      </a:cxn>
                      <a:cxn ang="0">
                        <a:pos x="736" y="996"/>
                      </a:cxn>
                      <a:cxn ang="0">
                        <a:pos x="817" y="696"/>
                      </a:cxn>
                      <a:cxn ang="0">
                        <a:pos x="898" y="954"/>
                      </a:cxn>
                      <a:cxn ang="0">
                        <a:pos x="980" y="1002"/>
                      </a:cxn>
                      <a:cxn ang="0">
                        <a:pos x="1061" y="912"/>
                      </a:cxn>
                      <a:cxn ang="0">
                        <a:pos x="1142" y="924"/>
                      </a:cxn>
                      <a:cxn ang="0">
                        <a:pos x="1223" y="696"/>
                      </a:cxn>
                      <a:cxn ang="0">
                        <a:pos x="1304" y="984"/>
                      </a:cxn>
                      <a:cxn ang="0">
                        <a:pos x="1391" y="888"/>
                      </a:cxn>
                      <a:cxn ang="0">
                        <a:pos x="1472" y="1008"/>
                      </a:cxn>
                      <a:cxn ang="0">
                        <a:pos x="1554" y="864"/>
                      </a:cxn>
                      <a:cxn ang="0">
                        <a:pos x="1635" y="996"/>
                      </a:cxn>
                      <a:cxn ang="0">
                        <a:pos x="1716" y="948"/>
                      </a:cxn>
                      <a:cxn ang="0">
                        <a:pos x="1797" y="894"/>
                      </a:cxn>
                      <a:cxn ang="0">
                        <a:pos x="1878" y="876"/>
                      </a:cxn>
                      <a:cxn ang="0">
                        <a:pos x="1965" y="852"/>
                      </a:cxn>
                      <a:cxn ang="0">
                        <a:pos x="2047" y="846"/>
                      </a:cxn>
                      <a:cxn ang="0">
                        <a:pos x="2128" y="846"/>
                      </a:cxn>
                      <a:cxn ang="0">
                        <a:pos x="2209" y="852"/>
                      </a:cxn>
                      <a:cxn ang="0">
                        <a:pos x="2290" y="870"/>
                      </a:cxn>
                      <a:cxn ang="0">
                        <a:pos x="2371" y="852"/>
                      </a:cxn>
                      <a:cxn ang="0">
                        <a:pos x="2452" y="846"/>
                      </a:cxn>
                      <a:cxn ang="0">
                        <a:pos x="2539" y="942"/>
                      </a:cxn>
                      <a:cxn ang="0">
                        <a:pos x="2621" y="948"/>
                      </a:cxn>
                      <a:cxn ang="0">
                        <a:pos x="2702" y="972"/>
                      </a:cxn>
                      <a:cxn ang="0">
                        <a:pos x="2783" y="912"/>
                      </a:cxn>
                      <a:cxn ang="0">
                        <a:pos x="2864" y="978"/>
                      </a:cxn>
                      <a:cxn ang="0">
                        <a:pos x="2945" y="936"/>
                      </a:cxn>
                      <a:cxn ang="0">
                        <a:pos x="3026" y="852"/>
                      </a:cxn>
                      <a:cxn ang="0">
                        <a:pos x="3107" y="468"/>
                      </a:cxn>
                      <a:cxn ang="0">
                        <a:pos x="3195" y="1038"/>
                      </a:cxn>
                      <a:cxn ang="0">
                        <a:pos x="3276" y="984"/>
                      </a:cxn>
                      <a:cxn ang="0">
                        <a:pos x="3357" y="882"/>
                      </a:cxn>
                      <a:cxn ang="0">
                        <a:pos x="3438" y="390"/>
                      </a:cxn>
                      <a:cxn ang="0">
                        <a:pos x="3519" y="1038"/>
                      </a:cxn>
                      <a:cxn ang="0">
                        <a:pos x="3600" y="966"/>
                      </a:cxn>
                      <a:cxn ang="0">
                        <a:pos x="3681" y="924"/>
                      </a:cxn>
                      <a:cxn ang="0">
                        <a:pos x="3769" y="288"/>
                      </a:cxn>
                      <a:cxn ang="0">
                        <a:pos x="3850" y="1044"/>
                      </a:cxn>
                      <a:cxn ang="0">
                        <a:pos x="3931" y="792"/>
                      </a:cxn>
                      <a:cxn ang="0">
                        <a:pos x="4012" y="1026"/>
                      </a:cxn>
                      <a:cxn ang="0">
                        <a:pos x="4093" y="786"/>
                      </a:cxn>
                      <a:cxn ang="0">
                        <a:pos x="4174" y="1032"/>
                      </a:cxn>
                      <a:cxn ang="0">
                        <a:pos x="4255" y="924"/>
                      </a:cxn>
                      <a:cxn ang="0">
                        <a:pos x="4337" y="852"/>
                      </a:cxn>
                      <a:cxn ang="0">
                        <a:pos x="4424" y="846"/>
                      </a:cxn>
                      <a:cxn ang="0">
                        <a:pos x="4505" y="846"/>
                      </a:cxn>
                      <a:cxn ang="0">
                        <a:pos x="4586" y="852"/>
                      </a:cxn>
                      <a:cxn ang="0">
                        <a:pos x="4667" y="894"/>
                      </a:cxn>
                      <a:cxn ang="0">
                        <a:pos x="4748" y="852"/>
                      </a:cxn>
                      <a:cxn ang="0">
                        <a:pos x="4829" y="846"/>
                      </a:cxn>
                      <a:cxn ang="0">
                        <a:pos x="4911" y="846"/>
                      </a:cxn>
                      <a:cxn ang="0">
                        <a:pos x="4998" y="852"/>
                      </a:cxn>
                      <a:cxn ang="0">
                        <a:pos x="5079" y="936"/>
                      </a:cxn>
                      <a:cxn ang="0">
                        <a:pos x="5160" y="1020"/>
                      </a:cxn>
                    </a:cxnLst>
                    <a:rect l="0" t="0" r="r" b="b"/>
                    <a:pathLst>
                      <a:path w="5185" h="1050">
                        <a:moveTo>
                          <a:pt x="0" y="1026"/>
                        </a:moveTo>
                        <a:lnTo>
                          <a:pt x="0" y="1026"/>
                        </a:lnTo>
                        <a:lnTo>
                          <a:pt x="0" y="1026"/>
                        </a:lnTo>
                        <a:lnTo>
                          <a:pt x="0" y="1026"/>
                        </a:lnTo>
                        <a:lnTo>
                          <a:pt x="0" y="1020"/>
                        </a:lnTo>
                        <a:lnTo>
                          <a:pt x="0" y="1020"/>
                        </a:lnTo>
                        <a:lnTo>
                          <a:pt x="6" y="1014"/>
                        </a:lnTo>
                        <a:lnTo>
                          <a:pt x="6" y="1014"/>
                        </a:lnTo>
                        <a:lnTo>
                          <a:pt x="6" y="1014"/>
                        </a:lnTo>
                        <a:lnTo>
                          <a:pt x="6" y="1008"/>
                        </a:lnTo>
                        <a:lnTo>
                          <a:pt x="6" y="1008"/>
                        </a:lnTo>
                        <a:lnTo>
                          <a:pt x="6" y="1008"/>
                        </a:lnTo>
                        <a:lnTo>
                          <a:pt x="12" y="1002"/>
                        </a:lnTo>
                        <a:lnTo>
                          <a:pt x="12" y="1002"/>
                        </a:lnTo>
                        <a:lnTo>
                          <a:pt x="12" y="1002"/>
                        </a:lnTo>
                        <a:lnTo>
                          <a:pt x="12" y="996"/>
                        </a:lnTo>
                        <a:lnTo>
                          <a:pt x="12" y="996"/>
                        </a:lnTo>
                        <a:lnTo>
                          <a:pt x="12" y="990"/>
                        </a:lnTo>
                        <a:lnTo>
                          <a:pt x="19" y="990"/>
                        </a:lnTo>
                        <a:lnTo>
                          <a:pt x="19" y="984"/>
                        </a:lnTo>
                        <a:lnTo>
                          <a:pt x="19" y="984"/>
                        </a:lnTo>
                        <a:lnTo>
                          <a:pt x="19" y="984"/>
                        </a:lnTo>
                        <a:lnTo>
                          <a:pt x="19" y="978"/>
                        </a:lnTo>
                        <a:lnTo>
                          <a:pt x="19" y="978"/>
                        </a:lnTo>
                        <a:lnTo>
                          <a:pt x="25" y="972"/>
                        </a:lnTo>
                        <a:lnTo>
                          <a:pt x="25" y="966"/>
                        </a:lnTo>
                        <a:lnTo>
                          <a:pt x="25" y="966"/>
                        </a:lnTo>
                        <a:lnTo>
                          <a:pt x="25" y="960"/>
                        </a:lnTo>
                        <a:lnTo>
                          <a:pt x="25" y="954"/>
                        </a:lnTo>
                        <a:lnTo>
                          <a:pt x="25" y="954"/>
                        </a:lnTo>
                        <a:lnTo>
                          <a:pt x="31" y="948"/>
                        </a:lnTo>
                        <a:lnTo>
                          <a:pt x="31" y="948"/>
                        </a:lnTo>
                        <a:lnTo>
                          <a:pt x="31" y="942"/>
                        </a:lnTo>
                        <a:lnTo>
                          <a:pt x="31" y="936"/>
                        </a:lnTo>
                        <a:lnTo>
                          <a:pt x="31" y="936"/>
                        </a:lnTo>
                        <a:lnTo>
                          <a:pt x="31" y="930"/>
                        </a:lnTo>
                        <a:lnTo>
                          <a:pt x="37" y="924"/>
                        </a:lnTo>
                        <a:lnTo>
                          <a:pt x="37" y="918"/>
                        </a:lnTo>
                        <a:lnTo>
                          <a:pt x="37" y="912"/>
                        </a:lnTo>
                        <a:lnTo>
                          <a:pt x="37" y="912"/>
                        </a:lnTo>
                        <a:lnTo>
                          <a:pt x="37" y="906"/>
                        </a:lnTo>
                        <a:lnTo>
                          <a:pt x="37" y="900"/>
                        </a:lnTo>
                        <a:lnTo>
                          <a:pt x="44" y="894"/>
                        </a:lnTo>
                        <a:lnTo>
                          <a:pt x="44" y="888"/>
                        </a:lnTo>
                        <a:lnTo>
                          <a:pt x="44" y="888"/>
                        </a:lnTo>
                        <a:lnTo>
                          <a:pt x="44" y="882"/>
                        </a:lnTo>
                        <a:lnTo>
                          <a:pt x="44" y="876"/>
                        </a:lnTo>
                        <a:lnTo>
                          <a:pt x="44" y="870"/>
                        </a:lnTo>
                        <a:lnTo>
                          <a:pt x="50" y="864"/>
                        </a:lnTo>
                        <a:lnTo>
                          <a:pt x="50" y="858"/>
                        </a:lnTo>
                        <a:lnTo>
                          <a:pt x="50" y="858"/>
                        </a:lnTo>
                        <a:lnTo>
                          <a:pt x="50" y="852"/>
                        </a:lnTo>
                        <a:lnTo>
                          <a:pt x="50" y="846"/>
                        </a:lnTo>
                        <a:lnTo>
                          <a:pt x="50" y="840"/>
                        </a:lnTo>
                        <a:lnTo>
                          <a:pt x="56" y="834"/>
                        </a:lnTo>
                        <a:lnTo>
                          <a:pt x="56" y="828"/>
                        </a:lnTo>
                        <a:lnTo>
                          <a:pt x="56" y="822"/>
                        </a:lnTo>
                        <a:lnTo>
                          <a:pt x="56" y="816"/>
                        </a:lnTo>
                        <a:lnTo>
                          <a:pt x="56" y="810"/>
                        </a:lnTo>
                        <a:lnTo>
                          <a:pt x="56" y="804"/>
                        </a:lnTo>
                        <a:lnTo>
                          <a:pt x="62" y="798"/>
                        </a:lnTo>
                        <a:lnTo>
                          <a:pt x="62" y="792"/>
                        </a:lnTo>
                        <a:lnTo>
                          <a:pt x="62" y="786"/>
                        </a:lnTo>
                        <a:lnTo>
                          <a:pt x="62" y="774"/>
                        </a:lnTo>
                        <a:lnTo>
                          <a:pt x="62" y="768"/>
                        </a:lnTo>
                        <a:lnTo>
                          <a:pt x="62" y="762"/>
                        </a:lnTo>
                        <a:lnTo>
                          <a:pt x="69" y="756"/>
                        </a:lnTo>
                        <a:lnTo>
                          <a:pt x="69" y="750"/>
                        </a:lnTo>
                        <a:lnTo>
                          <a:pt x="69" y="744"/>
                        </a:lnTo>
                        <a:lnTo>
                          <a:pt x="69" y="738"/>
                        </a:lnTo>
                        <a:lnTo>
                          <a:pt x="69" y="738"/>
                        </a:lnTo>
                        <a:lnTo>
                          <a:pt x="69" y="738"/>
                        </a:lnTo>
                        <a:lnTo>
                          <a:pt x="69" y="738"/>
                        </a:lnTo>
                        <a:lnTo>
                          <a:pt x="75" y="738"/>
                        </a:lnTo>
                        <a:lnTo>
                          <a:pt x="75" y="744"/>
                        </a:lnTo>
                        <a:lnTo>
                          <a:pt x="75" y="756"/>
                        </a:lnTo>
                        <a:lnTo>
                          <a:pt x="75" y="762"/>
                        </a:lnTo>
                        <a:lnTo>
                          <a:pt x="75" y="768"/>
                        </a:lnTo>
                        <a:lnTo>
                          <a:pt x="81" y="774"/>
                        </a:lnTo>
                        <a:lnTo>
                          <a:pt x="81" y="780"/>
                        </a:lnTo>
                        <a:lnTo>
                          <a:pt x="81" y="786"/>
                        </a:lnTo>
                        <a:lnTo>
                          <a:pt x="81" y="792"/>
                        </a:lnTo>
                        <a:lnTo>
                          <a:pt x="81" y="792"/>
                        </a:lnTo>
                        <a:lnTo>
                          <a:pt x="81" y="804"/>
                        </a:lnTo>
                        <a:lnTo>
                          <a:pt x="87" y="810"/>
                        </a:lnTo>
                        <a:lnTo>
                          <a:pt x="87" y="816"/>
                        </a:lnTo>
                        <a:lnTo>
                          <a:pt x="87" y="822"/>
                        </a:lnTo>
                        <a:lnTo>
                          <a:pt x="87" y="828"/>
                        </a:lnTo>
                        <a:lnTo>
                          <a:pt x="87" y="834"/>
                        </a:lnTo>
                        <a:lnTo>
                          <a:pt x="87" y="834"/>
                        </a:lnTo>
                        <a:lnTo>
                          <a:pt x="87" y="840"/>
                        </a:lnTo>
                        <a:lnTo>
                          <a:pt x="93" y="846"/>
                        </a:lnTo>
                        <a:lnTo>
                          <a:pt x="93" y="852"/>
                        </a:lnTo>
                        <a:lnTo>
                          <a:pt x="93" y="858"/>
                        </a:lnTo>
                        <a:lnTo>
                          <a:pt x="93" y="864"/>
                        </a:lnTo>
                        <a:lnTo>
                          <a:pt x="93" y="870"/>
                        </a:lnTo>
                        <a:lnTo>
                          <a:pt x="100" y="876"/>
                        </a:lnTo>
                        <a:lnTo>
                          <a:pt x="100" y="882"/>
                        </a:lnTo>
                        <a:lnTo>
                          <a:pt x="100" y="888"/>
                        </a:lnTo>
                        <a:lnTo>
                          <a:pt x="100" y="894"/>
                        </a:lnTo>
                        <a:lnTo>
                          <a:pt x="100" y="894"/>
                        </a:lnTo>
                        <a:lnTo>
                          <a:pt x="100" y="900"/>
                        </a:lnTo>
                        <a:lnTo>
                          <a:pt x="106" y="906"/>
                        </a:lnTo>
                        <a:lnTo>
                          <a:pt x="106" y="912"/>
                        </a:lnTo>
                        <a:lnTo>
                          <a:pt x="106" y="912"/>
                        </a:lnTo>
                        <a:lnTo>
                          <a:pt x="106" y="918"/>
                        </a:lnTo>
                        <a:lnTo>
                          <a:pt x="106" y="924"/>
                        </a:lnTo>
                        <a:lnTo>
                          <a:pt x="106" y="924"/>
                        </a:lnTo>
                        <a:lnTo>
                          <a:pt x="106" y="930"/>
                        </a:lnTo>
                        <a:lnTo>
                          <a:pt x="112" y="936"/>
                        </a:lnTo>
                        <a:lnTo>
                          <a:pt x="112" y="942"/>
                        </a:lnTo>
                        <a:lnTo>
                          <a:pt x="112" y="942"/>
                        </a:lnTo>
                        <a:lnTo>
                          <a:pt x="112" y="948"/>
                        </a:lnTo>
                        <a:lnTo>
                          <a:pt x="112" y="948"/>
                        </a:lnTo>
                        <a:lnTo>
                          <a:pt x="112" y="954"/>
                        </a:lnTo>
                        <a:lnTo>
                          <a:pt x="118" y="960"/>
                        </a:lnTo>
                        <a:lnTo>
                          <a:pt x="118" y="960"/>
                        </a:lnTo>
                        <a:lnTo>
                          <a:pt x="118" y="966"/>
                        </a:lnTo>
                        <a:lnTo>
                          <a:pt x="118" y="966"/>
                        </a:lnTo>
                        <a:lnTo>
                          <a:pt x="118" y="972"/>
                        </a:lnTo>
                        <a:lnTo>
                          <a:pt x="118" y="972"/>
                        </a:lnTo>
                        <a:lnTo>
                          <a:pt x="125" y="978"/>
                        </a:lnTo>
                        <a:lnTo>
                          <a:pt x="125" y="978"/>
                        </a:lnTo>
                        <a:lnTo>
                          <a:pt x="125" y="984"/>
                        </a:lnTo>
                        <a:lnTo>
                          <a:pt x="125" y="984"/>
                        </a:lnTo>
                        <a:lnTo>
                          <a:pt x="125" y="990"/>
                        </a:lnTo>
                        <a:lnTo>
                          <a:pt x="125" y="990"/>
                        </a:lnTo>
                        <a:lnTo>
                          <a:pt x="131" y="996"/>
                        </a:lnTo>
                        <a:lnTo>
                          <a:pt x="131" y="996"/>
                        </a:lnTo>
                        <a:lnTo>
                          <a:pt x="131" y="1002"/>
                        </a:lnTo>
                        <a:lnTo>
                          <a:pt x="131" y="1002"/>
                        </a:lnTo>
                        <a:lnTo>
                          <a:pt x="131" y="1008"/>
                        </a:lnTo>
                        <a:lnTo>
                          <a:pt x="137" y="1008"/>
                        </a:lnTo>
                        <a:lnTo>
                          <a:pt x="137" y="1008"/>
                        </a:lnTo>
                        <a:lnTo>
                          <a:pt x="137" y="1014"/>
                        </a:lnTo>
                        <a:lnTo>
                          <a:pt x="137" y="1014"/>
                        </a:lnTo>
                        <a:lnTo>
                          <a:pt x="137" y="1014"/>
                        </a:lnTo>
                        <a:lnTo>
                          <a:pt x="137" y="1020"/>
                        </a:lnTo>
                        <a:lnTo>
                          <a:pt x="143" y="1020"/>
                        </a:lnTo>
                        <a:lnTo>
                          <a:pt x="143" y="1020"/>
                        </a:lnTo>
                        <a:lnTo>
                          <a:pt x="143" y="1020"/>
                        </a:lnTo>
                        <a:lnTo>
                          <a:pt x="143" y="1026"/>
                        </a:lnTo>
                        <a:lnTo>
                          <a:pt x="143" y="1026"/>
                        </a:lnTo>
                        <a:lnTo>
                          <a:pt x="143" y="1026"/>
                        </a:lnTo>
                        <a:lnTo>
                          <a:pt x="143" y="1026"/>
                        </a:lnTo>
                        <a:lnTo>
                          <a:pt x="150" y="1026"/>
                        </a:lnTo>
                        <a:lnTo>
                          <a:pt x="150" y="1032"/>
                        </a:lnTo>
                        <a:lnTo>
                          <a:pt x="150" y="1032"/>
                        </a:lnTo>
                        <a:lnTo>
                          <a:pt x="150" y="1032"/>
                        </a:lnTo>
                        <a:lnTo>
                          <a:pt x="150" y="1032"/>
                        </a:lnTo>
                        <a:lnTo>
                          <a:pt x="156" y="1032"/>
                        </a:lnTo>
                        <a:lnTo>
                          <a:pt x="156" y="1032"/>
                        </a:lnTo>
                        <a:lnTo>
                          <a:pt x="156" y="1032"/>
                        </a:lnTo>
                        <a:lnTo>
                          <a:pt x="156" y="1032"/>
                        </a:lnTo>
                        <a:lnTo>
                          <a:pt x="156" y="1032"/>
                        </a:lnTo>
                        <a:lnTo>
                          <a:pt x="156" y="1032"/>
                        </a:lnTo>
                        <a:lnTo>
                          <a:pt x="156" y="1032"/>
                        </a:lnTo>
                        <a:lnTo>
                          <a:pt x="162" y="1032"/>
                        </a:lnTo>
                        <a:lnTo>
                          <a:pt x="162" y="1032"/>
                        </a:lnTo>
                        <a:lnTo>
                          <a:pt x="162" y="1032"/>
                        </a:lnTo>
                        <a:lnTo>
                          <a:pt x="162" y="1026"/>
                        </a:lnTo>
                        <a:lnTo>
                          <a:pt x="162" y="1026"/>
                        </a:lnTo>
                        <a:lnTo>
                          <a:pt x="168" y="1026"/>
                        </a:lnTo>
                        <a:lnTo>
                          <a:pt x="168" y="1026"/>
                        </a:lnTo>
                        <a:lnTo>
                          <a:pt x="168" y="1026"/>
                        </a:lnTo>
                        <a:lnTo>
                          <a:pt x="168" y="1020"/>
                        </a:lnTo>
                        <a:lnTo>
                          <a:pt x="168" y="1020"/>
                        </a:lnTo>
                        <a:lnTo>
                          <a:pt x="168" y="1020"/>
                        </a:lnTo>
                        <a:lnTo>
                          <a:pt x="175" y="1014"/>
                        </a:lnTo>
                        <a:lnTo>
                          <a:pt x="175" y="1014"/>
                        </a:lnTo>
                        <a:lnTo>
                          <a:pt x="175" y="1014"/>
                        </a:lnTo>
                        <a:lnTo>
                          <a:pt x="175" y="1008"/>
                        </a:lnTo>
                        <a:lnTo>
                          <a:pt x="175" y="1008"/>
                        </a:lnTo>
                        <a:lnTo>
                          <a:pt x="175" y="1008"/>
                        </a:lnTo>
                        <a:lnTo>
                          <a:pt x="181" y="1002"/>
                        </a:lnTo>
                        <a:lnTo>
                          <a:pt x="181" y="1002"/>
                        </a:lnTo>
                        <a:lnTo>
                          <a:pt x="181" y="1002"/>
                        </a:lnTo>
                        <a:lnTo>
                          <a:pt x="181" y="996"/>
                        </a:lnTo>
                        <a:lnTo>
                          <a:pt x="181" y="996"/>
                        </a:lnTo>
                        <a:lnTo>
                          <a:pt x="181" y="996"/>
                        </a:lnTo>
                        <a:lnTo>
                          <a:pt x="181" y="990"/>
                        </a:lnTo>
                        <a:lnTo>
                          <a:pt x="187" y="990"/>
                        </a:lnTo>
                        <a:lnTo>
                          <a:pt x="187" y="984"/>
                        </a:lnTo>
                        <a:lnTo>
                          <a:pt x="187" y="984"/>
                        </a:lnTo>
                        <a:lnTo>
                          <a:pt x="187" y="978"/>
                        </a:lnTo>
                        <a:lnTo>
                          <a:pt x="187" y="978"/>
                        </a:lnTo>
                        <a:lnTo>
                          <a:pt x="193" y="972"/>
                        </a:lnTo>
                        <a:lnTo>
                          <a:pt x="193" y="972"/>
                        </a:lnTo>
                        <a:lnTo>
                          <a:pt x="193" y="966"/>
                        </a:lnTo>
                        <a:lnTo>
                          <a:pt x="193" y="966"/>
                        </a:lnTo>
                        <a:lnTo>
                          <a:pt x="193" y="960"/>
                        </a:lnTo>
                        <a:lnTo>
                          <a:pt x="193" y="954"/>
                        </a:lnTo>
                        <a:lnTo>
                          <a:pt x="200" y="954"/>
                        </a:lnTo>
                        <a:lnTo>
                          <a:pt x="200" y="948"/>
                        </a:lnTo>
                        <a:lnTo>
                          <a:pt x="200" y="948"/>
                        </a:lnTo>
                        <a:lnTo>
                          <a:pt x="200" y="942"/>
                        </a:lnTo>
                        <a:lnTo>
                          <a:pt x="200" y="942"/>
                        </a:lnTo>
                        <a:lnTo>
                          <a:pt x="200" y="936"/>
                        </a:lnTo>
                        <a:lnTo>
                          <a:pt x="206" y="930"/>
                        </a:lnTo>
                        <a:lnTo>
                          <a:pt x="206" y="924"/>
                        </a:lnTo>
                        <a:lnTo>
                          <a:pt x="206" y="924"/>
                        </a:lnTo>
                        <a:lnTo>
                          <a:pt x="206" y="918"/>
                        </a:lnTo>
                        <a:lnTo>
                          <a:pt x="206" y="912"/>
                        </a:lnTo>
                        <a:lnTo>
                          <a:pt x="206" y="906"/>
                        </a:lnTo>
                        <a:lnTo>
                          <a:pt x="212" y="906"/>
                        </a:lnTo>
                        <a:lnTo>
                          <a:pt x="212" y="900"/>
                        </a:lnTo>
                        <a:lnTo>
                          <a:pt x="212" y="894"/>
                        </a:lnTo>
                        <a:lnTo>
                          <a:pt x="212" y="894"/>
                        </a:lnTo>
                        <a:lnTo>
                          <a:pt x="212" y="888"/>
                        </a:lnTo>
                        <a:lnTo>
                          <a:pt x="212" y="882"/>
                        </a:lnTo>
                        <a:lnTo>
                          <a:pt x="212" y="876"/>
                        </a:lnTo>
                        <a:lnTo>
                          <a:pt x="218" y="876"/>
                        </a:lnTo>
                        <a:lnTo>
                          <a:pt x="218" y="870"/>
                        </a:lnTo>
                        <a:lnTo>
                          <a:pt x="218" y="864"/>
                        </a:lnTo>
                        <a:lnTo>
                          <a:pt x="218" y="858"/>
                        </a:lnTo>
                        <a:lnTo>
                          <a:pt x="218" y="852"/>
                        </a:lnTo>
                        <a:lnTo>
                          <a:pt x="218" y="846"/>
                        </a:lnTo>
                        <a:lnTo>
                          <a:pt x="225" y="840"/>
                        </a:lnTo>
                        <a:lnTo>
                          <a:pt x="225" y="834"/>
                        </a:lnTo>
                        <a:lnTo>
                          <a:pt x="225" y="828"/>
                        </a:lnTo>
                        <a:lnTo>
                          <a:pt x="225" y="822"/>
                        </a:lnTo>
                        <a:lnTo>
                          <a:pt x="225" y="822"/>
                        </a:lnTo>
                        <a:lnTo>
                          <a:pt x="225" y="816"/>
                        </a:lnTo>
                        <a:lnTo>
                          <a:pt x="231" y="804"/>
                        </a:lnTo>
                        <a:lnTo>
                          <a:pt x="231" y="798"/>
                        </a:lnTo>
                        <a:lnTo>
                          <a:pt x="231" y="792"/>
                        </a:lnTo>
                        <a:lnTo>
                          <a:pt x="231" y="786"/>
                        </a:lnTo>
                        <a:lnTo>
                          <a:pt x="231" y="780"/>
                        </a:lnTo>
                        <a:lnTo>
                          <a:pt x="231" y="774"/>
                        </a:lnTo>
                        <a:lnTo>
                          <a:pt x="237" y="774"/>
                        </a:lnTo>
                        <a:lnTo>
                          <a:pt x="237" y="768"/>
                        </a:lnTo>
                        <a:lnTo>
                          <a:pt x="237" y="768"/>
                        </a:lnTo>
                        <a:lnTo>
                          <a:pt x="237" y="768"/>
                        </a:lnTo>
                        <a:lnTo>
                          <a:pt x="237" y="768"/>
                        </a:lnTo>
                        <a:lnTo>
                          <a:pt x="243" y="774"/>
                        </a:lnTo>
                        <a:lnTo>
                          <a:pt x="243" y="780"/>
                        </a:lnTo>
                        <a:lnTo>
                          <a:pt x="243" y="786"/>
                        </a:lnTo>
                        <a:lnTo>
                          <a:pt x="243" y="798"/>
                        </a:lnTo>
                        <a:lnTo>
                          <a:pt x="243" y="804"/>
                        </a:lnTo>
                        <a:lnTo>
                          <a:pt x="243" y="810"/>
                        </a:lnTo>
                        <a:lnTo>
                          <a:pt x="243" y="816"/>
                        </a:lnTo>
                        <a:lnTo>
                          <a:pt x="249" y="822"/>
                        </a:lnTo>
                        <a:lnTo>
                          <a:pt x="249" y="828"/>
                        </a:lnTo>
                        <a:lnTo>
                          <a:pt x="249" y="840"/>
                        </a:lnTo>
                        <a:lnTo>
                          <a:pt x="249" y="840"/>
                        </a:lnTo>
                        <a:lnTo>
                          <a:pt x="249" y="846"/>
                        </a:lnTo>
                        <a:lnTo>
                          <a:pt x="249" y="852"/>
                        </a:lnTo>
                        <a:lnTo>
                          <a:pt x="256" y="858"/>
                        </a:lnTo>
                        <a:lnTo>
                          <a:pt x="256" y="864"/>
                        </a:lnTo>
                        <a:lnTo>
                          <a:pt x="256" y="870"/>
                        </a:lnTo>
                        <a:lnTo>
                          <a:pt x="256" y="876"/>
                        </a:lnTo>
                        <a:lnTo>
                          <a:pt x="256" y="882"/>
                        </a:lnTo>
                        <a:lnTo>
                          <a:pt x="256" y="888"/>
                        </a:lnTo>
                        <a:lnTo>
                          <a:pt x="262" y="894"/>
                        </a:lnTo>
                        <a:lnTo>
                          <a:pt x="262" y="906"/>
                        </a:lnTo>
                        <a:lnTo>
                          <a:pt x="262" y="912"/>
                        </a:lnTo>
                        <a:lnTo>
                          <a:pt x="262" y="912"/>
                        </a:lnTo>
                        <a:lnTo>
                          <a:pt x="262" y="918"/>
                        </a:lnTo>
                        <a:lnTo>
                          <a:pt x="268" y="924"/>
                        </a:lnTo>
                        <a:lnTo>
                          <a:pt x="268" y="930"/>
                        </a:lnTo>
                        <a:lnTo>
                          <a:pt x="268" y="936"/>
                        </a:lnTo>
                        <a:lnTo>
                          <a:pt x="268" y="936"/>
                        </a:lnTo>
                        <a:lnTo>
                          <a:pt x="268" y="942"/>
                        </a:lnTo>
                        <a:lnTo>
                          <a:pt x="268" y="948"/>
                        </a:lnTo>
                        <a:lnTo>
                          <a:pt x="268" y="954"/>
                        </a:lnTo>
                        <a:lnTo>
                          <a:pt x="274" y="954"/>
                        </a:lnTo>
                        <a:lnTo>
                          <a:pt x="274" y="960"/>
                        </a:lnTo>
                        <a:lnTo>
                          <a:pt x="274" y="966"/>
                        </a:lnTo>
                        <a:lnTo>
                          <a:pt x="274" y="966"/>
                        </a:lnTo>
                        <a:lnTo>
                          <a:pt x="274" y="972"/>
                        </a:lnTo>
                        <a:lnTo>
                          <a:pt x="274" y="978"/>
                        </a:lnTo>
                        <a:lnTo>
                          <a:pt x="281" y="978"/>
                        </a:lnTo>
                        <a:lnTo>
                          <a:pt x="281" y="984"/>
                        </a:lnTo>
                        <a:lnTo>
                          <a:pt x="281" y="984"/>
                        </a:lnTo>
                        <a:lnTo>
                          <a:pt x="281" y="990"/>
                        </a:lnTo>
                        <a:lnTo>
                          <a:pt x="281" y="996"/>
                        </a:lnTo>
                        <a:lnTo>
                          <a:pt x="281" y="996"/>
                        </a:lnTo>
                        <a:lnTo>
                          <a:pt x="287" y="1002"/>
                        </a:lnTo>
                        <a:lnTo>
                          <a:pt x="287" y="1002"/>
                        </a:lnTo>
                        <a:lnTo>
                          <a:pt x="287" y="1002"/>
                        </a:lnTo>
                        <a:lnTo>
                          <a:pt x="287" y="1008"/>
                        </a:lnTo>
                        <a:lnTo>
                          <a:pt x="287" y="1008"/>
                        </a:lnTo>
                        <a:lnTo>
                          <a:pt x="287" y="1014"/>
                        </a:lnTo>
                        <a:lnTo>
                          <a:pt x="293" y="1014"/>
                        </a:lnTo>
                        <a:lnTo>
                          <a:pt x="293" y="1014"/>
                        </a:lnTo>
                        <a:lnTo>
                          <a:pt x="293" y="1020"/>
                        </a:lnTo>
                        <a:lnTo>
                          <a:pt x="293" y="1026"/>
                        </a:lnTo>
                        <a:lnTo>
                          <a:pt x="293" y="1026"/>
                        </a:lnTo>
                        <a:lnTo>
                          <a:pt x="299" y="1026"/>
                        </a:lnTo>
                        <a:lnTo>
                          <a:pt x="299" y="1026"/>
                        </a:lnTo>
                        <a:lnTo>
                          <a:pt x="299" y="1032"/>
                        </a:lnTo>
                        <a:lnTo>
                          <a:pt x="299" y="1032"/>
                        </a:lnTo>
                        <a:lnTo>
                          <a:pt x="299" y="1032"/>
                        </a:lnTo>
                        <a:lnTo>
                          <a:pt x="299" y="1032"/>
                        </a:lnTo>
                        <a:lnTo>
                          <a:pt x="299" y="1038"/>
                        </a:lnTo>
                        <a:lnTo>
                          <a:pt x="306" y="1038"/>
                        </a:lnTo>
                        <a:lnTo>
                          <a:pt x="306" y="1038"/>
                        </a:lnTo>
                        <a:lnTo>
                          <a:pt x="306" y="1038"/>
                        </a:lnTo>
                        <a:lnTo>
                          <a:pt x="306" y="1038"/>
                        </a:lnTo>
                        <a:lnTo>
                          <a:pt x="306" y="1038"/>
                        </a:lnTo>
                        <a:lnTo>
                          <a:pt x="306" y="1038"/>
                        </a:lnTo>
                        <a:lnTo>
                          <a:pt x="312" y="1044"/>
                        </a:lnTo>
                        <a:lnTo>
                          <a:pt x="312" y="1044"/>
                        </a:lnTo>
                        <a:lnTo>
                          <a:pt x="312" y="1044"/>
                        </a:lnTo>
                        <a:lnTo>
                          <a:pt x="312" y="1044"/>
                        </a:lnTo>
                        <a:lnTo>
                          <a:pt x="312" y="1044"/>
                        </a:lnTo>
                        <a:lnTo>
                          <a:pt x="312" y="1044"/>
                        </a:lnTo>
                        <a:lnTo>
                          <a:pt x="318" y="1044"/>
                        </a:lnTo>
                        <a:lnTo>
                          <a:pt x="318" y="1044"/>
                        </a:lnTo>
                        <a:lnTo>
                          <a:pt x="318" y="1044"/>
                        </a:lnTo>
                        <a:lnTo>
                          <a:pt x="318" y="1038"/>
                        </a:lnTo>
                        <a:lnTo>
                          <a:pt x="318" y="1038"/>
                        </a:lnTo>
                        <a:lnTo>
                          <a:pt x="318" y="1038"/>
                        </a:lnTo>
                        <a:lnTo>
                          <a:pt x="324" y="1038"/>
                        </a:lnTo>
                        <a:lnTo>
                          <a:pt x="324" y="1038"/>
                        </a:lnTo>
                        <a:lnTo>
                          <a:pt x="324" y="1032"/>
                        </a:lnTo>
                        <a:lnTo>
                          <a:pt x="324" y="1032"/>
                        </a:lnTo>
                        <a:lnTo>
                          <a:pt x="324" y="1032"/>
                        </a:lnTo>
                        <a:lnTo>
                          <a:pt x="324" y="1032"/>
                        </a:lnTo>
                        <a:lnTo>
                          <a:pt x="331" y="1026"/>
                        </a:lnTo>
                        <a:lnTo>
                          <a:pt x="331" y="1020"/>
                        </a:lnTo>
                        <a:lnTo>
                          <a:pt x="331" y="1020"/>
                        </a:lnTo>
                        <a:lnTo>
                          <a:pt x="331" y="1014"/>
                        </a:lnTo>
                        <a:lnTo>
                          <a:pt x="331" y="1014"/>
                        </a:lnTo>
                        <a:lnTo>
                          <a:pt x="331" y="1014"/>
                        </a:lnTo>
                        <a:lnTo>
                          <a:pt x="337" y="1008"/>
                        </a:lnTo>
                        <a:lnTo>
                          <a:pt x="337" y="1002"/>
                        </a:lnTo>
                        <a:lnTo>
                          <a:pt x="337" y="996"/>
                        </a:lnTo>
                        <a:lnTo>
                          <a:pt x="337" y="996"/>
                        </a:lnTo>
                        <a:lnTo>
                          <a:pt x="337" y="990"/>
                        </a:lnTo>
                        <a:lnTo>
                          <a:pt x="337" y="990"/>
                        </a:lnTo>
                        <a:lnTo>
                          <a:pt x="343" y="984"/>
                        </a:lnTo>
                        <a:lnTo>
                          <a:pt x="343" y="978"/>
                        </a:lnTo>
                        <a:lnTo>
                          <a:pt x="343" y="972"/>
                        </a:lnTo>
                        <a:lnTo>
                          <a:pt x="343" y="972"/>
                        </a:lnTo>
                        <a:lnTo>
                          <a:pt x="343" y="966"/>
                        </a:lnTo>
                        <a:lnTo>
                          <a:pt x="343" y="960"/>
                        </a:lnTo>
                        <a:lnTo>
                          <a:pt x="349" y="954"/>
                        </a:lnTo>
                        <a:lnTo>
                          <a:pt x="349" y="948"/>
                        </a:lnTo>
                        <a:lnTo>
                          <a:pt x="349" y="942"/>
                        </a:lnTo>
                        <a:lnTo>
                          <a:pt x="349" y="936"/>
                        </a:lnTo>
                        <a:lnTo>
                          <a:pt x="349" y="930"/>
                        </a:lnTo>
                        <a:lnTo>
                          <a:pt x="349" y="930"/>
                        </a:lnTo>
                        <a:lnTo>
                          <a:pt x="356" y="924"/>
                        </a:lnTo>
                        <a:lnTo>
                          <a:pt x="356" y="912"/>
                        </a:lnTo>
                        <a:lnTo>
                          <a:pt x="356" y="906"/>
                        </a:lnTo>
                        <a:lnTo>
                          <a:pt x="356" y="894"/>
                        </a:lnTo>
                        <a:lnTo>
                          <a:pt x="356" y="888"/>
                        </a:lnTo>
                        <a:lnTo>
                          <a:pt x="356" y="882"/>
                        </a:lnTo>
                        <a:lnTo>
                          <a:pt x="362" y="876"/>
                        </a:lnTo>
                        <a:lnTo>
                          <a:pt x="362" y="870"/>
                        </a:lnTo>
                        <a:lnTo>
                          <a:pt x="362" y="864"/>
                        </a:lnTo>
                        <a:lnTo>
                          <a:pt x="362" y="852"/>
                        </a:lnTo>
                        <a:lnTo>
                          <a:pt x="362" y="846"/>
                        </a:lnTo>
                        <a:lnTo>
                          <a:pt x="362" y="840"/>
                        </a:lnTo>
                        <a:lnTo>
                          <a:pt x="368" y="834"/>
                        </a:lnTo>
                        <a:lnTo>
                          <a:pt x="368" y="828"/>
                        </a:lnTo>
                        <a:lnTo>
                          <a:pt x="368" y="816"/>
                        </a:lnTo>
                        <a:lnTo>
                          <a:pt x="368" y="804"/>
                        </a:lnTo>
                        <a:lnTo>
                          <a:pt x="368" y="798"/>
                        </a:lnTo>
                        <a:lnTo>
                          <a:pt x="368" y="786"/>
                        </a:lnTo>
                        <a:lnTo>
                          <a:pt x="374" y="780"/>
                        </a:lnTo>
                        <a:lnTo>
                          <a:pt x="374" y="768"/>
                        </a:lnTo>
                        <a:lnTo>
                          <a:pt x="374" y="762"/>
                        </a:lnTo>
                        <a:lnTo>
                          <a:pt x="374" y="750"/>
                        </a:lnTo>
                        <a:lnTo>
                          <a:pt x="374" y="744"/>
                        </a:lnTo>
                        <a:lnTo>
                          <a:pt x="374" y="732"/>
                        </a:lnTo>
                        <a:lnTo>
                          <a:pt x="381" y="726"/>
                        </a:lnTo>
                        <a:lnTo>
                          <a:pt x="381" y="714"/>
                        </a:lnTo>
                        <a:lnTo>
                          <a:pt x="381" y="702"/>
                        </a:lnTo>
                        <a:lnTo>
                          <a:pt x="381" y="696"/>
                        </a:lnTo>
                        <a:lnTo>
                          <a:pt x="381" y="684"/>
                        </a:lnTo>
                        <a:lnTo>
                          <a:pt x="381" y="672"/>
                        </a:lnTo>
                        <a:lnTo>
                          <a:pt x="387" y="666"/>
                        </a:lnTo>
                        <a:lnTo>
                          <a:pt x="387" y="654"/>
                        </a:lnTo>
                        <a:lnTo>
                          <a:pt x="387" y="630"/>
                        </a:lnTo>
                        <a:lnTo>
                          <a:pt x="387" y="624"/>
                        </a:lnTo>
                        <a:lnTo>
                          <a:pt x="387" y="612"/>
                        </a:lnTo>
                        <a:lnTo>
                          <a:pt x="387" y="600"/>
                        </a:lnTo>
                        <a:lnTo>
                          <a:pt x="393" y="588"/>
                        </a:lnTo>
                        <a:lnTo>
                          <a:pt x="393" y="582"/>
                        </a:lnTo>
                        <a:lnTo>
                          <a:pt x="393" y="570"/>
                        </a:lnTo>
                        <a:lnTo>
                          <a:pt x="393" y="558"/>
                        </a:lnTo>
                        <a:lnTo>
                          <a:pt x="393" y="552"/>
                        </a:lnTo>
                        <a:lnTo>
                          <a:pt x="393" y="528"/>
                        </a:lnTo>
                        <a:lnTo>
                          <a:pt x="399" y="516"/>
                        </a:lnTo>
                        <a:lnTo>
                          <a:pt x="399" y="504"/>
                        </a:lnTo>
                        <a:lnTo>
                          <a:pt x="399" y="492"/>
                        </a:lnTo>
                        <a:lnTo>
                          <a:pt x="399" y="480"/>
                        </a:lnTo>
                        <a:lnTo>
                          <a:pt x="399" y="468"/>
                        </a:lnTo>
                        <a:lnTo>
                          <a:pt x="399" y="456"/>
                        </a:lnTo>
                        <a:lnTo>
                          <a:pt x="405" y="450"/>
                        </a:lnTo>
                        <a:lnTo>
                          <a:pt x="405" y="450"/>
                        </a:lnTo>
                        <a:lnTo>
                          <a:pt x="405" y="450"/>
                        </a:lnTo>
                        <a:lnTo>
                          <a:pt x="405" y="456"/>
                        </a:lnTo>
                        <a:lnTo>
                          <a:pt x="405" y="468"/>
                        </a:lnTo>
                        <a:lnTo>
                          <a:pt x="405" y="486"/>
                        </a:lnTo>
                        <a:lnTo>
                          <a:pt x="412" y="498"/>
                        </a:lnTo>
                        <a:lnTo>
                          <a:pt x="412" y="516"/>
                        </a:lnTo>
                        <a:lnTo>
                          <a:pt x="412" y="534"/>
                        </a:lnTo>
                        <a:lnTo>
                          <a:pt x="412" y="546"/>
                        </a:lnTo>
                        <a:lnTo>
                          <a:pt x="412" y="564"/>
                        </a:lnTo>
                        <a:lnTo>
                          <a:pt x="412" y="576"/>
                        </a:lnTo>
                        <a:lnTo>
                          <a:pt x="418" y="600"/>
                        </a:lnTo>
                        <a:lnTo>
                          <a:pt x="418" y="612"/>
                        </a:lnTo>
                        <a:lnTo>
                          <a:pt x="418" y="624"/>
                        </a:lnTo>
                        <a:lnTo>
                          <a:pt x="418" y="636"/>
                        </a:lnTo>
                        <a:lnTo>
                          <a:pt x="418" y="654"/>
                        </a:lnTo>
                        <a:lnTo>
                          <a:pt x="418" y="666"/>
                        </a:lnTo>
                        <a:lnTo>
                          <a:pt x="424" y="678"/>
                        </a:lnTo>
                        <a:lnTo>
                          <a:pt x="424" y="696"/>
                        </a:lnTo>
                        <a:lnTo>
                          <a:pt x="424" y="708"/>
                        </a:lnTo>
                        <a:lnTo>
                          <a:pt x="424" y="732"/>
                        </a:lnTo>
                        <a:lnTo>
                          <a:pt x="424" y="744"/>
                        </a:lnTo>
                        <a:lnTo>
                          <a:pt x="424" y="756"/>
                        </a:lnTo>
                        <a:lnTo>
                          <a:pt x="430" y="768"/>
                        </a:lnTo>
                        <a:lnTo>
                          <a:pt x="430" y="780"/>
                        </a:lnTo>
                        <a:lnTo>
                          <a:pt x="430" y="792"/>
                        </a:lnTo>
                        <a:lnTo>
                          <a:pt x="430" y="804"/>
                        </a:lnTo>
                        <a:lnTo>
                          <a:pt x="430" y="816"/>
                        </a:lnTo>
                        <a:lnTo>
                          <a:pt x="430" y="822"/>
                        </a:lnTo>
                        <a:lnTo>
                          <a:pt x="437" y="834"/>
                        </a:lnTo>
                        <a:lnTo>
                          <a:pt x="437" y="846"/>
                        </a:lnTo>
                        <a:lnTo>
                          <a:pt x="437" y="852"/>
                        </a:lnTo>
                        <a:lnTo>
                          <a:pt x="437" y="864"/>
                        </a:lnTo>
                        <a:lnTo>
                          <a:pt x="437" y="876"/>
                        </a:lnTo>
                        <a:lnTo>
                          <a:pt x="437" y="882"/>
                        </a:lnTo>
                        <a:lnTo>
                          <a:pt x="443" y="894"/>
                        </a:lnTo>
                        <a:lnTo>
                          <a:pt x="443" y="900"/>
                        </a:lnTo>
                        <a:lnTo>
                          <a:pt x="443" y="906"/>
                        </a:lnTo>
                        <a:lnTo>
                          <a:pt x="443" y="924"/>
                        </a:lnTo>
                        <a:lnTo>
                          <a:pt x="443" y="930"/>
                        </a:lnTo>
                        <a:lnTo>
                          <a:pt x="443" y="936"/>
                        </a:lnTo>
                        <a:lnTo>
                          <a:pt x="449" y="942"/>
                        </a:lnTo>
                        <a:lnTo>
                          <a:pt x="449" y="948"/>
                        </a:lnTo>
                        <a:lnTo>
                          <a:pt x="449" y="960"/>
                        </a:lnTo>
                        <a:lnTo>
                          <a:pt x="449" y="966"/>
                        </a:lnTo>
                        <a:lnTo>
                          <a:pt x="449" y="972"/>
                        </a:lnTo>
                        <a:lnTo>
                          <a:pt x="449" y="978"/>
                        </a:lnTo>
                        <a:lnTo>
                          <a:pt x="449" y="984"/>
                        </a:lnTo>
                        <a:lnTo>
                          <a:pt x="455" y="990"/>
                        </a:lnTo>
                        <a:lnTo>
                          <a:pt x="455" y="996"/>
                        </a:lnTo>
                        <a:lnTo>
                          <a:pt x="455" y="1002"/>
                        </a:lnTo>
                        <a:lnTo>
                          <a:pt x="455" y="1008"/>
                        </a:lnTo>
                        <a:lnTo>
                          <a:pt x="455" y="1014"/>
                        </a:lnTo>
                        <a:lnTo>
                          <a:pt x="462" y="1020"/>
                        </a:lnTo>
                        <a:lnTo>
                          <a:pt x="462" y="1020"/>
                        </a:lnTo>
                        <a:lnTo>
                          <a:pt x="462" y="1026"/>
                        </a:lnTo>
                        <a:lnTo>
                          <a:pt x="462" y="1032"/>
                        </a:lnTo>
                        <a:lnTo>
                          <a:pt x="462" y="1032"/>
                        </a:lnTo>
                        <a:lnTo>
                          <a:pt x="462" y="1038"/>
                        </a:lnTo>
                        <a:lnTo>
                          <a:pt x="468" y="1038"/>
                        </a:lnTo>
                        <a:lnTo>
                          <a:pt x="468" y="1038"/>
                        </a:lnTo>
                        <a:lnTo>
                          <a:pt x="468" y="1044"/>
                        </a:lnTo>
                        <a:lnTo>
                          <a:pt x="468" y="1044"/>
                        </a:lnTo>
                        <a:lnTo>
                          <a:pt x="468" y="1044"/>
                        </a:lnTo>
                        <a:lnTo>
                          <a:pt x="468" y="1050"/>
                        </a:lnTo>
                        <a:lnTo>
                          <a:pt x="474" y="1050"/>
                        </a:lnTo>
                        <a:lnTo>
                          <a:pt x="474" y="1050"/>
                        </a:lnTo>
                        <a:lnTo>
                          <a:pt x="474" y="1050"/>
                        </a:lnTo>
                        <a:lnTo>
                          <a:pt x="474" y="1050"/>
                        </a:lnTo>
                        <a:lnTo>
                          <a:pt x="474" y="1050"/>
                        </a:lnTo>
                        <a:lnTo>
                          <a:pt x="474" y="1050"/>
                        </a:lnTo>
                        <a:lnTo>
                          <a:pt x="480" y="1050"/>
                        </a:lnTo>
                        <a:lnTo>
                          <a:pt x="480" y="1050"/>
                        </a:lnTo>
                        <a:lnTo>
                          <a:pt x="480" y="1050"/>
                        </a:lnTo>
                        <a:lnTo>
                          <a:pt x="480" y="1050"/>
                        </a:lnTo>
                        <a:lnTo>
                          <a:pt x="480" y="1050"/>
                        </a:lnTo>
                        <a:lnTo>
                          <a:pt x="480" y="1044"/>
                        </a:lnTo>
                        <a:lnTo>
                          <a:pt x="487" y="1044"/>
                        </a:lnTo>
                        <a:lnTo>
                          <a:pt x="487" y="1044"/>
                        </a:lnTo>
                        <a:lnTo>
                          <a:pt x="487" y="1038"/>
                        </a:lnTo>
                        <a:lnTo>
                          <a:pt x="487" y="1038"/>
                        </a:lnTo>
                        <a:lnTo>
                          <a:pt x="487" y="1032"/>
                        </a:lnTo>
                        <a:lnTo>
                          <a:pt x="487" y="1026"/>
                        </a:lnTo>
                        <a:lnTo>
                          <a:pt x="493" y="1026"/>
                        </a:lnTo>
                        <a:lnTo>
                          <a:pt x="493" y="1020"/>
                        </a:lnTo>
                        <a:lnTo>
                          <a:pt x="493" y="1014"/>
                        </a:lnTo>
                        <a:lnTo>
                          <a:pt x="493" y="1008"/>
                        </a:lnTo>
                        <a:lnTo>
                          <a:pt x="493" y="990"/>
                        </a:lnTo>
                        <a:lnTo>
                          <a:pt x="493" y="984"/>
                        </a:lnTo>
                        <a:lnTo>
                          <a:pt x="499" y="978"/>
                        </a:lnTo>
                        <a:lnTo>
                          <a:pt x="499" y="966"/>
                        </a:lnTo>
                        <a:lnTo>
                          <a:pt x="499" y="960"/>
                        </a:lnTo>
                        <a:lnTo>
                          <a:pt x="499" y="948"/>
                        </a:lnTo>
                        <a:lnTo>
                          <a:pt x="499" y="942"/>
                        </a:lnTo>
                        <a:lnTo>
                          <a:pt x="499" y="936"/>
                        </a:lnTo>
                        <a:lnTo>
                          <a:pt x="499" y="930"/>
                        </a:lnTo>
                        <a:lnTo>
                          <a:pt x="505" y="930"/>
                        </a:lnTo>
                        <a:lnTo>
                          <a:pt x="505" y="924"/>
                        </a:lnTo>
                        <a:lnTo>
                          <a:pt x="505" y="924"/>
                        </a:lnTo>
                        <a:lnTo>
                          <a:pt x="505" y="924"/>
                        </a:lnTo>
                        <a:lnTo>
                          <a:pt x="505" y="930"/>
                        </a:lnTo>
                        <a:lnTo>
                          <a:pt x="512" y="930"/>
                        </a:lnTo>
                        <a:lnTo>
                          <a:pt x="512" y="936"/>
                        </a:lnTo>
                        <a:lnTo>
                          <a:pt x="512" y="942"/>
                        </a:lnTo>
                        <a:lnTo>
                          <a:pt x="512" y="954"/>
                        </a:lnTo>
                        <a:lnTo>
                          <a:pt x="512" y="960"/>
                        </a:lnTo>
                        <a:lnTo>
                          <a:pt x="512" y="972"/>
                        </a:lnTo>
                        <a:lnTo>
                          <a:pt x="512" y="978"/>
                        </a:lnTo>
                        <a:lnTo>
                          <a:pt x="518" y="984"/>
                        </a:lnTo>
                        <a:lnTo>
                          <a:pt x="518" y="1002"/>
                        </a:lnTo>
                        <a:lnTo>
                          <a:pt x="518" y="1008"/>
                        </a:lnTo>
                        <a:lnTo>
                          <a:pt x="518" y="1014"/>
                        </a:lnTo>
                        <a:lnTo>
                          <a:pt x="518" y="1014"/>
                        </a:lnTo>
                        <a:lnTo>
                          <a:pt x="524" y="1020"/>
                        </a:lnTo>
                        <a:lnTo>
                          <a:pt x="524" y="1026"/>
                        </a:lnTo>
                        <a:lnTo>
                          <a:pt x="524" y="1026"/>
                        </a:lnTo>
                        <a:lnTo>
                          <a:pt x="524" y="1032"/>
                        </a:lnTo>
                        <a:lnTo>
                          <a:pt x="524" y="1032"/>
                        </a:lnTo>
                        <a:lnTo>
                          <a:pt x="524" y="1032"/>
                        </a:lnTo>
                        <a:lnTo>
                          <a:pt x="524" y="1038"/>
                        </a:lnTo>
                        <a:lnTo>
                          <a:pt x="530" y="1038"/>
                        </a:lnTo>
                        <a:lnTo>
                          <a:pt x="530" y="1038"/>
                        </a:lnTo>
                        <a:lnTo>
                          <a:pt x="530" y="1044"/>
                        </a:lnTo>
                        <a:lnTo>
                          <a:pt x="530" y="1044"/>
                        </a:lnTo>
                        <a:lnTo>
                          <a:pt x="530" y="1044"/>
                        </a:lnTo>
                        <a:lnTo>
                          <a:pt x="530" y="1044"/>
                        </a:lnTo>
                        <a:lnTo>
                          <a:pt x="536" y="1044"/>
                        </a:lnTo>
                        <a:lnTo>
                          <a:pt x="536" y="1044"/>
                        </a:lnTo>
                        <a:lnTo>
                          <a:pt x="536" y="1044"/>
                        </a:lnTo>
                        <a:lnTo>
                          <a:pt x="536" y="1044"/>
                        </a:lnTo>
                        <a:lnTo>
                          <a:pt x="536" y="1044"/>
                        </a:lnTo>
                        <a:lnTo>
                          <a:pt x="543" y="1044"/>
                        </a:lnTo>
                        <a:lnTo>
                          <a:pt x="543" y="1044"/>
                        </a:lnTo>
                        <a:lnTo>
                          <a:pt x="543" y="1044"/>
                        </a:lnTo>
                        <a:lnTo>
                          <a:pt x="543" y="1044"/>
                        </a:lnTo>
                        <a:lnTo>
                          <a:pt x="543" y="1044"/>
                        </a:lnTo>
                        <a:lnTo>
                          <a:pt x="543" y="1044"/>
                        </a:lnTo>
                        <a:lnTo>
                          <a:pt x="543" y="1044"/>
                        </a:lnTo>
                        <a:lnTo>
                          <a:pt x="549" y="1044"/>
                        </a:lnTo>
                        <a:lnTo>
                          <a:pt x="549" y="1044"/>
                        </a:lnTo>
                        <a:lnTo>
                          <a:pt x="549" y="1038"/>
                        </a:lnTo>
                        <a:lnTo>
                          <a:pt x="549" y="1038"/>
                        </a:lnTo>
                        <a:lnTo>
                          <a:pt x="549" y="1038"/>
                        </a:lnTo>
                        <a:lnTo>
                          <a:pt x="549" y="1038"/>
                        </a:lnTo>
                        <a:lnTo>
                          <a:pt x="555" y="1032"/>
                        </a:lnTo>
                        <a:lnTo>
                          <a:pt x="555" y="1032"/>
                        </a:lnTo>
                        <a:lnTo>
                          <a:pt x="555" y="1026"/>
                        </a:lnTo>
                        <a:lnTo>
                          <a:pt x="555" y="1026"/>
                        </a:lnTo>
                        <a:lnTo>
                          <a:pt x="555" y="1026"/>
                        </a:lnTo>
                        <a:lnTo>
                          <a:pt x="561" y="1020"/>
                        </a:lnTo>
                        <a:lnTo>
                          <a:pt x="561" y="1020"/>
                        </a:lnTo>
                        <a:lnTo>
                          <a:pt x="561" y="1020"/>
                        </a:lnTo>
                        <a:lnTo>
                          <a:pt x="561" y="1014"/>
                        </a:lnTo>
                        <a:lnTo>
                          <a:pt x="561" y="1008"/>
                        </a:lnTo>
                        <a:lnTo>
                          <a:pt x="561" y="1008"/>
                        </a:lnTo>
                        <a:lnTo>
                          <a:pt x="568" y="1008"/>
                        </a:lnTo>
                        <a:lnTo>
                          <a:pt x="568" y="1002"/>
                        </a:lnTo>
                        <a:lnTo>
                          <a:pt x="568" y="1002"/>
                        </a:lnTo>
                        <a:lnTo>
                          <a:pt x="568" y="996"/>
                        </a:lnTo>
                        <a:lnTo>
                          <a:pt x="568" y="990"/>
                        </a:lnTo>
                        <a:lnTo>
                          <a:pt x="568" y="984"/>
                        </a:lnTo>
                        <a:lnTo>
                          <a:pt x="574" y="984"/>
                        </a:lnTo>
                        <a:lnTo>
                          <a:pt x="574" y="978"/>
                        </a:lnTo>
                        <a:lnTo>
                          <a:pt x="574" y="972"/>
                        </a:lnTo>
                        <a:lnTo>
                          <a:pt x="574" y="972"/>
                        </a:lnTo>
                        <a:lnTo>
                          <a:pt x="574" y="966"/>
                        </a:lnTo>
                        <a:lnTo>
                          <a:pt x="574" y="960"/>
                        </a:lnTo>
                        <a:lnTo>
                          <a:pt x="574" y="954"/>
                        </a:lnTo>
                        <a:lnTo>
                          <a:pt x="580" y="954"/>
                        </a:lnTo>
                        <a:lnTo>
                          <a:pt x="580" y="948"/>
                        </a:lnTo>
                        <a:lnTo>
                          <a:pt x="580" y="942"/>
                        </a:lnTo>
                        <a:lnTo>
                          <a:pt x="580" y="936"/>
                        </a:lnTo>
                        <a:lnTo>
                          <a:pt x="580" y="930"/>
                        </a:lnTo>
                        <a:lnTo>
                          <a:pt x="580" y="924"/>
                        </a:lnTo>
                        <a:lnTo>
                          <a:pt x="586" y="924"/>
                        </a:lnTo>
                        <a:lnTo>
                          <a:pt x="586" y="912"/>
                        </a:lnTo>
                        <a:lnTo>
                          <a:pt x="586" y="906"/>
                        </a:lnTo>
                        <a:lnTo>
                          <a:pt x="586" y="900"/>
                        </a:lnTo>
                        <a:lnTo>
                          <a:pt x="586" y="894"/>
                        </a:lnTo>
                        <a:lnTo>
                          <a:pt x="593" y="888"/>
                        </a:lnTo>
                        <a:lnTo>
                          <a:pt x="593" y="882"/>
                        </a:lnTo>
                        <a:lnTo>
                          <a:pt x="593" y="876"/>
                        </a:lnTo>
                        <a:lnTo>
                          <a:pt x="593" y="870"/>
                        </a:lnTo>
                        <a:lnTo>
                          <a:pt x="593" y="864"/>
                        </a:lnTo>
                        <a:lnTo>
                          <a:pt x="593" y="858"/>
                        </a:lnTo>
                        <a:lnTo>
                          <a:pt x="599" y="846"/>
                        </a:lnTo>
                        <a:lnTo>
                          <a:pt x="599" y="840"/>
                        </a:lnTo>
                        <a:lnTo>
                          <a:pt x="599" y="834"/>
                        </a:lnTo>
                        <a:lnTo>
                          <a:pt x="599" y="822"/>
                        </a:lnTo>
                        <a:lnTo>
                          <a:pt x="599" y="816"/>
                        </a:lnTo>
                        <a:lnTo>
                          <a:pt x="599" y="810"/>
                        </a:lnTo>
                        <a:lnTo>
                          <a:pt x="599" y="804"/>
                        </a:lnTo>
                        <a:lnTo>
                          <a:pt x="605" y="798"/>
                        </a:lnTo>
                        <a:lnTo>
                          <a:pt x="605" y="792"/>
                        </a:lnTo>
                        <a:lnTo>
                          <a:pt x="605" y="786"/>
                        </a:lnTo>
                        <a:lnTo>
                          <a:pt x="605" y="786"/>
                        </a:lnTo>
                        <a:lnTo>
                          <a:pt x="605" y="786"/>
                        </a:lnTo>
                        <a:lnTo>
                          <a:pt x="611" y="786"/>
                        </a:lnTo>
                        <a:lnTo>
                          <a:pt x="611" y="792"/>
                        </a:lnTo>
                        <a:lnTo>
                          <a:pt x="611" y="798"/>
                        </a:lnTo>
                        <a:lnTo>
                          <a:pt x="611" y="804"/>
                        </a:lnTo>
                        <a:lnTo>
                          <a:pt x="611" y="810"/>
                        </a:lnTo>
                        <a:lnTo>
                          <a:pt x="611" y="810"/>
                        </a:lnTo>
                        <a:lnTo>
                          <a:pt x="611" y="816"/>
                        </a:lnTo>
                        <a:lnTo>
                          <a:pt x="618" y="822"/>
                        </a:lnTo>
                        <a:lnTo>
                          <a:pt x="618" y="828"/>
                        </a:lnTo>
                        <a:lnTo>
                          <a:pt x="618" y="834"/>
                        </a:lnTo>
                        <a:lnTo>
                          <a:pt x="618" y="840"/>
                        </a:lnTo>
                        <a:lnTo>
                          <a:pt x="618" y="840"/>
                        </a:lnTo>
                        <a:lnTo>
                          <a:pt x="618" y="846"/>
                        </a:lnTo>
                        <a:lnTo>
                          <a:pt x="624" y="852"/>
                        </a:lnTo>
                        <a:lnTo>
                          <a:pt x="624" y="858"/>
                        </a:lnTo>
                        <a:lnTo>
                          <a:pt x="624" y="864"/>
                        </a:lnTo>
                        <a:lnTo>
                          <a:pt x="624" y="870"/>
                        </a:lnTo>
                        <a:lnTo>
                          <a:pt x="624" y="870"/>
                        </a:lnTo>
                        <a:lnTo>
                          <a:pt x="630" y="876"/>
                        </a:lnTo>
                        <a:lnTo>
                          <a:pt x="630" y="882"/>
                        </a:lnTo>
                        <a:lnTo>
                          <a:pt x="630" y="888"/>
                        </a:lnTo>
                        <a:lnTo>
                          <a:pt x="630" y="888"/>
                        </a:lnTo>
                        <a:lnTo>
                          <a:pt x="630" y="894"/>
                        </a:lnTo>
                        <a:lnTo>
                          <a:pt x="630" y="900"/>
                        </a:lnTo>
                        <a:lnTo>
                          <a:pt x="630" y="900"/>
                        </a:lnTo>
                        <a:lnTo>
                          <a:pt x="636" y="906"/>
                        </a:lnTo>
                        <a:lnTo>
                          <a:pt x="636" y="906"/>
                        </a:lnTo>
                        <a:lnTo>
                          <a:pt x="636" y="912"/>
                        </a:lnTo>
                        <a:lnTo>
                          <a:pt x="636" y="918"/>
                        </a:lnTo>
                        <a:lnTo>
                          <a:pt x="636" y="918"/>
                        </a:lnTo>
                        <a:lnTo>
                          <a:pt x="636" y="924"/>
                        </a:lnTo>
                        <a:lnTo>
                          <a:pt x="643" y="930"/>
                        </a:lnTo>
                        <a:lnTo>
                          <a:pt x="643" y="930"/>
                        </a:lnTo>
                        <a:lnTo>
                          <a:pt x="643" y="936"/>
                        </a:lnTo>
                        <a:lnTo>
                          <a:pt x="643" y="942"/>
                        </a:lnTo>
                        <a:lnTo>
                          <a:pt x="643" y="942"/>
                        </a:lnTo>
                        <a:lnTo>
                          <a:pt x="643" y="948"/>
                        </a:lnTo>
                        <a:lnTo>
                          <a:pt x="649" y="948"/>
                        </a:lnTo>
                        <a:lnTo>
                          <a:pt x="649" y="948"/>
                        </a:lnTo>
                        <a:lnTo>
                          <a:pt x="649" y="954"/>
                        </a:lnTo>
                        <a:lnTo>
                          <a:pt x="649" y="960"/>
                        </a:lnTo>
                        <a:lnTo>
                          <a:pt x="649" y="960"/>
                        </a:lnTo>
                        <a:lnTo>
                          <a:pt x="649" y="966"/>
                        </a:lnTo>
                        <a:lnTo>
                          <a:pt x="655" y="966"/>
                        </a:lnTo>
                        <a:lnTo>
                          <a:pt x="655" y="966"/>
                        </a:lnTo>
                        <a:lnTo>
                          <a:pt x="655" y="972"/>
                        </a:lnTo>
                        <a:lnTo>
                          <a:pt x="655" y="978"/>
                        </a:lnTo>
                        <a:lnTo>
                          <a:pt x="655" y="978"/>
                        </a:lnTo>
                        <a:lnTo>
                          <a:pt x="661" y="978"/>
                        </a:lnTo>
                        <a:lnTo>
                          <a:pt x="661" y="984"/>
                        </a:lnTo>
                        <a:lnTo>
                          <a:pt x="661" y="984"/>
                        </a:lnTo>
                        <a:lnTo>
                          <a:pt x="661" y="990"/>
                        </a:lnTo>
                        <a:lnTo>
                          <a:pt x="661" y="990"/>
                        </a:lnTo>
                        <a:lnTo>
                          <a:pt x="661" y="990"/>
                        </a:lnTo>
                        <a:lnTo>
                          <a:pt x="661" y="996"/>
                        </a:lnTo>
                        <a:lnTo>
                          <a:pt x="668" y="996"/>
                        </a:lnTo>
                        <a:lnTo>
                          <a:pt x="668" y="996"/>
                        </a:lnTo>
                        <a:lnTo>
                          <a:pt x="668" y="1002"/>
                        </a:lnTo>
                        <a:lnTo>
                          <a:pt x="668" y="1002"/>
                        </a:lnTo>
                        <a:lnTo>
                          <a:pt x="668" y="1002"/>
                        </a:lnTo>
                        <a:lnTo>
                          <a:pt x="668" y="1008"/>
                        </a:lnTo>
                        <a:lnTo>
                          <a:pt x="674" y="1008"/>
                        </a:lnTo>
                        <a:lnTo>
                          <a:pt x="674" y="1008"/>
                        </a:lnTo>
                        <a:lnTo>
                          <a:pt x="674" y="1008"/>
                        </a:lnTo>
                        <a:lnTo>
                          <a:pt x="674" y="1014"/>
                        </a:lnTo>
                        <a:lnTo>
                          <a:pt x="674" y="1014"/>
                        </a:lnTo>
                        <a:lnTo>
                          <a:pt x="680" y="1014"/>
                        </a:lnTo>
                        <a:lnTo>
                          <a:pt x="680" y="1014"/>
                        </a:lnTo>
                        <a:lnTo>
                          <a:pt x="680" y="1020"/>
                        </a:lnTo>
                        <a:lnTo>
                          <a:pt x="680" y="1020"/>
                        </a:lnTo>
                        <a:lnTo>
                          <a:pt x="680" y="1020"/>
                        </a:lnTo>
                        <a:lnTo>
                          <a:pt x="680" y="1020"/>
                        </a:lnTo>
                        <a:lnTo>
                          <a:pt x="680" y="1020"/>
                        </a:lnTo>
                        <a:lnTo>
                          <a:pt x="686" y="1026"/>
                        </a:lnTo>
                        <a:lnTo>
                          <a:pt x="686" y="1026"/>
                        </a:lnTo>
                        <a:lnTo>
                          <a:pt x="686" y="1026"/>
                        </a:lnTo>
                        <a:lnTo>
                          <a:pt x="686" y="1026"/>
                        </a:lnTo>
                        <a:lnTo>
                          <a:pt x="686" y="1026"/>
                        </a:lnTo>
                        <a:lnTo>
                          <a:pt x="692" y="1026"/>
                        </a:lnTo>
                        <a:lnTo>
                          <a:pt x="692" y="1026"/>
                        </a:lnTo>
                        <a:lnTo>
                          <a:pt x="692" y="1026"/>
                        </a:lnTo>
                        <a:lnTo>
                          <a:pt x="692" y="1032"/>
                        </a:lnTo>
                        <a:lnTo>
                          <a:pt x="692" y="1032"/>
                        </a:lnTo>
                        <a:lnTo>
                          <a:pt x="692" y="1032"/>
                        </a:lnTo>
                        <a:lnTo>
                          <a:pt x="692" y="1032"/>
                        </a:lnTo>
                        <a:lnTo>
                          <a:pt x="699" y="1032"/>
                        </a:lnTo>
                        <a:lnTo>
                          <a:pt x="699" y="1032"/>
                        </a:lnTo>
                        <a:lnTo>
                          <a:pt x="699" y="1032"/>
                        </a:lnTo>
                        <a:lnTo>
                          <a:pt x="699" y="1032"/>
                        </a:lnTo>
                        <a:lnTo>
                          <a:pt x="699" y="1032"/>
                        </a:lnTo>
                        <a:lnTo>
                          <a:pt x="699" y="1032"/>
                        </a:lnTo>
                        <a:lnTo>
                          <a:pt x="705" y="1032"/>
                        </a:lnTo>
                        <a:lnTo>
                          <a:pt x="705" y="1032"/>
                        </a:lnTo>
                        <a:lnTo>
                          <a:pt x="705" y="1032"/>
                        </a:lnTo>
                        <a:lnTo>
                          <a:pt x="705" y="1032"/>
                        </a:lnTo>
                        <a:lnTo>
                          <a:pt x="705" y="1032"/>
                        </a:lnTo>
                        <a:lnTo>
                          <a:pt x="705" y="1026"/>
                        </a:lnTo>
                        <a:lnTo>
                          <a:pt x="711" y="1026"/>
                        </a:lnTo>
                        <a:lnTo>
                          <a:pt x="711" y="1026"/>
                        </a:lnTo>
                        <a:lnTo>
                          <a:pt x="711" y="1026"/>
                        </a:lnTo>
                        <a:lnTo>
                          <a:pt x="711" y="1026"/>
                        </a:lnTo>
                        <a:lnTo>
                          <a:pt x="711" y="1026"/>
                        </a:lnTo>
                        <a:lnTo>
                          <a:pt x="711" y="1026"/>
                        </a:lnTo>
                        <a:lnTo>
                          <a:pt x="717" y="1026"/>
                        </a:lnTo>
                        <a:lnTo>
                          <a:pt x="717" y="1020"/>
                        </a:lnTo>
                        <a:lnTo>
                          <a:pt x="717" y="1020"/>
                        </a:lnTo>
                        <a:lnTo>
                          <a:pt x="717" y="1020"/>
                        </a:lnTo>
                        <a:lnTo>
                          <a:pt x="717" y="1020"/>
                        </a:lnTo>
                        <a:lnTo>
                          <a:pt x="724" y="1020"/>
                        </a:lnTo>
                        <a:lnTo>
                          <a:pt x="724" y="1014"/>
                        </a:lnTo>
                        <a:lnTo>
                          <a:pt x="724" y="1014"/>
                        </a:lnTo>
                        <a:lnTo>
                          <a:pt x="724" y="1014"/>
                        </a:lnTo>
                        <a:lnTo>
                          <a:pt x="724" y="1014"/>
                        </a:lnTo>
                        <a:lnTo>
                          <a:pt x="724" y="1008"/>
                        </a:lnTo>
                        <a:lnTo>
                          <a:pt x="724" y="1008"/>
                        </a:lnTo>
                        <a:lnTo>
                          <a:pt x="730" y="1008"/>
                        </a:lnTo>
                        <a:lnTo>
                          <a:pt x="730" y="1008"/>
                        </a:lnTo>
                        <a:lnTo>
                          <a:pt x="730" y="1002"/>
                        </a:lnTo>
                        <a:lnTo>
                          <a:pt x="730" y="1002"/>
                        </a:lnTo>
                        <a:lnTo>
                          <a:pt x="730" y="1002"/>
                        </a:lnTo>
                        <a:lnTo>
                          <a:pt x="730" y="996"/>
                        </a:lnTo>
                        <a:lnTo>
                          <a:pt x="736" y="996"/>
                        </a:lnTo>
                        <a:lnTo>
                          <a:pt x="736" y="996"/>
                        </a:lnTo>
                        <a:lnTo>
                          <a:pt x="736" y="990"/>
                        </a:lnTo>
                        <a:lnTo>
                          <a:pt x="736" y="990"/>
                        </a:lnTo>
                        <a:lnTo>
                          <a:pt x="736" y="990"/>
                        </a:lnTo>
                        <a:lnTo>
                          <a:pt x="736" y="984"/>
                        </a:lnTo>
                        <a:lnTo>
                          <a:pt x="742" y="984"/>
                        </a:lnTo>
                        <a:lnTo>
                          <a:pt x="742" y="984"/>
                        </a:lnTo>
                        <a:lnTo>
                          <a:pt x="742" y="978"/>
                        </a:lnTo>
                        <a:lnTo>
                          <a:pt x="742" y="972"/>
                        </a:lnTo>
                        <a:lnTo>
                          <a:pt x="742" y="972"/>
                        </a:lnTo>
                        <a:lnTo>
                          <a:pt x="742" y="972"/>
                        </a:lnTo>
                        <a:lnTo>
                          <a:pt x="749" y="966"/>
                        </a:lnTo>
                        <a:lnTo>
                          <a:pt x="749" y="966"/>
                        </a:lnTo>
                        <a:lnTo>
                          <a:pt x="749" y="960"/>
                        </a:lnTo>
                        <a:lnTo>
                          <a:pt x="749" y="960"/>
                        </a:lnTo>
                        <a:lnTo>
                          <a:pt x="749" y="954"/>
                        </a:lnTo>
                        <a:lnTo>
                          <a:pt x="749" y="954"/>
                        </a:lnTo>
                        <a:lnTo>
                          <a:pt x="755" y="948"/>
                        </a:lnTo>
                        <a:lnTo>
                          <a:pt x="755" y="942"/>
                        </a:lnTo>
                        <a:lnTo>
                          <a:pt x="755" y="942"/>
                        </a:lnTo>
                        <a:lnTo>
                          <a:pt x="755" y="936"/>
                        </a:lnTo>
                        <a:lnTo>
                          <a:pt x="755" y="924"/>
                        </a:lnTo>
                        <a:lnTo>
                          <a:pt x="755" y="918"/>
                        </a:lnTo>
                        <a:lnTo>
                          <a:pt x="761" y="906"/>
                        </a:lnTo>
                        <a:lnTo>
                          <a:pt x="761" y="882"/>
                        </a:lnTo>
                        <a:lnTo>
                          <a:pt x="761" y="870"/>
                        </a:lnTo>
                        <a:lnTo>
                          <a:pt x="761" y="858"/>
                        </a:lnTo>
                        <a:lnTo>
                          <a:pt x="761" y="846"/>
                        </a:lnTo>
                        <a:lnTo>
                          <a:pt x="761" y="834"/>
                        </a:lnTo>
                        <a:lnTo>
                          <a:pt x="767" y="816"/>
                        </a:lnTo>
                        <a:lnTo>
                          <a:pt x="767" y="804"/>
                        </a:lnTo>
                        <a:lnTo>
                          <a:pt x="767" y="786"/>
                        </a:lnTo>
                        <a:lnTo>
                          <a:pt x="767" y="774"/>
                        </a:lnTo>
                        <a:lnTo>
                          <a:pt x="767" y="756"/>
                        </a:lnTo>
                        <a:lnTo>
                          <a:pt x="767" y="744"/>
                        </a:lnTo>
                        <a:lnTo>
                          <a:pt x="774" y="714"/>
                        </a:lnTo>
                        <a:lnTo>
                          <a:pt x="774" y="708"/>
                        </a:lnTo>
                        <a:lnTo>
                          <a:pt x="774" y="696"/>
                        </a:lnTo>
                        <a:lnTo>
                          <a:pt x="774" y="690"/>
                        </a:lnTo>
                        <a:lnTo>
                          <a:pt x="774" y="690"/>
                        </a:lnTo>
                        <a:lnTo>
                          <a:pt x="774" y="690"/>
                        </a:lnTo>
                        <a:lnTo>
                          <a:pt x="780" y="690"/>
                        </a:lnTo>
                        <a:lnTo>
                          <a:pt x="780" y="690"/>
                        </a:lnTo>
                        <a:lnTo>
                          <a:pt x="780" y="690"/>
                        </a:lnTo>
                        <a:lnTo>
                          <a:pt x="780" y="690"/>
                        </a:lnTo>
                        <a:lnTo>
                          <a:pt x="780" y="690"/>
                        </a:lnTo>
                        <a:lnTo>
                          <a:pt x="780" y="690"/>
                        </a:lnTo>
                        <a:lnTo>
                          <a:pt x="786" y="690"/>
                        </a:lnTo>
                        <a:lnTo>
                          <a:pt x="786" y="690"/>
                        </a:lnTo>
                        <a:lnTo>
                          <a:pt x="786" y="690"/>
                        </a:lnTo>
                        <a:lnTo>
                          <a:pt x="786" y="690"/>
                        </a:lnTo>
                        <a:lnTo>
                          <a:pt x="786" y="690"/>
                        </a:lnTo>
                        <a:lnTo>
                          <a:pt x="786" y="690"/>
                        </a:lnTo>
                        <a:lnTo>
                          <a:pt x="792" y="690"/>
                        </a:lnTo>
                        <a:lnTo>
                          <a:pt x="792" y="690"/>
                        </a:lnTo>
                        <a:lnTo>
                          <a:pt x="792" y="690"/>
                        </a:lnTo>
                        <a:lnTo>
                          <a:pt x="792" y="690"/>
                        </a:lnTo>
                        <a:lnTo>
                          <a:pt x="792" y="690"/>
                        </a:lnTo>
                        <a:lnTo>
                          <a:pt x="792" y="690"/>
                        </a:lnTo>
                        <a:lnTo>
                          <a:pt x="799" y="690"/>
                        </a:lnTo>
                        <a:lnTo>
                          <a:pt x="799" y="690"/>
                        </a:lnTo>
                        <a:lnTo>
                          <a:pt x="799" y="690"/>
                        </a:lnTo>
                        <a:lnTo>
                          <a:pt x="799" y="690"/>
                        </a:lnTo>
                        <a:lnTo>
                          <a:pt x="799" y="690"/>
                        </a:lnTo>
                        <a:lnTo>
                          <a:pt x="799" y="690"/>
                        </a:lnTo>
                        <a:lnTo>
                          <a:pt x="805" y="690"/>
                        </a:lnTo>
                        <a:lnTo>
                          <a:pt x="805" y="690"/>
                        </a:lnTo>
                        <a:lnTo>
                          <a:pt x="805" y="690"/>
                        </a:lnTo>
                        <a:lnTo>
                          <a:pt x="805" y="690"/>
                        </a:lnTo>
                        <a:lnTo>
                          <a:pt x="805" y="690"/>
                        </a:lnTo>
                        <a:lnTo>
                          <a:pt x="805" y="690"/>
                        </a:lnTo>
                        <a:lnTo>
                          <a:pt x="811" y="696"/>
                        </a:lnTo>
                        <a:lnTo>
                          <a:pt x="811" y="696"/>
                        </a:lnTo>
                        <a:lnTo>
                          <a:pt x="811" y="696"/>
                        </a:lnTo>
                        <a:lnTo>
                          <a:pt x="811" y="696"/>
                        </a:lnTo>
                        <a:lnTo>
                          <a:pt x="811" y="696"/>
                        </a:lnTo>
                        <a:lnTo>
                          <a:pt x="811" y="696"/>
                        </a:lnTo>
                        <a:lnTo>
                          <a:pt x="817" y="696"/>
                        </a:lnTo>
                        <a:lnTo>
                          <a:pt x="817" y="696"/>
                        </a:lnTo>
                        <a:lnTo>
                          <a:pt x="817" y="696"/>
                        </a:lnTo>
                        <a:lnTo>
                          <a:pt x="817" y="696"/>
                        </a:lnTo>
                        <a:lnTo>
                          <a:pt x="817" y="696"/>
                        </a:lnTo>
                        <a:lnTo>
                          <a:pt x="817" y="696"/>
                        </a:lnTo>
                        <a:lnTo>
                          <a:pt x="824" y="696"/>
                        </a:lnTo>
                        <a:lnTo>
                          <a:pt x="824" y="696"/>
                        </a:lnTo>
                        <a:lnTo>
                          <a:pt x="824" y="696"/>
                        </a:lnTo>
                        <a:lnTo>
                          <a:pt x="824" y="696"/>
                        </a:lnTo>
                        <a:lnTo>
                          <a:pt x="824" y="696"/>
                        </a:lnTo>
                        <a:lnTo>
                          <a:pt x="824" y="696"/>
                        </a:lnTo>
                        <a:lnTo>
                          <a:pt x="830" y="696"/>
                        </a:lnTo>
                        <a:lnTo>
                          <a:pt x="830" y="696"/>
                        </a:lnTo>
                        <a:lnTo>
                          <a:pt x="830" y="696"/>
                        </a:lnTo>
                        <a:lnTo>
                          <a:pt x="830" y="696"/>
                        </a:lnTo>
                        <a:lnTo>
                          <a:pt x="830" y="696"/>
                        </a:lnTo>
                        <a:lnTo>
                          <a:pt x="830" y="696"/>
                        </a:lnTo>
                        <a:lnTo>
                          <a:pt x="836" y="696"/>
                        </a:lnTo>
                        <a:lnTo>
                          <a:pt x="836" y="696"/>
                        </a:lnTo>
                        <a:lnTo>
                          <a:pt x="836" y="696"/>
                        </a:lnTo>
                        <a:lnTo>
                          <a:pt x="836" y="696"/>
                        </a:lnTo>
                        <a:lnTo>
                          <a:pt x="836" y="696"/>
                        </a:lnTo>
                        <a:lnTo>
                          <a:pt x="836" y="696"/>
                        </a:lnTo>
                        <a:lnTo>
                          <a:pt x="842" y="696"/>
                        </a:lnTo>
                        <a:lnTo>
                          <a:pt x="842" y="690"/>
                        </a:lnTo>
                        <a:lnTo>
                          <a:pt x="842" y="690"/>
                        </a:lnTo>
                        <a:lnTo>
                          <a:pt x="842" y="690"/>
                        </a:lnTo>
                        <a:lnTo>
                          <a:pt x="842" y="690"/>
                        </a:lnTo>
                        <a:lnTo>
                          <a:pt x="842" y="690"/>
                        </a:lnTo>
                        <a:lnTo>
                          <a:pt x="848" y="690"/>
                        </a:lnTo>
                        <a:lnTo>
                          <a:pt x="848" y="690"/>
                        </a:lnTo>
                        <a:lnTo>
                          <a:pt x="848" y="690"/>
                        </a:lnTo>
                        <a:lnTo>
                          <a:pt x="848" y="690"/>
                        </a:lnTo>
                        <a:lnTo>
                          <a:pt x="848" y="690"/>
                        </a:lnTo>
                        <a:lnTo>
                          <a:pt x="848" y="690"/>
                        </a:lnTo>
                        <a:lnTo>
                          <a:pt x="855" y="690"/>
                        </a:lnTo>
                        <a:lnTo>
                          <a:pt x="855" y="690"/>
                        </a:lnTo>
                        <a:lnTo>
                          <a:pt x="855" y="690"/>
                        </a:lnTo>
                        <a:lnTo>
                          <a:pt x="855" y="690"/>
                        </a:lnTo>
                        <a:lnTo>
                          <a:pt x="855" y="690"/>
                        </a:lnTo>
                        <a:lnTo>
                          <a:pt x="855" y="690"/>
                        </a:lnTo>
                        <a:lnTo>
                          <a:pt x="861" y="690"/>
                        </a:lnTo>
                        <a:lnTo>
                          <a:pt x="861" y="690"/>
                        </a:lnTo>
                        <a:lnTo>
                          <a:pt x="861" y="690"/>
                        </a:lnTo>
                        <a:lnTo>
                          <a:pt x="861" y="690"/>
                        </a:lnTo>
                        <a:lnTo>
                          <a:pt x="861" y="690"/>
                        </a:lnTo>
                        <a:lnTo>
                          <a:pt x="861" y="690"/>
                        </a:lnTo>
                        <a:lnTo>
                          <a:pt x="867" y="690"/>
                        </a:lnTo>
                        <a:lnTo>
                          <a:pt x="867" y="690"/>
                        </a:lnTo>
                        <a:lnTo>
                          <a:pt x="867" y="690"/>
                        </a:lnTo>
                        <a:lnTo>
                          <a:pt x="867" y="690"/>
                        </a:lnTo>
                        <a:lnTo>
                          <a:pt x="867" y="690"/>
                        </a:lnTo>
                        <a:lnTo>
                          <a:pt x="867" y="690"/>
                        </a:lnTo>
                        <a:lnTo>
                          <a:pt x="873" y="690"/>
                        </a:lnTo>
                        <a:lnTo>
                          <a:pt x="873" y="690"/>
                        </a:lnTo>
                        <a:lnTo>
                          <a:pt x="873" y="690"/>
                        </a:lnTo>
                        <a:lnTo>
                          <a:pt x="873" y="690"/>
                        </a:lnTo>
                        <a:lnTo>
                          <a:pt x="873" y="696"/>
                        </a:lnTo>
                        <a:lnTo>
                          <a:pt x="873" y="714"/>
                        </a:lnTo>
                        <a:lnTo>
                          <a:pt x="880" y="726"/>
                        </a:lnTo>
                        <a:lnTo>
                          <a:pt x="880" y="744"/>
                        </a:lnTo>
                        <a:lnTo>
                          <a:pt x="880" y="756"/>
                        </a:lnTo>
                        <a:lnTo>
                          <a:pt x="880" y="774"/>
                        </a:lnTo>
                        <a:lnTo>
                          <a:pt x="880" y="786"/>
                        </a:lnTo>
                        <a:lnTo>
                          <a:pt x="880" y="804"/>
                        </a:lnTo>
                        <a:lnTo>
                          <a:pt x="886" y="816"/>
                        </a:lnTo>
                        <a:lnTo>
                          <a:pt x="886" y="834"/>
                        </a:lnTo>
                        <a:lnTo>
                          <a:pt x="886" y="846"/>
                        </a:lnTo>
                        <a:lnTo>
                          <a:pt x="886" y="858"/>
                        </a:lnTo>
                        <a:lnTo>
                          <a:pt x="886" y="882"/>
                        </a:lnTo>
                        <a:lnTo>
                          <a:pt x="886" y="894"/>
                        </a:lnTo>
                        <a:lnTo>
                          <a:pt x="892" y="906"/>
                        </a:lnTo>
                        <a:lnTo>
                          <a:pt x="892" y="918"/>
                        </a:lnTo>
                        <a:lnTo>
                          <a:pt x="892" y="924"/>
                        </a:lnTo>
                        <a:lnTo>
                          <a:pt x="892" y="936"/>
                        </a:lnTo>
                        <a:lnTo>
                          <a:pt x="892" y="942"/>
                        </a:lnTo>
                        <a:lnTo>
                          <a:pt x="892" y="942"/>
                        </a:lnTo>
                        <a:lnTo>
                          <a:pt x="892" y="948"/>
                        </a:lnTo>
                        <a:lnTo>
                          <a:pt x="898" y="954"/>
                        </a:lnTo>
                        <a:lnTo>
                          <a:pt x="898" y="954"/>
                        </a:lnTo>
                        <a:lnTo>
                          <a:pt x="898" y="960"/>
                        </a:lnTo>
                        <a:lnTo>
                          <a:pt x="898" y="960"/>
                        </a:lnTo>
                        <a:lnTo>
                          <a:pt x="898" y="966"/>
                        </a:lnTo>
                        <a:lnTo>
                          <a:pt x="905" y="966"/>
                        </a:lnTo>
                        <a:lnTo>
                          <a:pt x="905" y="972"/>
                        </a:lnTo>
                        <a:lnTo>
                          <a:pt x="905" y="972"/>
                        </a:lnTo>
                        <a:lnTo>
                          <a:pt x="905" y="972"/>
                        </a:lnTo>
                        <a:lnTo>
                          <a:pt x="905" y="978"/>
                        </a:lnTo>
                        <a:lnTo>
                          <a:pt x="905" y="984"/>
                        </a:lnTo>
                        <a:lnTo>
                          <a:pt x="911" y="984"/>
                        </a:lnTo>
                        <a:lnTo>
                          <a:pt x="911" y="984"/>
                        </a:lnTo>
                        <a:lnTo>
                          <a:pt x="911" y="990"/>
                        </a:lnTo>
                        <a:lnTo>
                          <a:pt x="911" y="990"/>
                        </a:lnTo>
                        <a:lnTo>
                          <a:pt x="911" y="990"/>
                        </a:lnTo>
                        <a:lnTo>
                          <a:pt x="911" y="996"/>
                        </a:lnTo>
                        <a:lnTo>
                          <a:pt x="917" y="996"/>
                        </a:lnTo>
                        <a:lnTo>
                          <a:pt x="917" y="996"/>
                        </a:lnTo>
                        <a:lnTo>
                          <a:pt x="917" y="1002"/>
                        </a:lnTo>
                        <a:lnTo>
                          <a:pt x="917" y="1002"/>
                        </a:lnTo>
                        <a:lnTo>
                          <a:pt x="917" y="1002"/>
                        </a:lnTo>
                        <a:lnTo>
                          <a:pt x="917" y="1008"/>
                        </a:lnTo>
                        <a:lnTo>
                          <a:pt x="917" y="1008"/>
                        </a:lnTo>
                        <a:lnTo>
                          <a:pt x="923" y="1008"/>
                        </a:lnTo>
                        <a:lnTo>
                          <a:pt x="923" y="1008"/>
                        </a:lnTo>
                        <a:lnTo>
                          <a:pt x="923" y="1014"/>
                        </a:lnTo>
                        <a:lnTo>
                          <a:pt x="923" y="1014"/>
                        </a:lnTo>
                        <a:lnTo>
                          <a:pt x="923" y="1014"/>
                        </a:lnTo>
                        <a:lnTo>
                          <a:pt x="930" y="1020"/>
                        </a:lnTo>
                        <a:lnTo>
                          <a:pt x="930" y="1020"/>
                        </a:lnTo>
                        <a:lnTo>
                          <a:pt x="930" y="1020"/>
                        </a:lnTo>
                        <a:lnTo>
                          <a:pt x="930" y="1020"/>
                        </a:lnTo>
                        <a:lnTo>
                          <a:pt x="930" y="1020"/>
                        </a:lnTo>
                        <a:lnTo>
                          <a:pt x="930" y="1020"/>
                        </a:lnTo>
                        <a:lnTo>
                          <a:pt x="936" y="1026"/>
                        </a:lnTo>
                        <a:lnTo>
                          <a:pt x="936" y="1026"/>
                        </a:lnTo>
                        <a:lnTo>
                          <a:pt x="936" y="1026"/>
                        </a:lnTo>
                        <a:lnTo>
                          <a:pt x="936" y="1026"/>
                        </a:lnTo>
                        <a:lnTo>
                          <a:pt x="936" y="1026"/>
                        </a:lnTo>
                        <a:lnTo>
                          <a:pt x="936" y="1026"/>
                        </a:lnTo>
                        <a:lnTo>
                          <a:pt x="942" y="1026"/>
                        </a:lnTo>
                        <a:lnTo>
                          <a:pt x="942" y="1026"/>
                        </a:lnTo>
                        <a:lnTo>
                          <a:pt x="942" y="1032"/>
                        </a:lnTo>
                        <a:lnTo>
                          <a:pt x="942" y="1032"/>
                        </a:lnTo>
                        <a:lnTo>
                          <a:pt x="942" y="1032"/>
                        </a:lnTo>
                        <a:lnTo>
                          <a:pt x="942" y="1032"/>
                        </a:lnTo>
                        <a:lnTo>
                          <a:pt x="942" y="1032"/>
                        </a:lnTo>
                        <a:lnTo>
                          <a:pt x="948" y="1032"/>
                        </a:lnTo>
                        <a:lnTo>
                          <a:pt x="948" y="1032"/>
                        </a:lnTo>
                        <a:lnTo>
                          <a:pt x="948" y="1032"/>
                        </a:lnTo>
                        <a:lnTo>
                          <a:pt x="948" y="1032"/>
                        </a:lnTo>
                        <a:lnTo>
                          <a:pt x="948" y="1032"/>
                        </a:lnTo>
                        <a:lnTo>
                          <a:pt x="948" y="1032"/>
                        </a:lnTo>
                        <a:lnTo>
                          <a:pt x="955" y="1032"/>
                        </a:lnTo>
                        <a:lnTo>
                          <a:pt x="955" y="1032"/>
                        </a:lnTo>
                        <a:lnTo>
                          <a:pt x="955" y="1032"/>
                        </a:lnTo>
                        <a:lnTo>
                          <a:pt x="955" y="1026"/>
                        </a:lnTo>
                        <a:lnTo>
                          <a:pt x="955" y="1026"/>
                        </a:lnTo>
                        <a:lnTo>
                          <a:pt x="961" y="1026"/>
                        </a:lnTo>
                        <a:lnTo>
                          <a:pt x="961" y="1026"/>
                        </a:lnTo>
                        <a:lnTo>
                          <a:pt x="961" y="1026"/>
                        </a:lnTo>
                        <a:lnTo>
                          <a:pt x="961" y="1026"/>
                        </a:lnTo>
                        <a:lnTo>
                          <a:pt x="961" y="1026"/>
                        </a:lnTo>
                        <a:lnTo>
                          <a:pt x="961" y="1026"/>
                        </a:lnTo>
                        <a:lnTo>
                          <a:pt x="961" y="1026"/>
                        </a:lnTo>
                        <a:lnTo>
                          <a:pt x="967" y="1020"/>
                        </a:lnTo>
                        <a:lnTo>
                          <a:pt x="967" y="1020"/>
                        </a:lnTo>
                        <a:lnTo>
                          <a:pt x="967" y="1020"/>
                        </a:lnTo>
                        <a:lnTo>
                          <a:pt x="967" y="1020"/>
                        </a:lnTo>
                        <a:lnTo>
                          <a:pt x="967" y="1020"/>
                        </a:lnTo>
                        <a:lnTo>
                          <a:pt x="967" y="1014"/>
                        </a:lnTo>
                        <a:lnTo>
                          <a:pt x="973" y="1014"/>
                        </a:lnTo>
                        <a:lnTo>
                          <a:pt x="973" y="1014"/>
                        </a:lnTo>
                        <a:lnTo>
                          <a:pt x="973" y="1014"/>
                        </a:lnTo>
                        <a:lnTo>
                          <a:pt x="973" y="1008"/>
                        </a:lnTo>
                        <a:lnTo>
                          <a:pt x="973" y="1008"/>
                        </a:lnTo>
                        <a:lnTo>
                          <a:pt x="973" y="1008"/>
                        </a:lnTo>
                        <a:lnTo>
                          <a:pt x="980" y="1008"/>
                        </a:lnTo>
                        <a:lnTo>
                          <a:pt x="980" y="1002"/>
                        </a:lnTo>
                        <a:lnTo>
                          <a:pt x="980" y="1002"/>
                        </a:lnTo>
                        <a:lnTo>
                          <a:pt x="980" y="1002"/>
                        </a:lnTo>
                        <a:lnTo>
                          <a:pt x="980" y="996"/>
                        </a:lnTo>
                        <a:lnTo>
                          <a:pt x="980" y="996"/>
                        </a:lnTo>
                        <a:lnTo>
                          <a:pt x="986" y="996"/>
                        </a:lnTo>
                        <a:lnTo>
                          <a:pt x="986" y="990"/>
                        </a:lnTo>
                        <a:lnTo>
                          <a:pt x="986" y="990"/>
                        </a:lnTo>
                        <a:lnTo>
                          <a:pt x="986" y="984"/>
                        </a:lnTo>
                        <a:lnTo>
                          <a:pt x="986" y="984"/>
                        </a:lnTo>
                        <a:lnTo>
                          <a:pt x="992" y="978"/>
                        </a:lnTo>
                        <a:lnTo>
                          <a:pt x="992" y="978"/>
                        </a:lnTo>
                        <a:lnTo>
                          <a:pt x="992" y="978"/>
                        </a:lnTo>
                        <a:lnTo>
                          <a:pt x="992" y="972"/>
                        </a:lnTo>
                        <a:lnTo>
                          <a:pt x="992" y="972"/>
                        </a:lnTo>
                        <a:lnTo>
                          <a:pt x="992" y="966"/>
                        </a:lnTo>
                        <a:lnTo>
                          <a:pt x="998" y="966"/>
                        </a:lnTo>
                        <a:lnTo>
                          <a:pt x="998" y="966"/>
                        </a:lnTo>
                        <a:lnTo>
                          <a:pt x="998" y="960"/>
                        </a:lnTo>
                        <a:lnTo>
                          <a:pt x="998" y="960"/>
                        </a:lnTo>
                        <a:lnTo>
                          <a:pt x="998" y="954"/>
                        </a:lnTo>
                        <a:lnTo>
                          <a:pt x="998" y="948"/>
                        </a:lnTo>
                        <a:lnTo>
                          <a:pt x="998" y="948"/>
                        </a:lnTo>
                        <a:lnTo>
                          <a:pt x="1004" y="948"/>
                        </a:lnTo>
                        <a:lnTo>
                          <a:pt x="1004" y="942"/>
                        </a:lnTo>
                        <a:lnTo>
                          <a:pt x="1004" y="936"/>
                        </a:lnTo>
                        <a:lnTo>
                          <a:pt x="1004" y="936"/>
                        </a:lnTo>
                        <a:lnTo>
                          <a:pt x="1004" y="930"/>
                        </a:lnTo>
                        <a:lnTo>
                          <a:pt x="1004" y="930"/>
                        </a:lnTo>
                        <a:lnTo>
                          <a:pt x="1011" y="924"/>
                        </a:lnTo>
                        <a:lnTo>
                          <a:pt x="1011" y="918"/>
                        </a:lnTo>
                        <a:lnTo>
                          <a:pt x="1011" y="918"/>
                        </a:lnTo>
                        <a:lnTo>
                          <a:pt x="1011" y="912"/>
                        </a:lnTo>
                        <a:lnTo>
                          <a:pt x="1011" y="906"/>
                        </a:lnTo>
                        <a:lnTo>
                          <a:pt x="1011" y="906"/>
                        </a:lnTo>
                        <a:lnTo>
                          <a:pt x="1017" y="900"/>
                        </a:lnTo>
                        <a:lnTo>
                          <a:pt x="1017" y="900"/>
                        </a:lnTo>
                        <a:lnTo>
                          <a:pt x="1017" y="894"/>
                        </a:lnTo>
                        <a:lnTo>
                          <a:pt x="1017" y="888"/>
                        </a:lnTo>
                        <a:lnTo>
                          <a:pt x="1017" y="882"/>
                        </a:lnTo>
                        <a:lnTo>
                          <a:pt x="1023" y="876"/>
                        </a:lnTo>
                        <a:lnTo>
                          <a:pt x="1023" y="870"/>
                        </a:lnTo>
                        <a:lnTo>
                          <a:pt x="1023" y="870"/>
                        </a:lnTo>
                        <a:lnTo>
                          <a:pt x="1023" y="864"/>
                        </a:lnTo>
                        <a:lnTo>
                          <a:pt x="1023" y="858"/>
                        </a:lnTo>
                        <a:lnTo>
                          <a:pt x="1023" y="858"/>
                        </a:lnTo>
                        <a:lnTo>
                          <a:pt x="1029" y="852"/>
                        </a:lnTo>
                        <a:lnTo>
                          <a:pt x="1029" y="846"/>
                        </a:lnTo>
                        <a:lnTo>
                          <a:pt x="1029" y="840"/>
                        </a:lnTo>
                        <a:lnTo>
                          <a:pt x="1029" y="840"/>
                        </a:lnTo>
                        <a:lnTo>
                          <a:pt x="1029" y="834"/>
                        </a:lnTo>
                        <a:lnTo>
                          <a:pt x="1029" y="828"/>
                        </a:lnTo>
                        <a:lnTo>
                          <a:pt x="1036" y="822"/>
                        </a:lnTo>
                        <a:lnTo>
                          <a:pt x="1036" y="816"/>
                        </a:lnTo>
                        <a:lnTo>
                          <a:pt x="1036" y="810"/>
                        </a:lnTo>
                        <a:lnTo>
                          <a:pt x="1036" y="810"/>
                        </a:lnTo>
                        <a:lnTo>
                          <a:pt x="1036" y="804"/>
                        </a:lnTo>
                        <a:lnTo>
                          <a:pt x="1036" y="798"/>
                        </a:lnTo>
                        <a:lnTo>
                          <a:pt x="1036" y="792"/>
                        </a:lnTo>
                        <a:lnTo>
                          <a:pt x="1042" y="786"/>
                        </a:lnTo>
                        <a:lnTo>
                          <a:pt x="1042" y="786"/>
                        </a:lnTo>
                        <a:lnTo>
                          <a:pt x="1042" y="786"/>
                        </a:lnTo>
                        <a:lnTo>
                          <a:pt x="1042" y="786"/>
                        </a:lnTo>
                        <a:lnTo>
                          <a:pt x="1042" y="792"/>
                        </a:lnTo>
                        <a:lnTo>
                          <a:pt x="1042" y="798"/>
                        </a:lnTo>
                        <a:lnTo>
                          <a:pt x="1048" y="804"/>
                        </a:lnTo>
                        <a:lnTo>
                          <a:pt x="1048" y="810"/>
                        </a:lnTo>
                        <a:lnTo>
                          <a:pt x="1048" y="816"/>
                        </a:lnTo>
                        <a:lnTo>
                          <a:pt x="1048" y="822"/>
                        </a:lnTo>
                        <a:lnTo>
                          <a:pt x="1048" y="834"/>
                        </a:lnTo>
                        <a:lnTo>
                          <a:pt x="1048" y="840"/>
                        </a:lnTo>
                        <a:lnTo>
                          <a:pt x="1054" y="852"/>
                        </a:lnTo>
                        <a:lnTo>
                          <a:pt x="1054" y="858"/>
                        </a:lnTo>
                        <a:lnTo>
                          <a:pt x="1054" y="864"/>
                        </a:lnTo>
                        <a:lnTo>
                          <a:pt x="1054" y="870"/>
                        </a:lnTo>
                        <a:lnTo>
                          <a:pt x="1054" y="876"/>
                        </a:lnTo>
                        <a:lnTo>
                          <a:pt x="1061" y="888"/>
                        </a:lnTo>
                        <a:lnTo>
                          <a:pt x="1061" y="894"/>
                        </a:lnTo>
                        <a:lnTo>
                          <a:pt x="1061" y="900"/>
                        </a:lnTo>
                        <a:lnTo>
                          <a:pt x="1061" y="906"/>
                        </a:lnTo>
                        <a:lnTo>
                          <a:pt x="1061" y="912"/>
                        </a:lnTo>
                        <a:lnTo>
                          <a:pt x="1061" y="918"/>
                        </a:lnTo>
                        <a:lnTo>
                          <a:pt x="1067" y="924"/>
                        </a:lnTo>
                        <a:lnTo>
                          <a:pt x="1067" y="924"/>
                        </a:lnTo>
                        <a:lnTo>
                          <a:pt x="1067" y="930"/>
                        </a:lnTo>
                        <a:lnTo>
                          <a:pt x="1067" y="936"/>
                        </a:lnTo>
                        <a:lnTo>
                          <a:pt x="1067" y="942"/>
                        </a:lnTo>
                        <a:lnTo>
                          <a:pt x="1067" y="948"/>
                        </a:lnTo>
                        <a:lnTo>
                          <a:pt x="1067" y="954"/>
                        </a:lnTo>
                        <a:lnTo>
                          <a:pt x="1073" y="954"/>
                        </a:lnTo>
                        <a:lnTo>
                          <a:pt x="1073" y="960"/>
                        </a:lnTo>
                        <a:lnTo>
                          <a:pt x="1073" y="966"/>
                        </a:lnTo>
                        <a:lnTo>
                          <a:pt x="1073" y="972"/>
                        </a:lnTo>
                        <a:lnTo>
                          <a:pt x="1073" y="972"/>
                        </a:lnTo>
                        <a:lnTo>
                          <a:pt x="1073" y="978"/>
                        </a:lnTo>
                        <a:lnTo>
                          <a:pt x="1079" y="984"/>
                        </a:lnTo>
                        <a:lnTo>
                          <a:pt x="1079" y="984"/>
                        </a:lnTo>
                        <a:lnTo>
                          <a:pt x="1079" y="990"/>
                        </a:lnTo>
                        <a:lnTo>
                          <a:pt x="1079" y="996"/>
                        </a:lnTo>
                        <a:lnTo>
                          <a:pt x="1079" y="1002"/>
                        </a:lnTo>
                        <a:lnTo>
                          <a:pt x="1079" y="1002"/>
                        </a:lnTo>
                        <a:lnTo>
                          <a:pt x="1086" y="1008"/>
                        </a:lnTo>
                        <a:lnTo>
                          <a:pt x="1086" y="1008"/>
                        </a:lnTo>
                        <a:lnTo>
                          <a:pt x="1086" y="1014"/>
                        </a:lnTo>
                        <a:lnTo>
                          <a:pt x="1086" y="1014"/>
                        </a:lnTo>
                        <a:lnTo>
                          <a:pt x="1086" y="1020"/>
                        </a:lnTo>
                        <a:lnTo>
                          <a:pt x="1086" y="1020"/>
                        </a:lnTo>
                        <a:lnTo>
                          <a:pt x="1092" y="1026"/>
                        </a:lnTo>
                        <a:lnTo>
                          <a:pt x="1092" y="1026"/>
                        </a:lnTo>
                        <a:lnTo>
                          <a:pt x="1092" y="1026"/>
                        </a:lnTo>
                        <a:lnTo>
                          <a:pt x="1092" y="1032"/>
                        </a:lnTo>
                        <a:lnTo>
                          <a:pt x="1092" y="1032"/>
                        </a:lnTo>
                        <a:lnTo>
                          <a:pt x="1092" y="1032"/>
                        </a:lnTo>
                        <a:lnTo>
                          <a:pt x="1098" y="1038"/>
                        </a:lnTo>
                        <a:lnTo>
                          <a:pt x="1098" y="1038"/>
                        </a:lnTo>
                        <a:lnTo>
                          <a:pt x="1098" y="1038"/>
                        </a:lnTo>
                        <a:lnTo>
                          <a:pt x="1098" y="1038"/>
                        </a:lnTo>
                        <a:lnTo>
                          <a:pt x="1098" y="1044"/>
                        </a:lnTo>
                        <a:lnTo>
                          <a:pt x="1098" y="1044"/>
                        </a:lnTo>
                        <a:lnTo>
                          <a:pt x="1104" y="1044"/>
                        </a:lnTo>
                        <a:lnTo>
                          <a:pt x="1104" y="1044"/>
                        </a:lnTo>
                        <a:lnTo>
                          <a:pt x="1104" y="1044"/>
                        </a:lnTo>
                        <a:lnTo>
                          <a:pt x="1104" y="1044"/>
                        </a:lnTo>
                        <a:lnTo>
                          <a:pt x="1104" y="1044"/>
                        </a:lnTo>
                        <a:lnTo>
                          <a:pt x="1104" y="1044"/>
                        </a:lnTo>
                        <a:lnTo>
                          <a:pt x="1111" y="1044"/>
                        </a:lnTo>
                        <a:lnTo>
                          <a:pt x="1111" y="1044"/>
                        </a:lnTo>
                        <a:lnTo>
                          <a:pt x="1111" y="1044"/>
                        </a:lnTo>
                        <a:lnTo>
                          <a:pt x="1111" y="1044"/>
                        </a:lnTo>
                        <a:lnTo>
                          <a:pt x="1111" y="1044"/>
                        </a:lnTo>
                        <a:lnTo>
                          <a:pt x="1111" y="1044"/>
                        </a:lnTo>
                        <a:lnTo>
                          <a:pt x="1117" y="1044"/>
                        </a:lnTo>
                        <a:lnTo>
                          <a:pt x="1117" y="1044"/>
                        </a:lnTo>
                        <a:lnTo>
                          <a:pt x="1117" y="1044"/>
                        </a:lnTo>
                        <a:lnTo>
                          <a:pt x="1117" y="1038"/>
                        </a:lnTo>
                        <a:lnTo>
                          <a:pt x="1117" y="1038"/>
                        </a:lnTo>
                        <a:lnTo>
                          <a:pt x="1117" y="1038"/>
                        </a:lnTo>
                        <a:lnTo>
                          <a:pt x="1123" y="1038"/>
                        </a:lnTo>
                        <a:lnTo>
                          <a:pt x="1123" y="1032"/>
                        </a:lnTo>
                        <a:lnTo>
                          <a:pt x="1123" y="1032"/>
                        </a:lnTo>
                        <a:lnTo>
                          <a:pt x="1123" y="1032"/>
                        </a:lnTo>
                        <a:lnTo>
                          <a:pt x="1123" y="1026"/>
                        </a:lnTo>
                        <a:lnTo>
                          <a:pt x="1123" y="1026"/>
                        </a:lnTo>
                        <a:lnTo>
                          <a:pt x="1129" y="1020"/>
                        </a:lnTo>
                        <a:lnTo>
                          <a:pt x="1129" y="1014"/>
                        </a:lnTo>
                        <a:lnTo>
                          <a:pt x="1129" y="1008"/>
                        </a:lnTo>
                        <a:lnTo>
                          <a:pt x="1129" y="1002"/>
                        </a:lnTo>
                        <a:lnTo>
                          <a:pt x="1129" y="990"/>
                        </a:lnTo>
                        <a:lnTo>
                          <a:pt x="1129" y="984"/>
                        </a:lnTo>
                        <a:lnTo>
                          <a:pt x="1136" y="978"/>
                        </a:lnTo>
                        <a:lnTo>
                          <a:pt x="1136" y="972"/>
                        </a:lnTo>
                        <a:lnTo>
                          <a:pt x="1136" y="960"/>
                        </a:lnTo>
                        <a:lnTo>
                          <a:pt x="1136" y="954"/>
                        </a:lnTo>
                        <a:lnTo>
                          <a:pt x="1136" y="942"/>
                        </a:lnTo>
                        <a:lnTo>
                          <a:pt x="1136" y="936"/>
                        </a:lnTo>
                        <a:lnTo>
                          <a:pt x="1142" y="930"/>
                        </a:lnTo>
                        <a:lnTo>
                          <a:pt x="1142" y="930"/>
                        </a:lnTo>
                        <a:lnTo>
                          <a:pt x="1142" y="924"/>
                        </a:lnTo>
                        <a:lnTo>
                          <a:pt x="1142" y="924"/>
                        </a:lnTo>
                        <a:lnTo>
                          <a:pt x="1142" y="924"/>
                        </a:lnTo>
                        <a:lnTo>
                          <a:pt x="1142" y="930"/>
                        </a:lnTo>
                        <a:lnTo>
                          <a:pt x="1148" y="930"/>
                        </a:lnTo>
                        <a:lnTo>
                          <a:pt x="1148" y="936"/>
                        </a:lnTo>
                        <a:lnTo>
                          <a:pt x="1148" y="942"/>
                        </a:lnTo>
                        <a:lnTo>
                          <a:pt x="1148" y="948"/>
                        </a:lnTo>
                        <a:lnTo>
                          <a:pt x="1148" y="960"/>
                        </a:lnTo>
                        <a:lnTo>
                          <a:pt x="1148" y="966"/>
                        </a:lnTo>
                        <a:lnTo>
                          <a:pt x="1154" y="978"/>
                        </a:lnTo>
                        <a:lnTo>
                          <a:pt x="1154" y="990"/>
                        </a:lnTo>
                        <a:lnTo>
                          <a:pt x="1154" y="1002"/>
                        </a:lnTo>
                        <a:lnTo>
                          <a:pt x="1154" y="1008"/>
                        </a:lnTo>
                        <a:lnTo>
                          <a:pt x="1154" y="1014"/>
                        </a:lnTo>
                        <a:lnTo>
                          <a:pt x="1154" y="1020"/>
                        </a:lnTo>
                        <a:lnTo>
                          <a:pt x="1160" y="1026"/>
                        </a:lnTo>
                        <a:lnTo>
                          <a:pt x="1160" y="1026"/>
                        </a:lnTo>
                        <a:lnTo>
                          <a:pt x="1160" y="1032"/>
                        </a:lnTo>
                        <a:lnTo>
                          <a:pt x="1160" y="1038"/>
                        </a:lnTo>
                        <a:lnTo>
                          <a:pt x="1160" y="1038"/>
                        </a:lnTo>
                        <a:lnTo>
                          <a:pt x="1160" y="1044"/>
                        </a:lnTo>
                        <a:lnTo>
                          <a:pt x="1167" y="1044"/>
                        </a:lnTo>
                        <a:lnTo>
                          <a:pt x="1167" y="1050"/>
                        </a:lnTo>
                        <a:lnTo>
                          <a:pt x="1167" y="1050"/>
                        </a:lnTo>
                        <a:lnTo>
                          <a:pt x="1167" y="1050"/>
                        </a:lnTo>
                        <a:lnTo>
                          <a:pt x="1167" y="1050"/>
                        </a:lnTo>
                        <a:lnTo>
                          <a:pt x="1167" y="1050"/>
                        </a:lnTo>
                        <a:lnTo>
                          <a:pt x="1173" y="1050"/>
                        </a:lnTo>
                        <a:lnTo>
                          <a:pt x="1173" y="1050"/>
                        </a:lnTo>
                        <a:lnTo>
                          <a:pt x="1173" y="1050"/>
                        </a:lnTo>
                        <a:lnTo>
                          <a:pt x="1173" y="1050"/>
                        </a:lnTo>
                        <a:lnTo>
                          <a:pt x="1173" y="1050"/>
                        </a:lnTo>
                        <a:lnTo>
                          <a:pt x="1173" y="1050"/>
                        </a:lnTo>
                        <a:lnTo>
                          <a:pt x="1179" y="1050"/>
                        </a:lnTo>
                        <a:lnTo>
                          <a:pt x="1179" y="1050"/>
                        </a:lnTo>
                        <a:lnTo>
                          <a:pt x="1179" y="1044"/>
                        </a:lnTo>
                        <a:lnTo>
                          <a:pt x="1179" y="1044"/>
                        </a:lnTo>
                        <a:lnTo>
                          <a:pt x="1179" y="1044"/>
                        </a:lnTo>
                        <a:lnTo>
                          <a:pt x="1179" y="1038"/>
                        </a:lnTo>
                        <a:lnTo>
                          <a:pt x="1185" y="1038"/>
                        </a:lnTo>
                        <a:lnTo>
                          <a:pt x="1185" y="1038"/>
                        </a:lnTo>
                        <a:lnTo>
                          <a:pt x="1185" y="1032"/>
                        </a:lnTo>
                        <a:lnTo>
                          <a:pt x="1185" y="1026"/>
                        </a:lnTo>
                        <a:lnTo>
                          <a:pt x="1185" y="1020"/>
                        </a:lnTo>
                        <a:lnTo>
                          <a:pt x="1185" y="1020"/>
                        </a:lnTo>
                        <a:lnTo>
                          <a:pt x="1192" y="1014"/>
                        </a:lnTo>
                        <a:lnTo>
                          <a:pt x="1192" y="1008"/>
                        </a:lnTo>
                        <a:lnTo>
                          <a:pt x="1192" y="1002"/>
                        </a:lnTo>
                        <a:lnTo>
                          <a:pt x="1192" y="1002"/>
                        </a:lnTo>
                        <a:lnTo>
                          <a:pt x="1192" y="996"/>
                        </a:lnTo>
                        <a:lnTo>
                          <a:pt x="1192" y="990"/>
                        </a:lnTo>
                        <a:lnTo>
                          <a:pt x="1198" y="984"/>
                        </a:lnTo>
                        <a:lnTo>
                          <a:pt x="1198" y="978"/>
                        </a:lnTo>
                        <a:lnTo>
                          <a:pt x="1198" y="972"/>
                        </a:lnTo>
                        <a:lnTo>
                          <a:pt x="1198" y="966"/>
                        </a:lnTo>
                        <a:lnTo>
                          <a:pt x="1198" y="954"/>
                        </a:lnTo>
                        <a:lnTo>
                          <a:pt x="1198" y="948"/>
                        </a:lnTo>
                        <a:lnTo>
                          <a:pt x="1204" y="942"/>
                        </a:lnTo>
                        <a:lnTo>
                          <a:pt x="1204" y="936"/>
                        </a:lnTo>
                        <a:lnTo>
                          <a:pt x="1204" y="930"/>
                        </a:lnTo>
                        <a:lnTo>
                          <a:pt x="1204" y="924"/>
                        </a:lnTo>
                        <a:lnTo>
                          <a:pt x="1204" y="906"/>
                        </a:lnTo>
                        <a:lnTo>
                          <a:pt x="1204" y="900"/>
                        </a:lnTo>
                        <a:lnTo>
                          <a:pt x="1210" y="894"/>
                        </a:lnTo>
                        <a:lnTo>
                          <a:pt x="1210" y="882"/>
                        </a:lnTo>
                        <a:lnTo>
                          <a:pt x="1210" y="876"/>
                        </a:lnTo>
                        <a:lnTo>
                          <a:pt x="1210" y="864"/>
                        </a:lnTo>
                        <a:lnTo>
                          <a:pt x="1210" y="852"/>
                        </a:lnTo>
                        <a:lnTo>
                          <a:pt x="1210" y="846"/>
                        </a:lnTo>
                        <a:lnTo>
                          <a:pt x="1217" y="834"/>
                        </a:lnTo>
                        <a:lnTo>
                          <a:pt x="1217" y="822"/>
                        </a:lnTo>
                        <a:lnTo>
                          <a:pt x="1217" y="816"/>
                        </a:lnTo>
                        <a:lnTo>
                          <a:pt x="1217" y="804"/>
                        </a:lnTo>
                        <a:lnTo>
                          <a:pt x="1217" y="780"/>
                        </a:lnTo>
                        <a:lnTo>
                          <a:pt x="1217" y="768"/>
                        </a:lnTo>
                        <a:lnTo>
                          <a:pt x="1223" y="756"/>
                        </a:lnTo>
                        <a:lnTo>
                          <a:pt x="1223" y="744"/>
                        </a:lnTo>
                        <a:lnTo>
                          <a:pt x="1223" y="732"/>
                        </a:lnTo>
                        <a:lnTo>
                          <a:pt x="1223" y="720"/>
                        </a:lnTo>
                        <a:lnTo>
                          <a:pt x="1223" y="708"/>
                        </a:lnTo>
                        <a:lnTo>
                          <a:pt x="1223" y="696"/>
                        </a:lnTo>
                        <a:lnTo>
                          <a:pt x="1229" y="678"/>
                        </a:lnTo>
                        <a:lnTo>
                          <a:pt x="1229" y="666"/>
                        </a:lnTo>
                        <a:lnTo>
                          <a:pt x="1229" y="654"/>
                        </a:lnTo>
                        <a:lnTo>
                          <a:pt x="1229" y="636"/>
                        </a:lnTo>
                        <a:lnTo>
                          <a:pt x="1229" y="624"/>
                        </a:lnTo>
                        <a:lnTo>
                          <a:pt x="1229" y="612"/>
                        </a:lnTo>
                        <a:lnTo>
                          <a:pt x="1235" y="588"/>
                        </a:lnTo>
                        <a:lnTo>
                          <a:pt x="1235" y="576"/>
                        </a:lnTo>
                        <a:lnTo>
                          <a:pt x="1235" y="564"/>
                        </a:lnTo>
                        <a:lnTo>
                          <a:pt x="1235" y="546"/>
                        </a:lnTo>
                        <a:lnTo>
                          <a:pt x="1235" y="534"/>
                        </a:lnTo>
                        <a:lnTo>
                          <a:pt x="1235" y="516"/>
                        </a:lnTo>
                        <a:lnTo>
                          <a:pt x="1242" y="498"/>
                        </a:lnTo>
                        <a:lnTo>
                          <a:pt x="1242" y="486"/>
                        </a:lnTo>
                        <a:lnTo>
                          <a:pt x="1242" y="456"/>
                        </a:lnTo>
                        <a:lnTo>
                          <a:pt x="1242" y="450"/>
                        </a:lnTo>
                        <a:lnTo>
                          <a:pt x="1242" y="450"/>
                        </a:lnTo>
                        <a:lnTo>
                          <a:pt x="1242" y="450"/>
                        </a:lnTo>
                        <a:lnTo>
                          <a:pt x="1248" y="450"/>
                        </a:lnTo>
                        <a:lnTo>
                          <a:pt x="1248" y="456"/>
                        </a:lnTo>
                        <a:lnTo>
                          <a:pt x="1248" y="468"/>
                        </a:lnTo>
                        <a:lnTo>
                          <a:pt x="1248" y="480"/>
                        </a:lnTo>
                        <a:lnTo>
                          <a:pt x="1248" y="492"/>
                        </a:lnTo>
                        <a:lnTo>
                          <a:pt x="1248" y="504"/>
                        </a:lnTo>
                        <a:lnTo>
                          <a:pt x="1248" y="516"/>
                        </a:lnTo>
                        <a:lnTo>
                          <a:pt x="1254" y="540"/>
                        </a:lnTo>
                        <a:lnTo>
                          <a:pt x="1254" y="552"/>
                        </a:lnTo>
                        <a:lnTo>
                          <a:pt x="1254" y="558"/>
                        </a:lnTo>
                        <a:lnTo>
                          <a:pt x="1254" y="570"/>
                        </a:lnTo>
                        <a:lnTo>
                          <a:pt x="1254" y="582"/>
                        </a:lnTo>
                        <a:lnTo>
                          <a:pt x="1260" y="600"/>
                        </a:lnTo>
                        <a:lnTo>
                          <a:pt x="1260" y="612"/>
                        </a:lnTo>
                        <a:lnTo>
                          <a:pt x="1260" y="624"/>
                        </a:lnTo>
                        <a:lnTo>
                          <a:pt x="1260" y="630"/>
                        </a:lnTo>
                        <a:lnTo>
                          <a:pt x="1260" y="642"/>
                        </a:lnTo>
                        <a:lnTo>
                          <a:pt x="1260" y="654"/>
                        </a:lnTo>
                        <a:lnTo>
                          <a:pt x="1267" y="666"/>
                        </a:lnTo>
                        <a:lnTo>
                          <a:pt x="1267" y="672"/>
                        </a:lnTo>
                        <a:lnTo>
                          <a:pt x="1267" y="684"/>
                        </a:lnTo>
                        <a:lnTo>
                          <a:pt x="1267" y="696"/>
                        </a:lnTo>
                        <a:lnTo>
                          <a:pt x="1267" y="702"/>
                        </a:lnTo>
                        <a:lnTo>
                          <a:pt x="1267" y="714"/>
                        </a:lnTo>
                        <a:lnTo>
                          <a:pt x="1273" y="726"/>
                        </a:lnTo>
                        <a:lnTo>
                          <a:pt x="1273" y="732"/>
                        </a:lnTo>
                        <a:lnTo>
                          <a:pt x="1273" y="744"/>
                        </a:lnTo>
                        <a:lnTo>
                          <a:pt x="1273" y="750"/>
                        </a:lnTo>
                        <a:lnTo>
                          <a:pt x="1273" y="762"/>
                        </a:lnTo>
                        <a:lnTo>
                          <a:pt x="1273" y="768"/>
                        </a:lnTo>
                        <a:lnTo>
                          <a:pt x="1273" y="780"/>
                        </a:lnTo>
                        <a:lnTo>
                          <a:pt x="1279" y="786"/>
                        </a:lnTo>
                        <a:lnTo>
                          <a:pt x="1279" y="798"/>
                        </a:lnTo>
                        <a:lnTo>
                          <a:pt x="1279" y="804"/>
                        </a:lnTo>
                        <a:lnTo>
                          <a:pt x="1279" y="822"/>
                        </a:lnTo>
                        <a:lnTo>
                          <a:pt x="1279" y="828"/>
                        </a:lnTo>
                        <a:lnTo>
                          <a:pt x="1285" y="834"/>
                        </a:lnTo>
                        <a:lnTo>
                          <a:pt x="1285" y="840"/>
                        </a:lnTo>
                        <a:lnTo>
                          <a:pt x="1285" y="846"/>
                        </a:lnTo>
                        <a:lnTo>
                          <a:pt x="1285" y="858"/>
                        </a:lnTo>
                        <a:lnTo>
                          <a:pt x="1285" y="864"/>
                        </a:lnTo>
                        <a:lnTo>
                          <a:pt x="1285" y="870"/>
                        </a:lnTo>
                        <a:lnTo>
                          <a:pt x="1292" y="876"/>
                        </a:lnTo>
                        <a:lnTo>
                          <a:pt x="1292" y="882"/>
                        </a:lnTo>
                        <a:lnTo>
                          <a:pt x="1292" y="894"/>
                        </a:lnTo>
                        <a:lnTo>
                          <a:pt x="1292" y="906"/>
                        </a:lnTo>
                        <a:lnTo>
                          <a:pt x="1292" y="912"/>
                        </a:lnTo>
                        <a:lnTo>
                          <a:pt x="1292" y="918"/>
                        </a:lnTo>
                        <a:lnTo>
                          <a:pt x="1298" y="924"/>
                        </a:lnTo>
                        <a:lnTo>
                          <a:pt x="1298" y="930"/>
                        </a:lnTo>
                        <a:lnTo>
                          <a:pt x="1298" y="930"/>
                        </a:lnTo>
                        <a:lnTo>
                          <a:pt x="1298" y="936"/>
                        </a:lnTo>
                        <a:lnTo>
                          <a:pt x="1298" y="942"/>
                        </a:lnTo>
                        <a:lnTo>
                          <a:pt x="1298" y="948"/>
                        </a:lnTo>
                        <a:lnTo>
                          <a:pt x="1304" y="954"/>
                        </a:lnTo>
                        <a:lnTo>
                          <a:pt x="1304" y="960"/>
                        </a:lnTo>
                        <a:lnTo>
                          <a:pt x="1304" y="966"/>
                        </a:lnTo>
                        <a:lnTo>
                          <a:pt x="1304" y="972"/>
                        </a:lnTo>
                        <a:lnTo>
                          <a:pt x="1304" y="972"/>
                        </a:lnTo>
                        <a:lnTo>
                          <a:pt x="1304" y="978"/>
                        </a:lnTo>
                        <a:lnTo>
                          <a:pt x="1304" y="984"/>
                        </a:lnTo>
                        <a:lnTo>
                          <a:pt x="1310" y="990"/>
                        </a:lnTo>
                        <a:lnTo>
                          <a:pt x="1310" y="990"/>
                        </a:lnTo>
                        <a:lnTo>
                          <a:pt x="1310" y="996"/>
                        </a:lnTo>
                        <a:lnTo>
                          <a:pt x="1310" y="996"/>
                        </a:lnTo>
                        <a:lnTo>
                          <a:pt x="1310" y="1008"/>
                        </a:lnTo>
                        <a:lnTo>
                          <a:pt x="1316" y="1008"/>
                        </a:lnTo>
                        <a:lnTo>
                          <a:pt x="1316" y="1014"/>
                        </a:lnTo>
                        <a:lnTo>
                          <a:pt x="1316" y="1014"/>
                        </a:lnTo>
                        <a:lnTo>
                          <a:pt x="1316" y="1014"/>
                        </a:lnTo>
                        <a:lnTo>
                          <a:pt x="1316" y="1020"/>
                        </a:lnTo>
                        <a:lnTo>
                          <a:pt x="1316" y="1026"/>
                        </a:lnTo>
                        <a:lnTo>
                          <a:pt x="1323" y="1026"/>
                        </a:lnTo>
                        <a:lnTo>
                          <a:pt x="1323" y="1032"/>
                        </a:lnTo>
                        <a:lnTo>
                          <a:pt x="1323" y="1032"/>
                        </a:lnTo>
                        <a:lnTo>
                          <a:pt x="1323" y="1032"/>
                        </a:lnTo>
                        <a:lnTo>
                          <a:pt x="1323" y="1032"/>
                        </a:lnTo>
                        <a:lnTo>
                          <a:pt x="1323" y="1038"/>
                        </a:lnTo>
                        <a:lnTo>
                          <a:pt x="1323" y="1038"/>
                        </a:lnTo>
                        <a:lnTo>
                          <a:pt x="1329" y="1038"/>
                        </a:lnTo>
                        <a:lnTo>
                          <a:pt x="1329" y="1038"/>
                        </a:lnTo>
                        <a:lnTo>
                          <a:pt x="1329" y="1044"/>
                        </a:lnTo>
                        <a:lnTo>
                          <a:pt x="1329" y="1044"/>
                        </a:lnTo>
                        <a:lnTo>
                          <a:pt x="1329" y="1044"/>
                        </a:lnTo>
                        <a:lnTo>
                          <a:pt x="1335" y="1044"/>
                        </a:lnTo>
                        <a:lnTo>
                          <a:pt x="1335" y="1044"/>
                        </a:lnTo>
                        <a:lnTo>
                          <a:pt x="1335" y="1044"/>
                        </a:lnTo>
                        <a:lnTo>
                          <a:pt x="1335" y="1044"/>
                        </a:lnTo>
                        <a:lnTo>
                          <a:pt x="1335" y="1044"/>
                        </a:lnTo>
                        <a:lnTo>
                          <a:pt x="1335" y="1044"/>
                        </a:lnTo>
                        <a:lnTo>
                          <a:pt x="1341" y="1038"/>
                        </a:lnTo>
                        <a:lnTo>
                          <a:pt x="1341" y="1038"/>
                        </a:lnTo>
                        <a:lnTo>
                          <a:pt x="1341" y="1038"/>
                        </a:lnTo>
                        <a:lnTo>
                          <a:pt x="1341" y="1038"/>
                        </a:lnTo>
                        <a:lnTo>
                          <a:pt x="1341" y="1038"/>
                        </a:lnTo>
                        <a:lnTo>
                          <a:pt x="1341" y="1038"/>
                        </a:lnTo>
                        <a:lnTo>
                          <a:pt x="1341" y="1038"/>
                        </a:lnTo>
                        <a:lnTo>
                          <a:pt x="1348" y="1038"/>
                        </a:lnTo>
                        <a:lnTo>
                          <a:pt x="1348" y="1032"/>
                        </a:lnTo>
                        <a:lnTo>
                          <a:pt x="1348" y="1032"/>
                        </a:lnTo>
                        <a:lnTo>
                          <a:pt x="1348" y="1032"/>
                        </a:lnTo>
                        <a:lnTo>
                          <a:pt x="1348" y="1026"/>
                        </a:lnTo>
                        <a:lnTo>
                          <a:pt x="1354" y="1026"/>
                        </a:lnTo>
                        <a:lnTo>
                          <a:pt x="1354" y="1026"/>
                        </a:lnTo>
                        <a:lnTo>
                          <a:pt x="1354" y="1026"/>
                        </a:lnTo>
                        <a:lnTo>
                          <a:pt x="1354" y="1020"/>
                        </a:lnTo>
                        <a:lnTo>
                          <a:pt x="1354" y="1020"/>
                        </a:lnTo>
                        <a:lnTo>
                          <a:pt x="1354" y="1014"/>
                        </a:lnTo>
                        <a:lnTo>
                          <a:pt x="1360" y="1014"/>
                        </a:lnTo>
                        <a:lnTo>
                          <a:pt x="1360" y="1014"/>
                        </a:lnTo>
                        <a:lnTo>
                          <a:pt x="1360" y="1008"/>
                        </a:lnTo>
                        <a:lnTo>
                          <a:pt x="1360" y="1008"/>
                        </a:lnTo>
                        <a:lnTo>
                          <a:pt x="1360" y="1002"/>
                        </a:lnTo>
                        <a:lnTo>
                          <a:pt x="1360" y="1002"/>
                        </a:lnTo>
                        <a:lnTo>
                          <a:pt x="1360" y="1002"/>
                        </a:lnTo>
                        <a:lnTo>
                          <a:pt x="1366" y="996"/>
                        </a:lnTo>
                        <a:lnTo>
                          <a:pt x="1366" y="996"/>
                        </a:lnTo>
                        <a:lnTo>
                          <a:pt x="1366" y="990"/>
                        </a:lnTo>
                        <a:lnTo>
                          <a:pt x="1366" y="984"/>
                        </a:lnTo>
                        <a:lnTo>
                          <a:pt x="1366" y="984"/>
                        </a:lnTo>
                        <a:lnTo>
                          <a:pt x="1366" y="978"/>
                        </a:lnTo>
                        <a:lnTo>
                          <a:pt x="1373" y="978"/>
                        </a:lnTo>
                        <a:lnTo>
                          <a:pt x="1373" y="972"/>
                        </a:lnTo>
                        <a:lnTo>
                          <a:pt x="1373" y="966"/>
                        </a:lnTo>
                        <a:lnTo>
                          <a:pt x="1373" y="966"/>
                        </a:lnTo>
                        <a:lnTo>
                          <a:pt x="1373" y="960"/>
                        </a:lnTo>
                        <a:lnTo>
                          <a:pt x="1373" y="954"/>
                        </a:lnTo>
                        <a:lnTo>
                          <a:pt x="1379" y="954"/>
                        </a:lnTo>
                        <a:lnTo>
                          <a:pt x="1379" y="948"/>
                        </a:lnTo>
                        <a:lnTo>
                          <a:pt x="1379" y="942"/>
                        </a:lnTo>
                        <a:lnTo>
                          <a:pt x="1379" y="936"/>
                        </a:lnTo>
                        <a:lnTo>
                          <a:pt x="1379" y="936"/>
                        </a:lnTo>
                        <a:lnTo>
                          <a:pt x="1385" y="924"/>
                        </a:lnTo>
                        <a:lnTo>
                          <a:pt x="1385" y="918"/>
                        </a:lnTo>
                        <a:lnTo>
                          <a:pt x="1385" y="912"/>
                        </a:lnTo>
                        <a:lnTo>
                          <a:pt x="1385" y="912"/>
                        </a:lnTo>
                        <a:lnTo>
                          <a:pt x="1385" y="906"/>
                        </a:lnTo>
                        <a:lnTo>
                          <a:pt x="1385" y="900"/>
                        </a:lnTo>
                        <a:lnTo>
                          <a:pt x="1391" y="894"/>
                        </a:lnTo>
                        <a:lnTo>
                          <a:pt x="1391" y="888"/>
                        </a:lnTo>
                        <a:lnTo>
                          <a:pt x="1391" y="882"/>
                        </a:lnTo>
                        <a:lnTo>
                          <a:pt x="1391" y="876"/>
                        </a:lnTo>
                        <a:lnTo>
                          <a:pt x="1391" y="870"/>
                        </a:lnTo>
                        <a:lnTo>
                          <a:pt x="1391" y="864"/>
                        </a:lnTo>
                        <a:lnTo>
                          <a:pt x="1391" y="858"/>
                        </a:lnTo>
                        <a:lnTo>
                          <a:pt x="1398" y="852"/>
                        </a:lnTo>
                        <a:lnTo>
                          <a:pt x="1398" y="846"/>
                        </a:lnTo>
                        <a:lnTo>
                          <a:pt x="1398" y="840"/>
                        </a:lnTo>
                        <a:lnTo>
                          <a:pt x="1398" y="834"/>
                        </a:lnTo>
                        <a:lnTo>
                          <a:pt x="1398" y="828"/>
                        </a:lnTo>
                        <a:lnTo>
                          <a:pt x="1398" y="822"/>
                        </a:lnTo>
                        <a:lnTo>
                          <a:pt x="1404" y="816"/>
                        </a:lnTo>
                        <a:lnTo>
                          <a:pt x="1404" y="810"/>
                        </a:lnTo>
                        <a:lnTo>
                          <a:pt x="1404" y="804"/>
                        </a:lnTo>
                        <a:lnTo>
                          <a:pt x="1404" y="798"/>
                        </a:lnTo>
                        <a:lnTo>
                          <a:pt x="1404" y="780"/>
                        </a:lnTo>
                        <a:lnTo>
                          <a:pt x="1410" y="774"/>
                        </a:lnTo>
                        <a:lnTo>
                          <a:pt x="1410" y="768"/>
                        </a:lnTo>
                        <a:lnTo>
                          <a:pt x="1410" y="768"/>
                        </a:lnTo>
                        <a:lnTo>
                          <a:pt x="1410" y="768"/>
                        </a:lnTo>
                        <a:lnTo>
                          <a:pt x="1410" y="768"/>
                        </a:lnTo>
                        <a:lnTo>
                          <a:pt x="1410" y="768"/>
                        </a:lnTo>
                        <a:lnTo>
                          <a:pt x="1410" y="774"/>
                        </a:lnTo>
                        <a:lnTo>
                          <a:pt x="1416" y="780"/>
                        </a:lnTo>
                        <a:lnTo>
                          <a:pt x="1416" y="780"/>
                        </a:lnTo>
                        <a:lnTo>
                          <a:pt x="1416" y="786"/>
                        </a:lnTo>
                        <a:lnTo>
                          <a:pt x="1416" y="792"/>
                        </a:lnTo>
                        <a:lnTo>
                          <a:pt x="1416" y="804"/>
                        </a:lnTo>
                        <a:lnTo>
                          <a:pt x="1423" y="810"/>
                        </a:lnTo>
                        <a:lnTo>
                          <a:pt x="1423" y="816"/>
                        </a:lnTo>
                        <a:lnTo>
                          <a:pt x="1423" y="822"/>
                        </a:lnTo>
                        <a:lnTo>
                          <a:pt x="1423" y="822"/>
                        </a:lnTo>
                        <a:lnTo>
                          <a:pt x="1423" y="834"/>
                        </a:lnTo>
                        <a:lnTo>
                          <a:pt x="1423" y="840"/>
                        </a:lnTo>
                        <a:lnTo>
                          <a:pt x="1429" y="846"/>
                        </a:lnTo>
                        <a:lnTo>
                          <a:pt x="1429" y="846"/>
                        </a:lnTo>
                        <a:lnTo>
                          <a:pt x="1429" y="852"/>
                        </a:lnTo>
                        <a:lnTo>
                          <a:pt x="1429" y="858"/>
                        </a:lnTo>
                        <a:lnTo>
                          <a:pt x="1429" y="864"/>
                        </a:lnTo>
                        <a:lnTo>
                          <a:pt x="1429" y="870"/>
                        </a:lnTo>
                        <a:lnTo>
                          <a:pt x="1429" y="876"/>
                        </a:lnTo>
                        <a:lnTo>
                          <a:pt x="1435" y="876"/>
                        </a:lnTo>
                        <a:lnTo>
                          <a:pt x="1435" y="882"/>
                        </a:lnTo>
                        <a:lnTo>
                          <a:pt x="1435" y="888"/>
                        </a:lnTo>
                        <a:lnTo>
                          <a:pt x="1435" y="894"/>
                        </a:lnTo>
                        <a:lnTo>
                          <a:pt x="1435" y="894"/>
                        </a:lnTo>
                        <a:lnTo>
                          <a:pt x="1435" y="900"/>
                        </a:lnTo>
                        <a:lnTo>
                          <a:pt x="1441" y="906"/>
                        </a:lnTo>
                        <a:lnTo>
                          <a:pt x="1441" y="906"/>
                        </a:lnTo>
                        <a:lnTo>
                          <a:pt x="1441" y="912"/>
                        </a:lnTo>
                        <a:lnTo>
                          <a:pt x="1441" y="918"/>
                        </a:lnTo>
                        <a:lnTo>
                          <a:pt x="1441" y="924"/>
                        </a:lnTo>
                        <a:lnTo>
                          <a:pt x="1448" y="930"/>
                        </a:lnTo>
                        <a:lnTo>
                          <a:pt x="1448" y="936"/>
                        </a:lnTo>
                        <a:lnTo>
                          <a:pt x="1448" y="936"/>
                        </a:lnTo>
                        <a:lnTo>
                          <a:pt x="1448" y="942"/>
                        </a:lnTo>
                        <a:lnTo>
                          <a:pt x="1448" y="942"/>
                        </a:lnTo>
                        <a:lnTo>
                          <a:pt x="1448" y="948"/>
                        </a:lnTo>
                        <a:lnTo>
                          <a:pt x="1448" y="948"/>
                        </a:lnTo>
                        <a:lnTo>
                          <a:pt x="1454" y="954"/>
                        </a:lnTo>
                        <a:lnTo>
                          <a:pt x="1454" y="960"/>
                        </a:lnTo>
                        <a:lnTo>
                          <a:pt x="1454" y="960"/>
                        </a:lnTo>
                        <a:lnTo>
                          <a:pt x="1454" y="966"/>
                        </a:lnTo>
                        <a:lnTo>
                          <a:pt x="1454" y="966"/>
                        </a:lnTo>
                        <a:lnTo>
                          <a:pt x="1460" y="972"/>
                        </a:lnTo>
                        <a:lnTo>
                          <a:pt x="1460" y="972"/>
                        </a:lnTo>
                        <a:lnTo>
                          <a:pt x="1460" y="978"/>
                        </a:lnTo>
                        <a:lnTo>
                          <a:pt x="1460" y="978"/>
                        </a:lnTo>
                        <a:lnTo>
                          <a:pt x="1460" y="984"/>
                        </a:lnTo>
                        <a:lnTo>
                          <a:pt x="1460" y="984"/>
                        </a:lnTo>
                        <a:lnTo>
                          <a:pt x="1460" y="990"/>
                        </a:lnTo>
                        <a:lnTo>
                          <a:pt x="1466" y="990"/>
                        </a:lnTo>
                        <a:lnTo>
                          <a:pt x="1466" y="996"/>
                        </a:lnTo>
                        <a:lnTo>
                          <a:pt x="1466" y="996"/>
                        </a:lnTo>
                        <a:lnTo>
                          <a:pt x="1466" y="996"/>
                        </a:lnTo>
                        <a:lnTo>
                          <a:pt x="1466" y="1002"/>
                        </a:lnTo>
                        <a:lnTo>
                          <a:pt x="1466" y="1002"/>
                        </a:lnTo>
                        <a:lnTo>
                          <a:pt x="1472" y="1002"/>
                        </a:lnTo>
                        <a:lnTo>
                          <a:pt x="1472" y="1008"/>
                        </a:lnTo>
                        <a:lnTo>
                          <a:pt x="1472" y="1008"/>
                        </a:lnTo>
                        <a:lnTo>
                          <a:pt x="1472" y="1008"/>
                        </a:lnTo>
                        <a:lnTo>
                          <a:pt x="1472" y="1014"/>
                        </a:lnTo>
                        <a:lnTo>
                          <a:pt x="1472" y="1014"/>
                        </a:lnTo>
                        <a:lnTo>
                          <a:pt x="1479" y="1020"/>
                        </a:lnTo>
                        <a:lnTo>
                          <a:pt x="1479" y="1020"/>
                        </a:lnTo>
                        <a:lnTo>
                          <a:pt x="1479" y="1020"/>
                        </a:lnTo>
                        <a:lnTo>
                          <a:pt x="1479" y="1020"/>
                        </a:lnTo>
                        <a:lnTo>
                          <a:pt x="1479" y="1026"/>
                        </a:lnTo>
                        <a:lnTo>
                          <a:pt x="1479" y="1026"/>
                        </a:lnTo>
                        <a:lnTo>
                          <a:pt x="1485" y="1026"/>
                        </a:lnTo>
                        <a:lnTo>
                          <a:pt x="1485" y="1026"/>
                        </a:lnTo>
                        <a:lnTo>
                          <a:pt x="1485" y="1026"/>
                        </a:lnTo>
                        <a:lnTo>
                          <a:pt x="1485" y="1032"/>
                        </a:lnTo>
                        <a:lnTo>
                          <a:pt x="1485" y="1032"/>
                        </a:lnTo>
                        <a:lnTo>
                          <a:pt x="1485" y="1032"/>
                        </a:lnTo>
                        <a:lnTo>
                          <a:pt x="1491" y="1032"/>
                        </a:lnTo>
                        <a:lnTo>
                          <a:pt x="1491" y="1032"/>
                        </a:lnTo>
                        <a:lnTo>
                          <a:pt x="1491" y="1032"/>
                        </a:lnTo>
                        <a:lnTo>
                          <a:pt x="1491" y="1032"/>
                        </a:lnTo>
                        <a:lnTo>
                          <a:pt x="1491" y="1032"/>
                        </a:lnTo>
                        <a:lnTo>
                          <a:pt x="1491" y="1032"/>
                        </a:lnTo>
                        <a:lnTo>
                          <a:pt x="1497" y="1032"/>
                        </a:lnTo>
                        <a:lnTo>
                          <a:pt x="1497" y="1032"/>
                        </a:lnTo>
                        <a:lnTo>
                          <a:pt x="1497" y="1032"/>
                        </a:lnTo>
                        <a:lnTo>
                          <a:pt x="1497" y="1032"/>
                        </a:lnTo>
                        <a:lnTo>
                          <a:pt x="1497" y="1032"/>
                        </a:lnTo>
                        <a:lnTo>
                          <a:pt x="1497" y="1026"/>
                        </a:lnTo>
                        <a:lnTo>
                          <a:pt x="1504" y="1026"/>
                        </a:lnTo>
                        <a:lnTo>
                          <a:pt x="1504" y="1026"/>
                        </a:lnTo>
                        <a:lnTo>
                          <a:pt x="1504" y="1026"/>
                        </a:lnTo>
                        <a:lnTo>
                          <a:pt x="1504" y="1026"/>
                        </a:lnTo>
                        <a:lnTo>
                          <a:pt x="1504" y="1020"/>
                        </a:lnTo>
                        <a:lnTo>
                          <a:pt x="1504" y="1020"/>
                        </a:lnTo>
                        <a:lnTo>
                          <a:pt x="1510" y="1020"/>
                        </a:lnTo>
                        <a:lnTo>
                          <a:pt x="1510" y="1020"/>
                        </a:lnTo>
                        <a:lnTo>
                          <a:pt x="1510" y="1014"/>
                        </a:lnTo>
                        <a:lnTo>
                          <a:pt x="1510" y="1014"/>
                        </a:lnTo>
                        <a:lnTo>
                          <a:pt x="1510" y="1014"/>
                        </a:lnTo>
                        <a:lnTo>
                          <a:pt x="1510" y="1008"/>
                        </a:lnTo>
                        <a:lnTo>
                          <a:pt x="1516" y="1008"/>
                        </a:lnTo>
                        <a:lnTo>
                          <a:pt x="1516" y="1002"/>
                        </a:lnTo>
                        <a:lnTo>
                          <a:pt x="1516" y="1002"/>
                        </a:lnTo>
                        <a:lnTo>
                          <a:pt x="1516" y="996"/>
                        </a:lnTo>
                        <a:lnTo>
                          <a:pt x="1516" y="996"/>
                        </a:lnTo>
                        <a:lnTo>
                          <a:pt x="1516" y="996"/>
                        </a:lnTo>
                        <a:lnTo>
                          <a:pt x="1522" y="990"/>
                        </a:lnTo>
                        <a:lnTo>
                          <a:pt x="1522" y="990"/>
                        </a:lnTo>
                        <a:lnTo>
                          <a:pt x="1522" y="984"/>
                        </a:lnTo>
                        <a:lnTo>
                          <a:pt x="1522" y="984"/>
                        </a:lnTo>
                        <a:lnTo>
                          <a:pt x="1522" y="978"/>
                        </a:lnTo>
                        <a:lnTo>
                          <a:pt x="1522" y="978"/>
                        </a:lnTo>
                        <a:lnTo>
                          <a:pt x="1529" y="972"/>
                        </a:lnTo>
                        <a:lnTo>
                          <a:pt x="1529" y="972"/>
                        </a:lnTo>
                        <a:lnTo>
                          <a:pt x="1529" y="966"/>
                        </a:lnTo>
                        <a:lnTo>
                          <a:pt x="1529" y="966"/>
                        </a:lnTo>
                        <a:lnTo>
                          <a:pt x="1529" y="960"/>
                        </a:lnTo>
                        <a:lnTo>
                          <a:pt x="1529" y="960"/>
                        </a:lnTo>
                        <a:lnTo>
                          <a:pt x="1535" y="954"/>
                        </a:lnTo>
                        <a:lnTo>
                          <a:pt x="1535" y="948"/>
                        </a:lnTo>
                        <a:lnTo>
                          <a:pt x="1535" y="948"/>
                        </a:lnTo>
                        <a:lnTo>
                          <a:pt x="1535" y="942"/>
                        </a:lnTo>
                        <a:lnTo>
                          <a:pt x="1535" y="942"/>
                        </a:lnTo>
                        <a:lnTo>
                          <a:pt x="1535" y="936"/>
                        </a:lnTo>
                        <a:lnTo>
                          <a:pt x="1541" y="930"/>
                        </a:lnTo>
                        <a:lnTo>
                          <a:pt x="1541" y="924"/>
                        </a:lnTo>
                        <a:lnTo>
                          <a:pt x="1541" y="924"/>
                        </a:lnTo>
                        <a:lnTo>
                          <a:pt x="1541" y="918"/>
                        </a:lnTo>
                        <a:lnTo>
                          <a:pt x="1541" y="912"/>
                        </a:lnTo>
                        <a:lnTo>
                          <a:pt x="1541" y="912"/>
                        </a:lnTo>
                        <a:lnTo>
                          <a:pt x="1547" y="906"/>
                        </a:lnTo>
                        <a:lnTo>
                          <a:pt x="1547" y="894"/>
                        </a:lnTo>
                        <a:lnTo>
                          <a:pt x="1547" y="894"/>
                        </a:lnTo>
                        <a:lnTo>
                          <a:pt x="1547" y="888"/>
                        </a:lnTo>
                        <a:lnTo>
                          <a:pt x="1547" y="882"/>
                        </a:lnTo>
                        <a:lnTo>
                          <a:pt x="1547" y="876"/>
                        </a:lnTo>
                        <a:lnTo>
                          <a:pt x="1554" y="870"/>
                        </a:lnTo>
                        <a:lnTo>
                          <a:pt x="1554" y="870"/>
                        </a:lnTo>
                        <a:lnTo>
                          <a:pt x="1554" y="864"/>
                        </a:lnTo>
                        <a:lnTo>
                          <a:pt x="1554" y="858"/>
                        </a:lnTo>
                        <a:lnTo>
                          <a:pt x="1554" y="852"/>
                        </a:lnTo>
                        <a:lnTo>
                          <a:pt x="1554" y="846"/>
                        </a:lnTo>
                        <a:lnTo>
                          <a:pt x="1560" y="840"/>
                        </a:lnTo>
                        <a:lnTo>
                          <a:pt x="1560" y="834"/>
                        </a:lnTo>
                        <a:lnTo>
                          <a:pt x="1560" y="834"/>
                        </a:lnTo>
                        <a:lnTo>
                          <a:pt x="1560" y="828"/>
                        </a:lnTo>
                        <a:lnTo>
                          <a:pt x="1560" y="822"/>
                        </a:lnTo>
                        <a:lnTo>
                          <a:pt x="1560" y="816"/>
                        </a:lnTo>
                        <a:lnTo>
                          <a:pt x="1566" y="810"/>
                        </a:lnTo>
                        <a:lnTo>
                          <a:pt x="1566" y="804"/>
                        </a:lnTo>
                        <a:lnTo>
                          <a:pt x="1566" y="792"/>
                        </a:lnTo>
                        <a:lnTo>
                          <a:pt x="1566" y="792"/>
                        </a:lnTo>
                        <a:lnTo>
                          <a:pt x="1566" y="786"/>
                        </a:lnTo>
                        <a:lnTo>
                          <a:pt x="1566" y="780"/>
                        </a:lnTo>
                        <a:lnTo>
                          <a:pt x="1572" y="774"/>
                        </a:lnTo>
                        <a:lnTo>
                          <a:pt x="1572" y="768"/>
                        </a:lnTo>
                        <a:lnTo>
                          <a:pt x="1572" y="756"/>
                        </a:lnTo>
                        <a:lnTo>
                          <a:pt x="1572" y="750"/>
                        </a:lnTo>
                        <a:lnTo>
                          <a:pt x="1572" y="744"/>
                        </a:lnTo>
                        <a:lnTo>
                          <a:pt x="1572" y="738"/>
                        </a:lnTo>
                        <a:lnTo>
                          <a:pt x="1579" y="738"/>
                        </a:lnTo>
                        <a:lnTo>
                          <a:pt x="1579" y="738"/>
                        </a:lnTo>
                        <a:lnTo>
                          <a:pt x="1579" y="738"/>
                        </a:lnTo>
                        <a:lnTo>
                          <a:pt x="1579" y="738"/>
                        </a:lnTo>
                        <a:lnTo>
                          <a:pt x="1579" y="744"/>
                        </a:lnTo>
                        <a:lnTo>
                          <a:pt x="1579" y="750"/>
                        </a:lnTo>
                        <a:lnTo>
                          <a:pt x="1585" y="756"/>
                        </a:lnTo>
                        <a:lnTo>
                          <a:pt x="1585" y="768"/>
                        </a:lnTo>
                        <a:lnTo>
                          <a:pt x="1585" y="774"/>
                        </a:lnTo>
                        <a:lnTo>
                          <a:pt x="1585" y="780"/>
                        </a:lnTo>
                        <a:lnTo>
                          <a:pt x="1585" y="786"/>
                        </a:lnTo>
                        <a:lnTo>
                          <a:pt x="1585" y="792"/>
                        </a:lnTo>
                        <a:lnTo>
                          <a:pt x="1591" y="798"/>
                        </a:lnTo>
                        <a:lnTo>
                          <a:pt x="1591" y="804"/>
                        </a:lnTo>
                        <a:lnTo>
                          <a:pt x="1591" y="810"/>
                        </a:lnTo>
                        <a:lnTo>
                          <a:pt x="1591" y="816"/>
                        </a:lnTo>
                        <a:lnTo>
                          <a:pt x="1591" y="822"/>
                        </a:lnTo>
                        <a:lnTo>
                          <a:pt x="1591" y="828"/>
                        </a:lnTo>
                        <a:lnTo>
                          <a:pt x="1597" y="834"/>
                        </a:lnTo>
                        <a:lnTo>
                          <a:pt x="1597" y="840"/>
                        </a:lnTo>
                        <a:lnTo>
                          <a:pt x="1597" y="846"/>
                        </a:lnTo>
                        <a:lnTo>
                          <a:pt x="1597" y="852"/>
                        </a:lnTo>
                        <a:lnTo>
                          <a:pt x="1597" y="858"/>
                        </a:lnTo>
                        <a:lnTo>
                          <a:pt x="1597" y="858"/>
                        </a:lnTo>
                        <a:lnTo>
                          <a:pt x="1603" y="864"/>
                        </a:lnTo>
                        <a:lnTo>
                          <a:pt x="1603" y="870"/>
                        </a:lnTo>
                        <a:lnTo>
                          <a:pt x="1603" y="876"/>
                        </a:lnTo>
                        <a:lnTo>
                          <a:pt x="1603" y="882"/>
                        </a:lnTo>
                        <a:lnTo>
                          <a:pt x="1603" y="888"/>
                        </a:lnTo>
                        <a:lnTo>
                          <a:pt x="1603" y="888"/>
                        </a:lnTo>
                        <a:lnTo>
                          <a:pt x="1603" y="894"/>
                        </a:lnTo>
                        <a:lnTo>
                          <a:pt x="1610" y="906"/>
                        </a:lnTo>
                        <a:lnTo>
                          <a:pt x="1610" y="912"/>
                        </a:lnTo>
                        <a:lnTo>
                          <a:pt x="1610" y="912"/>
                        </a:lnTo>
                        <a:lnTo>
                          <a:pt x="1610" y="918"/>
                        </a:lnTo>
                        <a:lnTo>
                          <a:pt x="1610" y="924"/>
                        </a:lnTo>
                        <a:lnTo>
                          <a:pt x="1616" y="924"/>
                        </a:lnTo>
                        <a:lnTo>
                          <a:pt x="1616" y="930"/>
                        </a:lnTo>
                        <a:lnTo>
                          <a:pt x="1616" y="936"/>
                        </a:lnTo>
                        <a:lnTo>
                          <a:pt x="1616" y="936"/>
                        </a:lnTo>
                        <a:lnTo>
                          <a:pt x="1616" y="942"/>
                        </a:lnTo>
                        <a:lnTo>
                          <a:pt x="1616" y="948"/>
                        </a:lnTo>
                        <a:lnTo>
                          <a:pt x="1622" y="948"/>
                        </a:lnTo>
                        <a:lnTo>
                          <a:pt x="1622" y="954"/>
                        </a:lnTo>
                        <a:lnTo>
                          <a:pt x="1622" y="954"/>
                        </a:lnTo>
                        <a:lnTo>
                          <a:pt x="1622" y="960"/>
                        </a:lnTo>
                        <a:lnTo>
                          <a:pt x="1622" y="966"/>
                        </a:lnTo>
                        <a:lnTo>
                          <a:pt x="1622" y="966"/>
                        </a:lnTo>
                        <a:lnTo>
                          <a:pt x="1628" y="972"/>
                        </a:lnTo>
                        <a:lnTo>
                          <a:pt x="1628" y="978"/>
                        </a:lnTo>
                        <a:lnTo>
                          <a:pt x="1628" y="978"/>
                        </a:lnTo>
                        <a:lnTo>
                          <a:pt x="1628" y="984"/>
                        </a:lnTo>
                        <a:lnTo>
                          <a:pt x="1628" y="984"/>
                        </a:lnTo>
                        <a:lnTo>
                          <a:pt x="1628" y="984"/>
                        </a:lnTo>
                        <a:lnTo>
                          <a:pt x="1635" y="990"/>
                        </a:lnTo>
                        <a:lnTo>
                          <a:pt x="1635" y="990"/>
                        </a:lnTo>
                        <a:lnTo>
                          <a:pt x="1635" y="996"/>
                        </a:lnTo>
                        <a:lnTo>
                          <a:pt x="1635" y="996"/>
                        </a:lnTo>
                        <a:lnTo>
                          <a:pt x="1635" y="1002"/>
                        </a:lnTo>
                        <a:lnTo>
                          <a:pt x="1635" y="1002"/>
                        </a:lnTo>
                        <a:lnTo>
                          <a:pt x="1635" y="1002"/>
                        </a:lnTo>
                        <a:lnTo>
                          <a:pt x="1641" y="1008"/>
                        </a:lnTo>
                        <a:lnTo>
                          <a:pt x="1641" y="1008"/>
                        </a:lnTo>
                        <a:lnTo>
                          <a:pt x="1641" y="1014"/>
                        </a:lnTo>
                        <a:lnTo>
                          <a:pt x="1641" y="1014"/>
                        </a:lnTo>
                        <a:lnTo>
                          <a:pt x="1641" y="1014"/>
                        </a:lnTo>
                        <a:lnTo>
                          <a:pt x="1647" y="1020"/>
                        </a:lnTo>
                        <a:lnTo>
                          <a:pt x="1647" y="1020"/>
                        </a:lnTo>
                        <a:lnTo>
                          <a:pt x="1647" y="1020"/>
                        </a:lnTo>
                        <a:lnTo>
                          <a:pt x="1647" y="1026"/>
                        </a:lnTo>
                        <a:lnTo>
                          <a:pt x="1647" y="1026"/>
                        </a:lnTo>
                        <a:lnTo>
                          <a:pt x="1647" y="1026"/>
                        </a:lnTo>
                        <a:lnTo>
                          <a:pt x="1653" y="1026"/>
                        </a:lnTo>
                        <a:lnTo>
                          <a:pt x="1653" y="1026"/>
                        </a:lnTo>
                        <a:lnTo>
                          <a:pt x="1653" y="1032"/>
                        </a:lnTo>
                        <a:lnTo>
                          <a:pt x="1653" y="1032"/>
                        </a:lnTo>
                        <a:lnTo>
                          <a:pt x="1653" y="1032"/>
                        </a:lnTo>
                        <a:lnTo>
                          <a:pt x="1653" y="1032"/>
                        </a:lnTo>
                        <a:lnTo>
                          <a:pt x="1660" y="1032"/>
                        </a:lnTo>
                        <a:lnTo>
                          <a:pt x="1660" y="1032"/>
                        </a:lnTo>
                        <a:lnTo>
                          <a:pt x="1660" y="1038"/>
                        </a:lnTo>
                        <a:lnTo>
                          <a:pt x="1660" y="1038"/>
                        </a:lnTo>
                        <a:lnTo>
                          <a:pt x="1660" y="1038"/>
                        </a:lnTo>
                        <a:lnTo>
                          <a:pt x="1660" y="1038"/>
                        </a:lnTo>
                        <a:lnTo>
                          <a:pt x="1666" y="1038"/>
                        </a:lnTo>
                        <a:lnTo>
                          <a:pt x="1666" y="1038"/>
                        </a:lnTo>
                        <a:lnTo>
                          <a:pt x="1666" y="1038"/>
                        </a:lnTo>
                        <a:lnTo>
                          <a:pt x="1666" y="1032"/>
                        </a:lnTo>
                        <a:lnTo>
                          <a:pt x="1666" y="1032"/>
                        </a:lnTo>
                        <a:lnTo>
                          <a:pt x="1666" y="1032"/>
                        </a:lnTo>
                        <a:lnTo>
                          <a:pt x="1672" y="1032"/>
                        </a:lnTo>
                        <a:lnTo>
                          <a:pt x="1672" y="1026"/>
                        </a:lnTo>
                        <a:lnTo>
                          <a:pt x="1672" y="1026"/>
                        </a:lnTo>
                        <a:lnTo>
                          <a:pt x="1672" y="1026"/>
                        </a:lnTo>
                        <a:lnTo>
                          <a:pt x="1672" y="1020"/>
                        </a:lnTo>
                        <a:lnTo>
                          <a:pt x="1672" y="1020"/>
                        </a:lnTo>
                        <a:lnTo>
                          <a:pt x="1678" y="1014"/>
                        </a:lnTo>
                        <a:lnTo>
                          <a:pt x="1678" y="1014"/>
                        </a:lnTo>
                        <a:lnTo>
                          <a:pt x="1678" y="1008"/>
                        </a:lnTo>
                        <a:lnTo>
                          <a:pt x="1678" y="1008"/>
                        </a:lnTo>
                        <a:lnTo>
                          <a:pt x="1678" y="1002"/>
                        </a:lnTo>
                        <a:lnTo>
                          <a:pt x="1678" y="1002"/>
                        </a:lnTo>
                        <a:lnTo>
                          <a:pt x="1685" y="996"/>
                        </a:lnTo>
                        <a:lnTo>
                          <a:pt x="1685" y="996"/>
                        </a:lnTo>
                        <a:lnTo>
                          <a:pt x="1685" y="990"/>
                        </a:lnTo>
                        <a:lnTo>
                          <a:pt x="1685" y="984"/>
                        </a:lnTo>
                        <a:lnTo>
                          <a:pt x="1685" y="984"/>
                        </a:lnTo>
                        <a:lnTo>
                          <a:pt x="1685" y="978"/>
                        </a:lnTo>
                        <a:lnTo>
                          <a:pt x="1691" y="972"/>
                        </a:lnTo>
                        <a:lnTo>
                          <a:pt x="1691" y="972"/>
                        </a:lnTo>
                        <a:lnTo>
                          <a:pt x="1691" y="966"/>
                        </a:lnTo>
                        <a:lnTo>
                          <a:pt x="1691" y="966"/>
                        </a:lnTo>
                        <a:lnTo>
                          <a:pt x="1691" y="960"/>
                        </a:lnTo>
                        <a:lnTo>
                          <a:pt x="1691" y="960"/>
                        </a:lnTo>
                        <a:lnTo>
                          <a:pt x="1697" y="954"/>
                        </a:lnTo>
                        <a:lnTo>
                          <a:pt x="1697" y="954"/>
                        </a:lnTo>
                        <a:lnTo>
                          <a:pt x="1697" y="954"/>
                        </a:lnTo>
                        <a:lnTo>
                          <a:pt x="1697" y="954"/>
                        </a:lnTo>
                        <a:lnTo>
                          <a:pt x="1697" y="954"/>
                        </a:lnTo>
                        <a:lnTo>
                          <a:pt x="1697" y="954"/>
                        </a:lnTo>
                        <a:lnTo>
                          <a:pt x="1703" y="954"/>
                        </a:lnTo>
                        <a:lnTo>
                          <a:pt x="1703" y="954"/>
                        </a:lnTo>
                        <a:lnTo>
                          <a:pt x="1703" y="954"/>
                        </a:lnTo>
                        <a:lnTo>
                          <a:pt x="1703" y="954"/>
                        </a:lnTo>
                        <a:lnTo>
                          <a:pt x="1703" y="948"/>
                        </a:lnTo>
                        <a:lnTo>
                          <a:pt x="1703" y="948"/>
                        </a:lnTo>
                        <a:lnTo>
                          <a:pt x="1710" y="948"/>
                        </a:lnTo>
                        <a:lnTo>
                          <a:pt x="1710" y="948"/>
                        </a:lnTo>
                        <a:lnTo>
                          <a:pt x="1710" y="948"/>
                        </a:lnTo>
                        <a:lnTo>
                          <a:pt x="1710" y="948"/>
                        </a:lnTo>
                        <a:lnTo>
                          <a:pt x="1710" y="948"/>
                        </a:lnTo>
                        <a:lnTo>
                          <a:pt x="1710" y="948"/>
                        </a:lnTo>
                        <a:lnTo>
                          <a:pt x="1710" y="948"/>
                        </a:lnTo>
                        <a:lnTo>
                          <a:pt x="1716" y="948"/>
                        </a:lnTo>
                        <a:lnTo>
                          <a:pt x="1716" y="948"/>
                        </a:lnTo>
                        <a:lnTo>
                          <a:pt x="1716" y="948"/>
                        </a:lnTo>
                        <a:lnTo>
                          <a:pt x="1716" y="948"/>
                        </a:lnTo>
                        <a:lnTo>
                          <a:pt x="1716" y="942"/>
                        </a:lnTo>
                        <a:lnTo>
                          <a:pt x="1722" y="942"/>
                        </a:lnTo>
                        <a:lnTo>
                          <a:pt x="1722" y="942"/>
                        </a:lnTo>
                        <a:lnTo>
                          <a:pt x="1722" y="942"/>
                        </a:lnTo>
                        <a:lnTo>
                          <a:pt x="1722" y="942"/>
                        </a:lnTo>
                        <a:lnTo>
                          <a:pt x="1722" y="942"/>
                        </a:lnTo>
                        <a:lnTo>
                          <a:pt x="1722" y="942"/>
                        </a:lnTo>
                        <a:lnTo>
                          <a:pt x="1722" y="942"/>
                        </a:lnTo>
                        <a:lnTo>
                          <a:pt x="1728" y="942"/>
                        </a:lnTo>
                        <a:lnTo>
                          <a:pt x="1728" y="942"/>
                        </a:lnTo>
                        <a:lnTo>
                          <a:pt x="1728" y="936"/>
                        </a:lnTo>
                        <a:lnTo>
                          <a:pt x="1728" y="936"/>
                        </a:lnTo>
                        <a:lnTo>
                          <a:pt x="1728" y="936"/>
                        </a:lnTo>
                        <a:lnTo>
                          <a:pt x="1728" y="936"/>
                        </a:lnTo>
                        <a:lnTo>
                          <a:pt x="1735" y="936"/>
                        </a:lnTo>
                        <a:lnTo>
                          <a:pt x="1735" y="936"/>
                        </a:lnTo>
                        <a:lnTo>
                          <a:pt x="1735" y="936"/>
                        </a:lnTo>
                        <a:lnTo>
                          <a:pt x="1735" y="930"/>
                        </a:lnTo>
                        <a:lnTo>
                          <a:pt x="1735" y="930"/>
                        </a:lnTo>
                        <a:lnTo>
                          <a:pt x="1741" y="930"/>
                        </a:lnTo>
                        <a:lnTo>
                          <a:pt x="1741" y="930"/>
                        </a:lnTo>
                        <a:lnTo>
                          <a:pt x="1741" y="930"/>
                        </a:lnTo>
                        <a:lnTo>
                          <a:pt x="1741" y="930"/>
                        </a:lnTo>
                        <a:lnTo>
                          <a:pt x="1741" y="930"/>
                        </a:lnTo>
                        <a:lnTo>
                          <a:pt x="1741" y="924"/>
                        </a:lnTo>
                        <a:lnTo>
                          <a:pt x="1747" y="924"/>
                        </a:lnTo>
                        <a:lnTo>
                          <a:pt x="1747" y="924"/>
                        </a:lnTo>
                        <a:lnTo>
                          <a:pt x="1747" y="924"/>
                        </a:lnTo>
                        <a:lnTo>
                          <a:pt x="1747" y="924"/>
                        </a:lnTo>
                        <a:lnTo>
                          <a:pt x="1747" y="924"/>
                        </a:lnTo>
                        <a:lnTo>
                          <a:pt x="1747" y="924"/>
                        </a:lnTo>
                        <a:lnTo>
                          <a:pt x="1747" y="924"/>
                        </a:lnTo>
                        <a:lnTo>
                          <a:pt x="1753" y="924"/>
                        </a:lnTo>
                        <a:lnTo>
                          <a:pt x="1753" y="930"/>
                        </a:lnTo>
                        <a:lnTo>
                          <a:pt x="1753" y="930"/>
                        </a:lnTo>
                        <a:lnTo>
                          <a:pt x="1753" y="930"/>
                        </a:lnTo>
                        <a:lnTo>
                          <a:pt x="1753" y="936"/>
                        </a:lnTo>
                        <a:lnTo>
                          <a:pt x="1759" y="936"/>
                        </a:lnTo>
                        <a:lnTo>
                          <a:pt x="1759" y="942"/>
                        </a:lnTo>
                        <a:lnTo>
                          <a:pt x="1759" y="942"/>
                        </a:lnTo>
                        <a:lnTo>
                          <a:pt x="1759" y="948"/>
                        </a:lnTo>
                        <a:lnTo>
                          <a:pt x="1759" y="948"/>
                        </a:lnTo>
                        <a:lnTo>
                          <a:pt x="1759" y="948"/>
                        </a:lnTo>
                        <a:lnTo>
                          <a:pt x="1759" y="954"/>
                        </a:lnTo>
                        <a:lnTo>
                          <a:pt x="1766" y="954"/>
                        </a:lnTo>
                        <a:lnTo>
                          <a:pt x="1766" y="954"/>
                        </a:lnTo>
                        <a:lnTo>
                          <a:pt x="1766" y="960"/>
                        </a:lnTo>
                        <a:lnTo>
                          <a:pt x="1766" y="960"/>
                        </a:lnTo>
                        <a:lnTo>
                          <a:pt x="1766" y="966"/>
                        </a:lnTo>
                        <a:lnTo>
                          <a:pt x="1766" y="966"/>
                        </a:lnTo>
                        <a:lnTo>
                          <a:pt x="1772" y="966"/>
                        </a:lnTo>
                        <a:lnTo>
                          <a:pt x="1772" y="972"/>
                        </a:lnTo>
                        <a:lnTo>
                          <a:pt x="1772" y="972"/>
                        </a:lnTo>
                        <a:lnTo>
                          <a:pt x="1772" y="972"/>
                        </a:lnTo>
                        <a:lnTo>
                          <a:pt x="1772" y="978"/>
                        </a:lnTo>
                        <a:lnTo>
                          <a:pt x="1778" y="978"/>
                        </a:lnTo>
                        <a:lnTo>
                          <a:pt x="1778" y="978"/>
                        </a:lnTo>
                        <a:lnTo>
                          <a:pt x="1778" y="978"/>
                        </a:lnTo>
                        <a:lnTo>
                          <a:pt x="1778" y="978"/>
                        </a:lnTo>
                        <a:lnTo>
                          <a:pt x="1778" y="978"/>
                        </a:lnTo>
                        <a:lnTo>
                          <a:pt x="1778" y="978"/>
                        </a:lnTo>
                        <a:lnTo>
                          <a:pt x="1778" y="972"/>
                        </a:lnTo>
                        <a:lnTo>
                          <a:pt x="1784" y="972"/>
                        </a:lnTo>
                        <a:lnTo>
                          <a:pt x="1784" y="966"/>
                        </a:lnTo>
                        <a:lnTo>
                          <a:pt x="1784" y="960"/>
                        </a:lnTo>
                        <a:lnTo>
                          <a:pt x="1784" y="960"/>
                        </a:lnTo>
                        <a:lnTo>
                          <a:pt x="1784" y="954"/>
                        </a:lnTo>
                        <a:lnTo>
                          <a:pt x="1784" y="954"/>
                        </a:lnTo>
                        <a:lnTo>
                          <a:pt x="1791" y="948"/>
                        </a:lnTo>
                        <a:lnTo>
                          <a:pt x="1791" y="942"/>
                        </a:lnTo>
                        <a:lnTo>
                          <a:pt x="1791" y="936"/>
                        </a:lnTo>
                        <a:lnTo>
                          <a:pt x="1791" y="930"/>
                        </a:lnTo>
                        <a:lnTo>
                          <a:pt x="1791" y="924"/>
                        </a:lnTo>
                        <a:lnTo>
                          <a:pt x="1797" y="918"/>
                        </a:lnTo>
                        <a:lnTo>
                          <a:pt x="1797" y="918"/>
                        </a:lnTo>
                        <a:lnTo>
                          <a:pt x="1797" y="912"/>
                        </a:lnTo>
                        <a:lnTo>
                          <a:pt x="1797" y="906"/>
                        </a:lnTo>
                        <a:lnTo>
                          <a:pt x="1797" y="900"/>
                        </a:lnTo>
                        <a:lnTo>
                          <a:pt x="1797" y="894"/>
                        </a:lnTo>
                        <a:lnTo>
                          <a:pt x="1803" y="888"/>
                        </a:lnTo>
                        <a:lnTo>
                          <a:pt x="1803" y="882"/>
                        </a:lnTo>
                        <a:lnTo>
                          <a:pt x="1803" y="882"/>
                        </a:lnTo>
                        <a:lnTo>
                          <a:pt x="1803" y="876"/>
                        </a:lnTo>
                        <a:lnTo>
                          <a:pt x="1803" y="870"/>
                        </a:lnTo>
                        <a:lnTo>
                          <a:pt x="1803" y="864"/>
                        </a:lnTo>
                        <a:lnTo>
                          <a:pt x="1803" y="858"/>
                        </a:lnTo>
                        <a:lnTo>
                          <a:pt x="1809" y="858"/>
                        </a:lnTo>
                        <a:lnTo>
                          <a:pt x="1809" y="858"/>
                        </a:lnTo>
                        <a:lnTo>
                          <a:pt x="1809" y="852"/>
                        </a:lnTo>
                        <a:lnTo>
                          <a:pt x="1809" y="852"/>
                        </a:lnTo>
                        <a:lnTo>
                          <a:pt x="1809" y="852"/>
                        </a:lnTo>
                        <a:lnTo>
                          <a:pt x="1816" y="852"/>
                        </a:lnTo>
                        <a:lnTo>
                          <a:pt x="1816" y="852"/>
                        </a:lnTo>
                        <a:lnTo>
                          <a:pt x="1816" y="852"/>
                        </a:lnTo>
                        <a:lnTo>
                          <a:pt x="1816" y="852"/>
                        </a:lnTo>
                        <a:lnTo>
                          <a:pt x="1816" y="852"/>
                        </a:lnTo>
                        <a:lnTo>
                          <a:pt x="1816" y="852"/>
                        </a:lnTo>
                        <a:lnTo>
                          <a:pt x="1816" y="852"/>
                        </a:lnTo>
                        <a:lnTo>
                          <a:pt x="1822" y="852"/>
                        </a:lnTo>
                        <a:lnTo>
                          <a:pt x="1822" y="852"/>
                        </a:lnTo>
                        <a:lnTo>
                          <a:pt x="1822" y="852"/>
                        </a:lnTo>
                        <a:lnTo>
                          <a:pt x="1822" y="852"/>
                        </a:lnTo>
                        <a:lnTo>
                          <a:pt x="1822" y="852"/>
                        </a:lnTo>
                        <a:lnTo>
                          <a:pt x="1828" y="852"/>
                        </a:lnTo>
                        <a:lnTo>
                          <a:pt x="1828" y="852"/>
                        </a:lnTo>
                        <a:lnTo>
                          <a:pt x="1828" y="852"/>
                        </a:lnTo>
                        <a:lnTo>
                          <a:pt x="1828" y="852"/>
                        </a:lnTo>
                        <a:lnTo>
                          <a:pt x="1828" y="852"/>
                        </a:lnTo>
                        <a:lnTo>
                          <a:pt x="1828" y="852"/>
                        </a:lnTo>
                        <a:lnTo>
                          <a:pt x="1834" y="852"/>
                        </a:lnTo>
                        <a:lnTo>
                          <a:pt x="1834" y="852"/>
                        </a:lnTo>
                        <a:lnTo>
                          <a:pt x="1834" y="852"/>
                        </a:lnTo>
                        <a:lnTo>
                          <a:pt x="1834" y="852"/>
                        </a:lnTo>
                        <a:lnTo>
                          <a:pt x="1834" y="852"/>
                        </a:lnTo>
                        <a:lnTo>
                          <a:pt x="1834" y="852"/>
                        </a:lnTo>
                        <a:lnTo>
                          <a:pt x="1841" y="852"/>
                        </a:lnTo>
                        <a:lnTo>
                          <a:pt x="1841" y="852"/>
                        </a:lnTo>
                        <a:lnTo>
                          <a:pt x="1841" y="852"/>
                        </a:lnTo>
                        <a:lnTo>
                          <a:pt x="1841" y="852"/>
                        </a:lnTo>
                        <a:lnTo>
                          <a:pt x="1841" y="852"/>
                        </a:lnTo>
                        <a:lnTo>
                          <a:pt x="1841" y="852"/>
                        </a:lnTo>
                        <a:lnTo>
                          <a:pt x="1847" y="852"/>
                        </a:lnTo>
                        <a:lnTo>
                          <a:pt x="1847" y="852"/>
                        </a:lnTo>
                        <a:lnTo>
                          <a:pt x="1847" y="852"/>
                        </a:lnTo>
                        <a:lnTo>
                          <a:pt x="1847" y="852"/>
                        </a:lnTo>
                        <a:lnTo>
                          <a:pt x="1847" y="852"/>
                        </a:lnTo>
                        <a:lnTo>
                          <a:pt x="1847" y="846"/>
                        </a:lnTo>
                        <a:lnTo>
                          <a:pt x="1853" y="846"/>
                        </a:lnTo>
                        <a:lnTo>
                          <a:pt x="1853" y="846"/>
                        </a:lnTo>
                        <a:lnTo>
                          <a:pt x="1853" y="846"/>
                        </a:lnTo>
                        <a:lnTo>
                          <a:pt x="1853" y="846"/>
                        </a:lnTo>
                        <a:lnTo>
                          <a:pt x="1853" y="846"/>
                        </a:lnTo>
                        <a:lnTo>
                          <a:pt x="1853" y="846"/>
                        </a:lnTo>
                        <a:lnTo>
                          <a:pt x="1859" y="846"/>
                        </a:lnTo>
                        <a:lnTo>
                          <a:pt x="1859" y="846"/>
                        </a:lnTo>
                        <a:lnTo>
                          <a:pt x="1859" y="846"/>
                        </a:lnTo>
                        <a:lnTo>
                          <a:pt x="1859" y="846"/>
                        </a:lnTo>
                        <a:lnTo>
                          <a:pt x="1859" y="846"/>
                        </a:lnTo>
                        <a:lnTo>
                          <a:pt x="1859" y="846"/>
                        </a:lnTo>
                        <a:lnTo>
                          <a:pt x="1866" y="846"/>
                        </a:lnTo>
                        <a:lnTo>
                          <a:pt x="1866" y="846"/>
                        </a:lnTo>
                        <a:lnTo>
                          <a:pt x="1866" y="846"/>
                        </a:lnTo>
                        <a:lnTo>
                          <a:pt x="1866" y="846"/>
                        </a:lnTo>
                        <a:lnTo>
                          <a:pt x="1866" y="846"/>
                        </a:lnTo>
                        <a:lnTo>
                          <a:pt x="1866" y="846"/>
                        </a:lnTo>
                        <a:lnTo>
                          <a:pt x="1872" y="846"/>
                        </a:lnTo>
                        <a:lnTo>
                          <a:pt x="1872" y="846"/>
                        </a:lnTo>
                        <a:lnTo>
                          <a:pt x="1872" y="846"/>
                        </a:lnTo>
                        <a:lnTo>
                          <a:pt x="1872" y="846"/>
                        </a:lnTo>
                        <a:lnTo>
                          <a:pt x="1872" y="846"/>
                        </a:lnTo>
                        <a:lnTo>
                          <a:pt x="1872" y="852"/>
                        </a:lnTo>
                        <a:lnTo>
                          <a:pt x="1872" y="852"/>
                        </a:lnTo>
                        <a:lnTo>
                          <a:pt x="1878" y="858"/>
                        </a:lnTo>
                        <a:lnTo>
                          <a:pt x="1878" y="858"/>
                        </a:lnTo>
                        <a:lnTo>
                          <a:pt x="1878" y="864"/>
                        </a:lnTo>
                        <a:lnTo>
                          <a:pt x="1878" y="870"/>
                        </a:lnTo>
                        <a:lnTo>
                          <a:pt x="1878" y="876"/>
                        </a:lnTo>
                        <a:lnTo>
                          <a:pt x="1878" y="876"/>
                        </a:lnTo>
                        <a:lnTo>
                          <a:pt x="1884" y="882"/>
                        </a:lnTo>
                        <a:lnTo>
                          <a:pt x="1884" y="882"/>
                        </a:lnTo>
                        <a:lnTo>
                          <a:pt x="1884" y="888"/>
                        </a:lnTo>
                        <a:lnTo>
                          <a:pt x="1884" y="888"/>
                        </a:lnTo>
                        <a:lnTo>
                          <a:pt x="1884" y="894"/>
                        </a:lnTo>
                        <a:lnTo>
                          <a:pt x="1884" y="894"/>
                        </a:lnTo>
                        <a:lnTo>
                          <a:pt x="1891" y="894"/>
                        </a:lnTo>
                        <a:lnTo>
                          <a:pt x="1891" y="894"/>
                        </a:lnTo>
                        <a:lnTo>
                          <a:pt x="1891" y="894"/>
                        </a:lnTo>
                        <a:lnTo>
                          <a:pt x="1891" y="894"/>
                        </a:lnTo>
                        <a:lnTo>
                          <a:pt x="1891" y="888"/>
                        </a:lnTo>
                        <a:lnTo>
                          <a:pt x="1891" y="888"/>
                        </a:lnTo>
                        <a:lnTo>
                          <a:pt x="1897" y="882"/>
                        </a:lnTo>
                        <a:lnTo>
                          <a:pt x="1897" y="882"/>
                        </a:lnTo>
                        <a:lnTo>
                          <a:pt x="1897" y="876"/>
                        </a:lnTo>
                        <a:lnTo>
                          <a:pt x="1897" y="876"/>
                        </a:lnTo>
                        <a:lnTo>
                          <a:pt x="1897" y="870"/>
                        </a:lnTo>
                        <a:lnTo>
                          <a:pt x="1897" y="864"/>
                        </a:lnTo>
                        <a:lnTo>
                          <a:pt x="1903" y="864"/>
                        </a:lnTo>
                        <a:lnTo>
                          <a:pt x="1903" y="858"/>
                        </a:lnTo>
                        <a:lnTo>
                          <a:pt x="1903" y="852"/>
                        </a:lnTo>
                        <a:lnTo>
                          <a:pt x="1903" y="852"/>
                        </a:lnTo>
                        <a:lnTo>
                          <a:pt x="1903" y="846"/>
                        </a:lnTo>
                        <a:lnTo>
                          <a:pt x="1903" y="846"/>
                        </a:lnTo>
                        <a:lnTo>
                          <a:pt x="1909" y="846"/>
                        </a:lnTo>
                        <a:lnTo>
                          <a:pt x="1909" y="846"/>
                        </a:lnTo>
                        <a:lnTo>
                          <a:pt x="1909" y="846"/>
                        </a:lnTo>
                        <a:lnTo>
                          <a:pt x="1909" y="846"/>
                        </a:lnTo>
                        <a:lnTo>
                          <a:pt x="1909" y="846"/>
                        </a:lnTo>
                        <a:lnTo>
                          <a:pt x="1909" y="846"/>
                        </a:lnTo>
                        <a:lnTo>
                          <a:pt x="1915" y="846"/>
                        </a:lnTo>
                        <a:lnTo>
                          <a:pt x="1915" y="846"/>
                        </a:lnTo>
                        <a:lnTo>
                          <a:pt x="1915" y="846"/>
                        </a:lnTo>
                        <a:lnTo>
                          <a:pt x="1915" y="846"/>
                        </a:lnTo>
                        <a:lnTo>
                          <a:pt x="1915" y="846"/>
                        </a:lnTo>
                        <a:lnTo>
                          <a:pt x="1915" y="846"/>
                        </a:lnTo>
                        <a:lnTo>
                          <a:pt x="1922" y="846"/>
                        </a:lnTo>
                        <a:lnTo>
                          <a:pt x="1922" y="846"/>
                        </a:lnTo>
                        <a:lnTo>
                          <a:pt x="1922" y="846"/>
                        </a:lnTo>
                        <a:lnTo>
                          <a:pt x="1922" y="846"/>
                        </a:lnTo>
                        <a:lnTo>
                          <a:pt x="1922" y="846"/>
                        </a:lnTo>
                        <a:lnTo>
                          <a:pt x="1922" y="846"/>
                        </a:lnTo>
                        <a:lnTo>
                          <a:pt x="1928" y="846"/>
                        </a:lnTo>
                        <a:lnTo>
                          <a:pt x="1928" y="846"/>
                        </a:lnTo>
                        <a:lnTo>
                          <a:pt x="1928" y="846"/>
                        </a:lnTo>
                        <a:lnTo>
                          <a:pt x="1928" y="846"/>
                        </a:lnTo>
                        <a:lnTo>
                          <a:pt x="1928" y="852"/>
                        </a:lnTo>
                        <a:lnTo>
                          <a:pt x="1928" y="852"/>
                        </a:lnTo>
                        <a:lnTo>
                          <a:pt x="1934" y="852"/>
                        </a:lnTo>
                        <a:lnTo>
                          <a:pt x="1934" y="852"/>
                        </a:lnTo>
                        <a:lnTo>
                          <a:pt x="1934" y="852"/>
                        </a:lnTo>
                        <a:lnTo>
                          <a:pt x="1934" y="852"/>
                        </a:lnTo>
                        <a:lnTo>
                          <a:pt x="1934" y="852"/>
                        </a:lnTo>
                        <a:lnTo>
                          <a:pt x="1934" y="852"/>
                        </a:lnTo>
                        <a:lnTo>
                          <a:pt x="1940" y="852"/>
                        </a:lnTo>
                        <a:lnTo>
                          <a:pt x="1940" y="852"/>
                        </a:lnTo>
                        <a:lnTo>
                          <a:pt x="1940" y="852"/>
                        </a:lnTo>
                        <a:lnTo>
                          <a:pt x="1940" y="852"/>
                        </a:lnTo>
                        <a:lnTo>
                          <a:pt x="1940" y="852"/>
                        </a:lnTo>
                        <a:lnTo>
                          <a:pt x="1940" y="852"/>
                        </a:lnTo>
                        <a:lnTo>
                          <a:pt x="1947" y="852"/>
                        </a:lnTo>
                        <a:lnTo>
                          <a:pt x="1947" y="852"/>
                        </a:lnTo>
                        <a:lnTo>
                          <a:pt x="1947" y="852"/>
                        </a:lnTo>
                        <a:lnTo>
                          <a:pt x="1947" y="852"/>
                        </a:lnTo>
                        <a:lnTo>
                          <a:pt x="1947" y="852"/>
                        </a:lnTo>
                        <a:lnTo>
                          <a:pt x="1947" y="852"/>
                        </a:lnTo>
                        <a:lnTo>
                          <a:pt x="1953" y="852"/>
                        </a:lnTo>
                        <a:lnTo>
                          <a:pt x="1953" y="852"/>
                        </a:lnTo>
                        <a:lnTo>
                          <a:pt x="1953" y="852"/>
                        </a:lnTo>
                        <a:lnTo>
                          <a:pt x="1953" y="852"/>
                        </a:lnTo>
                        <a:lnTo>
                          <a:pt x="1953" y="852"/>
                        </a:lnTo>
                        <a:lnTo>
                          <a:pt x="1953" y="852"/>
                        </a:lnTo>
                        <a:lnTo>
                          <a:pt x="1959" y="852"/>
                        </a:lnTo>
                        <a:lnTo>
                          <a:pt x="1959" y="852"/>
                        </a:lnTo>
                        <a:lnTo>
                          <a:pt x="1959" y="852"/>
                        </a:lnTo>
                        <a:lnTo>
                          <a:pt x="1959" y="852"/>
                        </a:lnTo>
                        <a:lnTo>
                          <a:pt x="1959" y="852"/>
                        </a:lnTo>
                        <a:lnTo>
                          <a:pt x="1959" y="852"/>
                        </a:lnTo>
                        <a:lnTo>
                          <a:pt x="1965" y="852"/>
                        </a:lnTo>
                        <a:lnTo>
                          <a:pt x="1965" y="852"/>
                        </a:lnTo>
                        <a:lnTo>
                          <a:pt x="1965" y="852"/>
                        </a:lnTo>
                        <a:lnTo>
                          <a:pt x="1965" y="852"/>
                        </a:lnTo>
                        <a:lnTo>
                          <a:pt x="1965" y="852"/>
                        </a:lnTo>
                        <a:lnTo>
                          <a:pt x="1965" y="852"/>
                        </a:lnTo>
                        <a:lnTo>
                          <a:pt x="1972" y="852"/>
                        </a:lnTo>
                        <a:lnTo>
                          <a:pt x="1972" y="852"/>
                        </a:lnTo>
                        <a:lnTo>
                          <a:pt x="1972" y="852"/>
                        </a:lnTo>
                        <a:lnTo>
                          <a:pt x="1972" y="852"/>
                        </a:lnTo>
                        <a:lnTo>
                          <a:pt x="1972" y="852"/>
                        </a:lnTo>
                        <a:lnTo>
                          <a:pt x="1972" y="852"/>
                        </a:lnTo>
                        <a:lnTo>
                          <a:pt x="1978" y="852"/>
                        </a:lnTo>
                        <a:lnTo>
                          <a:pt x="1978" y="852"/>
                        </a:lnTo>
                        <a:lnTo>
                          <a:pt x="1978" y="852"/>
                        </a:lnTo>
                        <a:lnTo>
                          <a:pt x="1978" y="852"/>
                        </a:lnTo>
                        <a:lnTo>
                          <a:pt x="1978" y="852"/>
                        </a:lnTo>
                        <a:lnTo>
                          <a:pt x="1978" y="852"/>
                        </a:lnTo>
                        <a:lnTo>
                          <a:pt x="1984" y="852"/>
                        </a:lnTo>
                        <a:lnTo>
                          <a:pt x="1984" y="852"/>
                        </a:lnTo>
                        <a:lnTo>
                          <a:pt x="1984" y="852"/>
                        </a:lnTo>
                        <a:lnTo>
                          <a:pt x="1984" y="852"/>
                        </a:lnTo>
                        <a:lnTo>
                          <a:pt x="1984" y="852"/>
                        </a:lnTo>
                        <a:lnTo>
                          <a:pt x="1984" y="846"/>
                        </a:lnTo>
                        <a:lnTo>
                          <a:pt x="1990" y="846"/>
                        </a:lnTo>
                        <a:lnTo>
                          <a:pt x="1990" y="846"/>
                        </a:lnTo>
                        <a:lnTo>
                          <a:pt x="1990" y="846"/>
                        </a:lnTo>
                        <a:lnTo>
                          <a:pt x="1990" y="846"/>
                        </a:lnTo>
                        <a:lnTo>
                          <a:pt x="1990" y="846"/>
                        </a:lnTo>
                        <a:lnTo>
                          <a:pt x="1990" y="846"/>
                        </a:lnTo>
                        <a:lnTo>
                          <a:pt x="1997" y="846"/>
                        </a:lnTo>
                        <a:lnTo>
                          <a:pt x="1997" y="846"/>
                        </a:lnTo>
                        <a:lnTo>
                          <a:pt x="1997" y="846"/>
                        </a:lnTo>
                        <a:lnTo>
                          <a:pt x="1997" y="846"/>
                        </a:lnTo>
                        <a:lnTo>
                          <a:pt x="1997" y="846"/>
                        </a:lnTo>
                        <a:lnTo>
                          <a:pt x="1997" y="846"/>
                        </a:lnTo>
                        <a:lnTo>
                          <a:pt x="2003" y="846"/>
                        </a:lnTo>
                        <a:lnTo>
                          <a:pt x="2003" y="846"/>
                        </a:lnTo>
                        <a:lnTo>
                          <a:pt x="2003" y="846"/>
                        </a:lnTo>
                        <a:lnTo>
                          <a:pt x="2003" y="846"/>
                        </a:lnTo>
                        <a:lnTo>
                          <a:pt x="2003" y="846"/>
                        </a:lnTo>
                        <a:lnTo>
                          <a:pt x="2003" y="846"/>
                        </a:lnTo>
                        <a:lnTo>
                          <a:pt x="2009" y="846"/>
                        </a:lnTo>
                        <a:lnTo>
                          <a:pt x="2009" y="846"/>
                        </a:lnTo>
                        <a:lnTo>
                          <a:pt x="2009" y="846"/>
                        </a:lnTo>
                        <a:lnTo>
                          <a:pt x="2009" y="846"/>
                        </a:lnTo>
                        <a:lnTo>
                          <a:pt x="2009" y="852"/>
                        </a:lnTo>
                        <a:lnTo>
                          <a:pt x="2009" y="852"/>
                        </a:lnTo>
                        <a:lnTo>
                          <a:pt x="2015" y="858"/>
                        </a:lnTo>
                        <a:lnTo>
                          <a:pt x="2015" y="858"/>
                        </a:lnTo>
                        <a:lnTo>
                          <a:pt x="2015" y="864"/>
                        </a:lnTo>
                        <a:lnTo>
                          <a:pt x="2015" y="864"/>
                        </a:lnTo>
                        <a:lnTo>
                          <a:pt x="2015" y="870"/>
                        </a:lnTo>
                        <a:lnTo>
                          <a:pt x="2015" y="876"/>
                        </a:lnTo>
                        <a:lnTo>
                          <a:pt x="2022" y="882"/>
                        </a:lnTo>
                        <a:lnTo>
                          <a:pt x="2022" y="882"/>
                        </a:lnTo>
                        <a:lnTo>
                          <a:pt x="2022" y="888"/>
                        </a:lnTo>
                        <a:lnTo>
                          <a:pt x="2022" y="888"/>
                        </a:lnTo>
                        <a:lnTo>
                          <a:pt x="2022" y="894"/>
                        </a:lnTo>
                        <a:lnTo>
                          <a:pt x="2022" y="894"/>
                        </a:lnTo>
                        <a:lnTo>
                          <a:pt x="2028" y="894"/>
                        </a:lnTo>
                        <a:lnTo>
                          <a:pt x="2028" y="894"/>
                        </a:lnTo>
                        <a:lnTo>
                          <a:pt x="2028" y="894"/>
                        </a:lnTo>
                        <a:lnTo>
                          <a:pt x="2028" y="894"/>
                        </a:lnTo>
                        <a:lnTo>
                          <a:pt x="2028" y="888"/>
                        </a:lnTo>
                        <a:lnTo>
                          <a:pt x="2028" y="888"/>
                        </a:lnTo>
                        <a:lnTo>
                          <a:pt x="2034" y="882"/>
                        </a:lnTo>
                        <a:lnTo>
                          <a:pt x="2034" y="882"/>
                        </a:lnTo>
                        <a:lnTo>
                          <a:pt x="2034" y="876"/>
                        </a:lnTo>
                        <a:lnTo>
                          <a:pt x="2034" y="876"/>
                        </a:lnTo>
                        <a:lnTo>
                          <a:pt x="2034" y="870"/>
                        </a:lnTo>
                        <a:lnTo>
                          <a:pt x="2034" y="864"/>
                        </a:lnTo>
                        <a:lnTo>
                          <a:pt x="2040" y="864"/>
                        </a:lnTo>
                        <a:lnTo>
                          <a:pt x="2040" y="858"/>
                        </a:lnTo>
                        <a:lnTo>
                          <a:pt x="2040" y="858"/>
                        </a:lnTo>
                        <a:lnTo>
                          <a:pt x="2040" y="852"/>
                        </a:lnTo>
                        <a:lnTo>
                          <a:pt x="2040" y="846"/>
                        </a:lnTo>
                        <a:lnTo>
                          <a:pt x="2040" y="846"/>
                        </a:lnTo>
                        <a:lnTo>
                          <a:pt x="2047" y="846"/>
                        </a:lnTo>
                        <a:lnTo>
                          <a:pt x="2047" y="846"/>
                        </a:lnTo>
                        <a:lnTo>
                          <a:pt x="2047" y="846"/>
                        </a:lnTo>
                        <a:lnTo>
                          <a:pt x="2047" y="846"/>
                        </a:lnTo>
                        <a:lnTo>
                          <a:pt x="2047" y="846"/>
                        </a:lnTo>
                        <a:lnTo>
                          <a:pt x="2047" y="846"/>
                        </a:lnTo>
                        <a:lnTo>
                          <a:pt x="2053" y="846"/>
                        </a:lnTo>
                        <a:lnTo>
                          <a:pt x="2053" y="846"/>
                        </a:lnTo>
                        <a:lnTo>
                          <a:pt x="2053" y="846"/>
                        </a:lnTo>
                        <a:lnTo>
                          <a:pt x="2053" y="846"/>
                        </a:lnTo>
                        <a:lnTo>
                          <a:pt x="2053" y="846"/>
                        </a:lnTo>
                        <a:lnTo>
                          <a:pt x="2053" y="846"/>
                        </a:lnTo>
                        <a:lnTo>
                          <a:pt x="2059" y="846"/>
                        </a:lnTo>
                        <a:lnTo>
                          <a:pt x="2059" y="846"/>
                        </a:lnTo>
                        <a:lnTo>
                          <a:pt x="2059" y="846"/>
                        </a:lnTo>
                        <a:lnTo>
                          <a:pt x="2059" y="846"/>
                        </a:lnTo>
                        <a:lnTo>
                          <a:pt x="2059" y="846"/>
                        </a:lnTo>
                        <a:lnTo>
                          <a:pt x="2059" y="846"/>
                        </a:lnTo>
                        <a:lnTo>
                          <a:pt x="2065" y="846"/>
                        </a:lnTo>
                        <a:lnTo>
                          <a:pt x="2065" y="846"/>
                        </a:lnTo>
                        <a:lnTo>
                          <a:pt x="2065" y="846"/>
                        </a:lnTo>
                        <a:lnTo>
                          <a:pt x="2065" y="846"/>
                        </a:lnTo>
                        <a:lnTo>
                          <a:pt x="2065" y="852"/>
                        </a:lnTo>
                        <a:lnTo>
                          <a:pt x="2065" y="852"/>
                        </a:lnTo>
                        <a:lnTo>
                          <a:pt x="2071" y="852"/>
                        </a:lnTo>
                        <a:lnTo>
                          <a:pt x="2071" y="852"/>
                        </a:lnTo>
                        <a:lnTo>
                          <a:pt x="2071" y="852"/>
                        </a:lnTo>
                        <a:lnTo>
                          <a:pt x="2071" y="852"/>
                        </a:lnTo>
                        <a:lnTo>
                          <a:pt x="2071" y="852"/>
                        </a:lnTo>
                        <a:lnTo>
                          <a:pt x="2071" y="852"/>
                        </a:lnTo>
                        <a:lnTo>
                          <a:pt x="2078" y="852"/>
                        </a:lnTo>
                        <a:lnTo>
                          <a:pt x="2078" y="852"/>
                        </a:lnTo>
                        <a:lnTo>
                          <a:pt x="2078" y="852"/>
                        </a:lnTo>
                        <a:lnTo>
                          <a:pt x="2078" y="852"/>
                        </a:lnTo>
                        <a:lnTo>
                          <a:pt x="2078" y="852"/>
                        </a:lnTo>
                        <a:lnTo>
                          <a:pt x="2078" y="852"/>
                        </a:lnTo>
                        <a:lnTo>
                          <a:pt x="2084" y="852"/>
                        </a:lnTo>
                        <a:lnTo>
                          <a:pt x="2084" y="852"/>
                        </a:lnTo>
                        <a:lnTo>
                          <a:pt x="2084" y="852"/>
                        </a:lnTo>
                        <a:lnTo>
                          <a:pt x="2084" y="852"/>
                        </a:lnTo>
                        <a:lnTo>
                          <a:pt x="2084" y="852"/>
                        </a:lnTo>
                        <a:lnTo>
                          <a:pt x="2084" y="852"/>
                        </a:lnTo>
                        <a:lnTo>
                          <a:pt x="2090" y="852"/>
                        </a:lnTo>
                        <a:lnTo>
                          <a:pt x="2090" y="852"/>
                        </a:lnTo>
                        <a:lnTo>
                          <a:pt x="2090" y="852"/>
                        </a:lnTo>
                        <a:lnTo>
                          <a:pt x="2090" y="852"/>
                        </a:lnTo>
                        <a:lnTo>
                          <a:pt x="2090" y="852"/>
                        </a:lnTo>
                        <a:lnTo>
                          <a:pt x="2090" y="852"/>
                        </a:lnTo>
                        <a:lnTo>
                          <a:pt x="2096" y="852"/>
                        </a:lnTo>
                        <a:lnTo>
                          <a:pt x="2096" y="852"/>
                        </a:lnTo>
                        <a:lnTo>
                          <a:pt x="2096" y="852"/>
                        </a:lnTo>
                        <a:lnTo>
                          <a:pt x="2096" y="852"/>
                        </a:lnTo>
                        <a:lnTo>
                          <a:pt x="2096" y="852"/>
                        </a:lnTo>
                        <a:lnTo>
                          <a:pt x="2096" y="852"/>
                        </a:lnTo>
                        <a:lnTo>
                          <a:pt x="2103" y="852"/>
                        </a:lnTo>
                        <a:lnTo>
                          <a:pt x="2103" y="852"/>
                        </a:lnTo>
                        <a:lnTo>
                          <a:pt x="2103" y="852"/>
                        </a:lnTo>
                        <a:lnTo>
                          <a:pt x="2103" y="852"/>
                        </a:lnTo>
                        <a:lnTo>
                          <a:pt x="2103" y="852"/>
                        </a:lnTo>
                        <a:lnTo>
                          <a:pt x="2103" y="852"/>
                        </a:lnTo>
                        <a:lnTo>
                          <a:pt x="2109" y="852"/>
                        </a:lnTo>
                        <a:lnTo>
                          <a:pt x="2109" y="852"/>
                        </a:lnTo>
                        <a:lnTo>
                          <a:pt x="2109" y="852"/>
                        </a:lnTo>
                        <a:lnTo>
                          <a:pt x="2109" y="852"/>
                        </a:lnTo>
                        <a:lnTo>
                          <a:pt x="2109" y="852"/>
                        </a:lnTo>
                        <a:lnTo>
                          <a:pt x="2109" y="852"/>
                        </a:lnTo>
                        <a:lnTo>
                          <a:pt x="2109" y="852"/>
                        </a:lnTo>
                        <a:lnTo>
                          <a:pt x="2115" y="852"/>
                        </a:lnTo>
                        <a:lnTo>
                          <a:pt x="2115" y="852"/>
                        </a:lnTo>
                        <a:lnTo>
                          <a:pt x="2115" y="852"/>
                        </a:lnTo>
                        <a:lnTo>
                          <a:pt x="2115" y="852"/>
                        </a:lnTo>
                        <a:lnTo>
                          <a:pt x="2115" y="852"/>
                        </a:lnTo>
                        <a:lnTo>
                          <a:pt x="2115" y="852"/>
                        </a:lnTo>
                        <a:lnTo>
                          <a:pt x="2121" y="852"/>
                        </a:lnTo>
                        <a:lnTo>
                          <a:pt x="2121" y="852"/>
                        </a:lnTo>
                        <a:lnTo>
                          <a:pt x="2121" y="852"/>
                        </a:lnTo>
                        <a:lnTo>
                          <a:pt x="2121" y="852"/>
                        </a:lnTo>
                        <a:lnTo>
                          <a:pt x="2121" y="846"/>
                        </a:lnTo>
                        <a:lnTo>
                          <a:pt x="2121" y="846"/>
                        </a:lnTo>
                        <a:lnTo>
                          <a:pt x="2128" y="846"/>
                        </a:lnTo>
                        <a:lnTo>
                          <a:pt x="2128" y="846"/>
                        </a:lnTo>
                        <a:lnTo>
                          <a:pt x="2128" y="846"/>
                        </a:lnTo>
                        <a:lnTo>
                          <a:pt x="2128" y="846"/>
                        </a:lnTo>
                        <a:lnTo>
                          <a:pt x="2128" y="846"/>
                        </a:lnTo>
                        <a:lnTo>
                          <a:pt x="2128" y="846"/>
                        </a:lnTo>
                        <a:lnTo>
                          <a:pt x="2134" y="846"/>
                        </a:lnTo>
                        <a:lnTo>
                          <a:pt x="2134" y="846"/>
                        </a:lnTo>
                        <a:lnTo>
                          <a:pt x="2134" y="846"/>
                        </a:lnTo>
                        <a:lnTo>
                          <a:pt x="2134" y="846"/>
                        </a:lnTo>
                        <a:lnTo>
                          <a:pt x="2134" y="846"/>
                        </a:lnTo>
                        <a:lnTo>
                          <a:pt x="2134" y="846"/>
                        </a:lnTo>
                        <a:lnTo>
                          <a:pt x="2140" y="846"/>
                        </a:lnTo>
                        <a:lnTo>
                          <a:pt x="2140" y="846"/>
                        </a:lnTo>
                        <a:lnTo>
                          <a:pt x="2140" y="846"/>
                        </a:lnTo>
                        <a:lnTo>
                          <a:pt x="2140" y="846"/>
                        </a:lnTo>
                        <a:lnTo>
                          <a:pt x="2140" y="846"/>
                        </a:lnTo>
                        <a:lnTo>
                          <a:pt x="2140" y="846"/>
                        </a:lnTo>
                        <a:lnTo>
                          <a:pt x="2146" y="846"/>
                        </a:lnTo>
                        <a:lnTo>
                          <a:pt x="2146" y="846"/>
                        </a:lnTo>
                        <a:lnTo>
                          <a:pt x="2146" y="846"/>
                        </a:lnTo>
                        <a:lnTo>
                          <a:pt x="2146" y="852"/>
                        </a:lnTo>
                        <a:lnTo>
                          <a:pt x="2146" y="852"/>
                        </a:lnTo>
                        <a:lnTo>
                          <a:pt x="2153" y="858"/>
                        </a:lnTo>
                        <a:lnTo>
                          <a:pt x="2153" y="858"/>
                        </a:lnTo>
                        <a:lnTo>
                          <a:pt x="2153" y="864"/>
                        </a:lnTo>
                        <a:lnTo>
                          <a:pt x="2153" y="864"/>
                        </a:lnTo>
                        <a:lnTo>
                          <a:pt x="2153" y="870"/>
                        </a:lnTo>
                        <a:lnTo>
                          <a:pt x="2153" y="876"/>
                        </a:lnTo>
                        <a:lnTo>
                          <a:pt x="2153" y="876"/>
                        </a:lnTo>
                        <a:lnTo>
                          <a:pt x="2159" y="882"/>
                        </a:lnTo>
                        <a:lnTo>
                          <a:pt x="2159" y="888"/>
                        </a:lnTo>
                        <a:lnTo>
                          <a:pt x="2159" y="888"/>
                        </a:lnTo>
                        <a:lnTo>
                          <a:pt x="2159" y="894"/>
                        </a:lnTo>
                        <a:lnTo>
                          <a:pt x="2159" y="894"/>
                        </a:lnTo>
                        <a:lnTo>
                          <a:pt x="2165" y="894"/>
                        </a:lnTo>
                        <a:lnTo>
                          <a:pt x="2165" y="894"/>
                        </a:lnTo>
                        <a:lnTo>
                          <a:pt x="2165" y="894"/>
                        </a:lnTo>
                        <a:lnTo>
                          <a:pt x="2165" y="894"/>
                        </a:lnTo>
                        <a:lnTo>
                          <a:pt x="2165" y="894"/>
                        </a:lnTo>
                        <a:lnTo>
                          <a:pt x="2165" y="888"/>
                        </a:lnTo>
                        <a:lnTo>
                          <a:pt x="2165" y="888"/>
                        </a:lnTo>
                        <a:lnTo>
                          <a:pt x="2171" y="882"/>
                        </a:lnTo>
                        <a:lnTo>
                          <a:pt x="2171" y="876"/>
                        </a:lnTo>
                        <a:lnTo>
                          <a:pt x="2171" y="876"/>
                        </a:lnTo>
                        <a:lnTo>
                          <a:pt x="2171" y="870"/>
                        </a:lnTo>
                        <a:lnTo>
                          <a:pt x="2171" y="864"/>
                        </a:lnTo>
                        <a:lnTo>
                          <a:pt x="2171" y="864"/>
                        </a:lnTo>
                        <a:lnTo>
                          <a:pt x="2178" y="858"/>
                        </a:lnTo>
                        <a:lnTo>
                          <a:pt x="2178" y="858"/>
                        </a:lnTo>
                        <a:lnTo>
                          <a:pt x="2178" y="852"/>
                        </a:lnTo>
                        <a:lnTo>
                          <a:pt x="2178" y="852"/>
                        </a:lnTo>
                        <a:lnTo>
                          <a:pt x="2178" y="846"/>
                        </a:lnTo>
                        <a:lnTo>
                          <a:pt x="2184" y="846"/>
                        </a:lnTo>
                        <a:lnTo>
                          <a:pt x="2184" y="846"/>
                        </a:lnTo>
                        <a:lnTo>
                          <a:pt x="2184" y="846"/>
                        </a:lnTo>
                        <a:lnTo>
                          <a:pt x="2184" y="846"/>
                        </a:lnTo>
                        <a:lnTo>
                          <a:pt x="2184" y="846"/>
                        </a:lnTo>
                        <a:lnTo>
                          <a:pt x="2184" y="846"/>
                        </a:lnTo>
                        <a:lnTo>
                          <a:pt x="2190" y="846"/>
                        </a:lnTo>
                        <a:lnTo>
                          <a:pt x="2190" y="846"/>
                        </a:lnTo>
                        <a:lnTo>
                          <a:pt x="2190" y="846"/>
                        </a:lnTo>
                        <a:lnTo>
                          <a:pt x="2190" y="846"/>
                        </a:lnTo>
                        <a:lnTo>
                          <a:pt x="2190" y="846"/>
                        </a:lnTo>
                        <a:lnTo>
                          <a:pt x="2190" y="846"/>
                        </a:lnTo>
                        <a:lnTo>
                          <a:pt x="2196" y="846"/>
                        </a:lnTo>
                        <a:lnTo>
                          <a:pt x="2196" y="846"/>
                        </a:lnTo>
                        <a:lnTo>
                          <a:pt x="2196" y="846"/>
                        </a:lnTo>
                        <a:lnTo>
                          <a:pt x="2196" y="846"/>
                        </a:lnTo>
                        <a:lnTo>
                          <a:pt x="2196" y="846"/>
                        </a:lnTo>
                        <a:lnTo>
                          <a:pt x="2196" y="846"/>
                        </a:lnTo>
                        <a:lnTo>
                          <a:pt x="2203" y="846"/>
                        </a:lnTo>
                        <a:lnTo>
                          <a:pt x="2203" y="846"/>
                        </a:lnTo>
                        <a:lnTo>
                          <a:pt x="2203" y="846"/>
                        </a:lnTo>
                        <a:lnTo>
                          <a:pt x="2203" y="846"/>
                        </a:lnTo>
                        <a:lnTo>
                          <a:pt x="2203" y="852"/>
                        </a:lnTo>
                        <a:lnTo>
                          <a:pt x="2203" y="852"/>
                        </a:lnTo>
                        <a:lnTo>
                          <a:pt x="2209" y="852"/>
                        </a:lnTo>
                        <a:lnTo>
                          <a:pt x="2209" y="852"/>
                        </a:lnTo>
                        <a:lnTo>
                          <a:pt x="2209" y="852"/>
                        </a:lnTo>
                        <a:lnTo>
                          <a:pt x="2209" y="852"/>
                        </a:lnTo>
                        <a:lnTo>
                          <a:pt x="2209" y="852"/>
                        </a:lnTo>
                        <a:lnTo>
                          <a:pt x="2209" y="852"/>
                        </a:lnTo>
                        <a:lnTo>
                          <a:pt x="2209" y="852"/>
                        </a:lnTo>
                        <a:lnTo>
                          <a:pt x="2215" y="852"/>
                        </a:lnTo>
                        <a:lnTo>
                          <a:pt x="2215" y="852"/>
                        </a:lnTo>
                        <a:lnTo>
                          <a:pt x="2215" y="852"/>
                        </a:lnTo>
                        <a:lnTo>
                          <a:pt x="2215" y="852"/>
                        </a:lnTo>
                        <a:lnTo>
                          <a:pt x="2215" y="852"/>
                        </a:lnTo>
                        <a:lnTo>
                          <a:pt x="2215" y="852"/>
                        </a:lnTo>
                        <a:lnTo>
                          <a:pt x="2221" y="852"/>
                        </a:lnTo>
                        <a:lnTo>
                          <a:pt x="2221" y="852"/>
                        </a:lnTo>
                        <a:lnTo>
                          <a:pt x="2221" y="852"/>
                        </a:lnTo>
                        <a:lnTo>
                          <a:pt x="2221" y="852"/>
                        </a:lnTo>
                        <a:lnTo>
                          <a:pt x="2221" y="852"/>
                        </a:lnTo>
                        <a:lnTo>
                          <a:pt x="2221" y="852"/>
                        </a:lnTo>
                        <a:lnTo>
                          <a:pt x="2227" y="852"/>
                        </a:lnTo>
                        <a:lnTo>
                          <a:pt x="2227" y="852"/>
                        </a:lnTo>
                        <a:lnTo>
                          <a:pt x="2227" y="852"/>
                        </a:lnTo>
                        <a:lnTo>
                          <a:pt x="2227" y="852"/>
                        </a:lnTo>
                        <a:lnTo>
                          <a:pt x="2227" y="852"/>
                        </a:lnTo>
                        <a:lnTo>
                          <a:pt x="2227" y="852"/>
                        </a:lnTo>
                        <a:lnTo>
                          <a:pt x="2234" y="852"/>
                        </a:lnTo>
                        <a:lnTo>
                          <a:pt x="2234" y="852"/>
                        </a:lnTo>
                        <a:lnTo>
                          <a:pt x="2234" y="852"/>
                        </a:lnTo>
                        <a:lnTo>
                          <a:pt x="2234" y="852"/>
                        </a:lnTo>
                        <a:lnTo>
                          <a:pt x="2234" y="852"/>
                        </a:lnTo>
                        <a:lnTo>
                          <a:pt x="2234" y="852"/>
                        </a:lnTo>
                        <a:lnTo>
                          <a:pt x="2240" y="852"/>
                        </a:lnTo>
                        <a:lnTo>
                          <a:pt x="2240" y="852"/>
                        </a:lnTo>
                        <a:lnTo>
                          <a:pt x="2240" y="852"/>
                        </a:lnTo>
                        <a:lnTo>
                          <a:pt x="2240" y="852"/>
                        </a:lnTo>
                        <a:lnTo>
                          <a:pt x="2240" y="852"/>
                        </a:lnTo>
                        <a:lnTo>
                          <a:pt x="2240" y="852"/>
                        </a:lnTo>
                        <a:lnTo>
                          <a:pt x="2246" y="852"/>
                        </a:lnTo>
                        <a:lnTo>
                          <a:pt x="2246" y="852"/>
                        </a:lnTo>
                        <a:lnTo>
                          <a:pt x="2246" y="852"/>
                        </a:lnTo>
                        <a:lnTo>
                          <a:pt x="2246" y="852"/>
                        </a:lnTo>
                        <a:lnTo>
                          <a:pt x="2246" y="852"/>
                        </a:lnTo>
                        <a:lnTo>
                          <a:pt x="2246" y="852"/>
                        </a:lnTo>
                        <a:lnTo>
                          <a:pt x="2252" y="852"/>
                        </a:lnTo>
                        <a:lnTo>
                          <a:pt x="2252" y="852"/>
                        </a:lnTo>
                        <a:lnTo>
                          <a:pt x="2252" y="852"/>
                        </a:lnTo>
                        <a:lnTo>
                          <a:pt x="2252" y="852"/>
                        </a:lnTo>
                        <a:lnTo>
                          <a:pt x="2252" y="852"/>
                        </a:lnTo>
                        <a:lnTo>
                          <a:pt x="2252" y="852"/>
                        </a:lnTo>
                        <a:lnTo>
                          <a:pt x="2259" y="852"/>
                        </a:lnTo>
                        <a:lnTo>
                          <a:pt x="2259" y="852"/>
                        </a:lnTo>
                        <a:lnTo>
                          <a:pt x="2259" y="852"/>
                        </a:lnTo>
                        <a:lnTo>
                          <a:pt x="2259" y="852"/>
                        </a:lnTo>
                        <a:lnTo>
                          <a:pt x="2259" y="846"/>
                        </a:lnTo>
                        <a:lnTo>
                          <a:pt x="2259" y="846"/>
                        </a:lnTo>
                        <a:lnTo>
                          <a:pt x="2265" y="846"/>
                        </a:lnTo>
                        <a:lnTo>
                          <a:pt x="2265" y="846"/>
                        </a:lnTo>
                        <a:lnTo>
                          <a:pt x="2265" y="846"/>
                        </a:lnTo>
                        <a:lnTo>
                          <a:pt x="2265" y="846"/>
                        </a:lnTo>
                        <a:lnTo>
                          <a:pt x="2265" y="846"/>
                        </a:lnTo>
                        <a:lnTo>
                          <a:pt x="2265" y="846"/>
                        </a:lnTo>
                        <a:lnTo>
                          <a:pt x="2271" y="846"/>
                        </a:lnTo>
                        <a:lnTo>
                          <a:pt x="2271" y="846"/>
                        </a:lnTo>
                        <a:lnTo>
                          <a:pt x="2271" y="846"/>
                        </a:lnTo>
                        <a:lnTo>
                          <a:pt x="2271" y="846"/>
                        </a:lnTo>
                        <a:lnTo>
                          <a:pt x="2271" y="846"/>
                        </a:lnTo>
                        <a:lnTo>
                          <a:pt x="2271" y="846"/>
                        </a:lnTo>
                        <a:lnTo>
                          <a:pt x="2277" y="846"/>
                        </a:lnTo>
                        <a:lnTo>
                          <a:pt x="2277" y="846"/>
                        </a:lnTo>
                        <a:lnTo>
                          <a:pt x="2277" y="846"/>
                        </a:lnTo>
                        <a:lnTo>
                          <a:pt x="2277" y="846"/>
                        </a:lnTo>
                        <a:lnTo>
                          <a:pt x="2277" y="846"/>
                        </a:lnTo>
                        <a:lnTo>
                          <a:pt x="2277" y="846"/>
                        </a:lnTo>
                        <a:lnTo>
                          <a:pt x="2284" y="846"/>
                        </a:lnTo>
                        <a:lnTo>
                          <a:pt x="2284" y="846"/>
                        </a:lnTo>
                        <a:lnTo>
                          <a:pt x="2284" y="846"/>
                        </a:lnTo>
                        <a:lnTo>
                          <a:pt x="2284" y="852"/>
                        </a:lnTo>
                        <a:lnTo>
                          <a:pt x="2284" y="852"/>
                        </a:lnTo>
                        <a:lnTo>
                          <a:pt x="2290" y="858"/>
                        </a:lnTo>
                        <a:lnTo>
                          <a:pt x="2290" y="858"/>
                        </a:lnTo>
                        <a:lnTo>
                          <a:pt x="2290" y="864"/>
                        </a:lnTo>
                        <a:lnTo>
                          <a:pt x="2290" y="864"/>
                        </a:lnTo>
                        <a:lnTo>
                          <a:pt x="2290" y="870"/>
                        </a:lnTo>
                        <a:lnTo>
                          <a:pt x="2290" y="876"/>
                        </a:lnTo>
                        <a:lnTo>
                          <a:pt x="2290" y="876"/>
                        </a:lnTo>
                        <a:lnTo>
                          <a:pt x="2296" y="882"/>
                        </a:lnTo>
                        <a:lnTo>
                          <a:pt x="2296" y="882"/>
                        </a:lnTo>
                        <a:lnTo>
                          <a:pt x="2296" y="888"/>
                        </a:lnTo>
                        <a:lnTo>
                          <a:pt x="2296" y="894"/>
                        </a:lnTo>
                        <a:lnTo>
                          <a:pt x="2296" y="894"/>
                        </a:lnTo>
                        <a:lnTo>
                          <a:pt x="2296" y="894"/>
                        </a:lnTo>
                        <a:lnTo>
                          <a:pt x="2302" y="894"/>
                        </a:lnTo>
                        <a:lnTo>
                          <a:pt x="2302" y="894"/>
                        </a:lnTo>
                        <a:lnTo>
                          <a:pt x="2302" y="894"/>
                        </a:lnTo>
                        <a:lnTo>
                          <a:pt x="2302" y="894"/>
                        </a:lnTo>
                        <a:lnTo>
                          <a:pt x="2302" y="888"/>
                        </a:lnTo>
                        <a:lnTo>
                          <a:pt x="2302" y="888"/>
                        </a:lnTo>
                        <a:lnTo>
                          <a:pt x="2309" y="882"/>
                        </a:lnTo>
                        <a:lnTo>
                          <a:pt x="2309" y="882"/>
                        </a:lnTo>
                        <a:lnTo>
                          <a:pt x="2309" y="876"/>
                        </a:lnTo>
                        <a:lnTo>
                          <a:pt x="2309" y="870"/>
                        </a:lnTo>
                        <a:lnTo>
                          <a:pt x="2309" y="864"/>
                        </a:lnTo>
                        <a:lnTo>
                          <a:pt x="2309" y="864"/>
                        </a:lnTo>
                        <a:lnTo>
                          <a:pt x="2315" y="858"/>
                        </a:lnTo>
                        <a:lnTo>
                          <a:pt x="2315" y="858"/>
                        </a:lnTo>
                        <a:lnTo>
                          <a:pt x="2315" y="852"/>
                        </a:lnTo>
                        <a:lnTo>
                          <a:pt x="2315" y="852"/>
                        </a:lnTo>
                        <a:lnTo>
                          <a:pt x="2315" y="846"/>
                        </a:lnTo>
                        <a:lnTo>
                          <a:pt x="2315" y="846"/>
                        </a:lnTo>
                        <a:lnTo>
                          <a:pt x="2321" y="846"/>
                        </a:lnTo>
                        <a:lnTo>
                          <a:pt x="2321" y="846"/>
                        </a:lnTo>
                        <a:lnTo>
                          <a:pt x="2321" y="846"/>
                        </a:lnTo>
                        <a:lnTo>
                          <a:pt x="2321" y="846"/>
                        </a:lnTo>
                        <a:lnTo>
                          <a:pt x="2321" y="846"/>
                        </a:lnTo>
                        <a:lnTo>
                          <a:pt x="2321" y="846"/>
                        </a:lnTo>
                        <a:lnTo>
                          <a:pt x="2327" y="846"/>
                        </a:lnTo>
                        <a:lnTo>
                          <a:pt x="2327" y="846"/>
                        </a:lnTo>
                        <a:lnTo>
                          <a:pt x="2327" y="846"/>
                        </a:lnTo>
                        <a:lnTo>
                          <a:pt x="2327" y="846"/>
                        </a:lnTo>
                        <a:lnTo>
                          <a:pt x="2327" y="846"/>
                        </a:lnTo>
                        <a:lnTo>
                          <a:pt x="2327" y="846"/>
                        </a:lnTo>
                        <a:lnTo>
                          <a:pt x="2334" y="846"/>
                        </a:lnTo>
                        <a:lnTo>
                          <a:pt x="2334" y="846"/>
                        </a:lnTo>
                        <a:lnTo>
                          <a:pt x="2334" y="846"/>
                        </a:lnTo>
                        <a:lnTo>
                          <a:pt x="2334" y="846"/>
                        </a:lnTo>
                        <a:lnTo>
                          <a:pt x="2334" y="846"/>
                        </a:lnTo>
                        <a:lnTo>
                          <a:pt x="2334" y="846"/>
                        </a:lnTo>
                        <a:lnTo>
                          <a:pt x="2340" y="846"/>
                        </a:lnTo>
                        <a:lnTo>
                          <a:pt x="2340" y="846"/>
                        </a:lnTo>
                        <a:lnTo>
                          <a:pt x="2340" y="846"/>
                        </a:lnTo>
                        <a:lnTo>
                          <a:pt x="2340" y="852"/>
                        </a:lnTo>
                        <a:lnTo>
                          <a:pt x="2340" y="852"/>
                        </a:lnTo>
                        <a:lnTo>
                          <a:pt x="2340" y="852"/>
                        </a:lnTo>
                        <a:lnTo>
                          <a:pt x="2346" y="852"/>
                        </a:lnTo>
                        <a:lnTo>
                          <a:pt x="2346" y="852"/>
                        </a:lnTo>
                        <a:lnTo>
                          <a:pt x="2346" y="852"/>
                        </a:lnTo>
                        <a:lnTo>
                          <a:pt x="2346" y="852"/>
                        </a:lnTo>
                        <a:lnTo>
                          <a:pt x="2346" y="852"/>
                        </a:lnTo>
                        <a:lnTo>
                          <a:pt x="2346" y="852"/>
                        </a:lnTo>
                        <a:lnTo>
                          <a:pt x="2352" y="852"/>
                        </a:lnTo>
                        <a:lnTo>
                          <a:pt x="2352" y="852"/>
                        </a:lnTo>
                        <a:lnTo>
                          <a:pt x="2352" y="852"/>
                        </a:lnTo>
                        <a:lnTo>
                          <a:pt x="2352" y="852"/>
                        </a:lnTo>
                        <a:lnTo>
                          <a:pt x="2352" y="852"/>
                        </a:lnTo>
                        <a:lnTo>
                          <a:pt x="2352" y="852"/>
                        </a:lnTo>
                        <a:lnTo>
                          <a:pt x="2359" y="852"/>
                        </a:lnTo>
                        <a:lnTo>
                          <a:pt x="2359" y="852"/>
                        </a:lnTo>
                        <a:lnTo>
                          <a:pt x="2359" y="852"/>
                        </a:lnTo>
                        <a:lnTo>
                          <a:pt x="2359" y="852"/>
                        </a:lnTo>
                        <a:lnTo>
                          <a:pt x="2359" y="852"/>
                        </a:lnTo>
                        <a:lnTo>
                          <a:pt x="2359" y="852"/>
                        </a:lnTo>
                        <a:lnTo>
                          <a:pt x="2365" y="852"/>
                        </a:lnTo>
                        <a:lnTo>
                          <a:pt x="2365" y="852"/>
                        </a:lnTo>
                        <a:lnTo>
                          <a:pt x="2365" y="852"/>
                        </a:lnTo>
                        <a:lnTo>
                          <a:pt x="2365" y="852"/>
                        </a:lnTo>
                        <a:lnTo>
                          <a:pt x="2365" y="852"/>
                        </a:lnTo>
                        <a:lnTo>
                          <a:pt x="2365" y="852"/>
                        </a:lnTo>
                        <a:lnTo>
                          <a:pt x="2371" y="852"/>
                        </a:lnTo>
                        <a:lnTo>
                          <a:pt x="2371" y="852"/>
                        </a:lnTo>
                        <a:lnTo>
                          <a:pt x="2371" y="852"/>
                        </a:lnTo>
                        <a:lnTo>
                          <a:pt x="2371" y="852"/>
                        </a:lnTo>
                        <a:lnTo>
                          <a:pt x="2371" y="852"/>
                        </a:lnTo>
                        <a:lnTo>
                          <a:pt x="2371" y="852"/>
                        </a:lnTo>
                        <a:lnTo>
                          <a:pt x="2377" y="852"/>
                        </a:lnTo>
                        <a:lnTo>
                          <a:pt x="2377" y="852"/>
                        </a:lnTo>
                        <a:lnTo>
                          <a:pt x="2377" y="852"/>
                        </a:lnTo>
                        <a:lnTo>
                          <a:pt x="2377" y="852"/>
                        </a:lnTo>
                        <a:lnTo>
                          <a:pt x="2377" y="852"/>
                        </a:lnTo>
                        <a:lnTo>
                          <a:pt x="2377" y="852"/>
                        </a:lnTo>
                        <a:lnTo>
                          <a:pt x="2383" y="852"/>
                        </a:lnTo>
                        <a:lnTo>
                          <a:pt x="2383" y="852"/>
                        </a:lnTo>
                        <a:lnTo>
                          <a:pt x="2383" y="852"/>
                        </a:lnTo>
                        <a:lnTo>
                          <a:pt x="2383" y="852"/>
                        </a:lnTo>
                        <a:lnTo>
                          <a:pt x="2383" y="852"/>
                        </a:lnTo>
                        <a:lnTo>
                          <a:pt x="2383" y="852"/>
                        </a:lnTo>
                        <a:lnTo>
                          <a:pt x="2390" y="852"/>
                        </a:lnTo>
                        <a:lnTo>
                          <a:pt x="2390" y="852"/>
                        </a:lnTo>
                        <a:lnTo>
                          <a:pt x="2390" y="852"/>
                        </a:lnTo>
                        <a:lnTo>
                          <a:pt x="2390" y="852"/>
                        </a:lnTo>
                        <a:lnTo>
                          <a:pt x="2390" y="852"/>
                        </a:lnTo>
                        <a:lnTo>
                          <a:pt x="2390" y="852"/>
                        </a:lnTo>
                        <a:lnTo>
                          <a:pt x="2396" y="852"/>
                        </a:lnTo>
                        <a:lnTo>
                          <a:pt x="2396" y="852"/>
                        </a:lnTo>
                        <a:lnTo>
                          <a:pt x="2396" y="852"/>
                        </a:lnTo>
                        <a:lnTo>
                          <a:pt x="2396" y="852"/>
                        </a:lnTo>
                        <a:lnTo>
                          <a:pt x="2396" y="846"/>
                        </a:lnTo>
                        <a:lnTo>
                          <a:pt x="2396" y="846"/>
                        </a:lnTo>
                        <a:lnTo>
                          <a:pt x="2402" y="846"/>
                        </a:lnTo>
                        <a:lnTo>
                          <a:pt x="2402" y="846"/>
                        </a:lnTo>
                        <a:lnTo>
                          <a:pt x="2402" y="846"/>
                        </a:lnTo>
                        <a:lnTo>
                          <a:pt x="2402" y="846"/>
                        </a:lnTo>
                        <a:lnTo>
                          <a:pt x="2402" y="846"/>
                        </a:lnTo>
                        <a:lnTo>
                          <a:pt x="2402" y="846"/>
                        </a:lnTo>
                        <a:lnTo>
                          <a:pt x="2408" y="846"/>
                        </a:lnTo>
                        <a:lnTo>
                          <a:pt x="2408" y="846"/>
                        </a:lnTo>
                        <a:lnTo>
                          <a:pt x="2408" y="846"/>
                        </a:lnTo>
                        <a:lnTo>
                          <a:pt x="2408" y="846"/>
                        </a:lnTo>
                        <a:lnTo>
                          <a:pt x="2408" y="846"/>
                        </a:lnTo>
                        <a:lnTo>
                          <a:pt x="2408" y="846"/>
                        </a:lnTo>
                        <a:lnTo>
                          <a:pt x="2415" y="846"/>
                        </a:lnTo>
                        <a:lnTo>
                          <a:pt x="2415" y="846"/>
                        </a:lnTo>
                        <a:lnTo>
                          <a:pt x="2415" y="846"/>
                        </a:lnTo>
                        <a:lnTo>
                          <a:pt x="2415" y="846"/>
                        </a:lnTo>
                        <a:lnTo>
                          <a:pt x="2415" y="846"/>
                        </a:lnTo>
                        <a:lnTo>
                          <a:pt x="2415" y="846"/>
                        </a:lnTo>
                        <a:lnTo>
                          <a:pt x="2421" y="846"/>
                        </a:lnTo>
                        <a:lnTo>
                          <a:pt x="2421" y="846"/>
                        </a:lnTo>
                        <a:lnTo>
                          <a:pt x="2421" y="846"/>
                        </a:lnTo>
                        <a:lnTo>
                          <a:pt x="2421" y="846"/>
                        </a:lnTo>
                        <a:lnTo>
                          <a:pt x="2421" y="852"/>
                        </a:lnTo>
                        <a:lnTo>
                          <a:pt x="2421" y="852"/>
                        </a:lnTo>
                        <a:lnTo>
                          <a:pt x="2427" y="858"/>
                        </a:lnTo>
                        <a:lnTo>
                          <a:pt x="2427" y="864"/>
                        </a:lnTo>
                        <a:lnTo>
                          <a:pt x="2427" y="864"/>
                        </a:lnTo>
                        <a:lnTo>
                          <a:pt x="2427" y="870"/>
                        </a:lnTo>
                        <a:lnTo>
                          <a:pt x="2427" y="876"/>
                        </a:lnTo>
                        <a:lnTo>
                          <a:pt x="2427" y="876"/>
                        </a:lnTo>
                        <a:lnTo>
                          <a:pt x="2433" y="882"/>
                        </a:lnTo>
                        <a:lnTo>
                          <a:pt x="2433" y="882"/>
                        </a:lnTo>
                        <a:lnTo>
                          <a:pt x="2433" y="888"/>
                        </a:lnTo>
                        <a:lnTo>
                          <a:pt x="2433" y="888"/>
                        </a:lnTo>
                        <a:lnTo>
                          <a:pt x="2433" y="894"/>
                        </a:lnTo>
                        <a:lnTo>
                          <a:pt x="2433" y="894"/>
                        </a:lnTo>
                        <a:lnTo>
                          <a:pt x="2440" y="894"/>
                        </a:lnTo>
                        <a:lnTo>
                          <a:pt x="2440" y="894"/>
                        </a:lnTo>
                        <a:lnTo>
                          <a:pt x="2440" y="894"/>
                        </a:lnTo>
                        <a:lnTo>
                          <a:pt x="2440" y="894"/>
                        </a:lnTo>
                        <a:lnTo>
                          <a:pt x="2440" y="888"/>
                        </a:lnTo>
                        <a:lnTo>
                          <a:pt x="2440" y="888"/>
                        </a:lnTo>
                        <a:lnTo>
                          <a:pt x="2446" y="882"/>
                        </a:lnTo>
                        <a:lnTo>
                          <a:pt x="2446" y="882"/>
                        </a:lnTo>
                        <a:lnTo>
                          <a:pt x="2446" y="876"/>
                        </a:lnTo>
                        <a:lnTo>
                          <a:pt x="2446" y="876"/>
                        </a:lnTo>
                        <a:lnTo>
                          <a:pt x="2446" y="864"/>
                        </a:lnTo>
                        <a:lnTo>
                          <a:pt x="2446" y="864"/>
                        </a:lnTo>
                        <a:lnTo>
                          <a:pt x="2452" y="858"/>
                        </a:lnTo>
                        <a:lnTo>
                          <a:pt x="2452" y="858"/>
                        </a:lnTo>
                        <a:lnTo>
                          <a:pt x="2452" y="852"/>
                        </a:lnTo>
                        <a:lnTo>
                          <a:pt x="2452" y="852"/>
                        </a:lnTo>
                        <a:lnTo>
                          <a:pt x="2452" y="846"/>
                        </a:lnTo>
                        <a:lnTo>
                          <a:pt x="2452" y="846"/>
                        </a:lnTo>
                        <a:lnTo>
                          <a:pt x="2458" y="846"/>
                        </a:lnTo>
                        <a:lnTo>
                          <a:pt x="2458" y="846"/>
                        </a:lnTo>
                        <a:lnTo>
                          <a:pt x="2458" y="846"/>
                        </a:lnTo>
                        <a:lnTo>
                          <a:pt x="2458" y="846"/>
                        </a:lnTo>
                        <a:lnTo>
                          <a:pt x="2458" y="846"/>
                        </a:lnTo>
                        <a:lnTo>
                          <a:pt x="2458" y="846"/>
                        </a:lnTo>
                        <a:lnTo>
                          <a:pt x="2465" y="846"/>
                        </a:lnTo>
                        <a:lnTo>
                          <a:pt x="2465" y="846"/>
                        </a:lnTo>
                        <a:lnTo>
                          <a:pt x="2465" y="846"/>
                        </a:lnTo>
                        <a:lnTo>
                          <a:pt x="2465" y="846"/>
                        </a:lnTo>
                        <a:lnTo>
                          <a:pt x="2465" y="846"/>
                        </a:lnTo>
                        <a:lnTo>
                          <a:pt x="2465" y="846"/>
                        </a:lnTo>
                        <a:lnTo>
                          <a:pt x="2471" y="846"/>
                        </a:lnTo>
                        <a:lnTo>
                          <a:pt x="2471" y="846"/>
                        </a:lnTo>
                        <a:lnTo>
                          <a:pt x="2471" y="846"/>
                        </a:lnTo>
                        <a:lnTo>
                          <a:pt x="2471" y="846"/>
                        </a:lnTo>
                        <a:lnTo>
                          <a:pt x="2471" y="846"/>
                        </a:lnTo>
                        <a:lnTo>
                          <a:pt x="2471" y="846"/>
                        </a:lnTo>
                        <a:lnTo>
                          <a:pt x="2477" y="846"/>
                        </a:lnTo>
                        <a:lnTo>
                          <a:pt x="2477" y="846"/>
                        </a:lnTo>
                        <a:lnTo>
                          <a:pt x="2477" y="846"/>
                        </a:lnTo>
                        <a:lnTo>
                          <a:pt x="2477" y="852"/>
                        </a:lnTo>
                        <a:lnTo>
                          <a:pt x="2477" y="852"/>
                        </a:lnTo>
                        <a:lnTo>
                          <a:pt x="2477" y="852"/>
                        </a:lnTo>
                        <a:lnTo>
                          <a:pt x="2483" y="852"/>
                        </a:lnTo>
                        <a:lnTo>
                          <a:pt x="2483" y="852"/>
                        </a:lnTo>
                        <a:lnTo>
                          <a:pt x="2483" y="852"/>
                        </a:lnTo>
                        <a:lnTo>
                          <a:pt x="2483" y="852"/>
                        </a:lnTo>
                        <a:lnTo>
                          <a:pt x="2483" y="852"/>
                        </a:lnTo>
                        <a:lnTo>
                          <a:pt x="2483" y="852"/>
                        </a:lnTo>
                        <a:lnTo>
                          <a:pt x="2490" y="852"/>
                        </a:lnTo>
                        <a:lnTo>
                          <a:pt x="2490" y="852"/>
                        </a:lnTo>
                        <a:lnTo>
                          <a:pt x="2490" y="852"/>
                        </a:lnTo>
                        <a:lnTo>
                          <a:pt x="2490" y="852"/>
                        </a:lnTo>
                        <a:lnTo>
                          <a:pt x="2490" y="852"/>
                        </a:lnTo>
                        <a:lnTo>
                          <a:pt x="2490" y="852"/>
                        </a:lnTo>
                        <a:lnTo>
                          <a:pt x="2496" y="852"/>
                        </a:lnTo>
                        <a:lnTo>
                          <a:pt x="2496" y="852"/>
                        </a:lnTo>
                        <a:lnTo>
                          <a:pt x="2496" y="852"/>
                        </a:lnTo>
                        <a:lnTo>
                          <a:pt x="2496" y="852"/>
                        </a:lnTo>
                        <a:lnTo>
                          <a:pt x="2496" y="852"/>
                        </a:lnTo>
                        <a:lnTo>
                          <a:pt x="2496" y="852"/>
                        </a:lnTo>
                        <a:lnTo>
                          <a:pt x="2502" y="852"/>
                        </a:lnTo>
                        <a:lnTo>
                          <a:pt x="2502" y="852"/>
                        </a:lnTo>
                        <a:lnTo>
                          <a:pt x="2502" y="852"/>
                        </a:lnTo>
                        <a:lnTo>
                          <a:pt x="2502" y="852"/>
                        </a:lnTo>
                        <a:lnTo>
                          <a:pt x="2502" y="852"/>
                        </a:lnTo>
                        <a:lnTo>
                          <a:pt x="2502" y="852"/>
                        </a:lnTo>
                        <a:lnTo>
                          <a:pt x="2508" y="852"/>
                        </a:lnTo>
                        <a:lnTo>
                          <a:pt x="2508" y="852"/>
                        </a:lnTo>
                        <a:lnTo>
                          <a:pt x="2508" y="852"/>
                        </a:lnTo>
                        <a:lnTo>
                          <a:pt x="2508" y="852"/>
                        </a:lnTo>
                        <a:lnTo>
                          <a:pt x="2508" y="852"/>
                        </a:lnTo>
                        <a:lnTo>
                          <a:pt x="2508" y="852"/>
                        </a:lnTo>
                        <a:lnTo>
                          <a:pt x="2515" y="852"/>
                        </a:lnTo>
                        <a:lnTo>
                          <a:pt x="2515" y="852"/>
                        </a:lnTo>
                        <a:lnTo>
                          <a:pt x="2515" y="852"/>
                        </a:lnTo>
                        <a:lnTo>
                          <a:pt x="2515" y="852"/>
                        </a:lnTo>
                        <a:lnTo>
                          <a:pt x="2515" y="852"/>
                        </a:lnTo>
                        <a:lnTo>
                          <a:pt x="2515" y="852"/>
                        </a:lnTo>
                        <a:lnTo>
                          <a:pt x="2521" y="858"/>
                        </a:lnTo>
                        <a:lnTo>
                          <a:pt x="2521" y="858"/>
                        </a:lnTo>
                        <a:lnTo>
                          <a:pt x="2521" y="858"/>
                        </a:lnTo>
                        <a:lnTo>
                          <a:pt x="2521" y="864"/>
                        </a:lnTo>
                        <a:lnTo>
                          <a:pt x="2521" y="870"/>
                        </a:lnTo>
                        <a:lnTo>
                          <a:pt x="2521" y="876"/>
                        </a:lnTo>
                        <a:lnTo>
                          <a:pt x="2527" y="882"/>
                        </a:lnTo>
                        <a:lnTo>
                          <a:pt x="2527" y="882"/>
                        </a:lnTo>
                        <a:lnTo>
                          <a:pt x="2527" y="888"/>
                        </a:lnTo>
                        <a:lnTo>
                          <a:pt x="2527" y="894"/>
                        </a:lnTo>
                        <a:lnTo>
                          <a:pt x="2527" y="900"/>
                        </a:lnTo>
                        <a:lnTo>
                          <a:pt x="2527" y="906"/>
                        </a:lnTo>
                        <a:lnTo>
                          <a:pt x="2527" y="912"/>
                        </a:lnTo>
                        <a:lnTo>
                          <a:pt x="2533" y="918"/>
                        </a:lnTo>
                        <a:lnTo>
                          <a:pt x="2533" y="918"/>
                        </a:lnTo>
                        <a:lnTo>
                          <a:pt x="2533" y="930"/>
                        </a:lnTo>
                        <a:lnTo>
                          <a:pt x="2533" y="936"/>
                        </a:lnTo>
                        <a:lnTo>
                          <a:pt x="2533" y="936"/>
                        </a:lnTo>
                        <a:lnTo>
                          <a:pt x="2539" y="942"/>
                        </a:lnTo>
                        <a:lnTo>
                          <a:pt x="2539" y="948"/>
                        </a:lnTo>
                        <a:lnTo>
                          <a:pt x="2539" y="954"/>
                        </a:lnTo>
                        <a:lnTo>
                          <a:pt x="2539" y="954"/>
                        </a:lnTo>
                        <a:lnTo>
                          <a:pt x="2539" y="960"/>
                        </a:lnTo>
                        <a:lnTo>
                          <a:pt x="2539" y="960"/>
                        </a:lnTo>
                        <a:lnTo>
                          <a:pt x="2546" y="966"/>
                        </a:lnTo>
                        <a:lnTo>
                          <a:pt x="2546" y="972"/>
                        </a:lnTo>
                        <a:lnTo>
                          <a:pt x="2546" y="972"/>
                        </a:lnTo>
                        <a:lnTo>
                          <a:pt x="2546" y="978"/>
                        </a:lnTo>
                        <a:lnTo>
                          <a:pt x="2546" y="978"/>
                        </a:lnTo>
                        <a:lnTo>
                          <a:pt x="2546" y="978"/>
                        </a:lnTo>
                        <a:lnTo>
                          <a:pt x="2546" y="978"/>
                        </a:lnTo>
                        <a:lnTo>
                          <a:pt x="2552" y="978"/>
                        </a:lnTo>
                        <a:lnTo>
                          <a:pt x="2552" y="978"/>
                        </a:lnTo>
                        <a:lnTo>
                          <a:pt x="2552" y="972"/>
                        </a:lnTo>
                        <a:lnTo>
                          <a:pt x="2552" y="972"/>
                        </a:lnTo>
                        <a:lnTo>
                          <a:pt x="2552" y="972"/>
                        </a:lnTo>
                        <a:lnTo>
                          <a:pt x="2558" y="972"/>
                        </a:lnTo>
                        <a:lnTo>
                          <a:pt x="2558" y="966"/>
                        </a:lnTo>
                        <a:lnTo>
                          <a:pt x="2558" y="966"/>
                        </a:lnTo>
                        <a:lnTo>
                          <a:pt x="2558" y="966"/>
                        </a:lnTo>
                        <a:lnTo>
                          <a:pt x="2558" y="960"/>
                        </a:lnTo>
                        <a:lnTo>
                          <a:pt x="2558" y="960"/>
                        </a:lnTo>
                        <a:lnTo>
                          <a:pt x="2564" y="954"/>
                        </a:lnTo>
                        <a:lnTo>
                          <a:pt x="2564" y="954"/>
                        </a:lnTo>
                        <a:lnTo>
                          <a:pt x="2564" y="954"/>
                        </a:lnTo>
                        <a:lnTo>
                          <a:pt x="2564" y="948"/>
                        </a:lnTo>
                        <a:lnTo>
                          <a:pt x="2564" y="948"/>
                        </a:lnTo>
                        <a:lnTo>
                          <a:pt x="2564" y="948"/>
                        </a:lnTo>
                        <a:lnTo>
                          <a:pt x="2564" y="942"/>
                        </a:lnTo>
                        <a:lnTo>
                          <a:pt x="2571" y="942"/>
                        </a:lnTo>
                        <a:lnTo>
                          <a:pt x="2571" y="936"/>
                        </a:lnTo>
                        <a:lnTo>
                          <a:pt x="2571" y="936"/>
                        </a:lnTo>
                        <a:lnTo>
                          <a:pt x="2571" y="930"/>
                        </a:lnTo>
                        <a:lnTo>
                          <a:pt x="2571" y="930"/>
                        </a:lnTo>
                        <a:lnTo>
                          <a:pt x="2577" y="924"/>
                        </a:lnTo>
                        <a:lnTo>
                          <a:pt x="2577" y="924"/>
                        </a:lnTo>
                        <a:lnTo>
                          <a:pt x="2577" y="924"/>
                        </a:lnTo>
                        <a:lnTo>
                          <a:pt x="2577" y="924"/>
                        </a:lnTo>
                        <a:lnTo>
                          <a:pt x="2577" y="924"/>
                        </a:lnTo>
                        <a:lnTo>
                          <a:pt x="2577" y="924"/>
                        </a:lnTo>
                        <a:lnTo>
                          <a:pt x="2577" y="924"/>
                        </a:lnTo>
                        <a:lnTo>
                          <a:pt x="2583" y="924"/>
                        </a:lnTo>
                        <a:lnTo>
                          <a:pt x="2583" y="924"/>
                        </a:lnTo>
                        <a:lnTo>
                          <a:pt x="2583" y="924"/>
                        </a:lnTo>
                        <a:lnTo>
                          <a:pt x="2583" y="930"/>
                        </a:lnTo>
                        <a:lnTo>
                          <a:pt x="2583" y="930"/>
                        </a:lnTo>
                        <a:lnTo>
                          <a:pt x="2583" y="930"/>
                        </a:lnTo>
                        <a:lnTo>
                          <a:pt x="2589" y="930"/>
                        </a:lnTo>
                        <a:lnTo>
                          <a:pt x="2589" y="930"/>
                        </a:lnTo>
                        <a:lnTo>
                          <a:pt x="2589" y="930"/>
                        </a:lnTo>
                        <a:lnTo>
                          <a:pt x="2589" y="930"/>
                        </a:lnTo>
                        <a:lnTo>
                          <a:pt x="2589" y="936"/>
                        </a:lnTo>
                        <a:lnTo>
                          <a:pt x="2596" y="936"/>
                        </a:lnTo>
                        <a:lnTo>
                          <a:pt x="2596" y="936"/>
                        </a:lnTo>
                        <a:lnTo>
                          <a:pt x="2596" y="936"/>
                        </a:lnTo>
                        <a:lnTo>
                          <a:pt x="2596" y="936"/>
                        </a:lnTo>
                        <a:lnTo>
                          <a:pt x="2596" y="936"/>
                        </a:lnTo>
                        <a:lnTo>
                          <a:pt x="2596" y="936"/>
                        </a:lnTo>
                        <a:lnTo>
                          <a:pt x="2602" y="942"/>
                        </a:lnTo>
                        <a:lnTo>
                          <a:pt x="2602" y="942"/>
                        </a:lnTo>
                        <a:lnTo>
                          <a:pt x="2602" y="942"/>
                        </a:lnTo>
                        <a:lnTo>
                          <a:pt x="2602" y="942"/>
                        </a:lnTo>
                        <a:lnTo>
                          <a:pt x="2602" y="942"/>
                        </a:lnTo>
                        <a:lnTo>
                          <a:pt x="2602" y="942"/>
                        </a:lnTo>
                        <a:lnTo>
                          <a:pt x="2602" y="942"/>
                        </a:lnTo>
                        <a:lnTo>
                          <a:pt x="2608" y="942"/>
                        </a:lnTo>
                        <a:lnTo>
                          <a:pt x="2608" y="942"/>
                        </a:lnTo>
                        <a:lnTo>
                          <a:pt x="2608" y="948"/>
                        </a:lnTo>
                        <a:lnTo>
                          <a:pt x="2608" y="948"/>
                        </a:lnTo>
                        <a:lnTo>
                          <a:pt x="2608" y="948"/>
                        </a:lnTo>
                        <a:lnTo>
                          <a:pt x="2614" y="948"/>
                        </a:lnTo>
                        <a:lnTo>
                          <a:pt x="2614" y="948"/>
                        </a:lnTo>
                        <a:lnTo>
                          <a:pt x="2614" y="948"/>
                        </a:lnTo>
                        <a:lnTo>
                          <a:pt x="2614" y="948"/>
                        </a:lnTo>
                        <a:lnTo>
                          <a:pt x="2614" y="948"/>
                        </a:lnTo>
                        <a:lnTo>
                          <a:pt x="2614" y="948"/>
                        </a:lnTo>
                        <a:lnTo>
                          <a:pt x="2614" y="948"/>
                        </a:lnTo>
                        <a:lnTo>
                          <a:pt x="2621" y="948"/>
                        </a:lnTo>
                        <a:lnTo>
                          <a:pt x="2621" y="948"/>
                        </a:lnTo>
                        <a:lnTo>
                          <a:pt x="2621" y="948"/>
                        </a:lnTo>
                        <a:lnTo>
                          <a:pt x="2621" y="948"/>
                        </a:lnTo>
                        <a:lnTo>
                          <a:pt x="2621" y="954"/>
                        </a:lnTo>
                        <a:lnTo>
                          <a:pt x="2621" y="954"/>
                        </a:lnTo>
                        <a:lnTo>
                          <a:pt x="2627" y="954"/>
                        </a:lnTo>
                        <a:lnTo>
                          <a:pt x="2627" y="954"/>
                        </a:lnTo>
                        <a:lnTo>
                          <a:pt x="2627" y="954"/>
                        </a:lnTo>
                        <a:lnTo>
                          <a:pt x="2627" y="954"/>
                        </a:lnTo>
                        <a:lnTo>
                          <a:pt x="2627" y="954"/>
                        </a:lnTo>
                        <a:lnTo>
                          <a:pt x="2627" y="954"/>
                        </a:lnTo>
                        <a:lnTo>
                          <a:pt x="2633" y="954"/>
                        </a:lnTo>
                        <a:lnTo>
                          <a:pt x="2633" y="954"/>
                        </a:lnTo>
                        <a:lnTo>
                          <a:pt x="2633" y="960"/>
                        </a:lnTo>
                        <a:lnTo>
                          <a:pt x="2633" y="960"/>
                        </a:lnTo>
                        <a:lnTo>
                          <a:pt x="2633" y="966"/>
                        </a:lnTo>
                        <a:lnTo>
                          <a:pt x="2633" y="966"/>
                        </a:lnTo>
                        <a:lnTo>
                          <a:pt x="2639" y="972"/>
                        </a:lnTo>
                        <a:lnTo>
                          <a:pt x="2639" y="972"/>
                        </a:lnTo>
                        <a:lnTo>
                          <a:pt x="2639" y="978"/>
                        </a:lnTo>
                        <a:lnTo>
                          <a:pt x="2639" y="984"/>
                        </a:lnTo>
                        <a:lnTo>
                          <a:pt x="2639" y="984"/>
                        </a:lnTo>
                        <a:lnTo>
                          <a:pt x="2639" y="990"/>
                        </a:lnTo>
                        <a:lnTo>
                          <a:pt x="2646" y="996"/>
                        </a:lnTo>
                        <a:lnTo>
                          <a:pt x="2646" y="996"/>
                        </a:lnTo>
                        <a:lnTo>
                          <a:pt x="2646" y="1002"/>
                        </a:lnTo>
                        <a:lnTo>
                          <a:pt x="2646" y="1002"/>
                        </a:lnTo>
                        <a:lnTo>
                          <a:pt x="2646" y="1008"/>
                        </a:lnTo>
                        <a:lnTo>
                          <a:pt x="2652" y="1014"/>
                        </a:lnTo>
                        <a:lnTo>
                          <a:pt x="2652" y="1014"/>
                        </a:lnTo>
                        <a:lnTo>
                          <a:pt x="2652" y="1020"/>
                        </a:lnTo>
                        <a:lnTo>
                          <a:pt x="2652" y="1020"/>
                        </a:lnTo>
                        <a:lnTo>
                          <a:pt x="2652" y="1020"/>
                        </a:lnTo>
                        <a:lnTo>
                          <a:pt x="2652" y="1026"/>
                        </a:lnTo>
                        <a:lnTo>
                          <a:pt x="2658" y="1026"/>
                        </a:lnTo>
                        <a:lnTo>
                          <a:pt x="2658" y="1026"/>
                        </a:lnTo>
                        <a:lnTo>
                          <a:pt x="2658" y="1032"/>
                        </a:lnTo>
                        <a:lnTo>
                          <a:pt x="2658" y="1032"/>
                        </a:lnTo>
                        <a:lnTo>
                          <a:pt x="2658" y="1032"/>
                        </a:lnTo>
                        <a:lnTo>
                          <a:pt x="2658" y="1032"/>
                        </a:lnTo>
                        <a:lnTo>
                          <a:pt x="2658" y="1038"/>
                        </a:lnTo>
                        <a:lnTo>
                          <a:pt x="2664" y="1038"/>
                        </a:lnTo>
                        <a:lnTo>
                          <a:pt x="2664" y="1038"/>
                        </a:lnTo>
                        <a:lnTo>
                          <a:pt x="2664" y="1038"/>
                        </a:lnTo>
                        <a:lnTo>
                          <a:pt x="2664" y="1038"/>
                        </a:lnTo>
                        <a:lnTo>
                          <a:pt x="2664" y="1038"/>
                        </a:lnTo>
                        <a:lnTo>
                          <a:pt x="2670" y="1038"/>
                        </a:lnTo>
                        <a:lnTo>
                          <a:pt x="2670" y="1032"/>
                        </a:lnTo>
                        <a:lnTo>
                          <a:pt x="2670" y="1032"/>
                        </a:lnTo>
                        <a:lnTo>
                          <a:pt x="2670" y="1032"/>
                        </a:lnTo>
                        <a:lnTo>
                          <a:pt x="2670" y="1032"/>
                        </a:lnTo>
                        <a:lnTo>
                          <a:pt x="2670" y="1032"/>
                        </a:lnTo>
                        <a:lnTo>
                          <a:pt x="2670" y="1032"/>
                        </a:lnTo>
                        <a:lnTo>
                          <a:pt x="2677" y="1026"/>
                        </a:lnTo>
                        <a:lnTo>
                          <a:pt x="2677" y="1026"/>
                        </a:lnTo>
                        <a:lnTo>
                          <a:pt x="2677" y="1026"/>
                        </a:lnTo>
                        <a:lnTo>
                          <a:pt x="2677" y="1026"/>
                        </a:lnTo>
                        <a:lnTo>
                          <a:pt x="2677" y="1026"/>
                        </a:lnTo>
                        <a:lnTo>
                          <a:pt x="2677" y="1020"/>
                        </a:lnTo>
                        <a:lnTo>
                          <a:pt x="2683" y="1020"/>
                        </a:lnTo>
                        <a:lnTo>
                          <a:pt x="2683" y="1020"/>
                        </a:lnTo>
                        <a:lnTo>
                          <a:pt x="2683" y="1014"/>
                        </a:lnTo>
                        <a:lnTo>
                          <a:pt x="2683" y="1014"/>
                        </a:lnTo>
                        <a:lnTo>
                          <a:pt x="2683" y="1008"/>
                        </a:lnTo>
                        <a:lnTo>
                          <a:pt x="2689" y="1008"/>
                        </a:lnTo>
                        <a:lnTo>
                          <a:pt x="2689" y="1008"/>
                        </a:lnTo>
                        <a:lnTo>
                          <a:pt x="2689" y="1002"/>
                        </a:lnTo>
                        <a:lnTo>
                          <a:pt x="2689" y="1002"/>
                        </a:lnTo>
                        <a:lnTo>
                          <a:pt x="2689" y="1002"/>
                        </a:lnTo>
                        <a:lnTo>
                          <a:pt x="2689" y="996"/>
                        </a:lnTo>
                        <a:lnTo>
                          <a:pt x="2689" y="996"/>
                        </a:lnTo>
                        <a:lnTo>
                          <a:pt x="2695" y="990"/>
                        </a:lnTo>
                        <a:lnTo>
                          <a:pt x="2695" y="990"/>
                        </a:lnTo>
                        <a:lnTo>
                          <a:pt x="2695" y="984"/>
                        </a:lnTo>
                        <a:lnTo>
                          <a:pt x="2695" y="984"/>
                        </a:lnTo>
                        <a:lnTo>
                          <a:pt x="2695" y="984"/>
                        </a:lnTo>
                        <a:lnTo>
                          <a:pt x="2695" y="978"/>
                        </a:lnTo>
                        <a:lnTo>
                          <a:pt x="2702" y="978"/>
                        </a:lnTo>
                        <a:lnTo>
                          <a:pt x="2702" y="972"/>
                        </a:lnTo>
                        <a:lnTo>
                          <a:pt x="2702" y="966"/>
                        </a:lnTo>
                        <a:lnTo>
                          <a:pt x="2702" y="966"/>
                        </a:lnTo>
                        <a:lnTo>
                          <a:pt x="2702" y="960"/>
                        </a:lnTo>
                        <a:lnTo>
                          <a:pt x="2702" y="954"/>
                        </a:lnTo>
                        <a:lnTo>
                          <a:pt x="2708" y="954"/>
                        </a:lnTo>
                        <a:lnTo>
                          <a:pt x="2708" y="948"/>
                        </a:lnTo>
                        <a:lnTo>
                          <a:pt x="2708" y="948"/>
                        </a:lnTo>
                        <a:lnTo>
                          <a:pt x="2708" y="942"/>
                        </a:lnTo>
                        <a:lnTo>
                          <a:pt x="2708" y="936"/>
                        </a:lnTo>
                        <a:lnTo>
                          <a:pt x="2708" y="936"/>
                        </a:lnTo>
                        <a:lnTo>
                          <a:pt x="2714" y="930"/>
                        </a:lnTo>
                        <a:lnTo>
                          <a:pt x="2714" y="924"/>
                        </a:lnTo>
                        <a:lnTo>
                          <a:pt x="2714" y="924"/>
                        </a:lnTo>
                        <a:lnTo>
                          <a:pt x="2714" y="918"/>
                        </a:lnTo>
                        <a:lnTo>
                          <a:pt x="2714" y="912"/>
                        </a:lnTo>
                        <a:lnTo>
                          <a:pt x="2720" y="906"/>
                        </a:lnTo>
                        <a:lnTo>
                          <a:pt x="2720" y="900"/>
                        </a:lnTo>
                        <a:lnTo>
                          <a:pt x="2720" y="894"/>
                        </a:lnTo>
                        <a:lnTo>
                          <a:pt x="2720" y="888"/>
                        </a:lnTo>
                        <a:lnTo>
                          <a:pt x="2720" y="888"/>
                        </a:lnTo>
                        <a:lnTo>
                          <a:pt x="2720" y="882"/>
                        </a:lnTo>
                        <a:lnTo>
                          <a:pt x="2720" y="876"/>
                        </a:lnTo>
                        <a:lnTo>
                          <a:pt x="2727" y="870"/>
                        </a:lnTo>
                        <a:lnTo>
                          <a:pt x="2727" y="864"/>
                        </a:lnTo>
                        <a:lnTo>
                          <a:pt x="2727" y="858"/>
                        </a:lnTo>
                        <a:lnTo>
                          <a:pt x="2727" y="858"/>
                        </a:lnTo>
                        <a:lnTo>
                          <a:pt x="2727" y="852"/>
                        </a:lnTo>
                        <a:lnTo>
                          <a:pt x="2727" y="846"/>
                        </a:lnTo>
                        <a:lnTo>
                          <a:pt x="2733" y="840"/>
                        </a:lnTo>
                        <a:lnTo>
                          <a:pt x="2733" y="834"/>
                        </a:lnTo>
                        <a:lnTo>
                          <a:pt x="2733" y="828"/>
                        </a:lnTo>
                        <a:lnTo>
                          <a:pt x="2733" y="822"/>
                        </a:lnTo>
                        <a:lnTo>
                          <a:pt x="2733" y="816"/>
                        </a:lnTo>
                        <a:lnTo>
                          <a:pt x="2733" y="810"/>
                        </a:lnTo>
                        <a:lnTo>
                          <a:pt x="2739" y="804"/>
                        </a:lnTo>
                        <a:lnTo>
                          <a:pt x="2739" y="798"/>
                        </a:lnTo>
                        <a:lnTo>
                          <a:pt x="2739" y="792"/>
                        </a:lnTo>
                        <a:lnTo>
                          <a:pt x="2739" y="786"/>
                        </a:lnTo>
                        <a:lnTo>
                          <a:pt x="2739" y="780"/>
                        </a:lnTo>
                        <a:lnTo>
                          <a:pt x="2739" y="774"/>
                        </a:lnTo>
                        <a:lnTo>
                          <a:pt x="2745" y="762"/>
                        </a:lnTo>
                        <a:lnTo>
                          <a:pt x="2745" y="756"/>
                        </a:lnTo>
                        <a:lnTo>
                          <a:pt x="2745" y="750"/>
                        </a:lnTo>
                        <a:lnTo>
                          <a:pt x="2745" y="744"/>
                        </a:lnTo>
                        <a:lnTo>
                          <a:pt x="2745" y="738"/>
                        </a:lnTo>
                        <a:lnTo>
                          <a:pt x="2745" y="738"/>
                        </a:lnTo>
                        <a:lnTo>
                          <a:pt x="2752" y="738"/>
                        </a:lnTo>
                        <a:lnTo>
                          <a:pt x="2752" y="738"/>
                        </a:lnTo>
                        <a:lnTo>
                          <a:pt x="2752" y="738"/>
                        </a:lnTo>
                        <a:lnTo>
                          <a:pt x="2752" y="744"/>
                        </a:lnTo>
                        <a:lnTo>
                          <a:pt x="2752" y="750"/>
                        </a:lnTo>
                        <a:lnTo>
                          <a:pt x="2752" y="762"/>
                        </a:lnTo>
                        <a:lnTo>
                          <a:pt x="2758" y="768"/>
                        </a:lnTo>
                        <a:lnTo>
                          <a:pt x="2758" y="774"/>
                        </a:lnTo>
                        <a:lnTo>
                          <a:pt x="2758" y="780"/>
                        </a:lnTo>
                        <a:lnTo>
                          <a:pt x="2758" y="786"/>
                        </a:lnTo>
                        <a:lnTo>
                          <a:pt x="2758" y="792"/>
                        </a:lnTo>
                        <a:lnTo>
                          <a:pt x="2758" y="798"/>
                        </a:lnTo>
                        <a:lnTo>
                          <a:pt x="2764" y="804"/>
                        </a:lnTo>
                        <a:lnTo>
                          <a:pt x="2764" y="810"/>
                        </a:lnTo>
                        <a:lnTo>
                          <a:pt x="2764" y="816"/>
                        </a:lnTo>
                        <a:lnTo>
                          <a:pt x="2764" y="822"/>
                        </a:lnTo>
                        <a:lnTo>
                          <a:pt x="2764" y="828"/>
                        </a:lnTo>
                        <a:lnTo>
                          <a:pt x="2764" y="834"/>
                        </a:lnTo>
                        <a:lnTo>
                          <a:pt x="2770" y="840"/>
                        </a:lnTo>
                        <a:lnTo>
                          <a:pt x="2770" y="846"/>
                        </a:lnTo>
                        <a:lnTo>
                          <a:pt x="2770" y="852"/>
                        </a:lnTo>
                        <a:lnTo>
                          <a:pt x="2770" y="858"/>
                        </a:lnTo>
                        <a:lnTo>
                          <a:pt x="2770" y="858"/>
                        </a:lnTo>
                        <a:lnTo>
                          <a:pt x="2770" y="864"/>
                        </a:lnTo>
                        <a:lnTo>
                          <a:pt x="2777" y="870"/>
                        </a:lnTo>
                        <a:lnTo>
                          <a:pt x="2777" y="876"/>
                        </a:lnTo>
                        <a:lnTo>
                          <a:pt x="2777" y="882"/>
                        </a:lnTo>
                        <a:lnTo>
                          <a:pt x="2777" y="888"/>
                        </a:lnTo>
                        <a:lnTo>
                          <a:pt x="2777" y="894"/>
                        </a:lnTo>
                        <a:lnTo>
                          <a:pt x="2777" y="900"/>
                        </a:lnTo>
                        <a:lnTo>
                          <a:pt x="2783" y="906"/>
                        </a:lnTo>
                        <a:lnTo>
                          <a:pt x="2783" y="912"/>
                        </a:lnTo>
                        <a:lnTo>
                          <a:pt x="2783" y="912"/>
                        </a:lnTo>
                        <a:lnTo>
                          <a:pt x="2783" y="918"/>
                        </a:lnTo>
                        <a:lnTo>
                          <a:pt x="2783" y="924"/>
                        </a:lnTo>
                        <a:lnTo>
                          <a:pt x="2783" y="930"/>
                        </a:lnTo>
                        <a:lnTo>
                          <a:pt x="2789" y="930"/>
                        </a:lnTo>
                        <a:lnTo>
                          <a:pt x="2789" y="936"/>
                        </a:lnTo>
                        <a:lnTo>
                          <a:pt x="2789" y="936"/>
                        </a:lnTo>
                        <a:lnTo>
                          <a:pt x="2789" y="942"/>
                        </a:lnTo>
                        <a:lnTo>
                          <a:pt x="2789" y="948"/>
                        </a:lnTo>
                        <a:lnTo>
                          <a:pt x="2789" y="954"/>
                        </a:lnTo>
                        <a:lnTo>
                          <a:pt x="2795" y="954"/>
                        </a:lnTo>
                        <a:lnTo>
                          <a:pt x="2795" y="960"/>
                        </a:lnTo>
                        <a:lnTo>
                          <a:pt x="2795" y="966"/>
                        </a:lnTo>
                        <a:lnTo>
                          <a:pt x="2795" y="966"/>
                        </a:lnTo>
                        <a:lnTo>
                          <a:pt x="2795" y="972"/>
                        </a:lnTo>
                        <a:lnTo>
                          <a:pt x="2795" y="972"/>
                        </a:lnTo>
                        <a:lnTo>
                          <a:pt x="2802" y="978"/>
                        </a:lnTo>
                        <a:lnTo>
                          <a:pt x="2802" y="978"/>
                        </a:lnTo>
                        <a:lnTo>
                          <a:pt x="2802" y="984"/>
                        </a:lnTo>
                        <a:lnTo>
                          <a:pt x="2802" y="984"/>
                        </a:lnTo>
                        <a:lnTo>
                          <a:pt x="2802" y="990"/>
                        </a:lnTo>
                        <a:lnTo>
                          <a:pt x="2802" y="990"/>
                        </a:lnTo>
                        <a:lnTo>
                          <a:pt x="2808" y="990"/>
                        </a:lnTo>
                        <a:lnTo>
                          <a:pt x="2808" y="996"/>
                        </a:lnTo>
                        <a:lnTo>
                          <a:pt x="2808" y="996"/>
                        </a:lnTo>
                        <a:lnTo>
                          <a:pt x="2808" y="1002"/>
                        </a:lnTo>
                        <a:lnTo>
                          <a:pt x="2808" y="1002"/>
                        </a:lnTo>
                        <a:lnTo>
                          <a:pt x="2808" y="1008"/>
                        </a:lnTo>
                        <a:lnTo>
                          <a:pt x="2814" y="1008"/>
                        </a:lnTo>
                        <a:lnTo>
                          <a:pt x="2814" y="1014"/>
                        </a:lnTo>
                        <a:lnTo>
                          <a:pt x="2814" y="1014"/>
                        </a:lnTo>
                        <a:lnTo>
                          <a:pt x="2814" y="1014"/>
                        </a:lnTo>
                        <a:lnTo>
                          <a:pt x="2814" y="1020"/>
                        </a:lnTo>
                        <a:lnTo>
                          <a:pt x="2814" y="1020"/>
                        </a:lnTo>
                        <a:lnTo>
                          <a:pt x="2820" y="1020"/>
                        </a:lnTo>
                        <a:lnTo>
                          <a:pt x="2820" y="1020"/>
                        </a:lnTo>
                        <a:lnTo>
                          <a:pt x="2820" y="1026"/>
                        </a:lnTo>
                        <a:lnTo>
                          <a:pt x="2820" y="1026"/>
                        </a:lnTo>
                        <a:lnTo>
                          <a:pt x="2820" y="1026"/>
                        </a:lnTo>
                        <a:lnTo>
                          <a:pt x="2820" y="1026"/>
                        </a:lnTo>
                        <a:lnTo>
                          <a:pt x="2826" y="1032"/>
                        </a:lnTo>
                        <a:lnTo>
                          <a:pt x="2826" y="1032"/>
                        </a:lnTo>
                        <a:lnTo>
                          <a:pt x="2826" y="1032"/>
                        </a:lnTo>
                        <a:lnTo>
                          <a:pt x="2826" y="1032"/>
                        </a:lnTo>
                        <a:lnTo>
                          <a:pt x="2826" y="1032"/>
                        </a:lnTo>
                        <a:lnTo>
                          <a:pt x="2826" y="1032"/>
                        </a:lnTo>
                        <a:lnTo>
                          <a:pt x="2826" y="1032"/>
                        </a:lnTo>
                        <a:lnTo>
                          <a:pt x="2833" y="1038"/>
                        </a:lnTo>
                        <a:lnTo>
                          <a:pt x="2833" y="1038"/>
                        </a:lnTo>
                        <a:lnTo>
                          <a:pt x="2833" y="1038"/>
                        </a:lnTo>
                        <a:lnTo>
                          <a:pt x="2833" y="1032"/>
                        </a:lnTo>
                        <a:lnTo>
                          <a:pt x="2833" y="1032"/>
                        </a:lnTo>
                        <a:lnTo>
                          <a:pt x="2839" y="1032"/>
                        </a:lnTo>
                        <a:lnTo>
                          <a:pt x="2839" y="1032"/>
                        </a:lnTo>
                        <a:lnTo>
                          <a:pt x="2839" y="1032"/>
                        </a:lnTo>
                        <a:lnTo>
                          <a:pt x="2839" y="1032"/>
                        </a:lnTo>
                        <a:lnTo>
                          <a:pt x="2839" y="1032"/>
                        </a:lnTo>
                        <a:lnTo>
                          <a:pt x="2839" y="1026"/>
                        </a:lnTo>
                        <a:lnTo>
                          <a:pt x="2845" y="1026"/>
                        </a:lnTo>
                        <a:lnTo>
                          <a:pt x="2845" y="1026"/>
                        </a:lnTo>
                        <a:lnTo>
                          <a:pt x="2845" y="1026"/>
                        </a:lnTo>
                        <a:lnTo>
                          <a:pt x="2845" y="1020"/>
                        </a:lnTo>
                        <a:lnTo>
                          <a:pt x="2845" y="1020"/>
                        </a:lnTo>
                        <a:lnTo>
                          <a:pt x="2845" y="1020"/>
                        </a:lnTo>
                        <a:lnTo>
                          <a:pt x="2851" y="1014"/>
                        </a:lnTo>
                        <a:lnTo>
                          <a:pt x="2851" y="1014"/>
                        </a:lnTo>
                        <a:lnTo>
                          <a:pt x="2851" y="1014"/>
                        </a:lnTo>
                        <a:lnTo>
                          <a:pt x="2851" y="1008"/>
                        </a:lnTo>
                        <a:lnTo>
                          <a:pt x="2851" y="1008"/>
                        </a:lnTo>
                        <a:lnTo>
                          <a:pt x="2851" y="1002"/>
                        </a:lnTo>
                        <a:lnTo>
                          <a:pt x="2858" y="1002"/>
                        </a:lnTo>
                        <a:lnTo>
                          <a:pt x="2858" y="1002"/>
                        </a:lnTo>
                        <a:lnTo>
                          <a:pt x="2858" y="996"/>
                        </a:lnTo>
                        <a:lnTo>
                          <a:pt x="2858" y="996"/>
                        </a:lnTo>
                        <a:lnTo>
                          <a:pt x="2858" y="990"/>
                        </a:lnTo>
                        <a:lnTo>
                          <a:pt x="2858" y="990"/>
                        </a:lnTo>
                        <a:lnTo>
                          <a:pt x="2864" y="984"/>
                        </a:lnTo>
                        <a:lnTo>
                          <a:pt x="2864" y="984"/>
                        </a:lnTo>
                        <a:lnTo>
                          <a:pt x="2864" y="978"/>
                        </a:lnTo>
                        <a:lnTo>
                          <a:pt x="2864" y="978"/>
                        </a:lnTo>
                        <a:lnTo>
                          <a:pt x="2864" y="972"/>
                        </a:lnTo>
                        <a:lnTo>
                          <a:pt x="2864" y="972"/>
                        </a:lnTo>
                        <a:lnTo>
                          <a:pt x="2864" y="966"/>
                        </a:lnTo>
                        <a:lnTo>
                          <a:pt x="2870" y="966"/>
                        </a:lnTo>
                        <a:lnTo>
                          <a:pt x="2870" y="960"/>
                        </a:lnTo>
                        <a:lnTo>
                          <a:pt x="2870" y="954"/>
                        </a:lnTo>
                        <a:lnTo>
                          <a:pt x="2870" y="954"/>
                        </a:lnTo>
                        <a:lnTo>
                          <a:pt x="2870" y="948"/>
                        </a:lnTo>
                        <a:lnTo>
                          <a:pt x="2870" y="948"/>
                        </a:lnTo>
                        <a:lnTo>
                          <a:pt x="2876" y="942"/>
                        </a:lnTo>
                        <a:lnTo>
                          <a:pt x="2876" y="936"/>
                        </a:lnTo>
                        <a:lnTo>
                          <a:pt x="2876" y="930"/>
                        </a:lnTo>
                        <a:lnTo>
                          <a:pt x="2876" y="930"/>
                        </a:lnTo>
                        <a:lnTo>
                          <a:pt x="2876" y="924"/>
                        </a:lnTo>
                        <a:lnTo>
                          <a:pt x="2883" y="918"/>
                        </a:lnTo>
                        <a:lnTo>
                          <a:pt x="2883" y="912"/>
                        </a:lnTo>
                        <a:lnTo>
                          <a:pt x="2883" y="906"/>
                        </a:lnTo>
                        <a:lnTo>
                          <a:pt x="2883" y="900"/>
                        </a:lnTo>
                        <a:lnTo>
                          <a:pt x="2883" y="900"/>
                        </a:lnTo>
                        <a:lnTo>
                          <a:pt x="2883" y="894"/>
                        </a:lnTo>
                        <a:lnTo>
                          <a:pt x="2889" y="888"/>
                        </a:lnTo>
                        <a:lnTo>
                          <a:pt x="2889" y="882"/>
                        </a:lnTo>
                        <a:lnTo>
                          <a:pt x="2889" y="876"/>
                        </a:lnTo>
                        <a:lnTo>
                          <a:pt x="2889" y="870"/>
                        </a:lnTo>
                        <a:lnTo>
                          <a:pt x="2889" y="870"/>
                        </a:lnTo>
                        <a:lnTo>
                          <a:pt x="2889" y="864"/>
                        </a:lnTo>
                        <a:lnTo>
                          <a:pt x="2895" y="858"/>
                        </a:lnTo>
                        <a:lnTo>
                          <a:pt x="2895" y="852"/>
                        </a:lnTo>
                        <a:lnTo>
                          <a:pt x="2895" y="846"/>
                        </a:lnTo>
                        <a:lnTo>
                          <a:pt x="2895" y="840"/>
                        </a:lnTo>
                        <a:lnTo>
                          <a:pt x="2895" y="834"/>
                        </a:lnTo>
                        <a:lnTo>
                          <a:pt x="2895" y="828"/>
                        </a:lnTo>
                        <a:lnTo>
                          <a:pt x="2895" y="822"/>
                        </a:lnTo>
                        <a:lnTo>
                          <a:pt x="2901" y="816"/>
                        </a:lnTo>
                        <a:lnTo>
                          <a:pt x="2901" y="810"/>
                        </a:lnTo>
                        <a:lnTo>
                          <a:pt x="2901" y="804"/>
                        </a:lnTo>
                        <a:lnTo>
                          <a:pt x="2901" y="798"/>
                        </a:lnTo>
                        <a:lnTo>
                          <a:pt x="2901" y="792"/>
                        </a:lnTo>
                        <a:lnTo>
                          <a:pt x="2908" y="786"/>
                        </a:lnTo>
                        <a:lnTo>
                          <a:pt x="2908" y="780"/>
                        </a:lnTo>
                        <a:lnTo>
                          <a:pt x="2908" y="774"/>
                        </a:lnTo>
                        <a:lnTo>
                          <a:pt x="2908" y="762"/>
                        </a:lnTo>
                        <a:lnTo>
                          <a:pt x="2908" y="756"/>
                        </a:lnTo>
                        <a:lnTo>
                          <a:pt x="2908" y="750"/>
                        </a:lnTo>
                        <a:lnTo>
                          <a:pt x="2914" y="744"/>
                        </a:lnTo>
                        <a:lnTo>
                          <a:pt x="2914" y="732"/>
                        </a:lnTo>
                        <a:lnTo>
                          <a:pt x="2914" y="726"/>
                        </a:lnTo>
                        <a:lnTo>
                          <a:pt x="2914" y="726"/>
                        </a:lnTo>
                        <a:lnTo>
                          <a:pt x="2914" y="726"/>
                        </a:lnTo>
                        <a:lnTo>
                          <a:pt x="2914" y="726"/>
                        </a:lnTo>
                        <a:lnTo>
                          <a:pt x="2914" y="726"/>
                        </a:lnTo>
                        <a:lnTo>
                          <a:pt x="2920" y="732"/>
                        </a:lnTo>
                        <a:lnTo>
                          <a:pt x="2920" y="744"/>
                        </a:lnTo>
                        <a:lnTo>
                          <a:pt x="2920" y="750"/>
                        </a:lnTo>
                        <a:lnTo>
                          <a:pt x="2920" y="762"/>
                        </a:lnTo>
                        <a:lnTo>
                          <a:pt x="2920" y="768"/>
                        </a:lnTo>
                        <a:lnTo>
                          <a:pt x="2926" y="774"/>
                        </a:lnTo>
                        <a:lnTo>
                          <a:pt x="2926" y="786"/>
                        </a:lnTo>
                        <a:lnTo>
                          <a:pt x="2926" y="792"/>
                        </a:lnTo>
                        <a:lnTo>
                          <a:pt x="2926" y="798"/>
                        </a:lnTo>
                        <a:lnTo>
                          <a:pt x="2926" y="804"/>
                        </a:lnTo>
                        <a:lnTo>
                          <a:pt x="2926" y="822"/>
                        </a:lnTo>
                        <a:lnTo>
                          <a:pt x="2933" y="828"/>
                        </a:lnTo>
                        <a:lnTo>
                          <a:pt x="2933" y="834"/>
                        </a:lnTo>
                        <a:lnTo>
                          <a:pt x="2933" y="840"/>
                        </a:lnTo>
                        <a:lnTo>
                          <a:pt x="2933" y="846"/>
                        </a:lnTo>
                        <a:lnTo>
                          <a:pt x="2933" y="858"/>
                        </a:lnTo>
                        <a:lnTo>
                          <a:pt x="2933" y="864"/>
                        </a:lnTo>
                        <a:lnTo>
                          <a:pt x="2933" y="870"/>
                        </a:lnTo>
                        <a:lnTo>
                          <a:pt x="2939" y="876"/>
                        </a:lnTo>
                        <a:lnTo>
                          <a:pt x="2939" y="882"/>
                        </a:lnTo>
                        <a:lnTo>
                          <a:pt x="2939" y="888"/>
                        </a:lnTo>
                        <a:lnTo>
                          <a:pt x="2939" y="894"/>
                        </a:lnTo>
                        <a:lnTo>
                          <a:pt x="2939" y="900"/>
                        </a:lnTo>
                        <a:lnTo>
                          <a:pt x="2945" y="912"/>
                        </a:lnTo>
                        <a:lnTo>
                          <a:pt x="2945" y="918"/>
                        </a:lnTo>
                        <a:lnTo>
                          <a:pt x="2945" y="924"/>
                        </a:lnTo>
                        <a:lnTo>
                          <a:pt x="2945" y="930"/>
                        </a:lnTo>
                        <a:lnTo>
                          <a:pt x="2945" y="936"/>
                        </a:lnTo>
                        <a:lnTo>
                          <a:pt x="2945" y="942"/>
                        </a:lnTo>
                        <a:lnTo>
                          <a:pt x="2951" y="948"/>
                        </a:lnTo>
                        <a:lnTo>
                          <a:pt x="2951" y="954"/>
                        </a:lnTo>
                        <a:lnTo>
                          <a:pt x="2951" y="960"/>
                        </a:lnTo>
                        <a:lnTo>
                          <a:pt x="2951" y="966"/>
                        </a:lnTo>
                        <a:lnTo>
                          <a:pt x="2951" y="966"/>
                        </a:lnTo>
                        <a:lnTo>
                          <a:pt x="2951" y="972"/>
                        </a:lnTo>
                        <a:lnTo>
                          <a:pt x="2951" y="978"/>
                        </a:lnTo>
                        <a:lnTo>
                          <a:pt x="2958" y="984"/>
                        </a:lnTo>
                        <a:lnTo>
                          <a:pt x="2958" y="984"/>
                        </a:lnTo>
                        <a:lnTo>
                          <a:pt x="2958" y="990"/>
                        </a:lnTo>
                        <a:lnTo>
                          <a:pt x="2958" y="996"/>
                        </a:lnTo>
                        <a:lnTo>
                          <a:pt x="2958" y="996"/>
                        </a:lnTo>
                        <a:lnTo>
                          <a:pt x="2964" y="1002"/>
                        </a:lnTo>
                        <a:lnTo>
                          <a:pt x="2964" y="1008"/>
                        </a:lnTo>
                        <a:lnTo>
                          <a:pt x="2964" y="1008"/>
                        </a:lnTo>
                        <a:lnTo>
                          <a:pt x="2964" y="1014"/>
                        </a:lnTo>
                        <a:lnTo>
                          <a:pt x="2964" y="1014"/>
                        </a:lnTo>
                        <a:lnTo>
                          <a:pt x="2964" y="1020"/>
                        </a:lnTo>
                        <a:lnTo>
                          <a:pt x="2964" y="1020"/>
                        </a:lnTo>
                        <a:lnTo>
                          <a:pt x="2970" y="1020"/>
                        </a:lnTo>
                        <a:lnTo>
                          <a:pt x="2970" y="1026"/>
                        </a:lnTo>
                        <a:lnTo>
                          <a:pt x="2970" y="1026"/>
                        </a:lnTo>
                        <a:lnTo>
                          <a:pt x="2970" y="1032"/>
                        </a:lnTo>
                        <a:lnTo>
                          <a:pt x="2970" y="1032"/>
                        </a:lnTo>
                        <a:lnTo>
                          <a:pt x="2970" y="1032"/>
                        </a:lnTo>
                        <a:lnTo>
                          <a:pt x="2976" y="1038"/>
                        </a:lnTo>
                        <a:lnTo>
                          <a:pt x="2976" y="1038"/>
                        </a:lnTo>
                        <a:lnTo>
                          <a:pt x="2976" y="1038"/>
                        </a:lnTo>
                        <a:lnTo>
                          <a:pt x="2976" y="1044"/>
                        </a:lnTo>
                        <a:lnTo>
                          <a:pt x="2976" y="1044"/>
                        </a:lnTo>
                        <a:lnTo>
                          <a:pt x="2982" y="1044"/>
                        </a:lnTo>
                        <a:lnTo>
                          <a:pt x="2982" y="1044"/>
                        </a:lnTo>
                        <a:lnTo>
                          <a:pt x="2982" y="1044"/>
                        </a:lnTo>
                        <a:lnTo>
                          <a:pt x="2982" y="1044"/>
                        </a:lnTo>
                        <a:lnTo>
                          <a:pt x="2982" y="1044"/>
                        </a:lnTo>
                        <a:lnTo>
                          <a:pt x="2982" y="1044"/>
                        </a:lnTo>
                        <a:lnTo>
                          <a:pt x="2982" y="1044"/>
                        </a:lnTo>
                        <a:lnTo>
                          <a:pt x="2989" y="1044"/>
                        </a:lnTo>
                        <a:lnTo>
                          <a:pt x="2989" y="1044"/>
                        </a:lnTo>
                        <a:lnTo>
                          <a:pt x="2989" y="1044"/>
                        </a:lnTo>
                        <a:lnTo>
                          <a:pt x="2989" y="1044"/>
                        </a:lnTo>
                        <a:lnTo>
                          <a:pt x="2989" y="1044"/>
                        </a:lnTo>
                        <a:lnTo>
                          <a:pt x="2989" y="1044"/>
                        </a:lnTo>
                        <a:lnTo>
                          <a:pt x="2995" y="1044"/>
                        </a:lnTo>
                        <a:lnTo>
                          <a:pt x="2995" y="1044"/>
                        </a:lnTo>
                        <a:lnTo>
                          <a:pt x="2995" y="1044"/>
                        </a:lnTo>
                        <a:lnTo>
                          <a:pt x="2995" y="1044"/>
                        </a:lnTo>
                        <a:lnTo>
                          <a:pt x="2995" y="1038"/>
                        </a:lnTo>
                        <a:lnTo>
                          <a:pt x="3001" y="1038"/>
                        </a:lnTo>
                        <a:lnTo>
                          <a:pt x="3001" y="1032"/>
                        </a:lnTo>
                        <a:lnTo>
                          <a:pt x="3001" y="1032"/>
                        </a:lnTo>
                        <a:lnTo>
                          <a:pt x="3001" y="1032"/>
                        </a:lnTo>
                        <a:lnTo>
                          <a:pt x="3001" y="1026"/>
                        </a:lnTo>
                        <a:lnTo>
                          <a:pt x="3001" y="1026"/>
                        </a:lnTo>
                        <a:lnTo>
                          <a:pt x="3001" y="1020"/>
                        </a:lnTo>
                        <a:lnTo>
                          <a:pt x="3007" y="1014"/>
                        </a:lnTo>
                        <a:lnTo>
                          <a:pt x="3007" y="1014"/>
                        </a:lnTo>
                        <a:lnTo>
                          <a:pt x="3007" y="1008"/>
                        </a:lnTo>
                        <a:lnTo>
                          <a:pt x="3007" y="996"/>
                        </a:lnTo>
                        <a:lnTo>
                          <a:pt x="3007" y="996"/>
                        </a:lnTo>
                        <a:lnTo>
                          <a:pt x="3007" y="990"/>
                        </a:lnTo>
                        <a:lnTo>
                          <a:pt x="3014" y="984"/>
                        </a:lnTo>
                        <a:lnTo>
                          <a:pt x="3014" y="978"/>
                        </a:lnTo>
                        <a:lnTo>
                          <a:pt x="3014" y="966"/>
                        </a:lnTo>
                        <a:lnTo>
                          <a:pt x="3014" y="960"/>
                        </a:lnTo>
                        <a:lnTo>
                          <a:pt x="3014" y="954"/>
                        </a:lnTo>
                        <a:lnTo>
                          <a:pt x="3020" y="948"/>
                        </a:lnTo>
                        <a:lnTo>
                          <a:pt x="3020" y="942"/>
                        </a:lnTo>
                        <a:lnTo>
                          <a:pt x="3020" y="930"/>
                        </a:lnTo>
                        <a:lnTo>
                          <a:pt x="3020" y="924"/>
                        </a:lnTo>
                        <a:lnTo>
                          <a:pt x="3020" y="918"/>
                        </a:lnTo>
                        <a:lnTo>
                          <a:pt x="3020" y="906"/>
                        </a:lnTo>
                        <a:lnTo>
                          <a:pt x="3020" y="900"/>
                        </a:lnTo>
                        <a:lnTo>
                          <a:pt x="3026" y="894"/>
                        </a:lnTo>
                        <a:lnTo>
                          <a:pt x="3026" y="882"/>
                        </a:lnTo>
                        <a:lnTo>
                          <a:pt x="3026" y="876"/>
                        </a:lnTo>
                        <a:lnTo>
                          <a:pt x="3026" y="864"/>
                        </a:lnTo>
                        <a:lnTo>
                          <a:pt x="3026" y="852"/>
                        </a:lnTo>
                        <a:lnTo>
                          <a:pt x="3026" y="846"/>
                        </a:lnTo>
                        <a:lnTo>
                          <a:pt x="3032" y="834"/>
                        </a:lnTo>
                        <a:lnTo>
                          <a:pt x="3032" y="822"/>
                        </a:lnTo>
                        <a:lnTo>
                          <a:pt x="3032" y="816"/>
                        </a:lnTo>
                        <a:lnTo>
                          <a:pt x="3032" y="804"/>
                        </a:lnTo>
                        <a:lnTo>
                          <a:pt x="3032" y="792"/>
                        </a:lnTo>
                        <a:lnTo>
                          <a:pt x="3039" y="768"/>
                        </a:lnTo>
                        <a:lnTo>
                          <a:pt x="3039" y="762"/>
                        </a:lnTo>
                        <a:lnTo>
                          <a:pt x="3039" y="750"/>
                        </a:lnTo>
                        <a:lnTo>
                          <a:pt x="3039" y="738"/>
                        </a:lnTo>
                        <a:lnTo>
                          <a:pt x="3039" y="732"/>
                        </a:lnTo>
                        <a:lnTo>
                          <a:pt x="3039" y="708"/>
                        </a:lnTo>
                        <a:lnTo>
                          <a:pt x="3045" y="696"/>
                        </a:lnTo>
                        <a:lnTo>
                          <a:pt x="3045" y="684"/>
                        </a:lnTo>
                        <a:lnTo>
                          <a:pt x="3045" y="672"/>
                        </a:lnTo>
                        <a:lnTo>
                          <a:pt x="3045" y="660"/>
                        </a:lnTo>
                        <a:lnTo>
                          <a:pt x="3045" y="648"/>
                        </a:lnTo>
                        <a:lnTo>
                          <a:pt x="3045" y="624"/>
                        </a:lnTo>
                        <a:lnTo>
                          <a:pt x="3051" y="606"/>
                        </a:lnTo>
                        <a:lnTo>
                          <a:pt x="3051" y="594"/>
                        </a:lnTo>
                        <a:lnTo>
                          <a:pt x="3051" y="576"/>
                        </a:lnTo>
                        <a:lnTo>
                          <a:pt x="3051" y="564"/>
                        </a:lnTo>
                        <a:lnTo>
                          <a:pt x="3051" y="546"/>
                        </a:lnTo>
                        <a:lnTo>
                          <a:pt x="3051" y="528"/>
                        </a:lnTo>
                        <a:lnTo>
                          <a:pt x="3051" y="516"/>
                        </a:lnTo>
                        <a:lnTo>
                          <a:pt x="3057" y="498"/>
                        </a:lnTo>
                        <a:lnTo>
                          <a:pt x="3057" y="480"/>
                        </a:lnTo>
                        <a:lnTo>
                          <a:pt x="3057" y="468"/>
                        </a:lnTo>
                        <a:lnTo>
                          <a:pt x="3057" y="450"/>
                        </a:lnTo>
                        <a:lnTo>
                          <a:pt x="3057" y="432"/>
                        </a:lnTo>
                        <a:lnTo>
                          <a:pt x="3057" y="414"/>
                        </a:lnTo>
                        <a:lnTo>
                          <a:pt x="3064" y="396"/>
                        </a:lnTo>
                        <a:lnTo>
                          <a:pt x="3064" y="378"/>
                        </a:lnTo>
                        <a:lnTo>
                          <a:pt x="3064" y="360"/>
                        </a:lnTo>
                        <a:lnTo>
                          <a:pt x="3064" y="342"/>
                        </a:lnTo>
                        <a:lnTo>
                          <a:pt x="3064" y="324"/>
                        </a:lnTo>
                        <a:lnTo>
                          <a:pt x="3064" y="306"/>
                        </a:lnTo>
                        <a:lnTo>
                          <a:pt x="3070" y="270"/>
                        </a:lnTo>
                        <a:lnTo>
                          <a:pt x="3070" y="252"/>
                        </a:lnTo>
                        <a:lnTo>
                          <a:pt x="3070" y="234"/>
                        </a:lnTo>
                        <a:lnTo>
                          <a:pt x="3070" y="216"/>
                        </a:lnTo>
                        <a:lnTo>
                          <a:pt x="3070" y="198"/>
                        </a:lnTo>
                        <a:lnTo>
                          <a:pt x="3070" y="180"/>
                        </a:lnTo>
                        <a:lnTo>
                          <a:pt x="3076" y="144"/>
                        </a:lnTo>
                        <a:lnTo>
                          <a:pt x="3076" y="126"/>
                        </a:lnTo>
                        <a:lnTo>
                          <a:pt x="3076" y="108"/>
                        </a:lnTo>
                        <a:lnTo>
                          <a:pt x="3076" y="84"/>
                        </a:lnTo>
                        <a:lnTo>
                          <a:pt x="3076" y="66"/>
                        </a:lnTo>
                        <a:lnTo>
                          <a:pt x="3076" y="42"/>
                        </a:lnTo>
                        <a:lnTo>
                          <a:pt x="3082" y="24"/>
                        </a:lnTo>
                        <a:lnTo>
                          <a:pt x="3082" y="12"/>
                        </a:lnTo>
                        <a:lnTo>
                          <a:pt x="3082" y="0"/>
                        </a:lnTo>
                        <a:lnTo>
                          <a:pt x="3082" y="0"/>
                        </a:lnTo>
                        <a:lnTo>
                          <a:pt x="3082" y="0"/>
                        </a:lnTo>
                        <a:lnTo>
                          <a:pt x="3089" y="18"/>
                        </a:lnTo>
                        <a:lnTo>
                          <a:pt x="3089" y="36"/>
                        </a:lnTo>
                        <a:lnTo>
                          <a:pt x="3089" y="60"/>
                        </a:lnTo>
                        <a:lnTo>
                          <a:pt x="3089" y="78"/>
                        </a:lnTo>
                        <a:lnTo>
                          <a:pt x="3089" y="96"/>
                        </a:lnTo>
                        <a:lnTo>
                          <a:pt x="3089" y="114"/>
                        </a:lnTo>
                        <a:lnTo>
                          <a:pt x="3089" y="132"/>
                        </a:lnTo>
                        <a:lnTo>
                          <a:pt x="3095" y="156"/>
                        </a:lnTo>
                        <a:lnTo>
                          <a:pt x="3095" y="168"/>
                        </a:lnTo>
                        <a:lnTo>
                          <a:pt x="3095" y="204"/>
                        </a:lnTo>
                        <a:lnTo>
                          <a:pt x="3095" y="216"/>
                        </a:lnTo>
                        <a:lnTo>
                          <a:pt x="3095" y="234"/>
                        </a:lnTo>
                        <a:lnTo>
                          <a:pt x="3095" y="252"/>
                        </a:lnTo>
                        <a:lnTo>
                          <a:pt x="3101" y="270"/>
                        </a:lnTo>
                        <a:lnTo>
                          <a:pt x="3101" y="288"/>
                        </a:lnTo>
                        <a:lnTo>
                          <a:pt x="3101" y="306"/>
                        </a:lnTo>
                        <a:lnTo>
                          <a:pt x="3101" y="324"/>
                        </a:lnTo>
                        <a:lnTo>
                          <a:pt x="3101" y="342"/>
                        </a:lnTo>
                        <a:lnTo>
                          <a:pt x="3101" y="354"/>
                        </a:lnTo>
                        <a:lnTo>
                          <a:pt x="3107" y="390"/>
                        </a:lnTo>
                        <a:lnTo>
                          <a:pt x="3107" y="408"/>
                        </a:lnTo>
                        <a:lnTo>
                          <a:pt x="3107" y="420"/>
                        </a:lnTo>
                        <a:lnTo>
                          <a:pt x="3107" y="438"/>
                        </a:lnTo>
                        <a:lnTo>
                          <a:pt x="3107" y="456"/>
                        </a:lnTo>
                        <a:lnTo>
                          <a:pt x="3107" y="468"/>
                        </a:lnTo>
                        <a:lnTo>
                          <a:pt x="3114" y="486"/>
                        </a:lnTo>
                        <a:lnTo>
                          <a:pt x="3114" y="504"/>
                        </a:lnTo>
                        <a:lnTo>
                          <a:pt x="3114" y="516"/>
                        </a:lnTo>
                        <a:lnTo>
                          <a:pt x="3114" y="534"/>
                        </a:lnTo>
                        <a:lnTo>
                          <a:pt x="3114" y="546"/>
                        </a:lnTo>
                        <a:lnTo>
                          <a:pt x="3114" y="564"/>
                        </a:lnTo>
                        <a:lnTo>
                          <a:pt x="3120" y="576"/>
                        </a:lnTo>
                        <a:lnTo>
                          <a:pt x="3120" y="588"/>
                        </a:lnTo>
                        <a:lnTo>
                          <a:pt x="3120" y="606"/>
                        </a:lnTo>
                        <a:lnTo>
                          <a:pt x="3120" y="618"/>
                        </a:lnTo>
                        <a:lnTo>
                          <a:pt x="3120" y="636"/>
                        </a:lnTo>
                        <a:lnTo>
                          <a:pt x="3120" y="648"/>
                        </a:lnTo>
                        <a:lnTo>
                          <a:pt x="3126" y="660"/>
                        </a:lnTo>
                        <a:lnTo>
                          <a:pt x="3126" y="672"/>
                        </a:lnTo>
                        <a:lnTo>
                          <a:pt x="3126" y="684"/>
                        </a:lnTo>
                        <a:lnTo>
                          <a:pt x="3126" y="696"/>
                        </a:lnTo>
                        <a:lnTo>
                          <a:pt x="3126" y="714"/>
                        </a:lnTo>
                        <a:lnTo>
                          <a:pt x="3126" y="726"/>
                        </a:lnTo>
                        <a:lnTo>
                          <a:pt x="3132" y="738"/>
                        </a:lnTo>
                        <a:lnTo>
                          <a:pt x="3132" y="744"/>
                        </a:lnTo>
                        <a:lnTo>
                          <a:pt x="3132" y="756"/>
                        </a:lnTo>
                        <a:lnTo>
                          <a:pt x="3132" y="768"/>
                        </a:lnTo>
                        <a:lnTo>
                          <a:pt x="3132" y="780"/>
                        </a:lnTo>
                        <a:lnTo>
                          <a:pt x="3132" y="792"/>
                        </a:lnTo>
                        <a:lnTo>
                          <a:pt x="3138" y="798"/>
                        </a:lnTo>
                        <a:lnTo>
                          <a:pt x="3138" y="822"/>
                        </a:lnTo>
                        <a:lnTo>
                          <a:pt x="3138" y="828"/>
                        </a:lnTo>
                        <a:lnTo>
                          <a:pt x="3138" y="840"/>
                        </a:lnTo>
                        <a:lnTo>
                          <a:pt x="3138" y="846"/>
                        </a:lnTo>
                        <a:lnTo>
                          <a:pt x="3138" y="858"/>
                        </a:lnTo>
                        <a:lnTo>
                          <a:pt x="3145" y="864"/>
                        </a:lnTo>
                        <a:lnTo>
                          <a:pt x="3145" y="876"/>
                        </a:lnTo>
                        <a:lnTo>
                          <a:pt x="3145" y="882"/>
                        </a:lnTo>
                        <a:lnTo>
                          <a:pt x="3145" y="894"/>
                        </a:lnTo>
                        <a:lnTo>
                          <a:pt x="3145" y="900"/>
                        </a:lnTo>
                        <a:lnTo>
                          <a:pt x="3145" y="906"/>
                        </a:lnTo>
                        <a:lnTo>
                          <a:pt x="3151" y="918"/>
                        </a:lnTo>
                        <a:lnTo>
                          <a:pt x="3151" y="924"/>
                        </a:lnTo>
                        <a:lnTo>
                          <a:pt x="3151" y="930"/>
                        </a:lnTo>
                        <a:lnTo>
                          <a:pt x="3151" y="936"/>
                        </a:lnTo>
                        <a:lnTo>
                          <a:pt x="3151" y="948"/>
                        </a:lnTo>
                        <a:lnTo>
                          <a:pt x="3151" y="948"/>
                        </a:lnTo>
                        <a:lnTo>
                          <a:pt x="3157" y="960"/>
                        </a:lnTo>
                        <a:lnTo>
                          <a:pt x="3157" y="966"/>
                        </a:lnTo>
                        <a:lnTo>
                          <a:pt x="3157" y="972"/>
                        </a:lnTo>
                        <a:lnTo>
                          <a:pt x="3157" y="978"/>
                        </a:lnTo>
                        <a:lnTo>
                          <a:pt x="3157" y="984"/>
                        </a:lnTo>
                        <a:lnTo>
                          <a:pt x="3157" y="990"/>
                        </a:lnTo>
                        <a:lnTo>
                          <a:pt x="3163" y="990"/>
                        </a:lnTo>
                        <a:lnTo>
                          <a:pt x="3163" y="1002"/>
                        </a:lnTo>
                        <a:lnTo>
                          <a:pt x="3163" y="1008"/>
                        </a:lnTo>
                        <a:lnTo>
                          <a:pt x="3163" y="1008"/>
                        </a:lnTo>
                        <a:lnTo>
                          <a:pt x="3163" y="1014"/>
                        </a:lnTo>
                        <a:lnTo>
                          <a:pt x="3163" y="1014"/>
                        </a:lnTo>
                        <a:lnTo>
                          <a:pt x="3170" y="1020"/>
                        </a:lnTo>
                        <a:lnTo>
                          <a:pt x="3170" y="1020"/>
                        </a:lnTo>
                        <a:lnTo>
                          <a:pt x="3170" y="1020"/>
                        </a:lnTo>
                        <a:lnTo>
                          <a:pt x="3170" y="1026"/>
                        </a:lnTo>
                        <a:lnTo>
                          <a:pt x="3170" y="1026"/>
                        </a:lnTo>
                        <a:lnTo>
                          <a:pt x="3170" y="1026"/>
                        </a:lnTo>
                        <a:lnTo>
                          <a:pt x="3176" y="1026"/>
                        </a:lnTo>
                        <a:lnTo>
                          <a:pt x="3176" y="1032"/>
                        </a:lnTo>
                        <a:lnTo>
                          <a:pt x="3176" y="1032"/>
                        </a:lnTo>
                        <a:lnTo>
                          <a:pt x="3176" y="1032"/>
                        </a:lnTo>
                        <a:lnTo>
                          <a:pt x="3176" y="1032"/>
                        </a:lnTo>
                        <a:lnTo>
                          <a:pt x="3176" y="1032"/>
                        </a:lnTo>
                        <a:lnTo>
                          <a:pt x="3182" y="1032"/>
                        </a:lnTo>
                        <a:lnTo>
                          <a:pt x="3182" y="1038"/>
                        </a:lnTo>
                        <a:lnTo>
                          <a:pt x="3182" y="1038"/>
                        </a:lnTo>
                        <a:lnTo>
                          <a:pt x="3182" y="1038"/>
                        </a:lnTo>
                        <a:lnTo>
                          <a:pt x="3182" y="1038"/>
                        </a:lnTo>
                        <a:lnTo>
                          <a:pt x="3182" y="1038"/>
                        </a:lnTo>
                        <a:lnTo>
                          <a:pt x="3188" y="1038"/>
                        </a:lnTo>
                        <a:lnTo>
                          <a:pt x="3188" y="1038"/>
                        </a:lnTo>
                        <a:lnTo>
                          <a:pt x="3188" y="1038"/>
                        </a:lnTo>
                        <a:lnTo>
                          <a:pt x="3188" y="1038"/>
                        </a:lnTo>
                        <a:lnTo>
                          <a:pt x="3188" y="1038"/>
                        </a:lnTo>
                        <a:lnTo>
                          <a:pt x="3188" y="1038"/>
                        </a:lnTo>
                        <a:lnTo>
                          <a:pt x="3195" y="1038"/>
                        </a:lnTo>
                        <a:lnTo>
                          <a:pt x="3195" y="1038"/>
                        </a:lnTo>
                        <a:lnTo>
                          <a:pt x="3195" y="1038"/>
                        </a:lnTo>
                        <a:lnTo>
                          <a:pt x="3195" y="1038"/>
                        </a:lnTo>
                        <a:lnTo>
                          <a:pt x="3195" y="1038"/>
                        </a:lnTo>
                        <a:lnTo>
                          <a:pt x="3195" y="1038"/>
                        </a:lnTo>
                        <a:lnTo>
                          <a:pt x="3195" y="1032"/>
                        </a:lnTo>
                        <a:lnTo>
                          <a:pt x="3201" y="1032"/>
                        </a:lnTo>
                        <a:lnTo>
                          <a:pt x="3201" y="1032"/>
                        </a:lnTo>
                        <a:lnTo>
                          <a:pt x="3201" y="1032"/>
                        </a:lnTo>
                        <a:lnTo>
                          <a:pt x="3201" y="1032"/>
                        </a:lnTo>
                        <a:lnTo>
                          <a:pt x="3201" y="1032"/>
                        </a:lnTo>
                        <a:lnTo>
                          <a:pt x="3207" y="1026"/>
                        </a:lnTo>
                        <a:lnTo>
                          <a:pt x="3207" y="1026"/>
                        </a:lnTo>
                        <a:lnTo>
                          <a:pt x="3207" y="1026"/>
                        </a:lnTo>
                        <a:lnTo>
                          <a:pt x="3207" y="1026"/>
                        </a:lnTo>
                        <a:lnTo>
                          <a:pt x="3207" y="1020"/>
                        </a:lnTo>
                        <a:lnTo>
                          <a:pt x="3207" y="1020"/>
                        </a:lnTo>
                        <a:lnTo>
                          <a:pt x="3213" y="1020"/>
                        </a:lnTo>
                        <a:lnTo>
                          <a:pt x="3213" y="1020"/>
                        </a:lnTo>
                        <a:lnTo>
                          <a:pt x="3213" y="1014"/>
                        </a:lnTo>
                        <a:lnTo>
                          <a:pt x="3213" y="1014"/>
                        </a:lnTo>
                        <a:lnTo>
                          <a:pt x="3213" y="1014"/>
                        </a:lnTo>
                        <a:lnTo>
                          <a:pt x="3213" y="1008"/>
                        </a:lnTo>
                        <a:lnTo>
                          <a:pt x="3220" y="1008"/>
                        </a:lnTo>
                        <a:lnTo>
                          <a:pt x="3220" y="1002"/>
                        </a:lnTo>
                        <a:lnTo>
                          <a:pt x="3220" y="1002"/>
                        </a:lnTo>
                        <a:lnTo>
                          <a:pt x="3220" y="1002"/>
                        </a:lnTo>
                        <a:lnTo>
                          <a:pt x="3220" y="996"/>
                        </a:lnTo>
                        <a:lnTo>
                          <a:pt x="3220" y="996"/>
                        </a:lnTo>
                        <a:lnTo>
                          <a:pt x="3226" y="990"/>
                        </a:lnTo>
                        <a:lnTo>
                          <a:pt x="3226" y="990"/>
                        </a:lnTo>
                        <a:lnTo>
                          <a:pt x="3226" y="984"/>
                        </a:lnTo>
                        <a:lnTo>
                          <a:pt x="3226" y="984"/>
                        </a:lnTo>
                        <a:lnTo>
                          <a:pt x="3226" y="984"/>
                        </a:lnTo>
                        <a:lnTo>
                          <a:pt x="3226" y="978"/>
                        </a:lnTo>
                        <a:lnTo>
                          <a:pt x="3226" y="972"/>
                        </a:lnTo>
                        <a:lnTo>
                          <a:pt x="3232" y="972"/>
                        </a:lnTo>
                        <a:lnTo>
                          <a:pt x="3232" y="966"/>
                        </a:lnTo>
                        <a:lnTo>
                          <a:pt x="3232" y="960"/>
                        </a:lnTo>
                        <a:lnTo>
                          <a:pt x="3232" y="960"/>
                        </a:lnTo>
                        <a:lnTo>
                          <a:pt x="3232" y="954"/>
                        </a:lnTo>
                        <a:lnTo>
                          <a:pt x="3238" y="954"/>
                        </a:lnTo>
                        <a:lnTo>
                          <a:pt x="3238" y="948"/>
                        </a:lnTo>
                        <a:lnTo>
                          <a:pt x="3238" y="948"/>
                        </a:lnTo>
                        <a:lnTo>
                          <a:pt x="3238" y="942"/>
                        </a:lnTo>
                        <a:lnTo>
                          <a:pt x="3238" y="936"/>
                        </a:lnTo>
                        <a:lnTo>
                          <a:pt x="3238" y="930"/>
                        </a:lnTo>
                        <a:lnTo>
                          <a:pt x="3245" y="930"/>
                        </a:lnTo>
                        <a:lnTo>
                          <a:pt x="3245" y="924"/>
                        </a:lnTo>
                        <a:lnTo>
                          <a:pt x="3245" y="918"/>
                        </a:lnTo>
                        <a:lnTo>
                          <a:pt x="3245" y="918"/>
                        </a:lnTo>
                        <a:lnTo>
                          <a:pt x="3245" y="912"/>
                        </a:lnTo>
                        <a:lnTo>
                          <a:pt x="3245" y="906"/>
                        </a:lnTo>
                        <a:lnTo>
                          <a:pt x="3251" y="906"/>
                        </a:lnTo>
                        <a:lnTo>
                          <a:pt x="3251" y="900"/>
                        </a:lnTo>
                        <a:lnTo>
                          <a:pt x="3251" y="900"/>
                        </a:lnTo>
                        <a:lnTo>
                          <a:pt x="3251" y="906"/>
                        </a:lnTo>
                        <a:lnTo>
                          <a:pt x="3251" y="906"/>
                        </a:lnTo>
                        <a:lnTo>
                          <a:pt x="3251" y="912"/>
                        </a:lnTo>
                        <a:lnTo>
                          <a:pt x="3257" y="912"/>
                        </a:lnTo>
                        <a:lnTo>
                          <a:pt x="3257" y="918"/>
                        </a:lnTo>
                        <a:lnTo>
                          <a:pt x="3257" y="924"/>
                        </a:lnTo>
                        <a:lnTo>
                          <a:pt x="3257" y="930"/>
                        </a:lnTo>
                        <a:lnTo>
                          <a:pt x="3257" y="930"/>
                        </a:lnTo>
                        <a:lnTo>
                          <a:pt x="3257" y="936"/>
                        </a:lnTo>
                        <a:lnTo>
                          <a:pt x="3263" y="942"/>
                        </a:lnTo>
                        <a:lnTo>
                          <a:pt x="3263" y="942"/>
                        </a:lnTo>
                        <a:lnTo>
                          <a:pt x="3263" y="948"/>
                        </a:lnTo>
                        <a:lnTo>
                          <a:pt x="3263" y="948"/>
                        </a:lnTo>
                        <a:lnTo>
                          <a:pt x="3263" y="954"/>
                        </a:lnTo>
                        <a:lnTo>
                          <a:pt x="3263" y="960"/>
                        </a:lnTo>
                        <a:lnTo>
                          <a:pt x="3263" y="960"/>
                        </a:lnTo>
                        <a:lnTo>
                          <a:pt x="3270" y="966"/>
                        </a:lnTo>
                        <a:lnTo>
                          <a:pt x="3270" y="972"/>
                        </a:lnTo>
                        <a:lnTo>
                          <a:pt x="3270" y="972"/>
                        </a:lnTo>
                        <a:lnTo>
                          <a:pt x="3270" y="978"/>
                        </a:lnTo>
                        <a:lnTo>
                          <a:pt x="3270" y="978"/>
                        </a:lnTo>
                        <a:lnTo>
                          <a:pt x="3276" y="984"/>
                        </a:lnTo>
                        <a:lnTo>
                          <a:pt x="3276" y="984"/>
                        </a:lnTo>
                        <a:lnTo>
                          <a:pt x="3276" y="990"/>
                        </a:lnTo>
                        <a:lnTo>
                          <a:pt x="3276" y="990"/>
                        </a:lnTo>
                        <a:lnTo>
                          <a:pt x="3276" y="996"/>
                        </a:lnTo>
                        <a:lnTo>
                          <a:pt x="3276" y="996"/>
                        </a:lnTo>
                        <a:lnTo>
                          <a:pt x="3282" y="1002"/>
                        </a:lnTo>
                        <a:lnTo>
                          <a:pt x="3282" y="1002"/>
                        </a:lnTo>
                        <a:lnTo>
                          <a:pt x="3282" y="1002"/>
                        </a:lnTo>
                        <a:lnTo>
                          <a:pt x="3282" y="1008"/>
                        </a:lnTo>
                        <a:lnTo>
                          <a:pt x="3282" y="1008"/>
                        </a:lnTo>
                        <a:lnTo>
                          <a:pt x="3282" y="1008"/>
                        </a:lnTo>
                        <a:lnTo>
                          <a:pt x="3288" y="1014"/>
                        </a:lnTo>
                        <a:lnTo>
                          <a:pt x="3288" y="1014"/>
                        </a:lnTo>
                        <a:lnTo>
                          <a:pt x="3288" y="1014"/>
                        </a:lnTo>
                        <a:lnTo>
                          <a:pt x="3288" y="1020"/>
                        </a:lnTo>
                        <a:lnTo>
                          <a:pt x="3288" y="1020"/>
                        </a:lnTo>
                        <a:lnTo>
                          <a:pt x="3288" y="1020"/>
                        </a:lnTo>
                        <a:lnTo>
                          <a:pt x="3288" y="1026"/>
                        </a:lnTo>
                        <a:lnTo>
                          <a:pt x="3294" y="1026"/>
                        </a:lnTo>
                        <a:lnTo>
                          <a:pt x="3294" y="1026"/>
                        </a:lnTo>
                        <a:lnTo>
                          <a:pt x="3294" y="1026"/>
                        </a:lnTo>
                        <a:lnTo>
                          <a:pt x="3294" y="1032"/>
                        </a:lnTo>
                        <a:lnTo>
                          <a:pt x="3294" y="1032"/>
                        </a:lnTo>
                        <a:lnTo>
                          <a:pt x="3294" y="1032"/>
                        </a:lnTo>
                        <a:lnTo>
                          <a:pt x="3301" y="1032"/>
                        </a:lnTo>
                        <a:lnTo>
                          <a:pt x="3301" y="1032"/>
                        </a:lnTo>
                        <a:lnTo>
                          <a:pt x="3301" y="1032"/>
                        </a:lnTo>
                        <a:lnTo>
                          <a:pt x="3301" y="1038"/>
                        </a:lnTo>
                        <a:lnTo>
                          <a:pt x="3301" y="1038"/>
                        </a:lnTo>
                        <a:lnTo>
                          <a:pt x="3307" y="1038"/>
                        </a:lnTo>
                        <a:lnTo>
                          <a:pt x="3307" y="1038"/>
                        </a:lnTo>
                        <a:lnTo>
                          <a:pt x="3307" y="1038"/>
                        </a:lnTo>
                        <a:lnTo>
                          <a:pt x="3307" y="1038"/>
                        </a:lnTo>
                        <a:lnTo>
                          <a:pt x="3307" y="1038"/>
                        </a:lnTo>
                        <a:lnTo>
                          <a:pt x="3307" y="1038"/>
                        </a:lnTo>
                        <a:lnTo>
                          <a:pt x="3313" y="1038"/>
                        </a:lnTo>
                        <a:lnTo>
                          <a:pt x="3313" y="1038"/>
                        </a:lnTo>
                        <a:lnTo>
                          <a:pt x="3313" y="1038"/>
                        </a:lnTo>
                        <a:lnTo>
                          <a:pt x="3313" y="1038"/>
                        </a:lnTo>
                        <a:lnTo>
                          <a:pt x="3313" y="1038"/>
                        </a:lnTo>
                        <a:lnTo>
                          <a:pt x="3313" y="1038"/>
                        </a:lnTo>
                        <a:lnTo>
                          <a:pt x="3319" y="1038"/>
                        </a:lnTo>
                        <a:lnTo>
                          <a:pt x="3319" y="1038"/>
                        </a:lnTo>
                        <a:lnTo>
                          <a:pt x="3319" y="1038"/>
                        </a:lnTo>
                        <a:lnTo>
                          <a:pt x="3319" y="1032"/>
                        </a:lnTo>
                        <a:lnTo>
                          <a:pt x="3319" y="1032"/>
                        </a:lnTo>
                        <a:lnTo>
                          <a:pt x="3319" y="1032"/>
                        </a:lnTo>
                        <a:lnTo>
                          <a:pt x="3326" y="1032"/>
                        </a:lnTo>
                        <a:lnTo>
                          <a:pt x="3326" y="1032"/>
                        </a:lnTo>
                        <a:lnTo>
                          <a:pt x="3326" y="1032"/>
                        </a:lnTo>
                        <a:lnTo>
                          <a:pt x="3326" y="1026"/>
                        </a:lnTo>
                        <a:lnTo>
                          <a:pt x="3326" y="1026"/>
                        </a:lnTo>
                        <a:lnTo>
                          <a:pt x="3326" y="1026"/>
                        </a:lnTo>
                        <a:lnTo>
                          <a:pt x="3332" y="1026"/>
                        </a:lnTo>
                        <a:lnTo>
                          <a:pt x="3332" y="1020"/>
                        </a:lnTo>
                        <a:lnTo>
                          <a:pt x="3332" y="1020"/>
                        </a:lnTo>
                        <a:lnTo>
                          <a:pt x="3332" y="1020"/>
                        </a:lnTo>
                        <a:lnTo>
                          <a:pt x="3332" y="1014"/>
                        </a:lnTo>
                        <a:lnTo>
                          <a:pt x="3332" y="1014"/>
                        </a:lnTo>
                        <a:lnTo>
                          <a:pt x="3332" y="1008"/>
                        </a:lnTo>
                        <a:lnTo>
                          <a:pt x="3338" y="1008"/>
                        </a:lnTo>
                        <a:lnTo>
                          <a:pt x="3338" y="1002"/>
                        </a:lnTo>
                        <a:lnTo>
                          <a:pt x="3338" y="996"/>
                        </a:lnTo>
                        <a:lnTo>
                          <a:pt x="3338" y="990"/>
                        </a:lnTo>
                        <a:lnTo>
                          <a:pt x="3338" y="984"/>
                        </a:lnTo>
                        <a:lnTo>
                          <a:pt x="3344" y="978"/>
                        </a:lnTo>
                        <a:lnTo>
                          <a:pt x="3344" y="972"/>
                        </a:lnTo>
                        <a:lnTo>
                          <a:pt x="3344" y="966"/>
                        </a:lnTo>
                        <a:lnTo>
                          <a:pt x="3344" y="966"/>
                        </a:lnTo>
                        <a:lnTo>
                          <a:pt x="3344" y="960"/>
                        </a:lnTo>
                        <a:lnTo>
                          <a:pt x="3344" y="948"/>
                        </a:lnTo>
                        <a:lnTo>
                          <a:pt x="3351" y="942"/>
                        </a:lnTo>
                        <a:lnTo>
                          <a:pt x="3351" y="936"/>
                        </a:lnTo>
                        <a:lnTo>
                          <a:pt x="3351" y="924"/>
                        </a:lnTo>
                        <a:lnTo>
                          <a:pt x="3351" y="918"/>
                        </a:lnTo>
                        <a:lnTo>
                          <a:pt x="3351" y="912"/>
                        </a:lnTo>
                        <a:lnTo>
                          <a:pt x="3351" y="906"/>
                        </a:lnTo>
                        <a:lnTo>
                          <a:pt x="3351" y="894"/>
                        </a:lnTo>
                        <a:lnTo>
                          <a:pt x="3357" y="888"/>
                        </a:lnTo>
                        <a:lnTo>
                          <a:pt x="3357" y="882"/>
                        </a:lnTo>
                        <a:lnTo>
                          <a:pt x="3357" y="870"/>
                        </a:lnTo>
                        <a:lnTo>
                          <a:pt x="3357" y="864"/>
                        </a:lnTo>
                        <a:lnTo>
                          <a:pt x="3357" y="852"/>
                        </a:lnTo>
                        <a:lnTo>
                          <a:pt x="3357" y="846"/>
                        </a:lnTo>
                        <a:lnTo>
                          <a:pt x="3363" y="834"/>
                        </a:lnTo>
                        <a:lnTo>
                          <a:pt x="3363" y="828"/>
                        </a:lnTo>
                        <a:lnTo>
                          <a:pt x="3363" y="804"/>
                        </a:lnTo>
                        <a:lnTo>
                          <a:pt x="3363" y="798"/>
                        </a:lnTo>
                        <a:lnTo>
                          <a:pt x="3363" y="786"/>
                        </a:lnTo>
                        <a:lnTo>
                          <a:pt x="3369" y="774"/>
                        </a:lnTo>
                        <a:lnTo>
                          <a:pt x="3369" y="762"/>
                        </a:lnTo>
                        <a:lnTo>
                          <a:pt x="3369" y="756"/>
                        </a:lnTo>
                        <a:lnTo>
                          <a:pt x="3369" y="744"/>
                        </a:lnTo>
                        <a:lnTo>
                          <a:pt x="3369" y="732"/>
                        </a:lnTo>
                        <a:lnTo>
                          <a:pt x="3369" y="726"/>
                        </a:lnTo>
                        <a:lnTo>
                          <a:pt x="3369" y="714"/>
                        </a:lnTo>
                        <a:lnTo>
                          <a:pt x="3376" y="690"/>
                        </a:lnTo>
                        <a:lnTo>
                          <a:pt x="3376" y="684"/>
                        </a:lnTo>
                        <a:lnTo>
                          <a:pt x="3376" y="672"/>
                        </a:lnTo>
                        <a:lnTo>
                          <a:pt x="3376" y="660"/>
                        </a:lnTo>
                        <a:lnTo>
                          <a:pt x="3376" y="648"/>
                        </a:lnTo>
                        <a:lnTo>
                          <a:pt x="3382" y="624"/>
                        </a:lnTo>
                        <a:lnTo>
                          <a:pt x="3382" y="612"/>
                        </a:lnTo>
                        <a:lnTo>
                          <a:pt x="3382" y="600"/>
                        </a:lnTo>
                        <a:lnTo>
                          <a:pt x="3382" y="588"/>
                        </a:lnTo>
                        <a:lnTo>
                          <a:pt x="3382" y="570"/>
                        </a:lnTo>
                        <a:lnTo>
                          <a:pt x="3382" y="558"/>
                        </a:lnTo>
                        <a:lnTo>
                          <a:pt x="3382" y="546"/>
                        </a:lnTo>
                        <a:lnTo>
                          <a:pt x="3388" y="528"/>
                        </a:lnTo>
                        <a:lnTo>
                          <a:pt x="3388" y="516"/>
                        </a:lnTo>
                        <a:lnTo>
                          <a:pt x="3388" y="498"/>
                        </a:lnTo>
                        <a:lnTo>
                          <a:pt x="3388" y="486"/>
                        </a:lnTo>
                        <a:lnTo>
                          <a:pt x="3388" y="468"/>
                        </a:lnTo>
                        <a:lnTo>
                          <a:pt x="3388" y="450"/>
                        </a:lnTo>
                        <a:lnTo>
                          <a:pt x="3394" y="438"/>
                        </a:lnTo>
                        <a:lnTo>
                          <a:pt x="3394" y="420"/>
                        </a:lnTo>
                        <a:lnTo>
                          <a:pt x="3394" y="402"/>
                        </a:lnTo>
                        <a:lnTo>
                          <a:pt x="3394" y="372"/>
                        </a:lnTo>
                        <a:lnTo>
                          <a:pt x="3394" y="354"/>
                        </a:lnTo>
                        <a:lnTo>
                          <a:pt x="3401" y="336"/>
                        </a:lnTo>
                        <a:lnTo>
                          <a:pt x="3401" y="318"/>
                        </a:lnTo>
                        <a:lnTo>
                          <a:pt x="3401" y="306"/>
                        </a:lnTo>
                        <a:lnTo>
                          <a:pt x="3401" y="288"/>
                        </a:lnTo>
                        <a:lnTo>
                          <a:pt x="3401" y="270"/>
                        </a:lnTo>
                        <a:lnTo>
                          <a:pt x="3401" y="252"/>
                        </a:lnTo>
                        <a:lnTo>
                          <a:pt x="3401" y="234"/>
                        </a:lnTo>
                        <a:lnTo>
                          <a:pt x="3407" y="222"/>
                        </a:lnTo>
                        <a:lnTo>
                          <a:pt x="3407" y="204"/>
                        </a:lnTo>
                        <a:lnTo>
                          <a:pt x="3407" y="174"/>
                        </a:lnTo>
                        <a:lnTo>
                          <a:pt x="3407" y="156"/>
                        </a:lnTo>
                        <a:lnTo>
                          <a:pt x="3407" y="138"/>
                        </a:lnTo>
                        <a:lnTo>
                          <a:pt x="3407" y="114"/>
                        </a:lnTo>
                        <a:lnTo>
                          <a:pt x="3413" y="96"/>
                        </a:lnTo>
                        <a:lnTo>
                          <a:pt x="3413" y="78"/>
                        </a:lnTo>
                        <a:lnTo>
                          <a:pt x="3413" y="60"/>
                        </a:lnTo>
                        <a:lnTo>
                          <a:pt x="3413" y="42"/>
                        </a:lnTo>
                        <a:lnTo>
                          <a:pt x="3413" y="30"/>
                        </a:lnTo>
                        <a:lnTo>
                          <a:pt x="3419" y="18"/>
                        </a:lnTo>
                        <a:lnTo>
                          <a:pt x="3419" y="24"/>
                        </a:lnTo>
                        <a:lnTo>
                          <a:pt x="3419" y="30"/>
                        </a:lnTo>
                        <a:lnTo>
                          <a:pt x="3419" y="42"/>
                        </a:lnTo>
                        <a:lnTo>
                          <a:pt x="3419" y="60"/>
                        </a:lnTo>
                        <a:lnTo>
                          <a:pt x="3419" y="78"/>
                        </a:lnTo>
                        <a:lnTo>
                          <a:pt x="3419" y="96"/>
                        </a:lnTo>
                        <a:lnTo>
                          <a:pt x="3426" y="114"/>
                        </a:lnTo>
                        <a:lnTo>
                          <a:pt x="3426" y="138"/>
                        </a:lnTo>
                        <a:lnTo>
                          <a:pt x="3426" y="156"/>
                        </a:lnTo>
                        <a:lnTo>
                          <a:pt x="3426" y="174"/>
                        </a:lnTo>
                        <a:lnTo>
                          <a:pt x="3426" y="204"/>
                        </a:lnTo>
                        <a:lnTo>
                          <a:pt x="3426" y="222"/>
                        </a:lnTo>
                        <a:lnTo>
                          <a:pt x="3432" y="234"/>
                        </a:lnTo>
                        <a:lnTo>
                          <a:pt x="3432" y="252"/>
                        </a:lnTo>
                        <a:lnTo>
                          <a:pt x="3432" y="270"/>
                        </a:lnTo>
                        <a:lnTo>
                          <a:pt x="3432" y="306"/>
                        </a:lnTo>
                        <a:lnTo>
                          <a:pt x="3432" y="318"/>
                        </a:lnTo>
                        <a:lnTo>
                          <a:pt x="3438" y="336"/>
                        </a:lnTo>
                        <a:lnTo>
                          <a:pt x="3438" y="354"/>
                        </a:lnTo>
                        <a:lnTo>
                          <a:pt x="3438" y="372"/>
                        </a:lnTo>
                        <a:lnTo>
                          <a:pt x="3438" y="390"/>
                        </a:lnTo>
                        <a:lnTo>
                          <a:pt x="3438" y="402"/>
                        </a:lnTo>
                        <a:lnTo>
                          <a:pt x="3438" y="420"/>
                        </a:lnTo>
                        <a:lnTo>
                          <a:pt x="3438" y="438"/>
                        </a:lnTo>
                        <a:lnTo>
                          <a:pt x="3444" y="450"/>
                        </a:lnTo>
                        <a:lnTo>
                          <a:pt x="3444" y="468"/>
                        </a:lnTo>
                        <a:lnTo>
                          <a:pt x="3444" y="486"/>
                        </a:lnTo>
                        <a:lnTo>
                          <a:pt x="3444" y="498"/>
                        </a:lnTo>
                        <a:lnTo>
                          <a:pt x="3444" y="516"/>
                        </a:lnTo>
                        <a:lnTo>
                          <a:pt x="3444" y="528"/>
                        </a:lnTo>
                        <a:lnTo>
                          <a:pt x="3450" y="546"/>
                        </a:lnTo>
                        <a:lnTo>
                          <a:pt x="3450" y="558"/>
                        </a:lnTo>
                        <a:lnTo>
                          <a:pt x="3450" y="570"/>
                        </a:lnTo>
                        <a:lnTo>
                          <a:pt x="3450" y="588"/>
                        </a:lnTo>
                        <a:lnTo>
                          <a:pt x="3450" y="600"/>
                        </a:lnTo>
                        <a:lnTo>
                          <a:pt x="3450" y="612"/>
                        </a:lnTo>
                        <a:lnTo>
                          <a:pt x="3457" y="636"/>
                        </a:lnTo>
                        <a:lnTo>
                          <a:pt x="3457" y="648"/>
                        </a:lnTo>
                        <a:lnTo>
                          <a:pt x="3457" y="660"/>
                        </a:lnTo>
                        <a:lnTo>
                          <a:pt x="3457" y="672"/>
                        </a:lnTo>
                        <a:lnTo>
                          <a:pt x="3457" y="684"/>
                        </a:lnTo>
                        <a:lnTo>
                          <a:pt x="3463" y="702"/>
                        </a:lnTo>
                        <a:lnTo>
                          <a:pt x="3463" y="714"/>
                        </a:lnTo>
                        <a:lnTo>
                          <a:pt x="3463" y="726"/>
                        </a:lnTo>
                        <a:lnTo>
                          <a:pt x="3463" y="732"/>
                        </a:lnTo>
                        <a:lnTo>
                          <a:pt x="3463" y="744"/>
                        </a:lnTo>
                        <a:lnTo>
                          <a:pt x="3463" y="762"/>
                        </a:lnTo>
                        <a:lnTo>
                          <a:pt x="3469" y="774"/>
                        </a:lnTo>
                        <a:lnTo>
                          <a:pt x="3469" y="786"/>
                        </a:lnTo>
                        <a:lnTo>
                          <a:pt x="3469" y="798"/>
                        </a:lnTo>
                        <a:lnTo>
                          <a:pt x="3469" y="804"/>
                        </a:lnTo>
                        <a:lnTo>
                          <a:pt x="3469" y="816"/>
                        </a:lnTo>
                        <a:lnTo>
                          <a:pt x="3469" y="828"/>
                        </a:lnTo>
                        <a:lnTo>
                          <a:pt x="3469" y="834"/>
                        </a:lnTo>
                        <a:lnTo>
                          <a:pt x="3475" y="846"/>
                        </a:lnTo>
                        <a:lnTo>
                          <a:pt x="3475" y="852"/>
                        </a:lnTo>
                        <a:lnTo>
                          <a:pt x="3475" y="864"/>
                        </a:lnTo>
                        <a:lnTo>
                          <a:pt x="3475" y="870"/>
                        </a:lnTo>
                        <a:lnTo>
                          <a:pt x="3475" y="882"/>
                        </a:lnTo>
                        <a:lnTo>
                          <a:pt x="3475" y="888"/>
                        </a:lnTo>
                        <a:lnTo>
                          <a:pt x="3482" y="894"/>
                        </a:lnTo>
                        <a:lnTo>
                          <a:pt x="3482" y="906"/>
                        </a:lnTo>
                        <a:lnTo>
                          <a:pt x="3482" y="912"/>
                        </a:lnTo>
                        <a:lnTo>
                          <a:pt x="3482" y="918"/>
                        </a:lnTo>
                        <a:lnTo>
                          <a:pt x="3482" y="924"/>
                        </a:lnTo>
                        <a:lnTo>
                          <a:pt x="3482" y="936"/>
                        </a:lnTo>
                        <a:lnTo>
                          <a:pt x="3488" y="942"/>
                        </a:lnTo>
                        <a:lnTo>
                          <a:pt x="3488" y="948"/>
                        </a:lnTo>
                        <a:lnTo>
                          <a:pt x="3488" y="960"/>
                        </a:lnTo>
                        <a:lnTo>
                          <a:pt x="3488" y="966"/>
                        </a:lnTo>
                        <a:lnTo>
                          <a:pt x="3488" y="966"/>
                        </a:lnTo>
                        <a:lnTo>
                          <a:pt x="3488" y="972"/>
                        </a:lnTo>
                        <a:lnTo>
                          <a:pt x="3494" y="978"/>
                        </a:lnTo>
                        <a:lnTo>
                          <a:pt x="3494" y="990"/>
                        </a:lnTo>
                        <a:lnTo>
                          <a:pt x="3494" y="996"/>
                        </a:lnTo>
                        <a:lnTo>
                          <a:pt x="3494" y="996"/>
                        </a:lnTo>
                        <a:lnTo>
                          <a:pt x="3494" y="1002"/>
                        </a:lnTo>
                        <a:lnTo>
                          <a:pt x="3494" y="1008"/>
                        </a:lnTo>
                        <a:lnTo>
                          <a:pt x="3500" y="1008"/>
                        </a:lnTo>
                        <a:lnTo>
                          <a:pt x="3500" y="1014"/>
                        </a:lnTo>
                        <a:lnTo>
                          <a:pt x="3500" y="1014"/>
                        </a:lnTo>
                        <a:lnTo>
                          <a:pt x="3500" y="1020"/>
                        </a:lnTo>
                        <a:lnTo>
                          <a:pt x="3500" y="1020"/>
                        </a:lnTo>
                        <a:lnTo>
                          <a:pt x="3500" y="1020"/>
                        </a:lnTo>
                        <a:lnTo>
                          <a:pt x="3507" y="1026"/>
                        </a:lnTo>
                        <a:lnTo>
                          <a:pt x="3507" y="1026"/>
                        </a:lnTo>
                        <a:lnTo>
                          <a:pt x="3507" y="1026"/>
                        </a:lnTo>
                        <a:lnTo>
                          <a:pt x="3507" y="1026"/>
                        </a:lnTo>
                        <a:lnTo>
                          <a:pt x="3507" y="1032"/>
                        </a:lnTo>
                        <a:lnTo>
                          <a:pt x="3507" y="1032"/>
                        </a:lnTo>
                        <a:lnTo>
                          <a:pt x="3513" y="1032"/>
                        </a:lnTo>
                        <a:lnTo>
                          <a:pt x="3513" y="1032"/>
                        </a:lnTo>
                        <a:lnTo>
                          <a:pt x="3513" y="1032"/>
                        </a:lnTo>
                        <a:lnTo>
                          <a:pt x="3513" y="1032"/>
                        </a:lnTo>
                        <a:lnTo>
                          <a:pt x="3513" y="1038"/>
                        </a:lnTo>
                        <a:lnTo>
                          <a:pt x="3513" y="1038"/>
                        </a:lnTo>
                        <a:lnTo>
                          <a:pt x="3519" y="1038"/>
                        </a:lnTo>
                        <a:lnTo>
                          <a:pt x="3519" y="1038"/>
                        </a:lnTo>
                        <a:lnTo>
                          <a:pt x="3519" y="1038"/>
                        </a:lnTo>
                        <a:lnTo>
                          <a:pt x="3519" y="1038"/>
                        </a:lnTo>
                        <a:lnTo>
                          <a:pt x="3519" y="1038"/>
                        </a:lnTo>
                        <a:lnTo>
                          <a:pt x="3519" y="1038"/>
                        </a:lnTo>
                        <a:lnTo>
                          <a:pt x="3525" y="1038"/>
                        </a:lnTo>
                        <a:lnTo>
                          <a:pt x="3525" y="1038"/>
                        </a:lnTo>
                        <a:lnTo>
                          <a:pt x="3525" y="1038"/>
                        </a:lnTo>
                        <a:lnTo>
                          <a:pt x="3525" y="1038"/>
                        </a:lnTo>
                        <a:lnTo>
                          <a:pt x="3525" y="1038"/>
                        </a:lnTo>
                        <a:lnTo>
                          <a:pt x="3532" y="1038"/>
                        </a:lnTo>
                        <a:lnTo>
                          <a:pt x="3532" y="1038"/>
                        </a:lnTo>
                        <a:lnTo>
                          <a:pt x="3532" y="1038"/>
                        </a:lnTo>
                        <a:lnTo>
                          <a:pt x="3532" y="1032"/>
                        </a:lnTo>
                        <a:lnTo>
                          <a:pt x="3532" y="1032"/>
                        </a:lnTo>
                        <a:lnTo>
                          <a:pt x="3532" y="1032"/>
                        </a:lnTo>
                        <a:lnTo>
                          <a:pt x="3532" y="1032"/>
                        </a:lnTo>
                        <a:lnTo>
                          <a:pt x="3538" y="1032"/>
                        </a:lnTo>
                        <a:lnTo>
                          <a:pt x="3538" y="1032"/>
                        </a:lnTo>
                        <a:lnTo>
                          <a:pt x="3538" y="1032"/>
                        </a:lnTo>
                        <a:lnTo>
                          <a:pt x="3538" y="1026"/>
                        </a:lnTo>
                        <a:lnTo>
                          <a:pt x="3538" y="1026"/>
                        </a:lnTo>
                        <a:lnTo>
                          <a:pt x="3538" y="1026"/>
                        </a:lnTo>
                        <a:lnTo>
                          <a:pt x="3544" y="1026"/>
                        </a:lnTo>
                        <a:lnTo>
                          <a:pt x="3544" y="1020"/>
                        </a:lnTo>
                        <a:lnTo>
                          <a:pt x="3544" y="1020"/>
                        </a:lnTo>
                        <a:lnTo>
                          <a:pt x="3544" y="1020"/>
                        </a:lnTo>
                        <a:lnTo>
                          <a:pt x="3544" y="1014"/>
                        </a:lnTo>
                        <a:lnTo>
                          <a:pt x="3544" y="1014"/>
                        </a:lnTo>
                        <a:lnTo>
                          <a:pt x="3550" y="1014"/>
                        </a:lnTo>
                        <a:lnTo>
                          <a:pt x="3550" y="1008"/>
                        </a:lnTo>
                        <a:lnTo>
                          <a:pt x="3550" y="1008"/>
                        </a:lnTo>
                        <a:lnTo>
                          <a:pt x="3550" y="1008"/>
                        </a:lnTo>
                        <a:lnTo>
                          <a:pt x="3550" y="1002"/>
                        </a:lnTo>
                        <a:lnTo>
                          <a:pt x="3550" y="1002"/>
                        </a:lnTo>
                        <a:lnTo>
                          <a:pt x="3557" y="1002"/>
                        </a:lnTo>
                        <a:lnTo>
                          <a:pt x="3557" y="996"/>
                        </a:lnTo>
                        <a:lnTo>
                          <a:pt x="3557" y="996"/>
                        </a:lnTo>
                        <a:lnTo>
                          <a:pt x="3557" y="990"/>
                        </a:lnTo>
                        <a:lnTo>
                          <a:pt x="3557" y="990"/>
                        </a:lnTo>
                        <a:lnTo>
                          <a:pt x="3557" y="984"/>
                        </a:lnTo>
                        <a:lnTo>
                          <a:pt x="3563" y="978"/>
                        </a:lnTo>
                        <a:lnTo>
                          <a:pt x="3563" y="978"/>
                        </a:lnTo>
                        <a:lnTo>
                          <a:pt x="3563" y="972"/>
                        </a:lnTo>
                        <a:lnTo>
                          <a:pt x="3563" y="972"/>
                        </a:lnTo>
                        <a:lnTo>
                          <a:pt x="3563" y="966"/>
                        </a:lnTo>
                        <a:lnTo>
                          <a:pt x="3563" y="966"/>
                        </a:lnTo>
                        <a:lnTo>
                          <a:pt x="3569" y="960"/>
                        </a:lnTo>
                        <a:lnTo>
                          <a:pt x="3569" y="960"/>
                        </a:lnTo>
                        <a:lnTo>
                          <a:pt x="3569" y="954"/>
                        </a:lnTo>
                        <a:lnTo>
                          <a:pt x="3569" y="948"/>
                        </a:lnTo>
                        <a:lnTo>
                          <a:pt x="3569" y="948"/>
                        </a:lnTo>
                        <a:lnTo>
                          <a:pt x="3569" y="942"/>
                        </a:lnTo>
                        <a:lnTo>
                          <a:pt x="3575" y="936"/>
                        </a:lnTo>
                        <a:lnTo>
                          <a:pt x="3575" y="936"/>
                        </a:lnTo>
                        <a:lnTo>
                          <a:pt x="3575" y="930"/>
                        </a:lnTo>
                        <a:lnTo>
                          <a:pt x="3575" y="930"/>
                        </a:lnTo>
                        <a:lnTo>
                          <a:pt x="3575" y="924"/>
                        </a:lnTo>
                        <a:lnTo>
                          <a:pt x="3575" y="918"/>
                        </a:lnTo>
                        <a:lnTo>
                          <a:pt x="3582" y="912"/>
                        </a:lnTo>
                        <a:lnTo>
                          <a:pt x="3582" y="912"/>
                        </a:lnTo>
                        <a:lnTo>
                          <a:pt x="3582" y="906"/>
                        </a:lnTo>
                        <a:lnTo>
                          <a:pt x="3582" y="900"/>
                        </a:lnTo>
                        <a:lnTo>
                          <a:pt x="3582" y="900"/>
                        </a:lnTo>
                        <a:lnTo>
                          <a:pt x="3582" y="900"/>
                        </a:lnTo>
                        <a:lnTo>
                          <a:pt x="3588" y="906"/>
                        </a:lnTo>
                        <a:lnTo>
                          <a:pt x="3588" y="906"/>
                        </a:lnTo>
                        <a:lnTo>
                          <a:pt x="3588" y="912"/>
                        </a:lnTo>
                        <a:lnTo>
                          <a:pt x="3588" y="918"/>
                        </a:lnTo>
                        <a:lnTo>
                          <a:pt x="3588" y="918"/>
                        </a:lnTo>
                        <a:lnTo>
                          <a:pt x="3588" y="924"/>
                        </a:lnTo>
                        <a:lnTo>
                          <a:pt x="3594" y="930"/>
                        </a:lnTo>
                        <a:lnTo>
                          <a:pt x="3594" y="936"/>
                        </a:lnTo>
                        <a:lnTo>
                          <a:pt x="3594" y="936"/>
                        </a:lnTo>
                        <a:lnTo>
                          <a:pt x="3594" y="942"/>
                        </a:lnTo>
                        <a:lnTo>
                          <a:pt x="3594" y="948"/>
                        </a:lnTo>
                        <a:lnTo>
                          <a:pt x="3594" y="948"/>
                        </a:lnTo>
                        <a:lnTo>
                          <a:pt x="3600" y="954"/>
                        </a:lnTo>
                        <a:lnTo>
                          <a:pt x="3600" y="960"/>
                        </a:lnTo>
                        <a:lnTo>
                          <a:pt x="3600" y="960"/>
                        </a:lnTo>
                        <a:lnTo>
                          <a:pt x="3600" y="966"/>
                        </a:lnTo>
                        <a:lnTo>
                          <a:pt x="3600" y="966"/>
                        </a:lnTo>
                        <a:lnTo>
                          <a:pt x="3600" y="972"/>
                        </a:lnTo>
                        <a:lnTo>
                          <a:pt x="3606" y="972"/>
                        </a:lnTo>
                        <a:lnTo>
                          <a:pt x="3606" y="978"/>
                        </a:lnTo>
                        <a:lnTo>
                          <a:pt x="3606" y="984"/>
                        </a:lnTo>
                        <a:lnTo>
                          <a:pt x="3606" y="984"/>
                        </a:lnTo>
                        <a:lnTo>
                          <a:pt x="3606" y="984"/>
                        </a:lnTo>
                        <a:lnTo>
                          <a:pt x="3606" y="990"/>
                        </a:lnTo>
                        <a:lnTo>
                          <a:pt x="3613" y="990"/>
                        </a:lnTo>
                        <a:lnTo>
                          <a:pt x="3613" y="996"/>
                        </a:lnTo>
                        <a:lnTo>
                          <a:pt x="3613" y="996"/>
                        </a:lnTo>
                        <a:lnTo>
                          <a:pt x="3613" y="1002"/>
                        </a:lnTo>
                        <a:lnTo>
                          <a:pt x="3613" y="1002"/>
                        </a:lnTo>
                        <a:lnTo>
                          <a:pt x="3613" y="1002"/>
                        </a:lnTo>
                        <a:lnTo>
                          <a:pt x="3619" y="1008"/>
                        </a:lnTo>
                        <a:lnTo>
                          <a:pt x="3619" y="1008"/>
                        </a:lnTo>
                        <a:lnTo>
                          <a:pt x="3619" y="1014"/>
                        </a:lnTo>
                        <a:lnTo>
                          <a:pt x="3619" y="1014"/>
                        </a:lnTo>
                        <a:lnTo>
                          <a:pt x="3619" y="1014"/>
                        </a:lnTo>
                        <a:lnTo>
                          <a:pt x="3619" y="1020"/>
                        </a:lnTo>
                        <a:lnTo>
                          <a:pt x="3625" y="1020"/>
                        </a:lnTo>
                        <a:lnTo>
                          <a:pt x="3625" y="1020"/>
                        </a:lnTo>
                        <a:lnTo>
                          <a:pt x="3625" y="1020"/>
                        </a:lnTo>
                        <a:lnTo>
                          <a:pt x="3625" y="1026"/>
                        </a:lnTo>
                        <a:lnTo>
                          <a:pt x="3625" y="1026"/>
                        </a:lnTo>
                        <a:lnTo>
                          <a:pt x="3625" y="1026"/>
                        </a:lnTo>
                        <a:lnTo>
                          <a:pt x="3631" y="1026"/>
                        </a:lnTo>
                        <a:lnTo>
                          <a:pt x="3631" y="1032"/>
                        </a:lnTo>
                        <a:lnTo>
                          <a:pt x="3631" y="1032"/>
                        </a:lnTo>
                        <a:lnTo>
                          <a:pt x="3631" y="1032"/>
                        </a:lnTo>
                        <a:lnTo>
                          <a:pt x="3631" y="1032"/>
                        </a:lnTo>
                        <a:lnTo>
                          <a:pt x="3631" y="1032"/>
                        </a:lnTo>
                        <a:lnTo>
                          <a:pt x="3638" y="1032"/>
                        </a:lnTo>
                        <a:lnTo>
                          <a:pt x="3638" y="1038"/>
                        </a:lnTo>
                        <a:lnTo>
                          <a:pt x="3638" y="1038"/>
                        </a:lnTo>
                        <a:lnTo>
                          <a:pt x="3638" y="1038"/>
                        </a:lnTo>
                        <a:lnTo>
                          <a:pt x="3638" y="1038"/>
                        </a:lnTo>
                        <a:lnTo>
                          <a:pt x="3638" y="1038"/>
                        </a:lnTo>
                        <a:lnTo>
                          <a:pt x="3644" y="1038"/>
                        </a:lnTo>
                        <a:lnTo>
                          <a:pt x="3644" y="1038"/>
                        </a:lnTo>
                        <a:lnTo>
                          <a:pt x="3644" y="1038"/>
                        </a:lnTo>
                        <a:lnTo>
                          <a:pt x="3644" y="1038"/>
                        </a:lnTo>
                        <a:lnTo>
                          <a:pt x="3644" y="1038"/>
                        </a:lnTo>
                        <a:lnTo>
                          <a:pt x="3644" y="1038"/>
                        </a:lnTo>
                        <a:lnTo>
                          <a:pt x="3650" y="1038"/>
                        </a:lnTo>
                        <a:lnTo>
                          <a:pt x="3650" y="1038"/>
                        </a:lnTo>
                        <a:lnTo>
                          <a:pt x="3650" y="1038"/>
                        </a:lnTo>
                        <a:lnTo>
                          <a:pt x="3650" y="1038"/>
                        </a:lnTo>
                        <a:lnTo>
                          <a:pt x="3650" y="1038"/>
                        </a:lnTo>
                        <a:lnTo>
                          <a:pt x="3650" y="1032"/>
                        </a:lnTo>
                        <a:lnTo>
                          <a:pt x="3656" y="1032"/>
                        </a:lnTo>
                        <a:lnTo>
                          <a:pt x="3656" y="1032"/>
                        </a:lnTo>
                        <a:lnTo>
                          <a:pt x="3656" y="1032"/>
                        </a:lnTo>
                        <a:lnTo>
                          <a:pt x="3656" y="1032"/>
                        </a:lnTo>
                        <a:lnTo>
                          <a:pt x="3656" y="1032"/>
                        </a:lnTo>
                        <a:lnTo>
                          <a:pt x="3656" y="1026"/>
                        </a:lnTo>
                        <a:lnTo>
                          <a:pt x="3663" y="1026"/>
                        </a:lnTo>
                        <a:lnTo>
                          <a:pt x="3663" y="1026"/>
                        </a:lnTo>
                        <a:lnTo>
                          <a:pt x="3663" y="1026"/>
                        </a:lnTo>
                        <a:lnTo>
                          <a:pt x="3663" y="1026"/>
                        </a:lnTo>
                        <a:lnTo>
                          <a:pt x="3663" y="1020"/>
                        </a:lnTo>
                        <a:lnTo>
                          <a:pt x="3663" y="1020"/>
                        </a:lnTo>
                        <a:lnTo>
                          <a:pt x="3669" y="1020"/>
                        </a:lnTo>
                        <a:lnTo>
                          <a:pt x="3669" y="1014"/>
                        </a:lnTo>
                        <a:lnTo>
                          <a:pt x="3669" y="1014"/>
                        </a:lnTo>
                        <a:lnTo>
                          <a:pt x="3669" y="1008"/>
                        </a:lnTo>
                        <a:lnTo>
                          <a:pt x="3669" y="1002"/>
                        </a:lnTo>
                        <a:lnTo>
                          <a:pt x="3669" y="996"/>
                        </a:lnTo>
                        <a:lnTo>
                          <a:pt x="3675" y="990"/>
                        </a:lnTo>
                        <a:lnTo>
                          <a:pt x="3675" y="990"/>
                        </a:lnTo>
                        <a:lnTo>
                          <a:pt x="3675" y="984"/>
                        </a:lnTo>
                        <a:lnTo>
                          <a:pt x="3675" y="978"/>
                        </a:lnTo>
                        <a:lnTo>
                          <a:pt x="3675" y="972"/>
                        </a:lnTo>
                        <a:lnTo>
                          <a:pt x="3675" y="966"/>
                        </a:lnTo>
                        <a:lnTo>
                          <a:pt x="3681" y="954"/>
                        </a:lnTo>
                        <a:lnTo>
                          <a:pt x="3681" y="948"/>
                        </a:lnTo>
                        <a:lnTo>
                          <a:pt x="3681" y="948"/>
                        </a:lnTo>
                        <a:lnTo>
                          <a:pt x="3681" y="936"/>
                        </a:lnTo>
                        <a:lnTo>
                          <a:pt x="3681" y="930"/>
                        </a:lnTo>
                        <a:lnTo>
                          <a:pt x="3681" y="924"/>
                        </a:lnTo>
                        <a:lnTo>
                          <a:pt x="3681" y="918"/>
                        </a:lnTo>
                        <a:lnTo>
                          <a:pt x="3688" y="906"/>
                        </a:lnTo>
                        <a:lnTo>
                          <a:pt x="3688" y="900"/>
                        </a:lnTo>
                        <a:lnTo>
                          <a:pt x="3688" y="894"/>
                        </a:lnTo>
                        <a:lnTo>
                          <a:pt x="3688" y="882"/>
                        </a:lnTo>
                        <a:lnTo>
                          <a:pt x="3688" y="876"/>
                        </a:lnTo>
                        <a:lnTo>
                          <a:pt x="3694" y="858"/>
                        </a:lnTo>
                        <a:lnTo>
                          <a:pt x="3694" y="846"/>
                        </a:lnTo>
                        <a:lnTo>
                          <a:pt x="3694" y="840"/>
                        </a:lnTo>
                        <a:lnTo>
                          <a:pt x="3694" y="828"/>
                        </a:lnTo>
                        <a:lnTo>
                          <a:pt x="3694" y="822"/>
                        </a:lnTo>
                        <a:lnTo>
                          <a:pt x="3694" y="810"/>
                        </a:lnTo>
                        <a:lnTo>
                          <a:pt x="3700" y="798"/>
                        </a:lnTo>
                        <a:lnTo>
                          <a:pt x="3700" y="792"/>
                        </a:lnTo>
                        <a:lnTo>
                          <a:pt x="3700" y="780"/>
                        </a:lnTo>
                        <a:lnTo>
                          <a:pt x="3700" y="768"/>
                        </a:lnTo>
                        <a:lnTo>
                          <a:pt x="3700" y="756"/>
                        </a:lnTo>
                        <a:lnTo>
                          <a:pt x="3700" y="744"/>
                        </a:lnTo>
                        <a:lnTo>
                          <a:pt x="3706" y="738"/>
                        </a:lnTo>
                        <a:lnTo>
                          <a:pt x="3706" y="726"/>
                        </a:lnTo>
                        <a:lnTo>
                          <a:pt x="3706" y="714"/>
                        </a:lnTo>
                        <a:lnTo>
                          <a:pt x="3706" y="696"/>
                        </a:lnTo>
                        <a:lnTo>
                          <a:pt x="3706" y="684"/>
                        </a:lnTo>
                        <a:lnTo>
                          <a:pt x="3706" y="672"/>
                        </a:lnTo>
                        <a:lnTo>
                          <a:pt x="3706" y="660"/>
                        </a:lnTo>
                        <a:lnTo>
                          <a:pt x="3713" y="648"/>
                        </a:lnTo>
                        <a:lnTo>
                          <a:pt x="3713" y="630"/>
                        </a:lnTo>
                        <a:lnTo>
                          <a:pt x="3713" y="618"/>
                        </a:lnTo>
                        <a:lnTo>
                          <a:pt x="3713" y="606"/>
                        </a:lnTo>
                        <a:lnTo>
                          <a:pt x="3713" y="588"/>
                        </a:lnTo>
                        <a:lnTo>
                          <a:pt x="3713" y="576"/>
                        </a:lnTo>
                        <a:lnTo>
                          <a:pt x="3719" y="564"/>
                        </a:lnTo>
                        <a:lnTo>
                          <a:pt x="3719" y="546"/>
                        </a:lnTo>
                        <a:lnTo>
                          <a:pt x="3719" y="534"/>
                        </a:lnTo>
                        <a:lnTo>
                          <a:pt x="3719" y="516"/>
                        </a:lnTo>
                        <a:lnTo>
                          <a:pt x="3719" y="504"/>
                        </a:lnTo>
                        <a:lnTo>
                          <a:pt x="3719" y="486"/>
                        </a:lnTo>
                        <a:lnTo>
                          <a:pt x="3725" y="456"/>
                        </a:lnTo>
                        <a:lnTo>
                          <a:pt x="3725" y="438"/>
                        </a:lnTo>
                        <a:lnTo>
                          <a:pt x="3725" y="420"/>
                        </a:lnTo>
                        <a:lnTo>
                          <a:pt x="3725" y="408"/>
                        </a:lnTo>
                        <a:lnTo>
                          <a:pt x="3725" y="390"/>
                        </a:lnTo>
                        <a:lnTo>
                          <a:pt x="3731" y="372"/>
                        </a:lnTo>
                        <a:lnTo>
                          <a:pt x="3731" y="354"/>
                        </a:lnTo>
                        <a:lnTo>
                          <a:pt x="3731" y="342"/>
                        </a:lnTo>
                        <a:lnTo>
                          <a:pt x="3731" y="324"/>
                        </a:lnTo>
                        <a:lnTo>
                          <a:pt x="3731" y="306"/>
                        </a:lnTo>
                        <a:lnTo>
                          <a:pt x="3731" y="288"/>
                        </a:lnTo>
                        <a:lnTo>
                          <a:pt x="3737" y="270"/>
                        </a:lnTo>
                        <a:lnTo>
                          <a:pt x="3737" y="252"/>
                        </a:lnTo>
                        <a:lnTo>
                          <a:pt x="3737" y="234"/>
                        </a:lnTo>
                        <a:lnTo>
                          <a:pt x="3737" y="216"/>
                        </a:lnTo>
                        <a:lnTo>
                          <a:pt x="3737" y="204"/>
                        </a:lnTo>
                        <a:lnTo>
                          <a:pt x="3737" y="168"/>
                        </a:lnTo>
                        <a:lnTo>
                          <a:pt x="3744" y="156"/>
                        </a:lnTo>
                        <a:lnTo>
                          <a:pt x="3744" y="132"/>
                        </a:lnTo>
                        <a:lnTo>
                          <a:pt x="3744" y="114"/>
                        </a:lnTo>
                        <a:lnTo>
                          <a:pt x="3744" y="96"/>
                        </a:lnTo>
                        <a:lnTo>
                          <a:pt x="3744" y="78"/>
                        </a:lnTo>
                        <a:lnTo>
                          <a:pt x="3744" y="60"/>
                        </a:lnTo>
                        <a:lnTo>
                          <a:pt x="3750" y="18"/>
                        </a:lnTo>
                        <a:lnTo>
                          <a:pt x="3750" y="6"/>
                        </a:lnTo>
                        <a:lnTo>
                          <a:pt x="3750" y="0"/>
                        </a:lnTo>
                        <a:lnTo>
                          <a:pt x="3750" y="0"/>
                        </a:lnTo>
                        <a:lnTo>
                          <a:pt x="3750" y="0"/>
                        </a:lnTo>
                        <a:lnTo>
                          <a:pt x="3750" y="12"/>
                        </a:lnTo>
                        <a:lnTo>
                          <a:pt x="3750" y="24"/>
                        </a:lnTo>
                        <a:lnTo>
                          <a:pt x="3756" y="42"/>
                        </a:lnTo>
                        <a:lnTo>
                          <a:pt x="3756" y="66"/>
                        </a:lnTo>
                        <a:lnTo>
                          <a:pt x="3756" y="84"/>
                        </a:lnTo>
                        <a:lnTo>
                          <a:pt x="3756" y="108"/>
                        </a:lnTo>
                        <a:lnTo>
                          <a:pt x="3756" y="144"/>
                        </a:lnTo>
                        <a:lnTo>
                          <a:pt x="3762" y="168"/>
                        </a:lnTo>
                        <a:lnTo>
                          <a:pt x="3762" y="180"/>
                        </a:lnTo>
                        <a:lnTo>
                          <a:pt x="3762" y="198"/>
                        </a:lnTo>
                        <a:lnTo>
                          <a:pt x="3762" y="216"/>
                        </a:lnTo>
                        <a:lnTo>
                          <a:pt x="3762" y="234"/>
                        </a:lnTo>
                        <a:lnTo>
                          <a:pt x="3762" y="270"/>
                        </a:lnTo>
                        <a:lnTo>
                          <a:pt x="3769" y="288"/>
                        </a:lnTo>
                        <a:lnTo>
                          <a:pt x="3769" y="306"/>
                        </a:lnTo>
                        <a:lnTo>
                          <a:pt x="3769" y="324"/>
                        </a:lnTo>
                        <a:lnTo>
                          <a:pt x="3769" y="342"/>
                        </a:lnTo>
                        <a:lnTo>
                          <a:pt x="3769" y="360"/>
                        </a:lnTo>
                        <a:lnTo>
                          <a:pt x="3769" y="378"/>
                        </a:lnTo>
                        <a:lnTo>
                          <a:pt x="3775" y="396"/>
                        </a:lnTo>
                        <a:lnTo>
                          <a:pt x="3775" y="414"/>
                        </a:lnTo>
                        <a:lnTo>
                          <a:pt x="3775" y="432"/>
                        </a:lnTo>
                        <a:lnTo>
                          <a:pt x="3775" y="450"/>
                        </a:lnTo>
                        <a:lnTo>
                          <a:pt x="3775" y="468"/>
                        </a:lnTo>
                        <a:lnTo>
                          <a:pt x="3775" y="480"/>
                        </a:lnTo>
                        <a:lnTo>
                          <a:pt x="3775" y="498"/>
                        </a:lnTo>
                        <a:lnTo>
                          <a:pt x="3781" y="516"/>
                        </a:lnTo>
                        <a:lnTo>
                          <a:pt x="3781" y="528"/>
                        </a:lnTo>
                        <a:lnTo>
                          <a:pt x="3781" y="546"/>
                        </a:lnTo>
                        <a:lnTo>
                          <a:pt x="3781" y="564"/>
                        </a:lnTo>
                        <a:lnTo>
                          <a:pt x="3781" y="576"/>
                        </a:lnTo>
                        <a:lnTo>
                          <a:pt x="3787" y="606"/>
                        </a:lnTo>
                        <a:lnTo>
                          <a:pt x="3787" y="624"/>
                        </a:lnTo>
                        <a:lnTo>
                          <a:pt x="3787" y="636"/>
                        </a:lnTo>
                        <a:lnTo>
                          <a:pt x="3787" y="648"/>
                        </a:lnTo>
                        <a:lnTo>
                          <a:pt x="3787" y="660"/>
                        </a:lnTo>
                        <a:lnTo>
                          <a:pt x="3787" y="672"/>
                        </a:lnTo>
                        <a:lnTo>
                          <a:pt x="3787" y="684"/>
                        </a:lnTo>
                        <a:lnTo>
                          <a:pt x="3794" y="708"/>
                        </a:lnTo>
                        <a:lnTo>
                          <a:pt x="3794" y="720"/>
                        </a:lnTo>
                        <a:lnTo>
                          <a:pt x="3794" y="732"/>
                        </a:lnTo>
                        <a:lnTo>
                          <a:pt x="3794" y="738"/>
                        </a:lnTo>
                        <a:lnTo>
                          <a:pt x="3794" y="750"/>
                        </a:lnTo>
                        <a:lnTo>
                          <a:pt x="3800" y="768"/>
                        </a:lnTo>
                        <a:lnTo>
                          <a:pt x="3800" y="780"/>
                        </a:lnTo>
                        <a:lnTo>
                          <a:pt x="3800" y="792"/>
                        </a:lnTo>
                        <a:lnTo>
                          <a:pt x="3800" y="804"/>
                        </a:lnTo>
                        <a:lnTo>
                          <a:pt x="3800" y="816"/>
                        </a:lnTo>
                        <a:lnTo>
                          <a:pt x="3800" y="822"/>
                        </a:lnTo>
                        <a:lnTo>
                          <a:pt x="3800" y="834"/>
                        </a:lnTo>
                        <a:lnTo>
                          <a:pt x="3806" y="846"/>
                        </a:lnTo>
                        <a:lnTo>
                          <a:pt x="3806" y="852"/>
                        </a:lnTo>
                        <a:lnTo>
                          <a:pt x="3806" y="864"/>
                        </a:lnTo>
                        <a:lnTo>
                          <a:pt x="3806" y="876"/>
                        </a:lnTo>
                        <a:lnTo>
                          <a:pt x="3806" y="882"/>
                        </a:lnTo>
                        <a:lnTo>
                          <a:pt x="3806" y="894"/>
                        </a:lnTo>
                        <a:lnTo>
                          <a:pt x="3812" y="900"/>
                        </a:lnTo>
                        <a:lnTo>
                          <a:pt x="3812" y="906"/>
                        </a:lnTo>
                        <a:lnTo>
                          <a:pt x="3812" y="918"/>
                        </a:lnTo>
                        <a:lnTo>
                          <a:pt x="3812" y="924"/>
                        </a:lnTo>
                        <a:lnTo>
                          <a:pt x="3812" y="930"/>
                        </a:lnTo>
                        <a:lnTo>
                          <a:pt x="3812" y="942"/>
                        </a:lnTo>
                        <a:lnTo>
                          <a:pt x="3819" y="954"/>
                        </a:lnTo>
                        <a:lnTo>
                          <a:pt x="3819" y="960"/>
                        </a:lnTo>
                        <a:lnTo>
                          <a:pt x="3819" y="966"/>
                        </a:lnTo>
                        <a:lnTo>
                          <a:pt x="3819" y="972"/>
                        </a:lnTo>
                        <a:lnTo>
                          <a:pt x="3819" y="978"/>
                        </a:lnTo>
                        <a:lnTo>
                          <a:pt x="3819" y="984"/>
                        </a:lnTo>
                        <a:lnTo>
                          <a:pt x="3825" y="990"/>
                        </a:lnTo>
                        <a:lnTo>
                          <a:pt x="3825" y="996"/>
                        </a:lnTo>
                        <a:lnTo>
                          <a:pt x="3825" y="1002"/>
                        </a:lnTo>
                        <a:lnTo>
                          <a:pt x="3825" y="1008"/>
                        </a:lnTo>
                        <a:lnTo>
                          <a:pt x="3825" y="1014"/>
                        </a:lnTo>
                        <a:lnTo>
                          <a:pt x="3825" y="1014"/>
                        </a:lnTo>
                        <a:lnTo>
                          <a:pt x="3831" y="1020"/>
                        </a:lnTo>
                        <a:lnTo>
                          <a:pt x="3831" y="1026"/>
                        </a:lnTo>
                        <a:lnTo>
                          <a:pt x="3831" y="1026"/>
                        </a:lnTo>
                        <a:lnTo>
                          <a:pt x="3831" y="1032"/>
                        </a:lnTo>
                        <a:lnTo>
                          <a:pt x="3831" y="1032"/>
                        </a:lnTo>
                        <a:lnTo>
                          <a:pt x="3831" y="1032"/>
                        </a:lnTo>
                        <a:lnTo>
                          <a:pt x="3837" y="1038"/>
                        </a:lnTo>
                        <a:lnTo>
                          <a:pt x="3837" y="1038"/>
                        </a:lnTo>
                        <a:lnTo>
                          <a:pt x="3837" y="1044"/>
                        </a:lnTo>
                        <a:lnTo>
                          <a:pt x="3837" y="1044"/>
                        </a:lnTo>
                        <a:lnTo>
                          <a:pt x="3837" y="1044"/>
                        </a:lnTo>
                        <a:lnTo>
                          <a:pt x="3837" y="1044"/>
                        </a:lnTo>
                        <a:lnTo>
                          <a:pt x="3844" y="1044"/>
                        </a:lnTo>
                        <a:lnTo>
                          <a:pt x="3844" y="1044"/>
                        </a:lnTo>
                        <a:lnTo>
                          <a:pt x="3844" y="1044"/>
                        </a:lnTo>
                        <a:lnTo>
                          <a:pt x="3844" y="1044"/>
                        </a:lnTo>
                        <a:lnTo>
                          <a:pt x="3844" y="1044"/>
                        </a:lnTo>
                        <a:lnTo>
                          <a:pt x="3844" y="1044"/>
                        </a:lnTo>
                        <a:lnTo>
                          <a:pt x="3850" y="1044"/>
                        </a:lnTo>
                        <a:lnTo>
                          <a:pt x="3850" y="1044"/>
                        </a:lnTo>
                        <a:lnTo>
                          <a:pt x="3850" y="1044"/>
                        </a:lnTo>
                        <a:lnTo>
                          <a:pt x="3850" y="1044"/>
                        </a:lnTo>
                        <a:lnTo>
                          <a:pt x="3850" y="1044"/>
                        </a:lnTo>
                        <a:lnTo>
                          <a:pt x="3850" y="1044"/>
                        </a:lnTo>
                        <a:lnTo>
                          <a:pt x="3856" y="1044"/>
                        </a:lnTo>
                        <a:lnTo>
                          <a:pt x="3856" y="1044"/>
                        </a:lnTo>
                        <a:lnTo>
                          <a:pt x="3856" y="1038"/>
                        </a:lnTo>
                        <a:lnTo>
                          <a:pt x="3856" y="1038"/>
                        </a:lnTo>
                        <a:lnTo>
                          <a:pt x="3856" y="1038"/>
                        </a:lnTo>
                        <a:lnTo>
                          <a:pt x="3862" y="1038"/>
                        </a:lnTo>
                        <a:lnTo>
                          <a:pt x="3862" y="1032"/>
                        </a:lnTo>
                        <a:lnTo>
                          <a:pt x="3862" y="1032"/>
                        </a:lnTo>
                        <a:lnTo>
                          <a:pt x="3862" y="1032"/>
                        </a:lnTo>
                        <a:lnTo>
                          <a:pt x="3862" y="1026"/>
                        </a:lnTo>
                        <a:lnTo>
                          <a:pt x="3862" y="1026"/>
                        </a:lnTo>
                        <a:lnTo>
                          <a:pt x="3862" y="1020"/>
                        </a:lnTo>
                        <a:lnTo>
                          <a:pt x="3869" y="1020"/>
                        </a:lnTo>
                        <a:lnTo>
                          <a:pt x="3869" y="1020"/>
                        </a:lnTo>
                        <a:lnTo>
                          <a:pt x="3869" y="1014"/>
                        </a:lnTo>
                        <a:lnTo>
                          <a:pt x="3869" y="1014"/>
                        </a:lnTo>
                        <a:lnTo>
                          <a:pt x="3869" y="1008"/>
                        </a:lnTo>
                        <a:lnTo>
                          <a:pt x="3869" y="1008"/>
                        </a:lnTo>
                        <a:lnTo>
                          <a:pt x="3875" y="1002"/>
                        </a:lnTo>
                        <a:lnTo>
                          <a:pt x="3875" y="996"/>
                        </a:lnTo>
                        <a:lnTo>
                          <a:pt x="3875" y="996"/>
                        </a:lnTo>
                        <a:lnTo>
                          <a:pt x="3875" y="990"/>
                        </a:lnTo>
                        <a:lnTo>
                          <a:pt x="3875" y="984"/>
                        </a:lnTo>
                        <a:lnTo>
                          <a:pt x="3881" y="978"/>
                        </a:lnTo>
                        <a:lnTo>
                          <a:pt x="3881" y="978"/>
                        </a:lnTo>
                        <a:lnTo>
                          <a:pt x="3881" y="972"/>
                        </a:lnTo>
                        <a:lnTo>
                          <a:pt x="3881" y="966"/>
                        </a:lnTo>
                        <a:lnTo>
                          <a:pt x="3881" y="966"/>
                        </a:lnTo>
                        <a:lnTo>
                          <a:pt x="3881" y="960"/>
                        </a:lnTo>
                        <a:lnTo>
                          <a:pt x="3881" y="954"/>
                        </a:lnTo>
                        <a:lnTo>
                          <a:pt x="3887" y="948"/>
                        </a:lnTo>
                        <a:lnTo>
                          <a:pt x="3887" y="942"/>
                        </a:lnTo>
                        <a:lnTo>
                          <a:pt x="3887" y="930"/>
                        </a:lnTo>
                        <a:lnTo>
                          <a:pt x="3887" y="924"/>
                        </a:lnTo>
                        <a:lnTo>
                          <a:pt x="3887" y="918"/>
                        </a:lnTo>
                        <a:lnTo>
                          <a:pt x="3893" y="912"/>
                        </a:lnTo>
                        <a:lnTo>
                          <a:pt x="3893" y="906"/>
                        </a:lnTo>
                        <a:lnTo>
                          <a:pt x="3893" y="900"/>
                        </a:lnTo>
                        <a:lnTo>
                          <a:pt x="3893" y="894"/>
                        </a:lnTo>
                        <a:lnTo>
                          <a:pt x="3893" y="888"/>
                        </a:lnTo>
                        <a:lnTo>
                          <a:pt x="3893" y="882"/>
                        </a:lnTo>
                        <a:lnTo>
                          <a:pt x="3893" y="876"/>
                        </a:lnTo>
                        <a:lnTo>
                          <a:pt x="3900" y="870"/>
                        </a:lnTo>
                        <a:lnTo>
                          <a:pt x="3900" y="864"/>
                        </a:lnTo>
                        <a:lnTo>
                          <a:pt x="3900" y="858"/>
                        </a:lnTo>
                        <a:lnTo>
                          <a:pt x="3900" y="846"/>
                        </a:lnTo>
                        <a:lnTo>
                          <a:pt x="3900" y="840"/>
                        </a:lnTo>
                        <a:lnTo>
                          <a:pt x="3900" y="834"/>
                        </a:lnTo>
                        <a:lnTo>
                          <a:pt x="3906" y="828"/>
                        </a:lnTo>
                        <a:lnTo>
                          <a:pt x="3906" y="822"/>
                        </a:lnTo>
                        <a:lnTo>
                          <a:pt x="3906" y="804"/>
                        </a:lnTo>
                        <a:lnTo>
                          <a:pt x="3906" y="798"/>
                        </a:lnTo>
                        <a:lnTo>
                          <a:pt x="3906" y="792"/>
                        </a:lnTo>
                        <a:lnTo>
                          <a:pt x="3906" y="786"/>
                        </a:lnTo>
                        <a:lnTo>
                          <a:pt x="3912" y="774"/>
                        </a:lnTo>
                        <a:lnTo>
                          <a:pt x="3912" y="768"/>
                        </a:lnTo>
                        <a:lnTo>
                          <a:pt x="3912" y="750"/>
                        </a:lnTo>
                        <a:lnTo>
                          <a:pt x="3912" y="744"/>
                        </a:lnTo>
                        <a:lnTo>
                          <a:pt x="3912" y="738"/>
                        </a:lnTo>
                        <a:lnTo>
                          <a:pt x="3912" y="732"/>
                        </a:lnTo>
                        <a:lnTo>
                          <a:pt x="3918" y="726"/>
                        </a:lnTo>
                        <a:lnTo>
                          <a:pt x="3918" y="726"/>
                        </a:lnTo>
                        <a:lnTo>
                          <a:pt x="3918" y="726"/>
                        </a:lnTo>
                        <a:lnTo>
                          <a:pt x="3918" y="726"/>
                        </a:lnTo>
                        <a:lnTo>
                          <a:pt x="3918" y="726"/>
                        </a:lnTo>
                        <a:lnTo>
                          <a:pt x="3918" y="732"/>
                        </a:lnTo>
                        <a:lnTo>
                          <a:pt x="3925" y="744"/>
                        </a:lnTo>
                        <a:lnTo>
                          <a:pt x="3925" y="756"/>
                        </a:lnTo>
                        <a:lnTo>
                          <a:pt x="3925" y="762"/>
                        </a:lnTo>
                        <a:lnTo>
                          <a:pt x="3925" y="768"/>
                        </a:lnTo>
                        <a:lnTo>
                          <a:pt x="3925" y="774"/>
                        </a:lnTo>
                        <a:lnTo>
                          <a:pt x="3925" y="780"/>
                        </a:lnTo>
                        <a:lnTo>
                          <a:pt x="3931" y="786"/>
                        </a:lnTo>
                        <a:lnTo>
                          <a:pt x="3931" y="792"/>
                        </a:lnTo>
                        <a:lnTo>
                          <a:pt x="3931" y="798"/>
                        </a:lnTo>
                        <a:lnTo>
                          <a:pt x="3931" y="804"/>
                        </a:lnTo>
                        <a:lnTo>
                          <a:pt x="3931" y="810"/>
                        </a:lnTo>
                        <a:lnTo>
                          <a:pt x="3931" y="816"/>
                        </a:lnTo>
                        <a:lnTo>
                          <a:pt x="3937" y="822"/>
                        </a:lnTo>
                        <a:lnTo>
                          <a:pt x="3937" y="828"/>
                        </a:lnTo>
                        <a:lnTo>
                          <a:pt x="3937" y="834"/>
                        </a:lnTo>
                        <a:lnTo>
                          <a:pt x="3937" y="840"/>
                        </a:lnTo>
                        <a:lnTo>
                          <a:pt x="3937" y="846"/>
                        </a:lnTo>
                        <a:lnTo>
                          <a:pt x="3937" y="852"/>
                        </a:lnTo>
                        <a:lnTo>
                          <a:pt x="3943" y="858"/>
                        </a:lnTo>
                        <a:lnTo>
                          <a:pt x="3943" y="864"/>
                        </a:lnTo>
                        <a:lnTo>
                          <a:pt x="3943" y="870"/>
                        </a:lnTo>
                        <a:lnTo>
                          <a:pt x="3943" y="870"/>
                        </a:lnTo>
                        <a:lnTo>
                          <a:pt x="3943" y="876"/>
                        </a:lnTo>
                        <a:lnTo>
                          <a:pt x="3943" y="882"/>
                        </a:lnTo>
                        <a:lnTo>
                          <a:pt x="3950" y="888"/>
                        </a:lnTo>
                        <a:lnTo>
                          <a:pt x="3950" y="900"/>
                        </a:lnTo>
                        <a:lnTo>
                          <a:pt x="3950" y="900"/>
                        </a:lnTo>
                        <a:lnTo>
                          <a:pt x="3950" y="906"/>
                        </a:lnTo>
                        <a:lnTo>
                          <a:pt x="3950" y="912"/>
                        </a:lnTo>
                        <a:lnTo>
                          <a:pt x="3950" y="918"/>
                        </a:lnTo>
                        <a:lnTo>
                          <a:pt x="3956" y="918"/>
                        </a:lnTo>
                        <a:lnTo>
                          <a:pt x="3956" y="924"/>
                        </a:lnTo>
                        <a:lnTo>
                          <a:pt x="3956" y="930"/>
                        </a:lnTo>
                        <a:lnTo>
                          <a:pt x="3956" y="930"/>
                        </a:lnTo>
                        <a:lnTo>
                          <a:pt x="3956" y="936"/>
                        </a:lnTo>
                        <a:lnTo>
                          <a:pt x="3956" y="942"/>
                        </a:lnTo>
                        <a:lnTo>
                          <a:pt x="3962" y="948"/>
                        </a:lnTo>
                        <a:lnTo>
                          <a:pt x="3962" y="948"/>
                        </a:lnTo>
                        <a:lnTo>
                          <a:pt x="3962" y="954"/>
                        </a:lnTo>
                        <a:lnTo>
                          <a:pt x="3962" y="954"/>
                        </a:lnTo>
                        <a:lnTo>
                          <a:pt x="3962" y="960"/>
                        </a:lnTo>
                        <a:lnTo>
                          <a:pt x="3962" y="966"/>
                        </a:lnTo>
                        <a:lnTo>
                          <a:pt x="3968" y="966"/>
                        </a:lnTo>
                        <a:lnTo>
                          <a:pt x="3968" y="972"/>
                        </a:lnTo>
                        <a:lnTo>
                          <a:pt x="3968" y="972"/>
                        </a:lnTo>
                        <a:lnTo>
                          <a:pt x="3968" y="978"/>
                        </a:lnTo>
                        <a:lnTo>
                          <a:pt x="3968" y="978"/>
                        </a:lnTo>
                        <a:lnTo>
                          <a:pt x="3968" y="984"/>
                        </a:lnTo>
                        <a:lnTo>
                          <a:pt x="3975" y="984"/>
                        </a:lnTo>
                        <a:lnTo>
                          <a:pt x="3975" y="990"/>
                        </a:lnTo>
                        <a:lnTo>
                          <a:pt x="3975" y="990"/>
                        </a:lnTo>
                        <a:lnTo>
                          <a:pt x="3975" y="996"/>
                        </a:lnTo>
                        <a:lnTo>
                          <a:pt x="3975" y="996"/>
                        </a:lnTo>
                        <a:lnTo>
                          <a:pt x="3975" y="1002"/>
                        </a:lnTo>
                        <a:lnTo>
                          <a:pt x="3981" y="1002"/>
                        </a:lnTo>
                        <a:lnTo>
                          <a:pt x="3981" y="1002"/>
                        </a:lnTo>
                        <a:lnTo>
                          <a:pt x="3981" y="1008"/>
                        </a:lnTo>
                        <a:lnTo>
                          <a:pt x="3981" y="1014"/>
                        </a:lnTo>
                        <a:lnTo>
                          <a:pt x="3981" y="1014"/>
                        </a:lnTo>
                        <a:lnTo>
                          <a:pt x="3981" y="1014"/>
                        </a:lnTo>
                        <a:lnTo>
                          <a:pt x="3987" y="1020"/>
                        </a:lnTo>
                        <a:lnTo>
                          <a:pt x="3987" y="1020"/>
                        </a:lnTo>
                        <a:lnTo>
                          <a:pt x="3987" y="1020"/>
                        </a:lnTo>
                        <a:lnTo>
                          <a:pt x="3987" y="1020"/>
                        </a:lnTo>
                        <a:lnTo>
                          <a:pt x="3987" y="1026"/>
                        </a:lnTo>
                        <a:lnTo>
                          <a:pt x="3987" y="1026"/>
                        </a:lnTo>
                        <a:lnTo>
                          <a:pt x="3993" y="1026"/>
                        </a:lnTo>
                        <a:lnTo>
                          <a:pt x="3993" y="1026"/>
                        </a:lnTo>
                        <a:lnTo>
                          <a:pt x="3993" y="1032"/>
                        </a:lnTo>
                        <a:lnTo>
                          <a:pt x="3993" y="1032"/>
                        </a:lnTo>
                        <a:lnTo>
                          <a:pt x="3993" y="1032"/>
                        </a:lnTo>
                        <a:lnTo>
                          <a:pt x="3993" y="1032"/>
                        </a:lnTo>
                        <a:lnTo>
                          <a:pt x="4000" y="1032"/>
                        </a:lnTo>
                        <a:lnTo>
                          <a:pt x="4000" y="1032"/>
                        </a:lnTo>
                        <a:lnTo>
                          <a:pt x="4000" y="1032"/>
                        </a:lnTo>
                        <a:lnTo>
                          <a:pt x="4000" y="1038"/>
                        </a:lnTo>
                        <a:lnTo>
                          <a:pt x="4000" y="1038"/>
                        </a:lnTo>
                        <a:lnTo>
                          <a:pt x="4000" y="1032"/>
                        </a:lnTo>
                        <a:lnTo>
                          <a:pt x="4006" y="1032"/>
                        </a:lnTo>
                        <a:lnTo>
                          <a:pt x="4006" y="1032"/>
                        </a:lnTo>
                        <a:lnTo>
                          <a:pt x="4006" y="1032"/>
                        </a:lnTo>
                        <a:lnTo>
                          <a:pt x="4006" y="1032"/>
                        </a:lnTo>
                        <a:lnTo>
                          <a:pt x="4006" y="1032"/>
                        </a:lnTo>
                        <a:lnTo>
                          <a:pt x="4006" y="1032"/>
                        </a:lnTo>
                        <a:lnTo>
                          <a:pt x="4012" y="1032"/>
                        </a:lnTo>
                        <a:lnTo>
                          <a:pt x="4012" y="1026"/>
                        </a:lnTo>
                        <a:lnTo>
                          <a:pt x="4012" y="1026"/>
                        </a:lnTo>
                        <a:lnTo>
                          <a:pt x="4012" y="1026"/>
                        </a:lnTo>
                        <a:lnTo>
                          <a:pt x="4012" y="1026"/>
                        </a:lnTo>
                        <a:lnTo>
                          <a:pt x="4012" y="1020"/>
                        </a:lnTo>
                        <a:lnTo>
                          <a:pt x="4018" y="1020"/>
                        </a:lnTo>
                        <a:lnTo>
                          <a:pt x="4018" y="1020"/>
                        </a:lnTo>
                        <a:lnTo>
                          <a:pt x="4018" y="1020"/>
                        </a:lnTo>
                        <a:lnTo>
                          <a:pt x="4018" y="1014"/>
                        </a:lnTo>
                        <a:lnTo>
                          <a:pt x="4018" y="1014"/>
                        </a:lnTo>
                        <a:lnTo>
                          <a:pt x="4018" y="1008"/>
                        </a:lnTo>
                        <a:lnTo>
                          <a:pt x="4025" y="1008"/>
                        </a:lnTo>
                        <a:lnTo>
                          <a:pt x="4025" y="1002"/>
                        </a:lnTo>
                        <a:lnTo>
                          <a:pt x="4025" y="1002"/>
                        </a:lnTo>
                        <a:lnTo>
                          <a:pt x="4025" y="1002"/>
                        </a:lnTo>
                        <a:lnTo>
                          <a:pt x="4025" y="996"/>
                        </a:lnTo>
                        <a:lnTo>
                          <a:pt x="4025" y="996"/>
                        </a:lnTo>
                        <a:lnTo>
                          <a:pt x="4031" y="990"/>
                        </a:lnTo>
                        <a:lnTo>
                          <a:pt x="4031" y="990"/>
                        </a:lnTo>
                        <a:lnTo>
                          <a:pt x="4031" y="990"/>
                        </a:lnTo>
                        <a:lnTo>
                          <a:pt x="4031" y="984"/>
                        </a:lnTo>
                        <a:lnTo>
                          <a:pt x="4031" y="984"/>
                        </a:lnTo>
                        <a:lnTo>
                          <a:pt x="4031" y="978"/>
                        </a:lnTo>
                        <a:lnTo>
                          <a:pt x="4037" y="978"/>
                        </a:lnTo>
                        <a:lnTo>
                          <a:pt x="4037" y="972"/>
                        </a:lnTo>
                        <a:lnTo>
                          <a:pt x="4037" y="972"/>
                        </a:lnTo>
                        <a:lnTo>
                          <a:pt x="4037" y="966"/>
                        </a:lnTo>
                        <a:lnTo>
                          <a:pt x="4037" y="960"/>
                        </a:lnTo>
                        <a:lnTo>
                          <a:pt x="4037" y="960"/>
                        </a:lnTo>
                        <a:lnTo>
                          <a:pt x="4043" y="954"/>
                        </a:lnTo>
                        <a:lnTo>
                          <a:pt x="4043" y="954"/>
                        </a:lnTo>
                        <a:lnTo>
                          <a:pt x="4043" y="948"/>
                        </a:lnTo>
                        <a:lnTo>
                          <a:pt x="4043" y="942"/>
                        </a:lnTo>
                        <a:lnTo>
                          <a:pt x="4043" y="936"/>
                        </a:lnTo>
                        <a:lnTo>
                          <a:pt x="4043" y="936"/>
                        </a:lnTo>
                        <a:lnTo>
                          <a:pt x="4049" y="930"/>
                        </a:lnTo>
                        <a:lnTo>
                          <a:pt x="4049" y="930"/>
                        </a:lnTo>
                        <a:lnTo>
                          <a:pt x="4049" y="924"/>
                        </a:lnTo>
                        <a:lnTo>
                          <a:pt x="4049" y="918"/>
                        </a:lnTo>
                        <a:lnTo>
                          <a:pt x="4049" y="912"/>
                        </a:lnTo>
                        <a:lnTo>
                          <a:pt x="4049" y="906"/>
                        </a:lnTo>
                        <a:lnTo>
                          <a:pt x="4056" y="900"/>
                        </a:lnTo>
                        <a:lnTo>
                          <a:pt x="4056" y="894"/>
                        </a:lnTo>
                        <a:lnTo>
                          <a:pt x="4056" y="888"/>
                        </a:lnTo>
                        <a:lnTo>
                          <a:pt x="4056" y="888"/>
                        </a:lnTo>
                        <a:lnTo>
                          <a:pt x="4056" y="882"/>
                        </a:lnTo>
                        <a:lnTo>
                          <a:pt x="4056" y="876"/>
                        </a:lnTo>
                        <a:lnTo>
                          <a:pt x="4062" y="870"/>
                        </a:lnTo>
                        <a:lnTo>
                          <a:pt x="4062" y="864"/>
                        </a:lnTo>
                        <a:lnTo>
                          <a:pt x="4062" y="858"/>
                        </a:lnTo>
                        <a:lnTo>
                          <a:pt x="4062" y="858"/>
                        </a:lnTo>
                        <a:lnTo>
                          <a:pt x="4062" y="852"/>
                        </a:lnTo>
                        <a:lnTo>
                          <a:pt x="4062" y="846"/>
                        </a:lnTo>
                        <a:lnTo>
                          <a:pt x="4068" y="840"/>
                        </a:lnTo>
                        <a:lnTo>
                          <a:pt x="4068" y="834"/>
                        </a:lnTo>
                        <a:lnTo>
                          <a:pt x="4068" y="828"/>
                        </a:lnTo>
                        <a:lnTo>
                          <a:pt x="4068" y="822"/>
                        </a:lnTo>
                        <a:lnTo>
                          <a:pt x="4068" y="816"/>
                        </a:lnTo>
                        <a:lnTo>
                          <a:pt x="4068" y="810"/>
                        </a:lnTo>
                        <a:lnTo>
                          <a:pt x="4074" y="804"/>
                        </a:lnTo>
                        <a:lnTo>
                          <a:pt x="4074" y="798"/>
                        </a:lnTo>
                        <a:lnTo>
                          <a:pt x="4074" y="792"/>
                        </a:lnTo>
                        <a:lnTo>
                          <a:pt x="4074" y="786"/>
                        </a:lnTo>
                        <a:lnTo>
                          <a:pt x="4074" y="780"/>
                        </a:lnTo>
                        <a:lnTo>
                          <a:pt x="4074" y="774"/>
                        </a:lnTo>
                        <a:lnTo>
                          <a:pt x="4081" y="762"/>
                        </a:lnTo>
                        <a:lnTo>
                          <a:pt x="4081" y="756"/>
                        </a:lnTo>
                        <a:lnTo>
                          <a:pt x="4081" y="750"/>
                        </a:lnTo>
                        <a:lnTo>
                          <a:pt x="4081" y="744"/>
                        </a:lnTo>
                        <a:lnTo>
                          <a:pt x="4081" y="738"/>
                        </a:lnTo>
                        <a:lnTo>
                          <a:pt x="4081" y="738"/>
                        </a:lnTo>
                        <a:lnTo>
                          <a:pt x="4087" y="738"/>
                        </a:lnTo>
                        <a:lnTo>
                          <a:pt x="4087" y="738"/>
                        </a:lnTo>
                        <a:lnTo>
                          <a:pt x="4087" y="738"/>
                        </a:lnTo>
                        <a:lnTo>
                          <a:pt x="4087" y="744"/>
                        </a:lnTo>
                        <a:lnTo>
                          <a:pt x="4087" y="750"/>
                        </a:lnTo>
                        <a:lnTo>
                          <a:pt x="4087" y="762"/>
                        </a:lnTo>
                        <a:lnTo>
                          <a:pt x="4093" y="768"/>
                        </a:lnTo>
                        <a:lnTo>
                          <a:pt x="4093" y="774"/>
                        </a:lnTo>
                        <a:lnTo>
                          <a:pt x="4093" y="780"/>
                        </a:lnTo>
                        <a:lnTo>
                          <a:pt x="4093" y="786"/>
                        </a:lnTo>
                        <a:lnTo>
                          <a:pt x="4093" y="792"/>
                        </a:lnTo>
                        <a:lnTo>
                          <a:pt x="4093" y="798"/>
                        </a:lnTo>
                        <a:lnTo>
                          <a:pt x="4099" y="804"/>
                        </a:lnTo>
                        <a:lnTo>
                          <a:pt x="4099" y="810"/>
                        </a:lnTo>
                        <a:lnTo>
                          <a:pt x="4099" y="816"/>
                        </a:lnTo>
                        <a:lnTo>
                          <a:pt x="4099" y="822"/>
                        </a:lnTo>
                        <a:lnTo>
                          <a:pt x="4099" y="828"/>
                        </a:lnTo>
                        <a:lnTo>
                          <a:pt x="4099" y="834"/>
                        </a:lnTo>
                        <a:lnTo>
                          <a:pt x="4106" y="840"/>
                        </a:lnTo>
                        <a:lnTo>
                          <a:pt x="4106" y="846"/>
                        </a:lnTo>
                        <a:lnTo>
                          <a:pt x="4106" y="852"/>
                        </a:lnTo>
                        <a:lnTo>
                          <a:pt x="4106" y="858"/>
                        </a:lnTo>
                        <a:lnTo>
                          <a:pt x="4106" y="858"/>
                        </a:lnTo>
                        <a:lnTo>
                          <a:pt x="4106" y="864"/>
                        </a:lnTo>
                        <a:lnTo>
                          <a:pt x="4106" y="870"/>
                        </a:lnTo>
                        <a:lnTo>
                          <a:pt x="4112" y="876"/>
                        </a:lnTo>
                        <a:lnTo>
                          <a:pt x="4112" y="882"/>
                        </a:lnTo>
                        <a:lnTo>
                          <a:pt x="4112" y="888"/>
                        </a:lnTo>
                        <a:lnTo>
                          <a:pt x="4112" y="894"/>
                        </a:lnTo>
                        <a:lnTo>
                          <a:pt x="4112" y="900"/>
                        </a:lnTo>
                        <a:lnTo>
                          <a:pt x="4118" y="906"/>
                        </a:lnTo>
                        <a:lnTo>
                          <a:pt x="4118" y="912"/>
                        </a:lnTo>
                        <a:lnTo>
                          <a:pt x="4118" y="912"/>
                        </a:lnTo>
                        <a:lnTo>
                          <a:pt x="4118" y="918"/>
                        </a:lnTo>
                        <a:lnTo>
                          <a:pt x="4118" y="924"/>
                        </a:lnTo>
                        <a:lnTo>
                          <a:pt x="4118" y="924"/>
                        </a:lnTo>
                        <a:lnTo>
                          <a:pt x="4124" y="930"/>
                        </a:lnTo>
                        <a:lnTo>
                          <a:pt x="4124" y="936"/>
                        </a:lnTo>
                        <a:lnTo>
                          <a:pt x="4124" y="936"/>
                        </a:lnTo>
                        <a:lnTo>
                          <a:pt x="4124" y="942"/>
                        </a:lnTo>
                        <a:lnTo>
                          <a:pt x="4124" y="948"/>
                        </a:lnTo>
                        <a:lnTo>
                          <a:pt x="4124" y="948"/>
                        </a:lnTo>
                        <a:lnTo>
                          <a:pt x="4124" y="954"/>
                        </a:lnTo>
                        <a:lnTo>
                          <a:pt x="4131" y="954"/>
                        </a:lnTo>
                        <a:lnTo>
                          <a:pt x="4131" y="960"/>
                        </a:lnTo>
                        <a:lnTo>
                          <a:pt x="4131" y="966"/>
                        </a:lnTo>
                        <a:lnTo>
                          <a:pt x="4131" y="966"/>
                        </a:lnTo>
                        <a:lnTo>
                          <a:pt x="4131" y="972"/>
                        </a:lnTo>
                        <a:lnTo>
                          <a:pt x="4137" y="978"/>
                        </a:lnTo>
                        <a:lnTo>
                          <a:pt x="4137" y="978"/>
                        </a:lnTo>
                        <a:lnTo>
                          <a:pt x="4137" y="984"/>
                        </a:lnTo>
                        <a:lnTo>
                          <a:pt x="4137" y="984"/>
                        </a:lnTo>
                        <a:lnTo>
                          <a:pt x="4137" y="984"/>
                        </a:lnTo>
                        <a:lnTo>
                          <a:pt x="4137" y="990"/>
                        </a:lnTo>
                        <a:lnTo>
                          <a:pt x="4137" y="990"/>
                        </a:lnTo>
                        <a:lnTo>
                          <a:pt x="4143" y="996"/>
                        </a:lnTo>
                        <a:lnTo>
                          <a:pt x="4143" y="996"/>
                        </a:lnTo>
                        <a:lnTo>
                          <a:pt x="4143" y="1002"/>
                        </a:lnTo>
                        <a:lnTo>
                          <a:pt x="4143" y="1002"/>
                        </a:lnTo>
                        <a:lnTo>
                          <a:pt x="4143" y="1008"/>
                        </a:lnTo>
                        <a:lnTo>
                          <a:pt x="4149" y="1008"/>
                        </a:lnTo>
                        <a:lnTo>
                          <a:pt x="4149" y="1008"/>
                        </a:lnTo>
                        <a:lnTo>
                          <a:pt x="4149" y="1014"/>
                        </a:lnTo>
                        <a:lnTo>
                          <a:pt x="4149" y="1014"/>
                        </a:lnTo>
                        <a:lnTo>
                          <a:pt x="4149" y="1014"/>
                        </a:lnTo>
                        <a:lnTo>
                          <a:pt x="4149" y="1020"/>
                        </a:lnTo>
                        <a:lnTo>
                          <a:pt x="4156" y="1020"/>
                        </a:lnTo>
                        <a:lnTo>
                          <a:pt x="4156" y="1020"/>
                        </a:lnTo>
                        <a:lnTo>
                          <a:pt x="4156" y="1026"/>
                        </a:lnTo>
                        <a:lnTo>
                          <a:pt x="4156" y="1026"/>
                        </a:lnTo>
                        <a:lnTo>
                          <a:pt x="4156" y="1026"/>
                        </a:lnTo>
                        <a:lnTo>
                          <a:pt x="4156" y="1026"/>
                        </a:lnTo>
                        <a:lnTo>
                          <a:pt x="4162" y="1026"/>
                        </a:lnTo>
                        <a:lnTo>
                          <a:pt x="4162" y="1032"/>
                        </a:lnTo>
                        <a:lnTo>
                          <a:pt x="4162" y="1032"/>
                        </a:lnTo>
                        <a:lnTo>
                          <a:pt x="4162" y="1032"/>
                        </a:lnTo>
                        <a:lnTo>
                          <a:pt x="4162" y="1032"/>
                        </a:lnTo>
                        <a:lnTo>
                          <a:pt x="4162" y="1032"/>
                        </a:lnTo>
                        <a:lnTo>
                          <a:pt x="4162" y="1032"/>
                        </a:lnTo>
                        <a:lnTo>
                          <a:pt x="4168" y="1038"/>
                        </a:lnTo>
                        <a:lnTo>
                          <a:pt x="4168" y="1038"/>
                        </a:lnTo>
                        <a:lnTo>
                          <a:pt x="4168" y="1038"/>
                        </a:lnTo>
                        <a:lnTo>
                          <a:pt x="4168" y="1038"/>
                        </a:lnTo>
                        <a:lnTo>
                          <a:pt x="4168" y="1038"/>
                        </a:lnTo>
                        <a:lnTo>
                          <a:pt x="4168" y="1038"/>
                        </a:lnTo>
                        <a:lnTo>
                          <a:pt x="4174" y="1038"/>
                        </a:lnTo>
                        <a:lnTo>
                          <a:pt x="4174" y="1032"/>
                        </a:lnTo>
                        <a:lnTo>
                          <a:pt x="4174" y="1032"/>
                        </a:lnTo>
                        <a:lnTo>
                          <a:pt x="4174" y="1032"/>
                        </a:lnTo>
                        <a:lnTo>
                          <a:pt x="4174" y="1032"/>
                        </a:lnTo>
                        <a:lnTo>
                          <a:pt x="4174" y="1026"/>
                        </a:lnTo>
                        <a:lnTo>
                          <a:pt x="4181" y="1026"/>
                        </a:lnTo>
                        <a:lnTo>
                          <a:pt x="4181" y="1020"/>
                        </a:lnTo>
                        <a:lnTo>
                          <a:pt x="4181" y="1020"/>
                        </a:lnTo>
                        <a:lnTo>
                          <a:pt x="4181" y="1020"/>
                        </a:lnTo>
                        <a:lnTo>
                          <a:pt x="4181" y="1014"/>
                        </a:lnTo>
                        <a:lnTo>
                          <a:pt x="4187" y="1014"/>
                        </a:lnTo>
                        <a:lnTo>
                          <a:pt x="4187" y="1008"/>
                        </a:lnTo>
                        <a:lnTo>
                          <a:pt x="4187" y="1008"/>
                        </a:lnTo>
                        <a:lnTo>
                          <a:pt x="4187" y="1002"/>
                        </a:lnTo>
                        <a:lnTo>
                          <a:pt x="4187" y="1002"/>
                        </a:lnTo>
                        <a:lnTo>
                          <a:pt x="4187" y="996"/>
                        </a:lnTo>
                        <a:lnTo>
                          <a:pt x="4193" y="996"/>
                        </a:lnTo>
                        <a:lnTo>
                          <a:pt x="4193" y="990"/>
                        </a:lnTo>
                        <a:lnTo>
                          <a:pt x="4193" y="984"/>
                        </a:lnTo>
                        <a:lnTo>
                          <a:pt x="4193" y="984"/>
                        </a:lnTo>
                        <a:lnTo>
                          <a:pt x="4193" y="978"/>
                        </a:lnTo>
                        <a:lnTo>
                          <a:pt x="4193" y="972"/>
                        </a:lnTo>
                        <a:lnTo>
                          <a:pt x="4193" y="972"/>
                        </a:lnTo>
                        <a:lnTo>
                          <a:pt x="4199" y="966"/>
                        </a:lnTo>
                        <a:lnTo>
                          <a:pt x="4199" y="966"/>
                        </a:lnTo>
                        <a:lnTo>
                          <a:pt x="4199" y="960"/>
                        </a:lnTo>
                        <a:lnTo>
                          <a:pt x="4199" y="954"/>
                        </a:lnTo>
                        <a:lnTo>
                          <a:pt x="4199" y="954"/>
                        </a:lnTo>
                        <a:lnTo>
                          <a:pt x="4205" y="954"/>
                        </a:lnTo>
                        <a:lnTo>
                          <a:pt x="4205" y="954"/>
                        </a:lnTo>
                        <a:lnTo>
                          <a:pt x="4205" y="954"/>
                        </a:lnTo>
                        <a:lnTo>
                          <a:pt x="4205" y="954"/>
                        </a:lnTo>
                        <a:lnTo>
                          <a:pt x="4205" y="954"/>
                        </a:lnTo>
                        <a:lnTo>
                          <a:pt x="4205" y="954"/>
                        </a:lnTo>
                        <a:lnTo>
                          <a:pt x="4205" y="954"/>
                        </a:lnTo>
                        <a:lnTo>
                          <a:pt x="4212" y="954"/>
                        </a:lnTo>
                        <a:lnTo>
                          <a:pt x="4212" y="954"/>
                        </a:lnTo>
                        <a:lnTo>
                          <a:pt x="4212" y="948"/>
                        </a:lnTo>
                        <a:lnTo>
                          <a:pt x="4212" y="948"/>
                        </a:lnTo>
                        <a:lnTo>
                          <a:pt x="4212" y="948"/>
                        </a:lnTo>
                        <a:lnTo>
                          <a:pt x="4212" y="948"/>
                        </a:lnTo>
                        <a:lnTo>
                          <a:pt x="4218" y="948"/>
                        </a:lnTo>
                        <a:lnTo>
                          <a:pt x="4218" y="948"/>
                        </a:lnTo>
                        <a:lnTo>
                          <a:pt x="4218" y="948"/>
                        </a:lnTo>
                        <a:lnTo>
                          <a:pt x="4218" y="948"/>
                        </a:lnTo>
                        <a:lnTo>
                          <a:pt x="4218" y="948"/>
                        </a:lnTo>
                        <a:lnTo>
                          <a:pt x="4224" y="948"/>
                        </a:lnTo>
                        <a:lnTo>
                          <a:pt x="4224" y="948"/>
                        </a:lnTo>
                        <a:lnTo>
                          <a:pt x="4224" y="948"/>
                        </a:lnTo>
                        <a:lnTo>
                          <a:pt x="4224" y="948"/>
                        </a:lnTo>
                        <a:lnTo>
                          <a:pt x="4224" y="942"/>
                        </a:lnTo>
                        <a:lnTo>
                          <a:pt x="4224" y="942"/>
                        </a:lnTo>
                        <a:lnTo>
                          <a:pt x="4224" y="942"/>
                        </a:lnTo>
                        <a:lnTo>
                          <a:pt x="4230" y="942"/>
                        </a:lnTo>
                        <a:lnTo>
                          <a:pt x="4230" y="942"/>
                        </a:lnTo>
                        <a:lnTo>
                          <a:pt x="4230" y="942"/>
                        </a:lnTo>
                        <a:lnTo>
                          <a:pt x="4230" y="942"/>
                        </a:lnTo>
                        <a:lnTo>
                          <a:pt x="4230" y="942"/>
                        </a:lnTo>
                        <a:lnTo>
                          <a:pt x="4230" y="942"/>
                        </a:lnTo>
                        <a:lnTo>
                          <a:pt x="4237" y="942"/>
                        </a:lnTo>
                        <a:lnTo>
                          <a:pt x="4237" y="936"/>
                        </a:lnTo>
                        <a:lnTo>
                          <a:pt x="4237" y="936"/>
                        </a:lnTo>
                        <a:lnTo>
                          <a:pt x="4237" y="936"/>
                        </a:lnTo>
                        <a:lnTo>
                          <a:pt x="4237" y="936"/>
                        </a:lnTo>
                        <a:lnTo>
                          <a:pt x="4243" y="936"/>
                        </a:lnTo>
                        <a:lnTo>
                          <a:pt x="4243" y="936"/>
                        </a:lnTo>
                        <a:lnTo>
                          <a:pt x="4243" y="936"/>
                        </a:lnTo>
                        <a:lnTo>
                          <a:pt x="4243" y="930"/>
                        </a:lnTo>
                        <a:lnTo>
                          <a:pt x="4243" y="930"/>
                        </a:lnTo>
                        <a:lnTo>
                          <a:pt x="4243" y="930"/>
                        </a:lnTo>
                        <a:lnTo>
                          <a:pt x="4243" y="930"/>
                        </a:lnTo>
                        <a:lnTo>
                          <a:pt x="4249" y="930"/>
                        </a:lnTo>
                        <a:lnTo>
                          <a:pt x="4249" y="930"/>
                        </a:lnTo>
                        <a:lnTo>
                          <a:pt x="4249" y="930"/>
                        </a:lnTo>
                        <a:lnTo>
                          <a:pt x="4249" y="924"/>
                        </a:lnTo>
                        <a:lnTo>
                          <a:pt x="4249" y="924"/>
                        </a:lnTo>
                        <a:lnTo>
                          <a:pt x="4249" y="924"/>
                        </a:lnTo>
                        <a:lnTo>
                          <a:pt x="4255" y="924"/>
                        </a:lnTo>
                        <a:lnTo>
                          <a:pt x="4255" y="924"/>
                        </a:lnTo>
                        <a:lnTo>
                          <a:pt x="4255" y="924"/>
                        </a:lnTo>
                        <a:lnTo>
                          <a:pt x="4255" y="924"/>
                        </a:lnTo>
                        <a:lnTo>
                          <a:pt x="4255" y="924"/>
                        </a:lnTo>
                        <a:lnTo>
                          <a:pt x="4262" y="924"/>
                        </a:lnTo>
                        <a:lnTo>
                          <a:pt x="4262" y="930"/>
                        </a:lnTo>
                        <a:lnTo>
                          <a:pt x="4262" y="930"/>
                        </a:lnTo>
                        <a:lnTo>
                          <a:pt x="4262" y="930"/>
                        </a:lnTo>
                        <a:lnTo>
                          <a:pt x="4262" y="936"/>
                        </a:lnTo>
                        <a:lnTo>
                          <a:pt x="4262" y="936"/>
                        </a:lnTo>
                        <a:lnTo>
                          <a:pt x="4262" y="942"/>
                        </a:lnTo>
                        <a:lnTo>
                          <a:pt x="4268" y="942"/>
                        </a:lnTo>
                        <a:lnTo>
                          <a:pt x="4268" y="948"/>
                        </a:lnTo>
                        <a:lnTo>
                          <a:pt x="4268" y="948"/>
                        </a:lnTo>
                        <a:lnTo>
                          <a:pt x="4268" y="948"/>
                        </a:lnTo>
                        <a:lnTo>
                          <a:pt x="4268" y="954"/>
                        </a:lnTo>
                        <a:lnTo>
                          <a:pt x="4268" y="954"/>
                        </a:lnTo>
                        <a:lnTo>
                          <a:pt x="4274" y="954"/>
                        </a:lnTo>
                        <a:lnTo>
                          <a:pt x="4274" y="960"/>
                        </a:lnTo>
                        <a:lnTo>
                          <a:pt x="4274" y="960"/>
                        </a:lnTo>
                        <a:lnTo>
                          <a:pt x="4274" y="966"/>
                        </a:lnTo>
                        <a:lnTo>
                          <a:pt x="4274" y="966"/>
                        </a:lnTo>
                        <a:lnTo>
                          <a:pt x="4274" y="966"/>
                        </a:lnTo>
                        <a:lnTo>
                          <a:pt x="4280" y="972"/>
                        </a:lnTo>
                        <a:lnTo>
                          <a:pt x="4280" y="972"/>
                        </a:lnTo>
                        <a:lnTo>
                          <a:pt x="4280" y="972"/>
                        </a:lnTo>
                        <a:lnTo>
                          <a:pt x="4280" y="978"/>
                        </a:lnTo>
                        <a:lnTo>
                          <a:pt x="4280" y="978"/>
                        </a:lnTo>
                        <a:lnTo>
                          <a:pt x="4280" y="978"/>
                        </a:lnTo>
                        <a:lnTo>
                          <a:pt x="4287" y="978"/>
                        </a:lnTo>
                        <a:lnTo>
                          <a:pt x="4287" y="978"/>
                        </a:lnTo>
                        <a:lnTo>
                          <a:pt x="4287" y="978"/>
                        </a:lnTo>
                        <a:lnTo>
                          <a:pt x="4287" y="978"/>
                        </a:lnTo>
                        <a:lnTo>
                          <a:pt x="4287" y="972"/>
                        </a:lnTo>
                        <a:lnTo>
                          <a:pt x="4287" y="972"/>
                        </a:lnTo>
                        <a:lnTo>
                          <a:pt x="4293" y="966"/>
                        </a:lnTo>
                        <a:lnTo>
                          <a:pt x="4293" y="960"/>
                        </a:lnTo>
                        <a:lnTo>
                          <a:pt x="4293" y="960"/>
                        </a:lnTo>
                        <a:lnTo>
                          <a:pt x="4293" y="954"/>
                        </a:lnTo>
                        <a:lnTo>
                          <a:pt x="4293" y="948"/>
                        </a:lnTo>
                        <a:lnTo>
                          <a:pt x="4299" y="942"/>
                        </a:lnTo>
                        <a:lnTo>
                          <a:pt x="4299" y="936"/>
                        </a:lnTo>
                        <a:lnTo>
                          <a:pt x="4299" y="936"/>
                        </a:lnTo>
                        <a:lnTo>
                          <a:pt x="4299" y="930"/>
                        </a:lnTo>
                        <a:lnTo>
                          <a:pt x="4299" y="924"/>
                        </a:lnTo>
                        <a:lnTo>
                          <a:pt x="4299" y="918"/>
                        </a:lnTo>
                        <a:lnTo>
                          <a:pt x="4299" y="918"/>
                        </a:lnTo>
                        <a:lnTo>
                          <a:pt x="4305" y="912"/>
                        </a:lnTo>
                        <a:lnTo>
                          <a:pt x="4305" y="906"/>
                        </a:lnTo>
                        <a:lnTo>
                          <a:pt x="4305" y="900"/>
                        </a:lnTo>
                        <a:lnTo>
                          <a:pt x="4305" y="894"/>
                        </a:lnTo>
                        <a:lnTo>
                          <a:pt x="4305" y="888"/>
                        </a:lnTo>
                        <a:lnTo>
                          <a:pt x="4305" y="882"/>
                        </a:lnTo>
                        <a:lnTo>
                          <a:pt x="4312" y="882"/>
                        </a:lnTo>
                        <a:lnTo>
                          <a:pt x="4312" y="876"/>
                        </a:lnTo>
                        <a:lnTo>
                          <a:pt x="4312" y="870"/>
                        </a:lnTo>
                        <a:lnTo>
                          <a:pt x="4312" y="864"/>
                        </a:lnTo>
                        <a:lnTo>
                          <a:pt x="4312" y="858"/>
                        </a:lnTo>
                        <a:lnTo>
                          <a:pt x="4312" y="858"/>
                        </a:lnTo>
                        <a:lnTo>
                          <a:pt x="4318" y="852"/>
                        </a:lnTo>
                        <a:lnTo>
                          <a:pt x="4318" y="852"/>
                        </a:lnTo>
                        <a:lnTo>
                          <a:pt x="4318" y="852"/>
                        </a:lnTo>
                        <a:lnTo>
                          <a:pt x="4318" y="852"/>
                        </a:lnTo>
                        <a:lnTo>
                          <a:pt x="4318" y="852"/>
                        </a:lnTo>
                        <a:lnTo>
                          <a:pt x="4318" y="852"/>
                        </a:lnTo>
                        <a:lnTo>
                          <a:pt x="4324" y="852"/>
                        </a:lnTo>
                        <a:lnTo>
                          <a:pt x="4324" y="852"/>
                        </a:lnTo>
                        <a:lnTo>
                          <a:pt x="4324" y="852"/>
                        </a:lnTo>
                        <a:lnTo>
                          <a:pt x="4324" y="852"/>
                        </a:lnTo>
                        <a:lnTo>
                          <a:pt x="4324" y="852"/>
                        </a:lnTo>
                        <a:lnTo>
                          <a:pt x="4330" y="852"/>
                        </a:lnTo>
                        <a:lnTo>
                          <a:pt x="4330" y="852"/>
                        </a:lnTo>
                        <a:lnTo>
                          <a:pt x="4330" y="852"/>
                        </a:lnTo>
                        <a:lnTo>
                          <a:pt x="4330" y="852"/>
                        </a:lnTo>
                        <a:lnTo>
                          <a:pt x="4330" y="852"/>
                        </a:lnTo>
                        <a:lnTo>
                          <a:pt x="4330" y="852"/>
                        </a:lnTo>
                        <a:lnTo>
                          <a:pt x="4330" y="852"/>
                        </a:lnTo>
                        <a:lnTo>
                          <a:pt x="4337" y="852"/>
                        </a:lnTo>
                        <a:lnTo>
                          <a:pt x="4337" y="852"/>
                        </a:lnTo>
                        <a:lnTo>
                          <a:pt x="4337" y="852"/>
                        </a:lnTo>
                        <a:lnTo>
                          <a:pt x="4337" y="852"/>
                        </a:lnTo>
                        <a:lnTo>
                          <a:pt x="4337" y="852"/>
                        </a:lnTo>
                        <a:lnTo>
                          <a:pt x="4337" y="852"/>
                        </a:lnTo>
                        <a:lnTo>
                          <a:pt x="4343" y="852"/>
                        </a:lnTo>
                        <a:lnTo>
                          <a:pt x="4343" y="852"/>
                        </a:lnTo>
                        <a:lnTo>
                          <a:pt x="4343" y="852"/>
                        </a:lnTo>
                        <a:lnTo>
                          <a:pt x="4343" y="852"/>
                        </a:lnTo>
                        <a:lnTo>
                          <a:pt x="4343" y="852"/>
                        </a:lnTo>
                        <a:lnTo>
                          <a:pt x="4343" y="852"/>
                        </a:lnTo>
                        <a:lnTo>
                          <a:pt x="4349" y="852"/>
                        </a:lnTo>
                        <a:lnTo>
                          <a:pt x="4349" y="852"/>
                        </a:lnTo>
                        <a:lnTo>
                          <a:pt x="4349" y="852"/>
                        </a:lnTo>
                        <a:lnTo>
                          <a:pt x="4349" y="852"/>
                        </a:lnTo>
                        <a:lnTo>
                          <a:pt x="4349" y="852"/>
                        </a:lnTo>
                        <a:lnTo>
                          <a:pt x="4349" y="852"/>
                        </a:lnTo>
                        <a:lnTo>
                          <a:pt x="4355" y="852"/>
                        </a:lnTo>
                        <a:lnTo>
                          <a:pt x="4355" y="852"/>
                        </a:lnTo>
                        <a:lnTo>
                          <a:pt x="4355" y="852"/>
                        </a:lnTo>
                        <a:lnTo>
                          <a:pt x="4355" y="846"/>
                        </a:lnTo>
                        <a:lnTo>
                          <a:pt x="4355" y="846"/>
                        </a:lnTo>
                        <a:lnTo>
                          <a:pt x="4355" y="846"/>
                        </a:lnTo>
                        <a:lnTo>
                          <a:pt x="4361" y="846"/>
                        </a:lnTo>
                        <a:lnTo>
                          <a:pt x="4361" y="846"/>
                        </a:lnTo>
                        <a:lnTo>
                          <a:pt x="4361" y="846"/>
                        </a:lnTo>
                        <a:lnTo>
                          <a:pt x="4361" y="846"/>
                        </a:lnTo>
                        <a:lnTo>
                          <a:pt x="4361" y="846"/>
                        </a:lnTo>
                        <a:lnTo>
                          <a:pt x="4361" y="846"/>
                        </a:lnTo>
                        <a:lnTo>
                          <a:pt x="4368" y="846"/>
                        </a:lnTo>
                        <a:lnTo>
                          <a:pt x="4368" y="846"/>
                        </a:lnTo>
                        <a:lnTo>
                          <a:pt x="4368" y="846"/>
                        </a:lnTo>
                        <a:lnTo>
                          <a:pt x="4368" y="846"/>
                        </a:lnTo>
                        <a:lnTo>
                          <a:pt x="4368" y="846"/>
                        </a:lnTo>
                        <a:lnTo>
                          <a:pt x="4368" y="846"/>
                        </a:lnTo>
                        <a:lnTo>
                          <a:pt x="4374" y="846"/>
                        </a:lnTo>
                        <a:lnTo>
                          <a:pt x="4374" y="846"/>
                        </a:lnTo>
                        <a:lnTo>
                          <a:pt x="4374" y="846"/>
                        </a:lnTo>
                        <a:lnTo>
                          <a:pt x="4374" y="846"/>
                        </a:lnTo>
                        <a:lnTo>
                          <a:pt x="4374" y="846"/>
                        </a:lnTo>
                        <a:lnTo>
                          <a:pt x="4374" y="846"/>
                        </a:lnTo>
                        <a:lnTo>
                          <a:pt x="4380" y="846"/>
                        </a:lnTo>
                        <a:lnTo>
                          <a:pt x="4380" y="846"/>
                        </a:lnTo>
                        <a:lnTo>
                          <a:pt x="4380" y="846"/>
                        </a:lnTo>
                        <a:lnTo>
                          <a:pt x="4380" y="852"/>
                        </a:lnTo>
                        <a:lnTo>
                          <a:pt x="4380" y="852"/>
                        </a:lnTo>
                        <a:lnTo>
                          <a:pt x="4380" y="858"/>
                        </a:lnTo>
                        <a:lnTo>
                          <a:pt x="4386" y="858"/>
                        </a:lnTo>
                        <a:lnTo>
                          <a:pt x="4386" y="864"/>
                        </a:lnTo>
                        <a:lnTo>
                          <a:pt x="4386" y="870"/>
                        </a:lnTo>
                        <a:lnTo>
                          <a:pt x="4386" y="876"/>
                        </a:lnTo>
                        <a:lnTo>
                          <a:pt x="4386" y="876"/>
                        </a:lnTo>
                        <a:lnTo>
                          <a:pt x="4386" y="882"/>
                        </a:lnTo>
                        <a:lnTo>
                          <a:pt x="4393" y="882"/>
                        </a:lnTo>
                        <a:lnTo>
                          <a:pt x="4393" y="888"/>
                        </a:lnTo>
                        <a:lnTo>
                          <a:pt x="4393" y="888"/>
                        </a:lnTo>
                        <a:lnTo>
                          <a:pt x="4393" y="894"/>
                        </a:lnTo>
                        <a:lnTo>
                          <a:pt x="4393" y="894"/>
                        </a:lnTo>
                        <a:lnTo>
                          <a:pt x="4393" y="894"/>
                        </a:lnTo>
                        <a:lnTo>
                          <a:pt x="4399" y="894"/>
                        </a:lnTo>
                        <a:lnTo>
                          <a:pt x="4399" y="894"/>
                        </a:lnTo>
                        <a:lnTo>
                          <a:pt x="4399" y="894"/>
                        </a:lnTo>
                        <a:lnTo>
                          <a:pt x="4399" y="888"/>
                        </a:lnTo>
                        <a:lnTo>
                          <a:pt x="4399" y="888"/>
                        </a:lnTo>
                        <a:lnTo>
                          <a:pt x="4399" y="882"/>
                        </a:lnTo>
                        <a:lnTo>
                          <a:pt x="4405" y="882"/>
                        </a:lnTo>
                        <a:lnTo>
                          <a:pt x="4405" y="876"/>
                        </a:lnTo>
                        <a:lnTo>
                          <a:pt x="4405" y="876"/>
                        </a:lnTo>
                        <a:lnTo>
                          <a:pt x="4405" y="870"/>
                        </a:lnTo>
                        <a:lnTo>
                          <a:pt x="4405" y="864"/>
                        </a:lnTo>
                        <a:lnTo>
                          <a:pt x="4405" y="858"/>
                        </a:lnTo>
                        <a:lnTo>
                          <a:pt x="4411" y="858"/>
                        </a:lnTo>
                        <a:lnTo>
                          <a:pt x="4411" y="852"/>
                        </a:lnTo>
                        <a:lnTo>
                          <a:pt x="4411" y="852"/>
                        </a:lnTo>
                        <a:lnTo>
                          <a:pt x="4411" y="846"/>
                        </a:lnTo>
                        <a:lnTo>
                          <a:pt x="4411" y="846"/>
                        </a:lnTo>
                        <a:lnTo>
                          <a:pt x="4411" y="846"/>
                        </a:lnTo>
                        <a:lnTo>
                          <a:pt x="4418" y="846"/>
                        </a:lnTo>
                        <a:lnTo>
                          <a:pt x="4418" y="846"/>
                        </a:lnTo>
                        <a:lnTo>
                          <a:pt x="4418" y="846"/>
                        </a:lnTo>
                        <a:lnTo>
                          <a:pt x="4418" y="846"/>
                        </a:lnTo>
                        <a:lnTo>
                          <a:pt x="4418" y="846"/>
                        </a:lnTo>
                        <a:lnTo>
                          <a:pt x="4418" y="846"/>
                        </a:lnTo>
                        <a:lnTo>
                          <a:pt x="4424" y="846"/>
                        </a:lnTo>
                        <a:lnTo>
                          <a:pt x="4424" y="846"/>
                        </a:lnTo>
                        <a:lnTo>
                          <a:pt x="4424" y="846"/>
                        </a:lnTo>
                        <a:lnTo>
                          <a:pt x="4424" y="846"/>
                        </a:lnTo>
                        <a:lnTo>
                          <a:pt x="4424" y="846"/>
                        </a:lnTo>
                        <a:lnTo>
                          <a:pt x="4424" y="846"/>
                        </a:lnTo>
                        <a:lnTo>
                          <a:pt x="4430" y="846"/>
                        </a:lnTo>
                        <a:lnTo>
                          <a:pt x="4430" y="846"/>
                        </a:lnTo>
                        <a:lnTo>
                          <a:pt x="4430" y="846"/>
                        </a:lnTo>
                        <a:lnTo>
                          <a:pt x="4430" y="846"/>
                        </a:lnTo>
                        <a:lnTo>
                          <a:pt x="4430" y="846"/>
                        </a:lnTo>
                        <a:lnTo>
                          <a:pt x="4430" y="846"/>
                        </a:lnTo>
                        <a:lnTo>
                          <a:pt x="4430" y="846"/>
                        </a:lnTo>
                        <a:lnTo>
                          <a:pt x="4436" y="846"/>
                        </a:lnTo>
                        <a:lnTo>
                          <a:pt x="4436" y="846"/>
                        </a:lnTo>
                        <a:lnTo>
                          <a:pt x="4436" y="852"/>
                        </a:lnTo>
                        <a:lnTo>
                          <a:pt x="4436" y="852"/>
                        </a:lnTo>
                        <a:lnTo>
                          <a:pt x="4436" y="852"/>
                        </a:lnTo>
                        <a:lnTo>
                          <a:pt x="4436" y="852"/>
                        </a:lnTo>
                        <a:lnTo>
                          <a:pt x="4443" y="852"/>
                        </a:lnTo>
                        <a:lnTo>
                          <a:pt x="4443" y="852"/>
                        </a:lnTo>
                        <a:lnTo>
                          <a:pt x="4443" y="852"/>
                        </a:lnTo>
                        <a:lnTo>
                          <a:pt x="4443" y="852"/>
                        </a:lnTo>
                        <a:lnTo>
                          <a:pt x="4443" y="852"/>
                        </a:lnTo>
                        <a:lnTo>
                          <a:pt x="4443" y="852"/>
                        </a:lnTo>
                        <a:lnTo>
                          <a:pt x="4449" y="852"/>
                        </a:lnTo>
                        <a:lnTo>
                          <a:pt x="4449" y="852"/>
                        </a:lnTo>
                        <a:lnTo>
                          <a:pt x="4449" y="852"/>
                        </a:lnTo>
                        <a:lnTo>
                          <a:pt x="4449" y="852"/>
                        </a:lnTo>
                        <a:lnTo>
                          <a:pt x="4449" y="852"/>
                        </a:lnTo>
                        <a:lnTo>
                          <a:pt x="4449" y="852"/>
                        </a:lnTo>
                        <a:lnTo>
                          <a:pt x="4455" y="852"/>
                        </a:lnTo>
                        <a:lnTo>
                          <a:pt x="4455" y="852"/>
                        </a:lnTo>
                        <a:lnTo>
                          <a:pt x="4455" y="852"/>
                        </a:lnTo>
                        <a:lnTo>
                          <a:pt x="4455" y="852"/>
                        </a:lnTo>
                        <a:lnTo>
                          <a:pt x="4455" y="852"/>
                        </a:lnTo>
                        <a:lnTo>
                          <a:pt x="4455" y="852"/>
                        </a:lnTo>
                        <a:lnTo>
                          <a:pt x="4461" y="852"/>
                        </a:lnTo>
                        <a:lnTo>
                          <a:pt x="4461" y="852"/>
                        </a:lnTo>
                        <a:lnTo>
                          <a:pt x="4461" y="852"/>
                        </a:lnTo>
                        <a:lnTo>
                          <a:pt x="4461" y="852"/>
                        </a:lnTo>
                        <a:lnTo>
                          <a:pt x="4461" y="852"/>
                        </a:lnTo>
                        <a:lnTo>
                          <a:pt x="4461" y="852"/>
                        </a:lnTo>
                        <a:lnTo>
                          <a:pt x="4468" y="852"/>
                        </a:lnTo>
                        <a:lnTo>
                          <a:pt x="4468" y="852"/>
                        </a:lnTo>
                        <a:lnTo>
                          <a:pt x="4468" y="852"/>
                        </a:lnTo>
                        <a:lnTo>
                          <a:pt x="4468" y="852"/>
                        </a:lnTo>
                        <a:lnTo>
                          <a:pt x="4468" y="852"/>
                        </a:lnTo>
                        <a:lnTo>
                          <a:pt x="4468" y="852"/>
                        </a:lnTo>
                        <a:lnTo>
                          <a:pt x="4474" y="852"/>
                        </a:lnTo>
                        <a:lnTo>
                          <a:pt x="4474" y="852"/>
                        </a:lnTo>
                        <a:lnTo>
                          <a:pt x="4474" y="852"/>
                        </a:lnTo>
                        <a:lnTo>
                          <a:pt x="4474" y="852"/>
                        </a:lnTo>
                        <a:lnTo>
                          <a:pt x="4474" y="852"/>
                        </a:lnTo>
                        <a:lnTo>
                          <a:pt x="4474" y="852"/>
                        </a:lnTo>
                        <a:lnTo>
                          <a:pt x="4480" y="852"/>
                        </a:lnTo>
                        <a:lnTo>
                          <a:pt x="4480" y="852"/>
                        </a:lnTo>
                        <a:lnTo>
                          <a:pt x="4480" y="852"/>
                        </a:lnTo>
                        <a:lnTo>
                          <a:pt x="4480" y="852"/>
                        </a:lnTo>
                        <a:lnTo>
                          <a:pt x="4480" y="852"/>
                        </a:lnTo>
                        <a:lnTo>
                          <a:pt x="4486" y="852"/>
                        </a:lnTo>
                        <a:lnTo>
                          <a:pt x="4486" y="852"/>
                        </a:lnTo>
                        <a:lnTo>
                          <a:pt x="4486" y="852"/>
                        </a:lnTo>
                        <a:lnTo>
                          <a:pt x="4486" y="852"/>
                        </a:lnTo>
                        <a:lnTo>
                          <a:pt x="4486" y="852"/>
                        </a:lnTo>
                        <a:lnTo>
                          <a:pt x="4486" y="852"/>
                        </a:lnTo>
                        <a:lnTo>
                          <a:pt x="4493" y="852"/>
                        </a:lnTo>
                        <a:lnTo>
                          <a:pt x="4493" y="852"/>
                        </a:lnTo>
                        <a:lnTo>
                          <a:pt x="4493" y="852"/>
                        </a:lnTo>
                        <a:lnTo>
                          <a:pt x="4493" y="846"/>
                        </a:lnTo>
                        <a:lnTo>
                          <a:pt x="4493" y="846"/>
                        </a:lnTo>
                        <a:lnTo>
                          <a:pt x="4493" y="846"/>
                        </a:lnTo>
                        <a:lnTo>
                          <a:pt x="4499" y="846"/>
                        </a:lnTo>
                        <a:lnTo>
                          <a:pt x="4499" y="846"/>
                        </a:lnTo>
                        <a:lnTo>
                          <a:pt x="4499" y="846"/>
                        </a:lnTo>
                        <a:lnTo>
                          <a:pt x="4499" y="846"/>
                        </a:lnTo>
                        <a:lnTo>
                          <a:pt x="4499" y="846"/>
                        </a:lnTo>
                        <a:lnTo>
                          <a:pt x="4499" y="846"/>
                        </a:lnTo>
                        <a:lnTo>
                          <a:pt x="4505" y="846"/>
                        </a:lnTo>
                        <a:lnTo>
                          <a:pt x="4505" y="846"/>
                        </a:lnTo>
                        <a:lnTo>
                          <a:pt x="4505" y="846"/>
                        </a:lnTo>
                        <a:lnTo>
                          <a:pt x="4505" y="846"/>
                        </a:lnTo>
                        <a:lnTo>
                          <a:pt x="4505" y="846"/>
                        </a:lnTo>
                        <a:lnTo>
                          <a:pt x="4505" y="846"/>
                        </a:lnTo>
                        <a:lnTo>
                          <a:pt x="4511" y="846"/>
                        </a:lnTo>
                        <a:lnTo>
                          <a:pt x="4511" y="846"/>
                        </a:lnTo>
                        <a:lnTo>
                          <a:pt x="4511" y="846"/>
                        </a:lnTo>
                        <a:lnTo>
                          <a:pt x="4511" y="846"/>
                        </a:lnTo>
                        <a:lnTo>
                          <a:pt x="4511" y="846"/>
                        </a:lnTo>
                        <a:lnTo>
                          <a:pt x="4511" y="846"/>
                        </a:lnTo>
                        <a:lnTo>
                          <a:pt x="4517" y="846"/>
                        </a:lnTo>
                        <a:lnTo>
                          <a:pt x="4517" y="846"/>
                        </a:lnTo>
                        <a:lnTo>
                          <a:pt x="4517" y="846"/>
                        </a:lnTo>
                        <a:lnTo>
                          <a:pt x="4517" y="852"/>
                        </a:lnTo>
                        <a:lnTo>
                          <a:pt x="4517" y="852"/>
                        </a:lnTo>
                        <a:lnTo>
                          <a:pt x="4517" y="858"/>
                        </a:lnTo>
                        <a:lnTo>
                          <a:pt x="4517" y="858"/>
                        </a:lnTo>
                        <a:lnTo>
                          <a:pt x="4524" y="864"/>
                        </a:lnTo>
                        <a:lnTo>
                          <a:pt x="4524" y="864"/>
                        </a:lnTo>
                        <a:lnTo>
                          <a:pt x="4524" y="876"/>
                        </a:lnTo>
                        <a:lnTo>
                          <a:pt x="4524" y="876"/>
                        </a:lnTo>
                        <a:lnTo>
                          <a:pt x="4524" y="882"/>
                        </a:lnTo>
                        <a:lnTo>
                          <a:pt x="4530" y="882"/>
                        </a:lnTo>
                        <a:lnTo>
                          <a:pt x="4530" y="888"/>
                        </a:lnTo>
                        <a:lnTo>
                          <a:pt x="4530" y="888"/>
                        </a:lnTo>
                        <a:lnTo>
                          <a:pt x="4530" y="894"/>
                        </a:lnTo>
                        <a:lnTo>
                          <a:pt x="4530" y="894"/>
                        </a:lnTo>
                        <a:lnTo>
                          <a:pt x="4530" y="894"/>
                        </a:lnTo>
                        <a:lnTo>
                          <a:pt x="4530" y="894"/>
                        </a:lnTo>
                        <a:lnTo>
                          <a:pt x="4536" y="894"/>
                        </a:lnTo>
                        <a:lnTo>
                          <a:pt x="4536" y="894"/>
                        </a:lnTo>
                        <a:lnTo>
                          <a:pt x="4536" y="888"/>
                        </a:lnTo>
                        <a:lnTo>
                          <a:pt x="4536" y="888"/>
                        </a:lnTo>
                        <a:lnTo>
                          <a:pt x="4536" y="882"/>
                        </a:lnTo>
                        <a:lnTo>
                          <a:pt x="4542" y="882"/>
                        </a:lnTo>
                        <a:lnTo>
                          <a:pt x="4542" y="876"/>
                        </a:lnTo>
                        <a:lnTo>
                          <a:pt x="4542" y="876"/>
                        </a:lnTo>
                        <a:lnTo>
                          <a:pt x="4542" y="870"/>
                        </a:lnTo>
                        <a:lnTo>
                          <a:pt x="4542" y="864"/>
                        </a:lnTo>
                        <a:lnTo>
                          <a:pt x="4542" y="864"/>
                        </a:lnTo>
                        <a:lnTo>
                          <a:pt x="4542" y="858"/>
                        </a:lnTo>
                        <a:lnTo>
                          <a:pt x="4549" y="852"/>
                        </a:lnTo>
                        <a:lnTo>
                          <a:pt x="4549" y="852"/>
                        </a:lnTo>
                        <a:lnTo>
                          <a:pt x="4549" y="846"/>
                        </a:lnTo>
                        <a:lnTo>
                          <a:pt x="4549" y="846"/>
                        </a:lnTo>
                        <a:lnTo>
                          <a:pt x="4549" y="846"/>
                        </a:lnTo>
                        <a:lnTo>
                          <a:pt x="4555" y="846"/>
                        </a:lnTo>
                        <a:lnTo>
                          <a:pt x="4555" y="846"/>
                        </a:lnTo>
                        <a:lnTo>
                          <a:pt x="4555" y="846"/>
                        </a:lnTo>
                        <a:lnTo>
                          <a:pt x="4555" y="846"/>
                        </a:lnTo>
                        <a:lnTo>
                          <a:pt x="4555" y="846"/>
                        </a:lnTo>
                        <a:lnTo>
                          <a:pt x="4555" y="846"/>
                        </a:lnTo>
                        <a:lnTo>
                          <a:pt x="4555" y="846"/>
                        </a:lnTo>
                        <a:lnTo>
                          <a:pt x="4561" y="846"/>
                        </a:lnTo>
                        <a:lnTo>
                          <a:pt x="4561" y="846"/>
                        </a:lnTo>
                        <a:lnTo>
                          <a:pt x="4561" y="846"/>
                        </a:lnTo>
                        <a:lnTo>
                          <a:pt x="4561" y="846"/>
                        </a:lnTo>
                        <a:lnTo>
                          <a:pt x="4561" y="846"/>
                        </a:lnTo>
                        <a:lnTo>
                          <a:pt x="4561" y="846"/>
                        </a:lnTo>
                        <a:lnTo>
                          <a:pt x="4567" y="846"/>
                        </a:lnTo>
                        <a:lnTo>
                          <a:pt x="4567" y="846"/>
                        </a:lnTo>
                        <a:lnTo>
                          <a:pt x="4567" y="846"/>
                        </a:lnTo>
                        <a:lnTo>
                          <a:pt x="4567" y="846"/>
                        </a:lnTo>
                        <a:lnTo>
                          <a:pt x="4567" y="846"/>
                        </a:lnTo>
                        <a:lnTo>
                          <a:pt x="4567" y="846"/>
                        </a:lnTo>
                        <a:lnTo>
                          <a:pt x="4574" y="846"/>
                        </a:lnTo>
                        <a:lnTo>
                          <a:pt x="4574" y="846"/>
                        </a:lnTo>
                        <a:lnTo>
                          <a:pt x="4574" y="852"/>
                        </a:lnTo>
                        <a:lnTo>
                          <a:pt x="4574" y="852"/>
                        </a:lnTo>
                        <a:lnTo>
                          <a:pt x="4574" y="852"/>
                        </a:lnTo>
                        <a:lnTo>
                          <a:pt x="4574" y="852"/>
                        </a:lnTo>
                        <a:lnTo>
                          <a:pt x="4580" y="852"/>
                        </a:lnTo>
                        <a:lnTo>
                          <a:pt x="4580" y="852"/>
                        </a:lnTo>
                        <a:lnTo>
                          <a:pt x="4580" y="852"/>
                        </a:lnTo>
                        <a:lnTo>
                          <a:pt x="4580" y="852"/>
                        </a:lnTo>
                        <a:lnTo>
                          <a:pt x="4580" y="852"/>
                        </a:lnTo>
                        <a:lnTo>
                          <a:pt x="4580" y="852"/>
                        </a:lnTo>
                        <a:lnTo>
                          <a:pt x="4586" y="852"/>
                        </a:lnTo>
                        <a:lnTo>
                          <a:pt x="4586" y="852"/>
                        </a:lnTo>
                        <a:lnTo>
                          <a:pt x="4586" y="852"/>
                        </a:lnTo>
                        <a:lnTo>
                          <a:pt x="4586" y="852"/>
                        </a:lnTo>
                        <a:lnTo>
                          <a:pt x="4586" y="852"/>
                        </a:lnTo>
                        <a:lnTo>
                          <a:pt x="4586" y="852"/>
                        </a:lnTo>
                        <a:lnTo>
                          <a:pt x="4592" y="852"/>
                        </a:lnTo>
                        <a:lnTo>
                          <a:pt x="4592" y="852"/>
                        </a:lnTo>
                        <a:lnTo>
                          <a:pt x="4592" y="852"/>
                        </a:lnTo>
                        <a:lnTo>
                          <a:pt x="4592" y="852"/>
                        </a:lnTo>
                        <a:lnTo>
                          <a:pt x="4592" y="852"/>
                        </a:lnTo>
                        <a:lnTo>
                          <a:pt x="4592" y="852"/>
                        </a:lnTo>
                        <a:lnTo>
                          <a:pt x="4599" y="852"/>
                        </a:lnTo>
                        <a:lnTo>
                          <a:pt x="4599" y="852"/>
                        </a:lnTo>
                        <a:lnTo>
                          <a:pt x="4599" y="852"/>
                        </a:lnTo>
                        <a:lnTo>
                          <a:pt x="4599" y="852"/>
                        </a:lnTo>
                        <a:lnTo>
                          <a:pt x="4599" y="852"/>
                        </a:lnTo>
                        <a:lnTo>
                          <a:pt x="4599" y="852"/>
                        </a:lnTo>
                        <a:lnTo>
                          <a:pt x="4605" y="852"/>
                        </a:lnTo>
                        <a:lnTo>
                          <a:pt x="4605" y="852"/>
                        </a:lnTo>
                        <a:lnTo>
                          <a:pt x="4605" y="852"/>
                        </a:lnTo>
                        <a:lnTo>
                          <a:pt x="4605" y="852"/>
                        </a:lnTo>
                        <a:lnTo>
                          <a:pt x="4605" y="852"/>
                        </a:lnTo>
                        <a:lnTo>
                          <a:pt x="4605" y="852"/>
                        </a:lnTo>
                        <a:lnTo>
                          <a:pt x="4611" y="852"/>
                        </a:lnTo>
                        <a:lnTo>
                          <a:pt x="4611" y="852"/>
                        </a:lnTo>
                        <a:lnTo>
                          <a:pt x="4611" y="852"/>
                        </a:lnTo>
                        <a:lnTo>
                          <a:pt x="4611" y="852"/>
                        </a:lnTo>
                        <a:lnTo>
                          <a:pt x="4611" y="852"/>
                        </a:lnTo>
                        <a:lnTo>
                          <a:pt x="4611" y="852"/>
                        </a:lnTo>
                        <a:lnTo>
                          <a:pt x="4617" y="852"/>
                        </a:lnTo>
                        <a:lnTo>
                          <a:pt x="4617" y="852"/>
                        </a:lnTo>
                        <a:lnTo>
                          <a:pt x="4617" y="852"/>
                        </a:lnTo>
                        <a:lnTo>
                          <a:pt x="4617" y="852"/>
                        </a:lnTo>
                        <a:lnTo>
                          <a:pt x="4617" y="852"/>
                        </a:lnTo>
                        <a:lnTo>
                          <a:pt x="4617" y="852"/>
                        </a:lnTo>
                        <a:lnTo>
                          <a:pt x="4624" y="852"/>
                        </a:lnTo>
                        <a:lnTo>
                          <a:pt x="4624" y="852"/>
                        </a:lnTo>
                        <a:lnTo>
                          <a:pt x="4624" y="852"/>
                        </a:lnTo>
                        <a:lnTo>
                          <a:pt x="4624" y="852"/>
                        </a:lnTo>
                        <a:lnTo>
                          <a:pt x="4624" y="852"/>
                        </a:lnTo>
                        <a:lnTo>
                          <a:pt x="4624" y="852"/>
                        </a:lnTo>
                        <a:lnTo>
                          <a:pt x="4630" y="852"/>
                        </a:lnTo>
                        <a:lnTo>
                          <a:pt x="4630" y="852"/>
                        </a:lnTo>
                        <a:lnTo>
                          <a:pt x="4630" y="852"/>
                        </a:lnTo>
                        <a:lnTo>
                          <a:pt x="4630" y="846"/>
                        </a:lnTo>
                        <a:lnTo>
                          <a:pt x="4630" y="846"/>
                        </a:lnTo>
                        <a:lnTo>
                          <a:pt x="4630" y="846"/>
                        </a:lnTo>
                        <a:lnTo>
                          <a:pt x="4636" y="846"/>
                        </a:lnTo>
                        <a:lnTo>
                          <a:pt x="4636" y="846"/>
                        </a:lnTo>
                        <a:lnTo>
                          <a:pt x="4636" y="846"/>
                        </a:lnTo>
                        <a:lnTo>
                          <a:pt x="4636" y="846"/>
                        </a:lnTo>
                        <a:lnTo>
                          <a:pt x="4636" y="846"/>
                        </a:lnTo>
                        <a:lnTo>
                          <a:pt x="4636" y="846"/>
                        </a:lnTo>
                        <a:lnTo>
                          <a:pt x="4642" y="846"/>
                        </a:lnTo>
                        <a:lnTo>
                          <a:pt x="4642" y="846"/>
                        </a:lnTo>
                        <a:lnTo>
                          <a:pt x="4642" y="846"/>
                        </a:lnTo>
                        <a:lnTo>
                          <a:pt x="4642" y="846"/>
                        </a:lnTo>
                        <a:lnTo>
                          <a:pt x="4642" y="846"/>
                        </a:lnTo>
                        <a:lnTo>
                          <a:pt x="4642" y="846"/>
                        </a:lnTo>
                        <a:lnTo>
                          <a:pt x="4649" y="846"/>
                        </a:lnTo>
                        <a:lnTo>
                          <a:pt x="4649" y="846"/>
                        </a:lnTo>
                        <a:lnTo>
                          <a:pt x="4649" y="846"/>
                        </a:lnTo>
                        <a:lnTo>
                          <a:pt x="4649" y="846"/>
                        </a:lnTo>
                        <a:lnTo>
                          <a:pt x="4649" y="846"/>
                        </a:lnTo>
                        <a:lnTo>
                          <a:pt x="4655" y="846"/>
                        </a:lnTo>
                        <a:lnTo>
                          <a:pt x="4655" y="846"/>
                        </a:lnTo>
                        <a:lnTo>
                          <a:pt x="4655" y="846"/>
                        </a:lnTo>
                        <a:lnTo>
                          <a:pt x="4655" y="852"/>
                        </a:lnTo>
                        <a:lnTo>
                          <a:pt x="4655" y="852"/>
                        </a:lnTo>
                        <a:lnTo>
                          <a:pt x="4655" y="858"/>
                        </a:lnTo>
                        <a:lnTo>
                          <a:pt x="4655" y="858"/>
                        </a:lnTo>
                        <a:lnTo>
                          <a:pt x="4661" y="864"/>
                        </a:lnTo>
                        <a:lnTo>
                          <a:pt x="4661" y="864"/>
                        </a:lnTo>
                        <a:lnTo>
                          <a:pt x="4661" y="870"/>
                        </a:lnTo>
                        <a:lnTo>
                          <a:pt x="4661" y="876"/>
                        </a:lnTo>
                        <a:lnTo>
                          <a:pt x="4661" y="882"/>
                        </a:lnTo>
                        <a:lnTo>
                          <a:pt x="4667" y="882"/>
                        </a:lnTo>
                        <a:lnTo>
                          <a:pt x="4667" y="888"/>
                        </a:lnTo>
                        <a:lnTo>
                          <a:pt x="4667" y="888"/>
                        </a:lnTo>
                        <a:lnTo>
                          <a:pt x="4667" y="894"/>
                        </a:lnTo>
                        <a:lnTo>
                          <a:pt x="4667" y="894"/>
                        </a:lnTo>
                        <a:lnTo>
                          <a:pt x="4667" y="894"/>
                        </a:lnTo>
                        <a:lnTo>
                          <a:pt x="4667" y="894"/>
                        </a:lnTo>
                        <a:lnTo>
                          <a:pt x="4673" y="894"/>
                        </a:lnTo>
                        <a:lnTo>
                          <a:pt x="4673" y="894"/>
                        </a:lnTo>
                        <a:lnTo>
                          <a:pt x="4673" y="894"/>
                        </a:lnTo>
                        <a:lnTo>
                          <a:pt x="4673" y="888"/>
                        </a:lnTo>
                        <a:lnTo>
                          <a:pt x="4673" y="882"/>
                        </a:lnTo>
                        <a:lnTo>
                          <a:pt x="4673" y="882"/>
                        </a:lnTo>
                        <a:lnTo>
                          <a:pt x="4680" y="876"/>
                        </a:lnTo>
                        <a:lnTo>
                          <a:pt x="4680" y="876"/>
                        </a:lnTo>
                        <a:lnTo>
                          <a:pt x="4680" y="870"/>
                        </a:lnTo>
                        <a:lnTo>
                          <a:pt x="4680" y="864"/>
                        </a:lnTo>
                        <a:lnTo>
                          <a:pt x="4680" y="864"/>
                        </a:lnTo>
                        <a:lnTo>
                          <a:pt x="4680" y="858"/>
                        </a:lnTo>
                        <a:lnTo>
                          <a:pt x="4686" y="858"/>
                        </a:lnTo>
                        <a:lnTo>
                          <a:pt x="4686" y="852"/>
                        </a:lnTo>
                        <a:lnTo>
                          <a:pt x="4686" y="846"/>
                        </a:lnTo>
                        <a:lnTo>
                          <a:pt x="4686" y="846"/>
                        </a:lnTo>
                        <a:lnTo>
                          <a:pt x="4686" y="846"/>
                        </a:lnTo>
                        <a:lnTo>
                          <a:pt x="4686" y="846"/>
                        </a:lnTo>
                        <a:lnTo>
                          <a:pt x="4692" y="846"/>
                        </a:lnTo>
                        <a:lnTo>
                          <a:pt x="4692" y="846"/>
                        </a:lnTo>
                        <a:lnTo>
                          <a:pt x="4692" y="846"/>
                        </a:lnTo>
                        <a:lnTo>
                          <a:pt x="4692" y="846"/>
                        </a:lnTo>
                        <a:lnTo>
                          <a:pt x="4692" y="846"/>
                        </a:lnTo>
                        <a:lnTo>
                          <a:pt x="4692" y="846"/>
                        </a:lnTo>
                        <a:lnTo>
                          <a:pt x="4698" y="846"/>
                        </a:lnTo>
                        <a:lnTo>
                          <a:pt x="4698" y="846"/>
                        </a:lnTo>
                        <a:lnTo>
                          <a:pt x="4698" y="846"/>
                        </a:lnTo>
                        <a:lnTo>
                          <a:pt x="4698" y="846"/>
                        </a:lnTo>
                        <a:lnTo>
                          <a:pt x="4698" y="846"/>
                        </a:lnTo>
                        <a:lnTo>
                          <a:pt x="4698" y="846"/>
                        </a:lnTo>
                        <a:lnTo>
                          <a:pt x="4705" y="846"/>
                        </a:lnTo>
                        <a:lnTo>
                          <a:pt x="4705" y="846"/>
                        </a:lnTo>
                        <a:lnTo>
                          <a:pt x="4705" y="846"/>
                        </a:lnTo>
                        <a:lnTo>
                          <a:pt x="4705" y="846"/>
                        </a:lnTo>
                        <a:lnTo>
                          <a:pt x="4705" y="846"/>
                        </a:lnTo>
                        <a:lnTo>
                          <a:pt x="4705" y="846"/>
                        </a:lnTo>
                        <a:lnTo>
                          <a:pt x="4711" y="846"/>
                        </a:lnTo>
                        <a:lnTo>
                          <a:pt x="4711" y="846"/>
                        </a:lnTo>
                        <a:lnTo>
                          <a:pt x="4711" y="852"/>
                        </a:lnTo>
                        <a:lnTo>
                          <a:pt x="4711" y="852"/>
                        </a:lnTo>
                        <a:lnTo>
                          <a:pt x="4711" y="852"/>
                        </a:lnTo>
                        <a:lnTo>
                          <a:pt x="4711" y="852"/>
                        </a:lnTo>
                        <a:lnTo>
                          <a:pt x="4717" y="852"/>
                        </a:lnTo>
                        <a:lnTo>
                          <a:pt x="4717" y="852"/>
                        </a:lnTo>
                        <a:lnTo>
                          <a:pt x="4717" y="852"/>
                        </a:lnTo>
                        <a:lnTo>
                          <a:pt x="4717" y="852"/>
                        </a:lnTo>
                        <a:lnTo>
                          <a:pt x="4717" y="852"/>
                        </a:lnTo>
                        <a:lnTo>
                          <a:pt x="4717" y="852"/>
                        </a:lnTo>
                        <a:lnTo>
                          <a:pt x="4723" y="852"/>
                        </a:lnTo>
                        <a:lnTo>
                          <a:pt x="4723" y="852"/>
                        </a:lnTo>
                        <a:lnTo>
                          <a:pt x="4723" y="852"/>
                        </a:lnTo>
                        <a:lnTo>
                          <a:pt x="4723" y="852"/>
                        </a:lnTo>
                        <a:lnTo>
                          <a:pt x="4723" y="852"/>
                        </a:lnTo>
                        <a:lnTo>
                          <a:pt x="4723" y="852"/>
                        </a:lnTo>
                        <a:lnTo>
                          <a:pt x="4730" y="852"/>
                        </a:lnTo>
                        <a:lnTo>
                          <a:pt x="4730" y="852"/>
                        </a:lnTo>
                        <a:lnTo>
                          <a:pt x="4730" y="852"/>
                        </a:lnTo>
                        <a:lnTo>
                          <a:pt x="4730" y="852"/>
                        </a:lnTo>
                        <a:lnTo>
                          <a:pt x="4730" y="852"/>
                        </a:lnTo>
                        <a:lnTo>
                          <a:pt x="4730" y="852"/>
                        </a:lnTo>
                        <a:lnTo>
                          <a:pt x="4736" y="852"/>
                        </a:lnTo>
                        <a:lnTo>
                          <a:pt x="4736" y="852"/>
                        </a:lnTo>
                        <a:lnTo>
                          <a:pt x="4736" y="852"/>
                        </a:lnTo>
                        <a:lnTo>
                          <a:pt x="4736" y="852"/>
                        </a:lnTo>
                        <a:lnTo>
                          <a:pt x="4736" y="852"/>
                        </a:lnTo>
                        <a:lnTo>
                          <a:pt x="4736" y="852"/>
                        </a:lnTo>
                        <a:lnTo>
                          <a:pt x="4742" y="852"/>
                        </a:lnTo>
                        <a:lnTo>
                          <a:pt x="4742" y="852"/>
                        </a:lnTo>
                        <a:lnTo>
                          <a:pt x="4742" y="852"/>
                        </a:lnTo>
                        <a:lnTo>
                          <a:pt x="4742" y="852"/>
                        </a:lnTo>
                        <a:lnTo>
                          <a:pt x="4742" y="852"/>
                        </a:lnTo>
                        <a:lnTo>
                          <a:pt x="4742" y="852"/>
                        </a:lnTo>
                        <a:lnTo>
                          <a:pt x="4748" y="852"/>
                        </a:lnTo>
                        <a:lnTo>
                          <a:pt x="4748" y="852"/>
                        </a:lnTo>
                        <a:lnTo>
                          <a:pt x="4748" y="852"/>
                        </a:lnTo>
                        <a:lnTo>
                          <a:pt x="4748" y="852"/>
                        </a:lnTo>
                        <a:lnTo>
                          <a:pt x="4748" y="852"/>
                        </a:lnTo>
                        <a:lnTo>
                          <a:pt x="4748" y="852"/>
                        </a:lnTo>
                        <a:lnTo>
                          <a:pt x="4755" y="852"/>
                        </a:lnTo>
                        <a:lnTo>
                          <a:pt x="4755" y="852"/>
                        </a:lnTo>
                        <a:lnTo>
                          <a:pt x="4755" y="852"/>
                        </a:lnTo>
                        <a:lnTo>
                          <a:pt x="4755" y="852"/>
                        </a:lnTo>
                        <a:lnTo>
                          <a:pt x="4755" y="852"/>
                        </a:lnTo>
                        <a:lnTo>
                          <a:pt x="4755" y="852"/>
                        </a:lnTo>
                        <a:lnTo>
                          <a:pt x="4761" y="852"/>
                        </a:lnTo>
                        <a:lnTo>
                          <a:pt x="4761" y="852"/>
                        </a:lnTo>
                        <a:lnTo>
                          <a:pt x="4761" y="852"/>
                        </a:lnTo>
                        <a:lnTo>
                          <a:pt x="4761" y="852"/>
                        </a:lnTo>
                        <a:lnTo>
                          <a:pt x="4761" y="852"/>
                        </a:lnTo>
                        <a:lnTo>
                          <a:pt x="4761" y="852"/>
                        </a:lnTo>
                        <a:lnTo>
                          <a:pt x="4767" y="852"/>
                        </a:lnTo>
                        <a:lnTo>
                          <a:pt x="4767" y="852"/>
                        </a:lnTo>
                        <a:lnTo>
                          <a:pt x="4767" y="852"/>
                        </a:lnTo>
                        <a:lnTo>
                          <a:pt x="4767" y="846"/>
                        </a:lnTo>
                        <a:lnTo>
                          <a:pt x="4767" y="846"/>
                        </a:lnTo>
                        <a:lnTo>
                          <a:pt x="4767" y="846"/>
                        </a:lnTo>
                        <a:lnTo>
                          <a:pt x="4773" y="846"/>
                        </a:lnTo>
                        <a:lnTo>
                          <a:pt x="4773" y="846"/>
                        </a:lnTo>
                        <a:lnTo>
                          <a:pt x="4773" y="846"/>
                        </a:lnTo>
                        <a:lnTo>
                          <a:pt x="4773" y="846"/>
                        </a:lnTo>
                        <a:lnTo>
                          <a:pt x="4773" y="846"/>
                        </a:lnTo>
                        <a:lnTo>
                          <a:pt x="4773" y="846"/>
                        </a:lnTo>
                        <a:lnTo>
                          <a:pt x="4780" y="846"/>
                        </a:lnTo>
                        <a:lnTo>
                          <a:pt x="4780" y="846"/>
                        </a:lnTo>
                        <a:lnTo>
                          <a:pt x="4780" y="846"/>
                        </a:lnTo>
                        <a:lnTo>
                          <a:pt x="4780" y="846"/>
                        </a:lnTo>
                        <a:lnTo>
                          <a:pt x="4780" y="846"/>
                        </a:lnTo>
                        <a:lnTo>
                          <a:pt x="4780" y="846"/>
                        </a:lnTo>
                        <a:lnTo>
                          <a:pt x="4786" y="846"/>
                        </a:lnTo>
                        <a:lnTo>
                          <a:pt x="4786" y="846"/>
                        </a:lnTo>
                        <a:lnTo>
                          <a:pt x="4786" y="846"/>
                        </a:lnTo>
                        <a:lnTo>
                          <a:pt x="4786" y="846"/>
                        </a:lnTo>
                        <a:lnTo>
                          <a:pt x="4786" y="846"/>
                        </a:lnTo>
                        <a:lnTo>
                          <a:pt x="4786" y="846"/>
                        </a:lnTo>
                        <a:lnTo>
                          <a:pt x="4792" y="846"/>
                        </a:lnTo>
                        <a:lnTo>
                          <a:pt x="4792" y="846"/>
                        </a:lnTo>
                        <a:lnTo>
                          <a:pt x="4792" y="852"/>
                        </a:lnTo>
                        <a:lnTo>
                          <a:pt x="4792" y="852"/>
                        </a:lnTo>
                        <a:lnTo>
                          <a:pt x="4792" y="858"/>
                        </a:lnTo>
                        <a:lnTo>
                          <a:pt x="4792" y="858"/>
                        </a:lnTo>
                        <a:lnTo>
                          <a:pt x="4798" y="864"/>
                        </a:lnTo>
                        <a:lnTo>
                          <a:pt x="4798" y="864"/>
                        </a:lnTo>
                        <a:lnTo>
                          <a:pt x="4798" y="870"/>
                        </a:lnTo>
                        <a:lnTo>
                          <a:pt x="4798" y="876"/>
                        </a:lnTo>
                        <a:lnTo>
                          <a:pt x="4798" y="876"/>
                        </a:lnTo>
                        <a:lnTo>
                          <a:pt x="4798" y="882"/>
                        </a:lnTo>
                        <a:lnTo>
                          <a:pt x="4804" y="888"/>
                        </a:lnTo>
                        <a:lnTo>
                          <a:pt x="4804" y="888"/>
                        </a:lnTo>
                        <a:lnTo>
                          <a:pt x="4804" y="894"/>
                        </a:lnTo>
                        <a:lnTo>
                          <a:pt x="4804" y="894"/>
                        </a:lnTo>
                        <a:lnTo>
                          <a:pt x="4804" y="894"/>
                        </a:lnTo>
                        <a:lnTo>
                          <a:pt x="4804" y="894"/>
                        </a:lnTo>
                        <a:lnTo>
                          <a:pt x="4811" y="894"/>
                        </a:lnTo>
                        <a:lnTo>
                          <a:pt x="4811" y="894"/>
                        </a:lnTo>
                        <a:lnTo>
                          <a:pt x="4811" y="894"/>
                        </a:lnTo>
                        <a:lnTo>
                          <a:pt x="4811" y="888"/>
                        </a:lnTo>
                        <a:lnTo>
                          <a:pt x="4811" y="888"/>
                        </a:lnTo>
                        <a:lnTo>
                          <a:pt x="4811" y="882"/>
                        </a:lnTo>
                        <a:lnTo>
                          <a:pt x="4817" y="876"/>
                        </a:lnTo>
                        <a:lnTo>
                          <a:pt x="4817" y="876"/>
                        </a:lnTo>
                        <a:lnTo>
                          <a:pt x="4817" y="870"/>
                        </a:lnTo>
                        <a:lnTo>
                          <a:pt x="4817" y="864"/>
                        </a:lnTo>
                        <a:lnTo>
                          <a:pt x="4817" y="864"/>
                        </a:lnTo>
                        <a:lnTo>
                          <a:pt x="4817" y="858"/>
                        </a:lnTo>
                        <a:lnTo>
                          <a:pt x="4823" y="858"/>
                        </a:lnTo>
                        <a:lnTo>
                          <a:pt x="4823" y="852"/>
                        </a:lnTo>
                        <a:lnTo>
                          <a:pt x="4823" y="852"/>
                        </a:lnTo>
                        <a:lnTo>
                          <a:pt x="4823" y="846"/>
                        </a:lnTo>
                        <a:lnTo>
                          <a:pt x="4823" y="846"/>
                        </a:lnTo>
                        <a:lnTo>
                          <a:pt x="4823" y="846"/>
                        </a:lnTo>
                        <a:lnTo>
                          <a:pt x="4829" y="846"/>
                        </a:lnTo>
                        <a:lnTo>
                          <a:pt x="4829" y="846"/>
                        </a:lnTo>
                        <a:lnTo>
                          <a:pt x="4829" y="846"/>
                        </a:lnTo>
                        <a:lnTo>
                          <a:pt x="4829" y="846"/>
                        </a:lnTo>
                        <a:lnTo>
                          <a:pt x="4829" y="846"/>
                        </a:lnTo>
                        <a:lnTo>
                          <a:pt x="4829" y="846"/>
                        </a:lnTo>
                        <a:lnTo>
                          <a:pt x="4836" y="846"/>
                        </a:lnTo>
                        <a:lnTo>
                          <a:pt x="4836" y="846"/>
                        </a:lnTo>
                        <a:lnTo>
                          <a:pt x="4836" y="846"/>
                        </a:lnTo>
                        <a:lnTo>
                          <a:pt x="4836" y="846"/>
                        </a:lnTo>
                        <a:lnTo>
                          <a:pt x="4836" y="846"/>
                        </a:lnTo>
                        <a:lnTo>
                          <a:pt x="4836" y="846"/>
                        </a:lnTo>
                        <a:lnTo>
                          <a:pt x="4842" y="846"/>
                        </a:lnTo>
                        <a:lnTo>
                          <a:pt x="4842" y="846"/>
                        </a:lnTo>
                        <a:lnTo>
                          <a:pt x="4842" y="846"/>
                        </a:lnTo>
                        <a:lnTo>
                          <a:pt x="4842" y="846"/>
                        </a:lnTo>
                        <a:lnTo>
                          <a:pt x="4842" y="846"/>
                        </a:lnTo>
                        <a:lnTo>
                          <a:pt x="4842" y="846"/>
                        </a:lnTo>
                        <a:lnTo>
                          <a:pt x="4848" y="846"/>
                        </a:lnTo>
                        <a:lnTo>
                          <a:pt x="4848" y="852"/>
                        </a:lnTo>
                        <a:lnTo>
                          <a:pt x="4848" y="852"/>
                        </a:lnTo>
                        <a:lnTo>
                          <a:pt x="4848" y="852"/>
                        </a:lnTo>
                        <a:lnTo>
                          <a:pt x="4848" y="852"/>
                        </a:lnTo>
                        <a:lnTo>
                          <a:pt x="4848" y="852"/>
                        </a:lnTo>
                        <a:lnTo>
                          <a:pt x="4854" y="852"/>
                        </a:lnTo>
                        <a:lnTo>
                          <a:pt x="4854" y="852"/>
                        </a:lnTo>
                        <a:lnTo>
                          <a:pt x="4854" y="852"/>
                        </a:lnTo>
                        <a:lnTo>
                          <a:pt x="4854" y="852"/>
                        </a:lnTo>
                        <a:lnTo>
                          <a:pt x="4854" y="852"/>
                        </a:lnTo>
                        <a:lnTo>
                          <a:pt x="4854" y="852"/>
                        </a:lnTo>
                        <a:lnTo>
                          <a:pt x="4861" y="852"/>
                        </a:lnTo>
                        <a:lnTo>
                          <a:pt x="4861" y="852"/>
                        </a:lnTo>
                        <a:lnTo>
                          <a:pt x="4861" y="852"/>
                        </a:lnTo>
                        <a:lnTo>
                          <a:pt x="4861" y="852"/>
                        </a:lnTo>
                        <a:lnTo>
                          <a:pt x="4861" y="852"/>
                        </a:lnTo>
                        <a:lnTo>
                          <a:pt x="4861" y="852"/>
                        </a:lnTo>
                        <a:lnTo>
                          <a:pt x="4867" y="852"/>
                        </a:lnTo>
                        <a:lnTo>
                          <a:pt x="4867" y="852"/>
                        </a:lnTo>
                        <a:lnTo>
                          <a:pt x="4867" y="852"/>
                        </a:lnTo>
                        <a:lnTo>
                          <a:pt x="4867" y="852"/>
                        </a:lnTo>
                        <a:lnTo>
                          <a:pt x="4867" y="852"/>
                        </a:lnTo>
                        <a:lnTo>
                          <a:pt x="4867" y="852"/>
                        </a:lnTo>
                        <a:lnTo>
                          <a:pt x="4873" y="852"/>
                        </a:lnTo>
                        <a:lnTo>
                          <a:pt x="4873" y="852"/>
                        </a:lnTo>
                        <a:lnTo>
                          <a:pt x="4873" y="852"/>
                        </a:lnTo>
                        <a:lnTo>
                          <a:pt x="4873" y="852"/>
                        </a:lnTo>
                        <a:lnTo>
                          <a:pt x="4873" y="852"/>
                        </a:lnTo>
                        <a:lnTo>
                          <a:pt x="4873" y="852"/>
                        </a:lnTo>
                        <a:lnTo>
                          <a:pt x="4879" y="852"/>
                        </a:lnTo>
                        <a:lnTo>
                          <a:pt x="4879" y="852"/>
                        </a:lnTo>
                        <a:lnTo>
                          <a:pt x="4879" y="852"/>
                        </a:lnTo>
                        <a:lnTo>
                          <a:pt x="4879" y="852"/>
                        </a:lnTo>
                        <a:lnTo>
                          <a:pt x="4879" y="852"/>
                        </a:lnTo>
                        <a:lnTo>
                          <a:pt x="4879" y="852"/>
                        </a:lnTo>
                        <a:lnTo>
                          <a:pt x="4886" y="852"/>
                        </a:lnTo>
                        <a:lnTo>
                          <a:pt x="4886" y="852"/>
                        </a:lnTo>
                        <a:lnTo>
                          <a:pt x="4886" y="852"/>
                        </a:lnTo>
                        <a:lnTo>
                          <a:pt x="4886" y="852"/>
                        </a:lnTo>
                        <a:lnTo>
                          <a:pt x="4886" y="852"/>
                        </a:lnTo>
                        <a:lnTo>
                          <a:pt x="4886" y="852"/>
                        </a:lnTo>
                        <a:lnTo>
                          <a:pt x="4892" y="852"/>
                        </a:lnTo>
                        <a:lnTo>
                          <a:pt x="4892" y="852"/>
                        </a:lnTo>
                        <a:lnTo>
                          <a:pt x="4892" y="852"/>
                        </a:lnTo>
                        <a:lnTo>
                          <a:pt x="4892" y="852"/>
                        </a:lnTo>
                        <a:lnTo>
                          <a:pt x="4892" y="852"/>
                        </a:lnTo>
                        <a:lnTo>
                          <a:pt x="4892" y="852"/>
                        </a:lnTo>
                        <a:lnTo>
                          <a:pt x="4898" y="852"/>
                        </a:lnTo>
                        <a:lnTo>
                          <a:pt x="4898" y="852"/>
                        </a:lnTo>
                        <a:lnTo>
                          <a:pt x="4898" y="852"/>
                        </a:lnTo>
                        <a:lnTo>
                          <a:pt x="4898" y="852"/>
                        </a:lnTo>
                        <a:lnTo>
                          <a:pt x="4898" y="852"/>
                        </a:lnTo>
                        <a:lnTo>
                          <a:pt x="4898" y="852"/>
                        </a:lnTo>
                        <a:lnTo>
                          <a:pt x="4904" y="852"/>
                        </a:lnTo>
                        <a:lnTo>
                          <a:pt x="4904" y="852"/>
                        </a:lnTo>
                        <a:lnTo>
                          <a:pt x="4904" y="852"/>
                        </a:lnTo>
                        <a:lnTo>
                          <a:pt x="4904" y="852"/>
                        </a:lnTo>
                        <a:lnTo>
                          <a:pt x="4904" y="846"/>
                        </a:lnTo>
                        <a:lnTo>
                          <a:pt x="4904" y="846"/>
                        </a:lnTo>
                        <a:lnTo>
                          <a:pt x="4911" y="846"/>
                        </a:lnTo>
                        <a:lnTo>
                          <a:pt x="4911" y="846"/>
                        </a:lnTo>
                        <a:lnTo>
                          <a:pt x="4911" y="846"/>
                        </a:lnTo>
                        <a:lnTo>
                          <a:pt x="4911" y="846"/>
                        </a:lnTo>
                        <a:lnTo>
                          <a:pt x="4911" y="846"/>
                        </a:lnTo>
                        <a:lnTo>
                          <a:pt x="4911" y="846"/>
                        </a:lnTo>
                        <a:lnTo>
                          <a:pt x="4917" y="846"/>
                        </a:lnTo>
                        <a:lnTo>
                          <a:pt x="4917" y="846"/>
                        </a:lnTo>
                        <a:lnTo>
                          <a:pt x="4917" y="846"/>
                        </a:lnTo>
                        <a:lnTo>
                          <a:pt x="4917" y="846"/>
                        </a:lnTo>
                        <a:lnTo>
                          <a:pt x="4917" y="846"/>
                        </a:lnTo>
                        <a:lnTo>
                          <a:pt x="4917" y="846"/>
                        </a:lnTo>
                        <a:lnTo>
                          <a:pt x="4923" y="846"/>
                        </a:lnTo>
                        <a:lnTo>
                          <a:pt x="4923" y="846"/>
                        </a:lnTo>
                        <a:lnTo>
                          <a:pt x="4923" y="846"/>
                        </a:lnTo>
                        <a:lnTo>
                          <a:pt x="4923" y="846"/>
                        </a:lnTo>
                        <a:lnTo>
                          <a:pt x="4923" y="846"/>
                        </a:lnTo>
                        <a:lnTo>
                          <a:pt x="4923" y="846"/>
                        </a:lnTo>
                        <a:lnTo>
                          <a:pt x="4923" y="846"/>
                        </a:lnTo>
                        <a:lnTo>
                          <a:pt x="4929" y="846"/>
                        </a:lnTo>
                        <a:lnTo>
                          <a:pt x="4929" y="846"/>
                        </a:lnTo>
                        <a:lnTo>
                          <a:pt x="4929" y="852"/>
                        </a:lnTo>
                        <a:lnTo>
                          <a:pt x="4929" y="858"/>
                        </a:lnTo>
                        <a:lnTo>
                          <a:pt x="4929" y="858"/>
                        </a:lnTo>
                        <a:lnTo>
                          <a:pt x="4936" y="864"/>
                        </a:lnTo>
                        <a:lnTo>
                          <a:pt x="4936" y="864"/>
                        </a:lnTo>
                        <a:lnTo>
                          <a:pt x="4936" y="870"/>
                        </a:lnTo>
                        <a:lnTo>
                          <a:pt x="4936" y="876"/>
                        </a:lnTo>
                        <a:lnTo>
                          <a:pt x="4936" y="876"/>
                        </a:lnTo>
                        <a:lnTo>
                          <a:pt x="4936" y="882"/>
                        </a:lnTo>
                        <a:lnTo>
                          <a:pt x="4936" y="882"/>
                        </a:lnTo>
                        <a:lnTo>
                          <a:pt x="4942" y="888"/>
                        </a:lnTo>
                        <a:lnTo>
                          <a:pt x="4942" y="894"/>
                        </a:lnTo>
                        <a:lnTo>
                          <a:pt x="4942" y="894"/>
                        </a:lnTo>
                        <a:lnTo>
                          <a:pt x="4942" y="894"/>
                        </a:lnTo>
                        <a:lnTo>
                          <a:pt x="4942" y="894"/>
                        </a:lnTo>
                        <a:lnTo>
                          <a:pt x="4948" y="894"/>
                        </a:lnTo>
                        <a:lnTo>
                          <a:pt x="4948" y="894"/>
                        </a:lnTo>
                        <a:lnTo>
                          <a:pt x="4948" y="894"/>
                        </a:lnTo>
                        <a:lnTo>
                          <a:pt x="4948" y="888"/>
                        </a:lnTo>
                        <a:lnTo>
                          <a:pt x="4948" y="888"/>
                        </a:lnTo>
                        <a:lnTo>
                          <a:pt x="4948" y="882"/>
                        </a:lnTo>
                        <a:lnTo>
                          <a:pt x="4948" y="882"/>
                        </a:lnTo>
                        <a:lnTo>
                          <a:pt x="4954" y="876"/>
                        </a:lnTo>
                        <a:lnTo>
                          <a:pt x="4954" y="870"/>
                        </a:lnTo>
                        <a:lnTo>
                          <a:pt x="4954" y="864"/>
                        </a:lnTo>
                        <a:lnTo>
                          <a:pt x="4954" y="864"/>
                        </a:lnTo>
                        <a:lnTo>
                          <a:pt x="4954" y="858"/>
                        </a:lnTo>
                        <a:lnTo>
                          <a:pt x="4960" y="858"/>
                        </a:lnTo>
                        <a:lnTo>
                          <a:pt x="4960" y="852"/>
                        </a:lnTo>
                        <a:lnTo>
                          <a:pt x="4960" y="852"/>
                        </a:lnTo>
                        <a:lnTo>
                          <a:pt x="4960" y="846"/>
                        </a:lnTo>
                        <a:lnTo>
                          <a:pt x="4960" y="846"/>
                        </a:lnTo>
                        <a:lnTo>
                          <a:pt x="4960" y="846"/>
                        </a:lnTo>
                        <a:lnTo>
                          <a:pt x="4960" y="846"/>
                        </a:lnTo>
                        <a:lnTo>
                          <a:pt x="4967" y="846"/>
                        </a:lnTo>
                        <a:lnTo>
                          <a:pt x="4967" y="846"/>
                        </a:lnTo>
                        <a:lnTo>
                          <a:pt x="4967" y="846"/>
                        </a:lnTo>
                        <a:lnTo>
                          <a:pt x="4967" y="846"/>
                        </a:lnTo>
                        <a:lnTo>
                          <a:pt x="4967" y="846"/>
                        </a:lnTo>
                        <a:lnTo>
                          <a:pt x="4973" y="846"/>
                        </a:lnTo>
                        <a:lnTo>
                          <a:pt x="4973" y="846"/>
                        </a:lnTo>
                        <a:lnTo>
                          <a:pt x="4973" y="846"/>
                        </a:lnTo>
                        <a:lnTo>
                          <a:pt x="4973" y="846"/>
                        </a:lnTo>
                        <a:lnTo>
                          <a:pt x="4973" y="846"/>
                        </a:lnTo>
                        <a:lnTo>
                          <a:pt x="4973" y="846"/>
                        </a:lnTo>
                        <a:lnTo>
                          <a:pt x="4979" y="846"/>
                        </a:lnTo>
                        <a:lnTo>
                          <a:pt x="4979" y="846"/>
                        </a:lnTo>
                        <a:lnTo>
                          <a:pt x="4979" y="846"/>
                        </a:lnTo>
                        <a:lnTo>
                          <a:pt x="4979" y="846"/>
                        </a:lnTo>
                        <a:lnTo>
                          <a:pt x="4979" y="846"/>
                        </a:lnTo>
                        <a:lnTo>
                          <a:pt x="4979" y="846"/>
                        </a:lnTo>
                        <a:lnTo>
                          <a:pt x="4985" y="846"/>
                        </a:lnTo>
                        <a:lnTo>
                          <a:pt x="4985" y="852"/>
                        </a:lnTo>
                        <a:lnTo>
                          <a:pt x="4985" y="852"/>
                        </a:lnTo>
                        <a:lnTo>
                          <a:pt x="4985" y="852"/>
                        </a:lnTo>
                        <a:lnTo>
                          <a:pt x="4985" y="852"/>
                        </a:lnTo>
                        <a:lnTo>
                          <a:pt x="4985" y="852"/>
                        </a:lnTo>
                        <a:lnTo>
                          <a:pt x="4992" y="852"/>
                        </a:lnTo>
                        <a:lnTo>
                          <a:pt x="4992" y="852"/>
                        </a:lnTo>
                        <a:lnTo>
                          <a:pt x="4992" y="852"/>
                        </a:lnTo>
                        <a:lnTo>
                          <a:pt x="4992" y="852"/>
                        </a:lnTo>
                        <a:lnTo>
                          <a:pt x="4992" y="852"/>
                        </a:lnTo>
                        <a:lnTo>
                          <a:pt x="4992" y="852"/>
                        </a:lnTo>
                        <a:lnTo>
                          <a:pt x="4998" y="852"/>
                        </a:lnTo>
                        <a:lnTo>
                          <a:pt x="4998" y="852"/>
                        </a:lnTo>
                        <a:lnTo>
                          <a:pt x="4998" y="852"/>
                        </a:lnTo>
                        <a:lnTo>
                          <a:pt x="4998" y="852"/>
                        </a:lnTo>
                        <a:lnTo>
                          <a:pt x="4998" y="852"/>
                        </a:lnTo>
                        <a:lnTo>
                          <a:pt x="4998" y="852"/>
                        </a:lnTo>
                        <a:lnTo>
                          <a:pt x="5004" y="852"/>
                        </a:lnTo>
                        <a:lnTo>
                          <a:pt x="5004" y="852"/>
                        </a:lnTo>
                        <a:lnTo>
                          <a:pt x="5004" y="852"/>
                        </a:lnTo>
                        <a:lnTo>
                          <a:pt x="5004" y="852"/>
                        </a:lnTo>
                        <a:lnTo>
                          <a:pt x="5004" y="852"/>
                        </a:lnTo>
                        <a:lnTo>
                          <a:pt x="5004" y="852"/>
                        </a:lnTo>
                        <a:lnTo>
                          <a:pt x="5010" y="852"/>
                        </a:lnTo>
                        <a:lnTo>
                          <a:pt x="5010" y="852"/>
                        </a:lnTo>
                        <a:lnTo>
                          <a:pt x="5010" y="852"/>
                        </a:lnTo>
                        <a:lnTo>
                          <a:pt x="5010" y="852"/>
                        </a:lnTo>
                        <a:lnTo>
                          <a:pt x="5010" y="852"/>
                        </a:lnTo>
                        <a:lnTo>
                          <a:pt x="5010" y="852"/>
                        </a:lnTo>
                        <a:lnTo>
                          <a:pt x="5017" y="852"/>
                        </a:lnTo>
                        <a:lnTo>
                          <a:pt x="5017" y="852"/>
                        </a:lnTo>
                        <a:lnTo>
                          <a:pt x="5017" y="852"/>
                        </a:lnTo>
                        <a:lnTo>
                          <a:pt x="5017" y="852"/>
                        </a:lnTo>
                        <a:lnTo>
                          <a:pt x="5017" y="852"/>
                        </a:lnTo>
                        <a:lnTo>
                          <a:pt x="5017" y="852"/>
                        </a:lnTo>
                        <a:lnTo>
                          <a:pt x="5017" y="852"/>
                        </a:lnTo>
                        <a:lnTo>
                          <a:pt x="5023" y="852"/>
                        </a:lnTo>
                        <a:lnTo>
                          <a:pt x="5023" y="852"/>
                        </a:lnTo>
                        <a:lnTo>
                          <a:pt x="5023" y="852"/>
                        </a:lnTo>
                        <a:lnTo>
                          <a:pt x="5023" y="852"/>
                        </a:lnTo>
                        <a:lnTo>
                          <a:pt x="5023" y="858"/>
                        </a:lnTo>
                        <a:lnTo>
                          <a:pt x="5023" y="858"/>
                        </a:lnTo>
                        <a:lnTo>
                          <a:pt x="5029" y="858"/>
                        </a:lnTo>
                        <a:lnTo>
                          <a:pt x="5029" y="864"/>
                        </a:lnTo>
                        <a:lnTo>
                          <a:pt x="5029" y="870"/>
                        </a:lnTo>
                        <a:lnTo>
                          <a:pt x="5029" y="876"/>
                        </a:lnTo>
                        <a:lnTo>
                          <a:pt x="5029" y="882"/>
                        </a:lnTo>
                        <a:lnTo>
                          <a:pt x="5029" y="882"/>
                        </a:lnTo>
                        <a:lnTo>
                          <a:pt x="5035" y="888"/>
                        </a:lnTo>
                        <a:lnTo>
                          <a:pt x="5035" y="894"/>
                        </a:lnTo>
                        <a:lnTo>
                          <a:pt x="5035" y="900"/>
                        </a:lnTo>
                        <a:lnTo>
                          <a:pt x="5035" y="906"/>
                        </a:lnTo>
                        <a:lnTo>
                          <a:pt x="5035" y="918"/>
                        </a:lnTo>
                        <a:lnTo>
                          <a:pt x="5042" y="918"/>
                        </a:lnTo>
                        <a:lnTo>
                          <a:pt x="5042" y="924"/>
                        </a:lnTo>
                        <a:lnTo>
                          <a:pt x="5042" y="930"/>
                        </a:lnTo>
                        <a:lnTo>
                          <a:pt x="5042" y="936"/>
                        </a:lnTo>
                        <a:lnTo>
                          <a:pt x="5042" y="936"/>
                        </a:lnTo>
                        <a:lnTo>
                          <a:pt x="5042" y="942"/>
                        </a:lnTo>
                        <a:lnTo>
                          <a:pt x="5048" y="948"/>
                        </a:lnTo>
                        <a:lnTo>
                          <a:pt x="5048" y="954"/>
                        </a:lnTo>
                        <a:lnTo>
                          <a:pt x="5048" y="954"/>
                        </a:lnTo>
                        <a:lnTo>
                          <a:pt x="5048" y="960"/>
                        </a:lnTo>
                        <a:lnTo>
                          <a:pt x="5048" y="960"/>
                        </a:lnTo>
                        <a:lnTo>
                          <a:pt x="5048" y="966"/>
                        </a:lnTo>
                        <a:lnTo>
                          <a:pt x="5048" y="972"/>
                        </a:lnTo>
                        <a:lnTo>
                          <a:pt x="5054" y="972"/>
                        </a:lnTo>
                        <a:lnTo>
                          <a:pt x="5054" y="978"/>
                        </a:lnTo>
                        <a:lnTo>
                          <a:pt x="5054" y="978"/>
                        </a:lnTo>
                        <a:lnTo>
                          <a:pt x="5054" y="978"/>
                        </a:lnTo>
                        <a:lnTo>
                          <a:pt x="5054" y="978"/>
                        </a:lnTo>
                        <a:lnTo>
                          <a:pt x="5060" y="978"/>
                        </a:lnTo>
                        <a:lnTo>
                          <a:pt x="5060" y="978"/>
                        </a:lnTo>
                        <a:lnTo>
                          <a:pt x="5060" y="972"/>
                        </a:lnTo>
                        <a:lnTo>
                          <a:pt x="5060" y="972"/>
                        </a:lnTo>
                        <a:lnTo>
                          <a:pt x="5060" y="972"/>
                        </a:lnTo>
                        <a:lnTo>
                          <a:pt x="5060" y="972"/>
                        </a:lnTo>
                        <a:lnTo>
                          <a:pt x="5060" y="966"/>
                        </a:lnTo>
                        <a:lnTo>
                          <a:pt x="5067" y="966"/>
                        </a:lnTo>
                        <a:lnTo>
                          <a:pt x="5067" y="966"/>
                        </a:lnTo>
                        <a:lnTo>
                          <a:pt x="5067" y="960"/>
                        </a:lnTo>
                        <a:lnTo>
                          <a:pt x="5067" y="960"/>
                        </a:lnTo>
                        <a:lnTo>
                          <a:pt x="5067" y="954"/>
                        </a:lnTo>
                        <a:lnTo>
                          <a:pt x="5067" y="954"/>
                        </a:lnTo>
                        <a:lnTo>
                          <a:pt x="5073" y="954"/>
                        </a:lnTo>
                        <a:lnTo>
                          <a:pt x="5073" y="948"/>
                        </a:lnTo>
                        <a:lnTo>
                          <a:pt x="5073" y="948"/>
                        </a:lnTo>
                        <a:lnTo>
                          <a:pt x="5073" y="948"/>
                        </a:lnTo>
                        <a:lnTo>
                          <a:pt x="5073" y="942"/>
                        </a:lnTo>
                        <a:lnTo>
                          <a:pt x="5073" y="942"/>
                        </a:lnTo>
                        <a:lnTo>
                          <a:pt x="5079" y="936"/>
                        </a:lnTo>
                        <a:lnTo>
                          <a:pt x="5079" y="936"/>
                        </a:lnTo>
                        <a:lnTo>
                          <a:pt x="5079" y="930"/>
                        </a:lnTo>
                        <a:lnTo>
                          <a:pt x="5079" y="930"/>
                        </a:lnTo>
                        <a:lnTo>
                          <a:pt x="5079" y="924"/>
                        </a:lnTo>
                        <a:lnTo>
                          <a:pt x="5079" y="924"/>
                        </a:lnTo>
                        <a:lnTo>
                          <a:pt x="5085" y="924"/>
                        </a:lnTo>
                        <a:lnTo>
                          <a:pt x="5085" y="924"/>
                        </a:lnTo>
                        <a:lnTo>
                          <a:pt x="5085" y="924"/>
                        </a:lnTo>
                        <a:lnTo>
                          <a:pt x="5085" y="924"/>
                        </a:lnTo>
                        <a:lnTo>
                          <a:pt x="5085" y="924"/>
                        </a:lnTo>
                        <a:lnTo>
                          <a:pt x="5085" y="924"/>
                        </a:lnTo>
                        <a:lnTo>
                          <a:pt x="5092" y="924"/>
                        </a:lnTo>
                        <a:lnTo>
                          <a:pt x="5092" y="924"/>
                        </a:lnTo>
                        <a:lnTo>
                          <a:pt x="5092" y="930"/>
                        </a:lnTo>
                        <a:lnTo>
                          <a:pt x="5092" y="930"/>
                        </a:lnTo>
                        <a:lnTo>
                          <a:pt x="5092" y="930"/>
                        </a:lnTo>
                        <a:lnTo>
                          <a:pt x="5092" y="930"/>
                        </a:lnTo>
                        <a:lnTo>
                          <a:pt x="5098" y="930"/>
                        </a:lnTo>
                        <a:lnTo>
                          <a:pt x="5098" y="930"/>
                        </a:lnTo>
                        <a:lnTo>
                          <a:pt x="5098" y="936"/>
                        </a:lnTo>
                        <a:lnTo>
                          <a:pt x="5098" y="936"/>
                        </a:lnTo>
                        <a:lnTo>
                          <a:pt x="5098" y="936"/>
                        </a:lnTo>
                        <a:lnTo>
                          <a:pt x="5098" y="936"/>
                        </a:lnTo>
                        <a:lnTo>
                          <a:pt x="5104" y="936"/>
                        </a:lnTo>
                        <a:lnTo>
                          <a:pt x="5104" y="936"/>
                        </a:lnTo>
                        <a:lnTo>
                          <a:pt x="5104" y="936"/>
                        </a:lnTo>
                        <a:lnTo>
                          <a:pt x="5104" y="936"/>
                        </a:lnTo>
                        <a:lnTo>
                          <a:pt x="5104" y="942"/>
                        </a:lnTo>
                        <a:lnTo>
                          <a:pt x="5104" y="942"/>
                        </a:lnTo>
                        <a:lnTo>
                          <a:pt x="5110" y="942"/>
                        </a:lnTo>
                        <a:lnTo>
                          <a:pt x="5110" y="942"/>
                        </a:lnTo>
                        <a:lnTo>
                          <a:pt x="5110" y="942"/>
                        </a:lnTo>
                        <a:lnTo>
                          <a:pt x="5110" y="942"/>
                        </a:lnTo>
                        <a:lnTo>
                          <a:pt x="5110" y="942"/>
                        </a:lnTo>
                        <a:lnTo>
                          <a:pt x="5110" y="942"/>
                        </a:lnTo>
                        <a:lnTo>
                          <a:pt x="5116" y="942"/>
                        </a:lnTo>
                        <a:lnTo>
                          <a:pt x="5116" y="948"/>
                        </a:lnTo>
                        <a:lnTo>
                          <a:pt x="5116" y="948"/>
                        </a:lnTo>
                        <a:lnTo>
                          <a:pt x="5116" y="948"/>
                        </a:lnTo>
                        <a:lnTo>
                          <a:pt x="5116" y="948"/>
                        </a:lnTo>
                        <a:lnTo>
                          <a:pt x="5116" y="948"/>
                        </a:lnTo>
                        <a:lnTo>
                          <a:pt x="5123" y="948"/>
                        </a:lnTo>
                        <a:lnTo>
                          <a:pt x="5123" y="948"/>
                        </a:lnTo>
                        <a:lnTo>
                          <a:pt x="5123" y="948"/>
                        </a:lnTo>
                        <a:lnTo>
                          <a:pt x="5123" y="948"/>
                        </a:lnTo>
                        <a:lnTo>
                          <a:pt x="5123" y="948"/>
                        </a:lnTo>
                        <a:lnTo>
                          <a:pt x="5123" y="948"/>
                        </a:lnTo>
                        <a:lnTo>
                          <a:pt x="5129" y="948"/>
                        </a:lnTo>
                        <a:lnTo>
                          <a:pt x="5129" y="948"/>
                        </a:lnTo>
                        <a:lnTo>
                          <a:pt x="5129" y="948"/>
                        </a:lnTo>
                        <a:lnTo>
                          <a:pt x="5129" y="954"/>
                        </a:lnTo>
                        <a:lnTo>
                          <a:pt x="5129" y="954"/>
                        </a:lnTo>
                        <a:lnTo>
                          <a:pt x="5129" y="954"/>
                        </a:lnTo>
                        <a:lnTo>
                          <a:pt x="5135" y="954"/>
                        </a:lnTo>
                        <a:lnTo>
                          <a:pt x="5135" y="954"/>
                        </a:lnTo>
                        <a:lnTo>
                          <a:pt x="5135" y="954"/>
                        </a:lnTo>
                        <a:lnTo>
                          <a:pt x="5135" y="954"/>
                        </a:lnTo>
                        <a:lnTo>
                          <a:pt x="5135" y="954"/>
                        </a:lnTo>
                        <a:lnTo>
                          <a:pt x="5135" y="954"/>
                        </a:lnTo>
                        <a:lnTo>
                          <a:pt x="5141" y="954"/>
                        </a:lnTo>
                        <a:lnTo>
                          <a:pt x="5141" y="960"/>
                        </a:lnTo>
                        <a:lnTo>
                          <a:pt x="5141" y="960"/>
                        </a:lnTo>
                        <a:lnTo>
                          <a:pt x="5141" y="966"/>
                        </a:lnTo>
                        <a:lnTo>
                          <a:pt x="5141" y="966"/>
                        </a:lnTo>
                        <a:lnTo>
                          <a:pt x="5141" y="972"/>
                        </a:lnTo>
                        <a:lnTo>
                          <a:pt x="5148" y="972"/>
                        </a:lnTo>
                        <a:lnTo>
                          <a:pt x="5148" y="978"/>
                        </a:lnTo>
                        <a:lnTo>
                          <a:pt x="5148" y="984"/>
                        </a:lnTo>
                        <a:lnTo>
                          <a:pt x="5148" y="984"/>
                        </a:lnTo>
                        <a:lnTo>
                          <a:pt x="5148" y="990"/>
                        </a:lnTo>
                        <a:lnTo>
                          <a:pt x="5148" y="996"/>
                        </a:lnTo>
                        <a:lnTo>
                          <a:pt x="5154" y="996"/>
                        </a:lnTo>
                        <a:lnTo>
                          <a:pt x="5154" y="1002"/>
                        </a:lnTo>
                        <a:lnTo>
                          <a:pt x="5154" y="1008"/>
                        </a:lnTo>
                        <a:lnTo>
                          <a:pt x="5154" y="1008"/>
                        </a:lnTo>
                        <a:lnTo>
                          <a:pt x="5154" y="1014"/>
                        </a:lnTo>
                        <a:lnTo>
                          <a:pt x="5154" y="1014"/>
                        </a:lnTo>
                        <a:lnTo>
                          <a:pt x="5160" y="1020"/>
                        </a:lnTo>
                        <a:lnTo>
                          <a:pt x="5160" y="1020"/>
                        </a:lnTo>
                        <a:lnTo>
                          <a:pt x="5160" y="1020"/>
                        </a:lnTo>
                        <a:lnTo>
                          <a:pt x="5160" y="1026"/>
                        </a:lnTo>
                        <a:lnTo>
                          <a:pt x="5160" y="1026"/>
                        </a:lnTo>
                        <a:lnTo>
                          <a:pt x="5160" y="1026"/>
                        </a:lnTo>
                        <a:lnTo>
                          <a:pt x="5166" y="1032"/>
                        </a:lnTo>
                        <a:lnTo>
                          <a:pt x="5166" y="1032"/>
                        </a:lnTo>
                        <a:lnTo>
                          <a:pt x="5166" y="1032"/>
                        </a:lnTo>
                        <a:lnTo>
                          <a:pt x="5166" y="1032"/>
                        </a:lnTo>
                        <a:lnTo>
                          <a:pt x="5166" y="1038"/>
                        </a:lnTo>
                        <a:lnTo>
                          <a:pt x="5166" y="1038"/>
                        </a:lnTo>
                        <a:lnTo>
                          <a:pt x="5173" y="1038"/>
                        </a:lnTo>
                        <a:lnTo>
                          <a:pt x="5173" y="1038"/>
                        </a:lnTo>
                        <a:lnTo>
                          <a:pt x="5173" y="1038"/>
                        </a:lnTo>
                        <a:lnTo>
                          <a:pt x="5173" y="1038"/>
                        </a:lnTo>
                        <a:lnTo>
                          <a:pt x="5173" y="1038"/>
                        </a:lnTo>
                        <a:lnTo>
                          <a:pt x="5173" y="1032"/>
                        </a:lnTo>
                        <a:lnTo>
                          <a:pt x="5179" y="1032"/>
                        </a:lnTo>
                        <a:lnTo>
                          <a:pt x="5179" y="1032"/>
                        </a:lnTo>
                        <a:lnTo>
                          <a:pt x="5179" y="1032"/>
                        </a:lnTo>
                        <a:lnTo>
                          <a:pt x="5179" y="1032"/>
                        </a:lnTo>
                        <a:lnTo>
                          <a:pt x="5179" y="1032"/>
                        </a:lnTo>
                        <a:lnTo>
                          <a:pt x="5179" y="1026"/>
                        </a:lnTo>
                        <a:lnTo>
                          <a:pt x="5185" y="1026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2060"/>
                    <a:ext cx="343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BETA_X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4" name="Freeform 55"/>
                  <p:cNvSpPr>
                    <a:spLocks/>
                  </p:cNvSpPr>
                  <p:nvPr/>
                </p:nvSpPr>
                <p:spPr bwMode="auto">
                  <a:xfrm>
                    <a:off x="299" y="1394"/>
                    <a:ext cx="5185" cy="642"/>
                  </a:xfrm>
                  <a:custGeom>
                    <a:avLst/>
                    <a:gdLst/>
                    <a:ahLst/>
                    <a:cxnLst>
                      <a:cxn ang="0">
                        <a:pos x="81" y="624"/>
                      </a:cxn>
                      <a:cxn ang="0">
                        <a:pos x="162" y="330"/>
                      </a:cxn>
                      <a:cxn ang="0">
                        <a:pos x="243" y="624"/>
                      </a:cxn>
                      <a:cxn ang="0">
                        <a:pos x="324" y="396"/>
                      </a:cxn>
                      <a:cxn ang="0">
                        <a:pos x="405" y="618"/>
                      </a:cxn>
                      <a:cxn ang="0">
                        <a:pos x="487" y="312"/>
                      </a:cxn>
                      <a:cxn ang="0">
                        <a:pos x="568" y="378"/>
                      </a:cxn>
                      <a:cxn ang="0">
                        <a:pos x="649" y="522"/>
                      </a:cxn>
                      <a:cxn ang="0">
                        <a:pos x="736" y="360"/>
                      </a:cxn>
                      <a:cxn ang="0">
                        <a:pos x="817" y="624"/>
                      </a:cxn>
                      <a:cxn ang="0">
                        <a:pos x="898" y="318"/>
                      </a:cxn>
                      <a:cxn ang="0">
                        <a:pos x="980" y="492"/>
                      </a:cxn>
                      <a:cxn ang="0">
                        <a:pos x="1061" y="480"/>
                      </a:cxn>
                      <a:cxn ang="0">
                        <a:pos x="1142" y="462"/>
                      </a:cxn>
                      <a:cxn ang="0">
                        <a:pos x="1223" y="594"/>
                      </a:cxn>
                      <a:cxn ang="0">
                        <a:pos x="1304" y="474"/>
                      </a:cxn>
                      <a:cxn ang="0">
                        <a:pos x="1391" y="606"/>
                      </a:cxn>
                      <a:cxn ang="0">
                        <a:pos x="1472" y="426"/>
                      </a:cxn>
                      <a:cxn ang="0">
                        <a:pos x="1554" y="594"/>
                      </a:cxn>
                      <a:cxn ang="0">
                        <a:pos x="1635" y="456"/>
                      </a:cxn>
                      <a:cxn ang="0">
                        <a:pos x="1716" y="642"/>
                      </a:cxn>
                      <a:cxn ang="0">
                        <a:pos x="1797" y="390"/>
                      </a:cxn>
                      <a:cxn ang="0">
                        <a:pos x="1878" y="384"/>
                      </a:cxn>
                      <a:cxn ang="0">
                        <a:pos x="1965" y="444"/>
                      </a:cxn>
                      <a:cxn ang="0">
                        <a:pos x="2047" y="432"/>
                      </a:cxn>
                      <a:cxn ang="0">
                        <a:pos x="2128" y="438"/>
                      </a:cxn>
                      <a:cxn ang="0">
                        <a:pos x="2209" y="444"/>
                      </a:cxn>
                      <a:cxn ang="0">
                        <a:pos x="2290" y="396"/>
                      </a:cxn>
                      <a:cxn ang="0">
                        <a:pos x="2371" y="444"/>
                      </a:cxn>
                      <a:cxn ang="0">
                        <a:pos x="2452" y="432"/>
                      </a:cxn>
                      <a:cxn ang="0">
                        <a:pos x="2539" y="312"/>
                      </a:cxn>
                      <a:cxn ang="0">
                        <a:pos x="2621" y="630"/>
                      </a:cxn>
                      <a:cxn ang="0">
                        <a:pos x="2702" y="504"/>
                      </a:cxn>
                      <a:cxn ang="0">
                        <a:pos x="2783" y="564"/>
                      </a:cxn>
                      <a:cxn ang="0">
                        <a:pos x="2864" y="510"/>
                      </a:cxn>
                      <a:cxn ang="0">
                        <a:pos x="2945" y="522"/>
                      </a:cxn>
                      <a:cxn ang="0">
                        <a:pos x="3026" y="348"/>
                      </a:cxn>
                      <a:cxn ang="0">
                        <a:pos x="3107" y="564"/>
                      </a:cxn>
                      <a:cxn ang="0">
                        <a:pos x="3195" y="318"/>
                      </a:cxn>
                      <a:cxn ang="0">
                        <a:pos x="3276" y="576"/>
                      </a:cxn>
                      <a:cxn ang="0">
                        <a:pos x="3357" y="282"/>
                      </a:cxn>
                      <a:cxn ang="0">
                        <a:pos x="3438" y="594"/>
                      </a:cxn>
                      <a:cxn ang="0">
                        <a:pos x="3519" y="246"/>
                      </a:cxn>
                      <a:cxn ang="0">
                        <a:pos x="3600" y="606"/>
                      </a:cxn>
                      <a:cxn ang="0">
                        <a:pos x="3681" y="216"/>
                      </a:cxn>
                      <a:cxn ang="0">
                        <a:pos x="3769" y="618"/>
                      </a:cxn>
                      <a:cxn ang="0">
                        <a:pos x="3850" y="162"/>
                      </a:cxn>
                      <a:cxn ang="0">
                        <a:pos x="3931" y="636"/>
                      </a:cxn>
                      <a:cxn ang="0">
                        <a:pos x="4012" y="366"/>
                      </a:cxn>
                      <a:cxn ang="0">
                        <a:pos x="4093" y="624"/>
                      </a:cxn>
                      <a:cxn ang="0">
                        <a:pos x="4174" y="324"/>
                      </a:cxn>
                      <a:cxn ang="0">
                        <a:pos x="4255" y="552"/>
                      </a:cxn>
                      <a:cxn ang="0">
                        <a:pos x="4337" y="444"/>
                      </a:cxn>
                      <a:cxn ang="0">
                        <a:pos x="4424" y="438"/>
                      </a:cxn>
                      <a:cxn ang="0">
                        <a:pos x="4505" y="438"/>
                      </a:cxn>
                      <a:cxn ang="0">
                        <a:pos x="4586" y="444"/>
                      </a:cxn>
                      <a:cxn ang="0">
                        <a:pos x="4667" y="360"/>
                      </a:cxn>
                      <a:cxn ang="0">
                        <a:pos x="4748" y="444"/>
                      </a:cxn>
                      <a:cxn ang="0">
                        <a:pos x="4829" y="438"/>
                      </a:cxn>
                      <a:cxn ang="0">
                        <a:pos x="4911" y="438"/>
                      </a:cxn>
                      <a:cxn ang="0">
                        <a:pos x="4998" y="444"/>
                      </a:cxn>
                      <a:cxn ang="0">
                        <a:pos x="5079" y="504"/>
                      </a:cxn>
                      <a:cxn ang="0">
                        <a:pos x="5160" y="408"/>
                      </a:cxn>
                    </a:cxnLst>
                    <a:rect l="0" t="0" r="r" b="b"/>
                    <a:pathLst>
                      <a:path w="5185" h="642">
                        <a:moveTo>
                          <a:pt x="0" y="354"/>
                        </a:moveTo>
                        <a:lnTo>
                          <a:pt x="0" y="366"/>
                        </a:lnTo>
                        <a:lnTo>
                          <a:pt x="0" y="372"/>
                        </a:lnTo>
                        <a:lnTo>
                          <a:pt x="0" y="378"/>
                        </a:lnTo>
                        <a:lnTo>
                          <a:pt x="0" y="384"/>
                        </a:lnTo>
                        <a:lnTo>
                          <a:pt x="0" y="396"/>
                        </a:lnTo>
                        <a:lnTo>
                          <a:pt x="6" y="402"/>
                        </a:lnTo>
                        <a:lnTo>
                          <a:pt x="6" y="408"/>
                        </a:lnTo>
                        <a:lnTo>
                          <a:pt x="6" y="414"/>
                        </a:lnTo>
                        <a:lnTo>
                          <a:pt x="6" y="420"/>
                        </a:lnTo>
                        <a:lnTo>
                          <a:pt x="6" y="426"/>
                        </a:lnTo>
                        <a:lnTo>
                          <a:pt x="6" y="432"/>
                        </a:lnTo>
                        <a:lnTo>
                          <a:pt x="12" y="438"/>
                        </a:lnTo>
                        <a:lnTo>
                          <a:pt x="12" y="444"/>
                        </a:lnTo>
                        <a:lnTo>
                          <a:pt x="12" y="450"/>
                        </a:lnTo>
                        <a:lnTo>
                          <a:pt x="12" y="456"/>
                        </a:lnTo>
                        <a:lnTo>
                          <a:pt x="12" y="462"/>
                        </a:lnTo>
                        <a:lnTo>
                          <a:pt x="12" y="468"/>
                        </a:lnTo>
                        <a:lnTo>
                          <a:pt x="19" y="474"/>
                        </a:lnTo>
                        <a:lnTo>
                          <a:pt x="19" y="480"/>
                        </a:lnTo>
                        <a:lnTo>
                          <a:pt x="19" y="486"/>
                        </a:lnTo>
                        <a:lnTo>
                          <a:pt x="19" y="486"/>
                        </a:lnTo>
                        <a:lnTo>
                          <a:pt x="19" y="492"/>
                        </a:lnTo>
                        <a:lnTo>
                          <a:pt x="19" y="498"/>
                        </a:lnTo>
                        <a:lnTo>
                          <a:pt x="25" y="504"/>
                        </a:lnTo>
                        <a:lnTo>
                          <a:pt x="25" y="510"/>
                        </a:lnTo>
                        <a:lnTo>
                          <a:pt x="25" y="510"/>
                        </a:lnTo>
                        <a:lnTo>
                          <a:pt x="25" y="522"/>
                        </a:lnTo>
                        <a:lnTo>
                          <a:pt x="25" y="522"/>
                        </a:lnTo>
                        <a:lnTo>
                          <a:pt x="25" y="528"/>
                        </a:lnTo>
                        <a:lnTo>
                          <a:pt x="31" y="528"/>
                        </a:lnTo>
                        <a:lnTo>
                          <a:pt x="31" y="534"/>
                        </a:lnTo>
                        <a:lnTo>
                          <a:pt x="31" y="540"/>
                        </a:lnTo>
                        <a:lnTo>
                          <a:pt x="31" y="546"/>
                        </a:lnTo>
                        <a:lnTo>
                          <a:pt x="31" y="552"/>
                        </a:lnTo>
                        <a:lnTo>
                          <a:pt x="31" y="552"/>
                        </a:lnTo>
                        <a:lnTo>
                          <a:pt x="37" y="558"/>
                        </a:lnTo>
                        <a:lnTo>
                          <a:pt x="37" y="564"/>
                        </a:lnTo>
                        <a:lnTo>
                          <a:pt x="37" y="564"/>
                        </a:lnTo>
                        <a:lnTo>
                          <a:pt x="37" y="570"/>
                        </a:lnTo>
                        <a:lnTo>
                          <a:pt x="37" y="576"/>
                        </a:lnTo>
                        <a:lnTo>
                          <a:pt x="37" y="576"/>
                        </a:lnTo>
                        <a:lnTo>
                          <a:pt x="44" y="582"/>
                        </a:lnTo>
                        <a:lnTo>
                          <a:pt x="44" y="582"/>
                        </a:lnTo>
                        <a:lnTo>
                          <a:pt x="44" y="588"/>
                        </a:lnTo>
                        <a:lnTo>
                          <a:pt x="44" y="588"/>
                        </a:lnTo>
                        <a:lnTo>
                          <a:pt x="44" y="594"/>
                        </a:lnTo>
                        <a:lnTo>
                          <a:pt x="44" y="594"/>
                        </a:lnTo>
                        <a:lnTo>
                          <a:pt x="50" y="594"/>
                        </a:lnTo>
                        <a:lnTo>
                          <a:pt x="50" y="600"/>
                        </a:lnTo>
                        <a:lnTo>
                          <a:pt x="50" y="600"/>
                        </a:lnTo>
                        <a:lnTo>
                          <a:pt x="50" y="606"/>
                        </a:lnTo>
                        <a:lnTo>
                          <a:pt x="50" y="606"/>
                        </a:lnTo>
                        <a:lnTo>
                          <a:pt x="50" y="606"/>
                        </a:lnTo>
                        <a:lnTo>
                          <a:pt x="56" y="612"/>
                        </a:lnTo>
                        <a:lnTo>
                          <a:pt x="56" y="612"/>
                        </a:lnTo>
                        <a:lnTo>
                          <a:pt x="56" y="612"/>
                        </a:lnTo>
                        <a:lnTo>
                          <a:pt x="56" y="618"/>
                        </a:lnTo>
                        <a:lnTo>
                          <a:pt x="56" y="618"/>
                        </a:lnTo>
                        <a:lnTo>
                          <a:pt x="56" y="618"/>
                        </a:lnTo>
                        <a:lnTo>
                          <a:pt x="62" y="624"/>
                        </a:lnTo>
                        <a:lnTo>
                          <a:pt x="62" y="624"/>
                        </a:lnTo>
                        <a:lnTo>
                          <a:pt x="62" y="624"/>
                        </a:lnTo>
                        <a:lnTo>
                          <a:pt x="62" y="624"/>
                        </a:lnTo>
                        <a:lnTo>
                          <a:pt x="62" y="630"/>
                        </a:lnTo>
                        <a:lnTo>
                          <a:pt x="62" y="630"/>
                        </a:lnTo>
                        <a:lnTo>
                          <a:pt x="69" y="630"/>
                        </a:lnTo>
                        <a:lnTo>
                          <a:pt x="69" y="630"/>
                        </a:lnTo>
                        <a:lnTo>
                          <a:pt x="69" y="630"/>
                        </a:lnTo>
                        <a:lnTo>
                          <a:pt x="69" y="630"/>
                        </a:lnTo>
                        <a:lnTo>
                          <a:pt x="69" y="630"/>
                        </a:lnTo>
                        <a:lnTo>
                          <a:pt x="69" y="630"/>
                        </a:lnTo>
                        <a:lnTo>
                          <a:pt x="69" y="630"/>
                        </a:lnTo>
                        <a:lnTo>
                          <a:pt x="75" y="630"/>
                        </a:lnTo>
                        <a:lnTo>
                          <a:pt x="75" y="630"/>
                        </a:lnTo>
                        <a:lnTo>
                          <a:pt x="75" y="630"/>
                        </a:lnTo>
                        <a:lnTo>
                          <a:pt x="75" y="630"/>
                        </a:lnTo>
                        <a:lnTo>
                          <a:pt x="75" y="630"/>
                        </a:lnTo>
                        <a:lnTo>
                          <a:pt x="81" y="624"/>
                        </a:lnTo>
                        <a:lnTo>
                          <a:pt x="81" y="624"/>
                        </a:lnTo>
                        <a:lnTo>
                          <a:pt x="81" y="624"/>
                        </a:lnTo>
                        <a:lnTo>
                          <a:pt x="81" y="624"/>
                        </a:lnTo>
                        <a:lnTo>
                          <a:pt x="81" y="624"/>
                        </a:lnTo>
                        <a:lnTo>
                          <a:pt x="81" y="618"/>
                        </a:lnTo>
                        <a:lnTo>
                          <a:pt x="87" y="618"/>
                        </a:lnTo>
                        <a:lnTo>
                          <a:pt x="87" y="618"/>
                        </a:lnTo>
                        <a:lnTo>
                          <a:pt x="87" y="612"/>
                        </a:lnTo>
                        <a:lnTo>
                          <a:pt x="87" y="612"/>
                        </a:lnTo>
                        <a:lnTo>
                          <a:pt x="87" y="612"/>
                        </a:lnTo>
                        <a:lnTo>
                          <a:pt x="87" y="606"/>
                        </a:lnTo>
                        <a:lnTo>
                          <a:pt x="87" y="606"/>
                        </a:lnTo>
                        <a:lnTo>
                          <a:pt x="93" y="606"/>
                        </a:lnTo>
                        <a:lnTo>
                          <a:pt x="93" y="600"/>
                        </a:lnTo>
                        <a:lnTo>
                          <a:pt x="93" y="600"/>
                        </a:lnTo>
                        <a:lnTo>
                          <a:pt x="93" y="594"/>
                        </a:lnTo>
                        <a:lnTo>
                          <a:pt x="93" y="594"/>
                        </a:lnTo>
                        <a:lnTo>
                          <a:pt x="100" y="588"/>
                        </a:lnTo>
                        <a:lnTo>
                          <a:pt x="100" y="588"/>
                        </a:lnTo>
                        <a:lnTo>
                          <a:pt x="100" y="582"/>
                        </a:lnTo>
                        <a:lnTo>
                          <a:pt x="100" y="582"/>
                        </a:lnTo>
                        <a:lnTo>
                          <a:pt x="100" y="576"/>
                        </a:lnTo>
                        <a:lnTo>
                          <a:pt x="100" y="576"/>
                        </a:lnTo>
                        <a:lnTo>
                          <a:pt x="106" y="570"/>
                        </a:lnTo>
                        <a:lnTo>
                          <a:pt x="106" y="564"/>
                        </a:lnTo>
                        <a:lnTo>
                          <a:pt x="106" y="564"/>
                        </a:lnTo>
                        <a:lnTo>
                          <a:pt x="106" y="558"/>
                        </a:lnTo>
                        <a:lnTo>
                          <a:pt x="106" y="558"/>
                        </a:lnTo>
                        <a:lnTo>
                          <a:pt x="106" y="552"/>
                        </a:lnTo>
                        <a:lnTo>
                          <a:pt x="106" y="552"/>
                        </a:lnTo>
                        <a:lnTo>
                          <a:pt x="112" y="540"/>
                        </a:lnTo>
                        <a:lnTo>
                          <a:pt x="112" y="540"/>
                        </a:lnTo>
                        <a:lnTo>
                          <a:pt x="112" y="534"/>
                        </a:lnTo>
                        <a:lnTo>
                          <a:pt x="112" y="534"/>
                        </a:lnTo>
                        <a:lnTo>
                          <a:pt x="112" y="528"/>
                        </a:lnTo>
                        <a:lnTo>
                          <a:pt x="112" y="522"/>
                        </a:lnTo>
                        <a:lnTo>
                          <a:pt x="118" y="516"/>
                        </a:lnTo>
                        <a:lnTo>
                          <a:pt x="118" y="510"/>
                        </a:lnTo>
                        <a:lnTo>
                          <a:pt x="118" y="510"/>
                        </a:lnTo>
                        <a:lnTo>
                          <a:pt x="118" y="504"/>
                        </a:lnTo>
                        <a:lnTo>
                          <a:pt x="118" y="498"/>
                        </a:lnTo>
                        <a:lnTo>
                          <a:pt x="118" y="492"/>
                        </a:lnTo>
                        <a:lnTo>
                          <a:pt x="125" y="492"/>
                        </a:lnTo>
                        <a:lnTo>
                          <a:pt x="125" y="486"/>
                        </a:lnTo>
                        <a:lnTo>
                          <a:pt x="125" y="480"/>
                        </a:lnTo>
                        <a:lnTo>
                          <a:pt x="125" y="474"/>
                        </a:lnTo>
                        <a:lnTo>
                          <a:pt x="125" y="468"/>
                        </a:lnTo>
                        <a:lnTo>
                          <a:pt x="125" y="462"/>
                        </a:lnTo>
                        <a:lnTo>
                          <a:pt x="131" y="450"/>
                        </a:lnTo>
                        <a:lnTo>
                          <a:pt x="131" y="444"/>
                        </a:lnTo>
                        <a:lnTo>
                          <a:pt x="131" y="438"/>
                        </a:lnTo>
                        <a:lnTo>
                          <a:pt x="131" y="438"/>
                        </a:lnTo>
                        <a:lnTo>
                          <a:pt x="131" y="432"/>
                        </a:lnTo>
                        <a:lnTo>
                          <a:pt x="137" y="426"/>
                        </a:lnTo>
                        <a:lnTo>
                          <a:pt x="137" y="420"/>
                        </a:lnTo>
                        <a:lnTo>
                          <a:pt x="137" y="414"/>
                        </a:lnTo>
                        <a:lnTo>
                          <a:pt x="137" y="402"/>
                        </a:lnTo>
                        <a:lnTo>
                          <a:pt x="137" y="396"/>
                        </a:lnTo>
                        <a:lnTo>
                          <a:pt x="137" y="390"/>
                        </a:lnTo>
                        <a:lnTo>
                          <a:pt x="143" y="384"/>
                        </a:lnTo>
                        <a:lnTo>
                          <a:pt x="143" y="378"/>
                        </a:lnTo>
                        <a:lnTo>
                          <a:pt x="143" y="372"/>
                        </a:lnTo>
                        <a:lnTo>
                          <a:pt x="143" y="366"/>
                        </a:lnTo>
                        <a:lnTo>
                          <a:pt x="143" y="360"/>
                        </a:lnTo>
                        <a:lnTo>
                          <a:pt x="143" y="354"/>
                        </a:lnTo>
                        <a:lnTo>
                          <a:pt x="143" y="348"/>
                        </a:lnTo>
                        <a:lnTo>
                          <a:pt x="150" y="336"/>
                        </a:lnTo>
                        <a:lnTo>
                          <a:pt x="150" y="330"/>
                        </a:lnTo>
                        <a:lnTo>
                          <a:pt x="150" y="324"/>
                        </a:lnTo>
                        <a:lnTo>
                          <a:pt x="150" y="318"/>
                        </a:lnTo>
                        <a:lnTo>
                          <a:pt x="150" y="306"/>
                        </a:lnTo>
                        <a:lnTo>
                          <a:pt x="156" y="306"/>
                        </a:lnTo>
                        <a:lnTo>
                          <a:pt x="156" y="306"/>
                        </a:lnTo>
                        <a:lnTo>
                          <a:pt x="156" y="306"/>
                        </a:lnTo>
                        <a:lnTo>
                          <a:pt x="156" y="306"/>
                        </a:lnTo>
                        <a:lnTo>
                          <a:pt x="156" y="312"/>
                        </a:lnTo>
                        <a:lnTo>
                          <a:pt x="156" y="318"/>
                        </a:lnTo>
                        <a:lnTo>
                          <a:pt x="156" y="324"/>
                        </a:lnTo>
                        <a:lnTo>
                          <a:pt x="162" y="330"/>
                        </a:lnTo>
                        <a:lnTo>
                          <a:pt x="162" y="336"/>
                        </a:lnTo>
                        <a:lnTo>
                          <a:pt x="162" y="342"/>
                        </a:lnTo>
                        <a:lnTo>
                          <a:pt x="162" y="354"/>
                        </a:lnTo>
                        <a:lnTo>
                          <a:pt x="162" y="360"/>
                        </a:lnTo>
                        <a:lnTo>
                          <a:pt x="168" y="360"/>
                        </a:lnTo>
                        <a:lnTo>
                          <a:pt x="168" y="366"/>
                        </a:lnTo>
                        <a:lnTo>
                          <a:pt x="168" y="372"/>
                        </a:lnTo>
                        <a:lnTo>
                          <a:pt x="168" y="384"/>
                        </a:lnTo>
                        <a:lnTo>
                          <a:pt x="168" y="390"/>
                        </a:lnTo>
                        <a:lnTo>
                          <a:pt x="168" y="396"/>
                        </a:lnTo>
                        <a:lnTo>
                          <a:pt x="175" y="402"/>
                        </a:lnTo>
                        <a:lnTo>
                          <a:pt x="175" y="408"/>
                        </a:lnTo>
                        <a:lnTo>
                          <a:pt x="175" y="414"/>
                        </a:lnTo>
                        <a:lnTo>
                          <a:pt x="175" y="420"/>
                        </a:lnTo>
                        <a:lnTo>
                          <a:pt x="175" y="420"/>
                        </a:lnTo>
                        <a:lnTo>
                          <a:pt x="175" y="426"/>
                        </a:lnTo>
                        <a:lnTo>
                          <a:pt x="181" y="432"/>
                        </a:lnTo>
                        <a:lnTo>
                          <a:pt x="181" y="438"/>
                        </a:lnTo>
                        <a:lnTo>
                          <a:pt x="181" y="444"/>
                        </a:lnTo>
                        <a:lnTo>
                          <a:pt x="181" y="450"/>
                        </a:lnTo>
                        <a:lnTo>
                          <a:pt x="181" y="456"/>
                        </a:lnTo>
                        <a:lnTo>
                          <a:pt x="181" y="462"/>
                        </a:lnTo>
                        <a:lnTo>
                          <a:pt x="181" y="462"/>
                        </a:lnTo>
                        <a:lnTo>
                          <a:pt x="187" y="468"/>
                        </a:lnTo>
                        <a:lnTo>
                          <a:pt x="187" y="474"/>
                        </a:lnTo>
                        <a:lnTo>
                          <a:pt x="187" y="480"/>
                        </a:lnTo>
                        <a:lnTo>
                          <a:pt x="187" y="486"/>
                        </a:lnTo>
                        <a:lnTo>
                          <a:pt x="187" y="486"/>
                        </a:lnTo>
                        <a:lnTo>
                          <a:pt x="193" y="498"/>
                        </a:lnTo>
                        <a:lnTo>
                          <a:pt x="193" y="498"/>
                        </a:lnTo>
                        <a:lnTo>
                          <a:pt x="193" y="504"/>
                        </a:lnTo>
                        <a:lnTo>
                          <a:pt x="193" y="510"/>
                        </a:lnTo>
                        <a:lnTo>
                          <a:pt x="193" y="510"/>
                        </a:lnTo>
                        <a:lnTo>
                          <a:pt x="193" y="516"/>
                        </a:lnTo>
                        <a:lnTo>
                          <a:pt x="200" y="522"/>
                        </a:lnTo>
                        <a:lnTo>
                          <a:pt x="200" y="528"/>
                        </a:lnTo>
                        <a:lnTo>
                          <a:pt x="200" y="528"/>
                        </a:lnTo>
                        <a:lnTo>
                          <a:pt x="200" y="534"/>
                        </a:lnTo>
                        <a:lnTo>
                          <a:pt x="200" y="534"/>
                        </a:lnTo>
                        <a:lnTo>
                          <a:pt x="200" y="540"/>
                        </a:lnTo>
                        <a:lnTo>
                          <a:pt x="206" y="546"/>
                        </a:lnTo>
                        <a:lnTo>
                          <a:pt x="206" y="552"/>
                        </a:lnTo>
                        <a:lnTo>
                          <a:pt x="206" y="552"/>
                        </a:lnTo>
                        <a:lnTo>
                          <a:pt x="206" y="558"/>
                        </a:lnTo>
                        <a:lnTo>
                          <a:pt x="206" y="558"/>
                        </a:lnTo>
                        <a:lnTo>
                          <a:pt x="206" y="564"/>
                        </a:lnTo>
                        <a:lnTo>
                          <a:pt x="212" y="564"/>
                        </a:lnTo>
                        <a:lnTo>
                          <a:pt x="212" y="570"/>
                        </a:lnTo>
                        <a:lnTo>
                          <a:pt x="212" y="570"/>
                        </a:lnTo>
                        <a:lnTo>
                          <a:pt x="212" y="576"/>
                        </a:lnTo>
                        <a:lnTo>
                          <a:pt x="212" y="576"/>
                        </a:lnTo>
                        <a:lnTo>
                          <a:pt x="212" y="582"/>
                        </a:lnTo>
                        <a:lnTo>
                          <a:pt x="212" y="582"/>
                        </a:lnTo>
                        <a:lnTo>
                          <a:pt x="218" y="588"/>
                        </a:lnTo>
                        <a:lnTo>
                          <a:pt x="218" y="588"/>
                        </a:lnTo>
                        <a:lnTo>
                          <a:pt x="218" y="588"/>
                        </a:lnTo>
                        <a:lnTo>
                          <a:pt x="218" y="594"/>
                        </a:lnTo>
                        <a:lnTo>
                          <a:pt x="218" y="594"/>
                        </a:lnTo>
                        <a:lnTo>
                          <a:pt x="218" y="600"/>
                        </a:lnTo>
                        <a:lnTo>
                          <a:pt x="225" y="600"/>
                        </a:lnTo>
                        <a:lnTo>
                          <a:pt x="225" y="606"/>
                        </a:lnTo>
                        <a:lnTo>
                          <a:pt x="225" y="606"/>
                        </a:lnTo>
                        <a:lnTo>
                          <a:pt x="225" y="606"/>
                        </a:lnTo>
                        <a:lnTo>
                          <a:pt x="225" y="612"/>
                        </a:lnTo>
                        <a:lnTo>
                          <a:pt x="225" y="612"/>
                        </a:lnTo>
                        <a:lnTo>
                          <a:pt x="231" y="612"/>
                        </a:lnTo>
                        <a:lnTo>
                          <a:pt x="231" y="618"/>
                        </a:lnTo>
                        <a:lnTo>
                          <a:pt x="231" y="618"/>
                        </a:lnTo>
                        <a:lnTo>
                          <a:pt x="231" y="618"/>
                        </a:lnTo>
                        <a:lnTo>
                          <a:pt x="231" y="618"/>
                        </a:lnTo>
                        <a:lnTo>
                          <a:pt x="231" y="618"/>
                        </a:lnTo>
                        <a:lnTo>
                          <a:pt x="237" y="624"/>
                        </a:lnTo>
                        <a:lnTo>
                          <a:pt x="237" y="624"/>
                        </a:lnTo>
                        <a:lnTo>
                          <a:pt x="237" y="624"/>
                        </a:lnTo>
                        <a:lnTo>
                          <a:pt x="237" y="624"/>
                        </a:lnTo>
                        <a:lnTo>
                          <a:pt x="237" y="624"/>
                        </a:lnTo>
                        <a:lnTo>
                          <a:pt x="243" y="624"/>
                        </a:lnTo>
                        <a:lnTo>
                          <a:pt x="243" y="624"/>
                        </a:lnTo>
                        <a:lnTo>
                          <a:pt x="243" y="624"/>
                        </a:lnTo>
                        <a:lnTo>
                          <a:pt x="243" y="624"/>
                        </a:lnTo>
                        <a:lnTo>
                          <a:pt x="243" y="618"/>
                        </a:lnTo>
                        <a:lnTo>
                          <a:pt x="243" y="618"/>
                        </a:lnTo>
                        <a:lnTo>
                          <a:pt x="243" y="618"/>
                        </a:lnTo>
                        <a:lnTo>
                          <a:pt x="249" y="618"/>
                        </a:lnTo>
                        <a:lnTo>
                          <a:pt x="249" y="618"/>
                        </a:lnTo>
                        <a:lnTo>
                          <a:pt x="249" y="618"/>
                        </a:lnTo>
                        <a:lnTo>
                          <a:pt x="249" y="612"/>
                        </a:lnTo>
                        <a:lnTo>
                          <a:pt x="249" y="612"/>
                        </a:lnTo>
                        <a:lnTo>
                          <a:pt x="249" y="612"/>
                        </a:lnTo>
                        <a:lnTo>
                          <a:pt x="256" y="612"/>
                        </a:lnTo>
                        <a:lnTo>
                          <a:pt x="256" y="612"/>
                        </a:lnTo>
                        <a:lnTo>
                          <a:pt x="256" y="606"/>
                        </a:lnTo>
                        <a:lnTo>
                          <a:pt x="256" y="606"/>
                        </a:lnTo>
                        <a:lnTo>
                          <a:pt x="256" y="606"/>
                        </a:lnTo>
                        <a:lnTo>
                          <a:pt x="256" y="606"/>
                        </a:lnTo>
                        <a:lnTo>
                          <a:pt x="262" y="600"/>
                        </a:lnTo>
                        <a:lnTo>
                          <a:pt x="262" y="600"/>
                        </a:lnTo>
                        <a:lnTo>
                          <a:pt x="262" y="594"/>
                        </a:lnTo>
                        <a:lnTo>
                          <a:pt x="262" y="594"/>
                        </a:lnTo>
                        <a:lnTo>
                          <a:pt x="262" y="594"/>
                        </a:lnTo>
                        <a:lnTo>
                          <a:pt x="268" y="588"/>
                        </a:lnTo>
                        <a:lnTo>
                          <a:pt x="268" y="588"/>
                        </a:lnTo>
                        <a:lnTo>
                          <a:pt x="268" y="588"/>
                        </a:lnTo>
                        <a:lnTo>
                          <a:pt x="268" y="582"/>
                        </a:lnTo>
                        <a:lnTo>
                          <a:pt x="268" y="582"/>
                        </a:lnTo>
                        <a:lnTo>
                          <a:pt x="268" y="582"/>
                        </a:lnTo>
                        <a:lnTo>
                          <a:pt x="268" y="576"/>
                        </a:lnTo>
                        <a:lnTo>
                          <a:pt x="274" y="576"/>
                        </a:lnTo>
                        <a:lnTo>
                          <a:pt x="274" y="570"/>
                        </a:lnTo>
                        <a:lnTo>
                          <a:pt x="274" y="570"/>
                        </a:lnTo>
                        <a:lnTo>
                          <a:pt x="274" y="564"/>
                        </a:lnTo>
                        <a:lnTo>
                          <a:pt x="274" y="564"/>
                        </a:lnTo>
                        <a:lnTo>
                          <a:pt x="274" y="558"/>
                        </a:lnTo>
                        <a:lnTo>
                          <a:pt x="281" y="558"/>
                        </a:lnTo>
                        <a:lnTo>
                          <a:pt x="281" y="552"/>
                        </a:lnTo>
                        <a:lnTo>
                          <a:pt x="281" y="552"/>
                        </a:lnTo>
                        <a:lnTo>
                          <a:pt x="281" y="552"/>
                        </a:lnTo>
                        <a:lnTo>
                          <a:pt x="281" y="546"/>
                        </a:lnTo>
                        <a:lnTo>
                          <a:pt x="281" y="540"/>
                        </a:lnTo>
                        <a:lnTo>
                          <a:pt x="287" y="540"/>
                        </a:lnTo>
                        <a:lnTo>
                          <a:pt x="287" y="534"/>
                        </a:lnTo>
                        <a:lnTo>
                          <a:pt x="287" y="534"/>
                        </a:lnTo>
                        <a:lnTo>
                          <a:pt x="287" y="528"/>
                        </a:lnTo>
                        <a:lnTo>
                          <a:pt x="287" y="528"/>
                        </a:lnTo>
                        <a:lnTo>
                          <a:pt x="287" y="522"/>
                        </a:lnTo>
                        <a:lnTo>
                          <a:pt x="293" y="516"/>
                        </a:lnTo>
                        <a:lnTo>
                          <a:pt x="293" y="516"/>
                        </a:lnTo>
                        <a:lnTo>
                          <a:pt x="293" y="510"/>
                        </a:lnTo>
                        <a:lnTo>
                          <a:pt x="293" y="504"/>
                        </a:lnTo>
                        <a:lnTo>
                          <a:pt x="293" y="498"/>
                        </a:lnTo>
                        <a:lnTo>
                          <a:pt x="299" y="498"/>
                        </a:lnTo>
                        <a:lnTo>
                          <a:pt x="299" y="492"/>
                        </a:lnTo>
                        <a:lnTo>
                          <a:pt x="299" y="486"/>
                        </a:lnTo>
                        <a:lnTo>
                          <a:pt x="299" y="486"/>
                        </a:lnTo>
                        <a:lnTo>
                          <a:pt x="299" y="480"/>
                        </a:lnTo>
                        <a:lnTo>
                          <a:pt x="299" y="474"/>
                        </a:lnTo>
                        <a:lnTo>
                          <a:pt x="299" y="474"/>
                        </a:lnTo>
                        <a:lnTo>
                          <a:pt x="306" y="468"/>
                        </a:lnTo>
                        <a:lnTo>
                          <a:pt x="306" y="462"/>
                        </a:lnTo>
                        <a:lnTo>
                          <a:pt x="306" y="456"/>
                        </a:lnTo>
                        <a:lnTo>
                          <a:pt x="306" y="456"/>
                        </a:lnTo>
                        <a:lnTo>
                          <a:pt x="306" y="450"/>
                        </a:lnTo>
                        <a:lnTo>
                          <a:pt x="306" y="444"/>
                        </a:lnTo>
                        <a:lnTo>
                          <a:pt x="312" y="438"/>
                        </a:lnTo>
                        <a:lnTo>
                          <a:pt x="312" y="432"/>
                        </a:lnTo>
                        <a:lnTo>
                          <a:pt x="312" y="432"/>
                        </a:lnTo>
                        <a:lnTo>
                          <a:pt x="312" y="426"/>
                        </a:lnTo>
                        <a:lnTo>
                          <a:pt x="312" y="420"/>
                        </a:lnTo>
                        <a:lnTo>
                          <a:pt x="312" y="414"/>
                        </a:lnTo>
                        <a:lnTo>
                          <a:pt x="318" y="414"/>
                        </a:lnTo>
                        <a:lnTo>
                          <a:pt x="318" y="402"/>
                        </a:lnTo>
                        <a:lnTo>
                          <a:pt x="318" y="396"/>
                        </a:lnTo>
                        <a:lnTo>
                          <a:pt x="318" y="396"/>
                        </a:lnTo>
                        <a:lnTo>
                          <a:pt x="318" y="396"/>
                        </a:lnTo>
                        <a:lnTo>
                          <a:pt x="318" y="390"/>
                        </a:lnTo>
                        <a:lnTo>
                          <a:pt x="324" y="390"/>
                        </a:lnTo>
                        <a:lnTo>
                          <a:pt x="324" y="396"/>
                        </a:lnTo>
                        <a:lnTo>
                          <a:pt x="324" y="396"/>
                        </a:lnTo>
                        <a:lnTo>
                          <a:pt x="324" y="402"/>
                        </a:lnTo>
                        <a:lnTo>
                          <a:pt x="324" y="408"/>
                        </a:lnTo>
                        <a:lnTo>
                          <a:pt x="324" y="408"/>
                        </a:lnTo>
                        <a:lnTo>
                          <a:pt x="331" y="420"/>
                        </a:lnTo>
                        <a:lnTo>
                          <a:pt x="331" y="426"/>
                        </a:lnTo>
                        <a:lnTo>
                          <a:pt x="331" y="426"/>
                        </a:lnTo>
                        <a:lnTo>
                          <a:pt x="331" y="432"/>
                        </a:lnTo>
                        <a:lnTo>
                          <a:pt x="331" y="438"/>
                        </a:lnTo>
                        <a:lnTo>
                          <a:pt x="331" y="438"/>
                        </a:lnTo>
                        <a:lnTo>
                          <a:pt x="337" y="450"/>
                        </a:lnTo>
                        <a:lnTo>
                          <a:pt x="337" y="450"/>
                        </a:lnTo>
                        <a:lnTo>
                          <a:pt x="337" y="456"/>
                        </a:lnTo>
                        <a:lnTo>
                          <a:pt x="337" y="462"/>
                        </a:lnTo>
                        <a:lnTo>
                          <a:pt x="337" y="462"/>
                        </a:lnTo>
                        <a:lnTo>
                          <a:pt x="337" y="468"/>
                        </a:lnTo>
                        <a:lnTo>
                          <a:pt x="343" y="474"/>
                        </a:lnTo>
                        <a:lnTo>
                          <a:pt x="343" y="480"/>
                        </a:lnTo>
                        <a:lnTo>
                          <a:pt x="343" y="480"/>
                        </a:lnTo>
                        <a:lnTo>
                          <a:pt x="343" y="486"/>
                        </a:lnTo>
                        <a:lnTo>
                          <a:pt x="343" y="492"/>
                        </a:lnTo>
                        <a:lnTo>
                          <a:pt x="343" y="492"/>
                        </a:lnTo>
                        <a:lnTo>
                          <a:pt x="349" y="498"/>
                        </a:lnTo>
                        <a:lnTo>
                          <a:pt x="349" y="498"/>
                        </a:lnTo>
                        <a:lnTo>
                          <a:pt x="349" y="504"/>
                        </a:lnTo>
                        <a:lnTo>
                          <a:pt x="349" y="510"/>
                        </a:lnTo>
                        <a:lnTo>
                          <a:pt x="349" y="510"/>
                        </a:lnTo>
                        <a:lnTo>
                          <a:pt x="349" y="516"/>
                        </a:lnTo>
                        <a:lnTo>
                          <a:pt x="356" y="516"/>
                        </a:lnTo>
                        <a:lnTo>
                          <a:pt x="356" y="528"/>
                        </a:lnTo>
                        <a:lnTo>
                          <a:pt x="356" y="528"/>
                        </a:lnTo>
                        <a:lnTo>
                          <a:pt x="356" y="534"/>
                        </a:lnTo>
                        <a:lnTo>
                          <a:pt x="356" y="534"/>
                        </a:lnTo>
                        <a:lnTo>
                          <a:pt x="356" y="540"/>
                        </a:lnTo>
                        <a:lnTo>
                          <a:pt x="362" y="540"/>
                        </a:lnTo>
                        <a:lnTo>
                          <a:pt x="362" y="546"/>
                        </a:lnTo>
                        <a:lnTo>
                          <a:pt x="362" y="546"/>
                        </a:lnTo>
                        <a:lnTo>
                          <a:pt x="362" y="552"/>
                        </a:lnTo>
                        <a:lnTo>
                          <a:pt x="362" y="552"/>
                        </a:lnTo>
                        <a:lnTo>
                          <a:pt x="362" y="558"/>
                        </a:lnTo>
                        <a:lnTo>
                          <a:pt x="368" y="558"/>
                        </a:lnTo>
                        <a:lnTo>
                          <a:pt x="368" y="558"/>
                        </a:lnTo>
                        <a:lnTo>
                          <a:pt x="368" y="564"/>
                        </a:lnTo>
                        <a:lnTo>
                          <a:pt x="368" y="570"/>
                        </a:lnTo>
                        <a:lnTo>
                          <a:pt x="368" y="570"/>
                        </a:lnTo>
                        <a:lnTo>
                          <a:pt x="368" y="576"/>
                        </a:lnTo>
                        <a:lnTo>
                          <a:pt x="374" y="576"/>
                        </a:lnTo>
                        <a:lnTo>
                          <a:pt x="374" y="576"/>
                        </a:lnTo>
                        <a:lnTo>
                          <a:pt x="374" y="582"/>
                        </a:lnTo>
                        <a:lnTo>
                          <a:pt x="374" y="582"/>
                        </a:lnTo>
                        <a:lnTo>
                          <a:pt x="374" y="582"/>
                        </a:lnTo>
                        <a:lnTo>
                          <a:pt x="374" y="588"/>
                        </a:lnTo>
                        <a:lnTo>
                          <a:pt x="381" y="588"/>
                        </a:lnTo>
                        <a:lnTo>
                          <a:pt x="381" y="588"/>
                        </a:lnTo>
                        <a:lnTo>
                          <a:pt x="381" y="594"/>
                        </a:lnTo>
                        <a:lnTo>
                          <a:pt x="381" y="594"/>
                        </a:lnTo>
                        <a:lnTo>
                          <a:pt x="381" y="594"/>
                        </a:lnTo>
                        <a:lnTo>
                          <a:pt x="381" y="600"/>
                        </a:lnTo>
                        <a:lnTo>
                          <a:pt x="387" y="600"/>
                        </a:lnTo>
                        <a:lnTo>
                          <a:pt x="387" y="600"/>
                        </a:lnTo>
                        <a:lnTo>
                          <a:pt x="387" y="606"/>
                        </a:lnTo>
                        <a:lnTo>
                          <a:pt x="387" y="606"/>
                        </a:lnTo>
                        <a:lnTo>
                          <a:pt x="387" y="606"/>
                        </a:lnTo>
                        <a:lnTo>
                          <a:pt x="387" y="612"/>
                        </a:lnTo>
                        <a:lnTo>
                          <a:pt x="393" y="612"/>
                        </a:lnTo>
                        <a:lnTo>
                          <a:pt x="393" y="612"/>
                        </a:lnTo>
                        <a:lnTo>
                          <a:pt x="393" y="612"/>
                        </a:lnTo>
                        <a:lnTo>
                          <a:pt x="393" y="612"/>
                        </a:lnTo>
                        <a:lnTo>
                          <a:pt x="393" y="612"/>
                        </a:lnTo>
                        <a:lnTo>
                          <a:pt x="393" y="618"/>
                        </a:lnTo>
                        <a:lnTo>
                          <a:pt x="399" y="618"/>
                        </a:lnTo>
                        <a:lnTo>
                          <a:pt x="399" y="618"/>
                        </a:lnTo>
                        <a:lnTo>
                          <a:pt x="399" y="618"/>
                        </a:lnTo>
                        <a:lnTo>
                          <a:pt x="399" y="618"/>
                        </a:lnTo>
                        <a:lnTo>
                          <a:pt x="399" y="618"/>
                        </a:lnTo>
                        <a:lnTo>
                          <a:pt x="399" y="618"/>
                        </a:lnTo>
                        <a:lnTo>
                          <a:pt x="405" y="624"/>
                        </a:lnTo>
                        <a:lnTo>
                          <a:pt x="405" y="624"/>
                        </a:lnTo>
                        <a:lnTo>
                          <a:pt x="405" y="624"/>
                        </a:lnTo>
                        <a:lnTo>
                          <a:pt x="405" y="618"/>
                        </a:lnTo>
                        <a:lnTo>
                          <a:pt x="405" y="618"/>
                        </a:lnTo>
                        <a:lnTo>
                          <a:pt x="405" y="618"/>
                        </a:lnTo>
                        <a:lnTo>
                          <a:pt x="412" y="618"/>
                        </a:lnTo>
                        <a:lnTo>
                          <a:pt x="412" y="618"/>
                        </a:lnTo>
                        <a:lnTo>
                          <a:pt x="412" y="612"/>
                        </a:lnTo>
                        <a:lnTo>
                          <a:pt x="412" y="612"/>
                        </a:lnTo>
                        <a:lnTo>
                          <a:pt x="412" y="612"/>
                        </a:lnTo>
                        <a:lnTo>
                          <a:pt x="412" y="612"/>
                        </a:lnTo>
                        <a:lnTo>
                          <a:pt x="418" y="606"/>
                        </a:lnTo>
                        <a:lnTo>
                          <a:pt x="418" y="606"/>
                        </a:lnTo>
                        <a:lnTo>
                          <a:pt x="418" y="600"/>
                        </a:lnTo>
                        <a:lnTo>
                          <a:pt x="418" y="600"/>
                        </a:lnTo>
                        <a:lnTo>
                          <a:pt x="418" y="600"/>
                        </a:lnTo>
                        <a:lnTo>
                          <a:pt x="418" y="600"/>
                        </a:lnTo>
                        <a:lnTo>
                          <a:pt x="424" y="594"/>
                        </a:lnTo>
                        <a:lnTo>
                          <a:pt x="424" y="594"/>
                        </a:lnTo>
                        <a:lnTo>
                          <a:pt x="424" y="588"/>
                        </a:lnTo>
                        <a:lnTo>
                          <a:pt x="424" y="588"/>
                        </a:lnTo>
                        <a:lnTo>
                          <a:pt x="424" y="582"/>
                        </a:lnTo>
                        <a:lnTo>
                          <a:pt x="424" y="582"/>
                        </a:lnTo>
                        <a:lnTo>
                          <a:pt x="430" y="576"/>
                        </a:lnTo>
                        <a:lnTo>
                          <a:pt x="430" y="576"/>
                        </a:lnTo>
                        <a:lnTo>
                          <a:pt x="430" y="570"/>
                        </a:lnTo>
                        <a:lnTo>
                          <a:pt x="430" y="570"/>
                        </a:lnTo>
                        <a:lnTo>
                          <a:pt x="430" y="564"/>
                        </a:lnTo>
                        <a:lnTo>
                          <a:pt x="430" y="564"/>
                        </a:lnTo>
                        <a:lnTo>
                          <a:pt x="437" y="558"/>
                        </a:lnTo>
                        <a:lnTo>
                          <a:pt x="437" y="558"/>
                        </a:lnTo>
                        <a:lnTo>
                          <a:pt x="437" y="552"/>
                        </a:lnTo>
                        <a:lnTo>
                          <a:pt x="437" y="552"/>
                        </a:lnTo>
                        <a:lnTo>
                          <a:pt x="437" y="546"/>
                        </a:lnTo>
                        <a:lnTo>
                          <a:pt x="437" y="540"/>
                        </a:lnTo>
                        <a:lnTo>
                          <a:pt x="443" y="540"/>
                        </a:lnTo>
                        <a:lnTo>
                          <a:pt x="443" y="534"/>
                        </a:lnTo>
                        <a:lnTo>
                          <a:pt x="443" y="534"/>
                        </a:lnTo>
                        <a:lnTo>
                          <a:pt x="443" y="522"/>
                        </a:lnTo>
                        <a:lnTo>
                          <a:pt x="443" y="522"/>
                        </a:lnTo>
                        <a:lnTo>
                          <a:pt x="443" y="516"/>
                        </a:lnTo>
                        <a:lnTo>
                          <a:pt x="449" y="516"/>
                        </a:lnTo>
                        <a:lnTo>
                          <a:pt x="449" y="510"/>
                        </a:lnTo>
                        <a:lnTo>
                          <a:pt x="449" y="504"/>
                        </a:lnTo>
                        <a:lnTo>
                          <a:pt x="449" y="498"/>
                        </a:lnTo>
                        <a:lnTo>
                          <a:pt x="449" y="498"/>
                        </a:lnTo>
                        <a:lnTo>
                          <a:pt x="449" y="492"/>
                        </a:lnTo>
                        <a:lnTo>
                          <a:pt x="449" y="486"/>
                        </a:lnTo>
                        <a:lnTo>
                          <a:pt x="455" y="486"/>
                        </a:lnTo>
                        <a:lnTo>
                          <a:pt x="455" y="480"/>
                        </a:lnTo>
                        <a:lnTo>
                          <a:pt x="455" y="474"/>
                        </a:lnTo>
                        <a:lnTo>
                          <a:pt x="455" y="468"/>
                        </a:lnTo>
                        <a:lnTo>
                          <a:pt x="455" y="462"/>
                        </a:lnTo>
                        <a:lnTo>
                          <a:pt x="462" y="456"/>
                        </a:lnTo>
                        <a:lnTo>
                          <a:pt x="462" y="450"/>
                        </a:lnTo>
                        <a:lnTo>
                          <a:pt x="462" y="444"/>
                        </a:lnTo>
                        <a:lnTo>
                          <a:pt x="462" y="438"/>
                        </a:lnTo>
                        <a:lnTo>
                          <a:pt x="462" y="438"/>
                        </a:lnTo>
                        <a:lnTo>
                          <a:pt x="462" y="432"/>
                        </a:lnTo>
                        <a:lnTo>
                          <a:pt x="468" y="426"/>
                        </a:lnTo>
                        <a:lnTo>
                          <a:pt x="468" y="420"/>
                        </a:lnTo>
                        <a:lnTo>
                          <a:pt x="468" y="414"/>
                        </a:lnTo>
                        <a:lnTo>
                          <a:pt x="468" y="408"/>
                        </a:lnTo>
                        <a:lnTo>
                          <a:pt x="468" y="402"/>
                        </a:lnTo>
                        <a:lnTo>
                          <a:pt x="468" y="396"/>
                        </a:lnTo>
                        <a:lnTo>
                          <a:pt x="474" y="390"/>
                        </a:lnTo>
                        <a:lnTo>
                          <a:pt x="474" y="384"/>
                        </a:lnTo>
                        <a:lnTo>
                          <a:pt x="474" y="378"/>
                        </a:lnTo>
                        <a:lnTo>
                          <a:pt x="474" y="372"/>
                        </a:lnTo>
                        <a:lnTo>
                          <a:pt x="474" y="372"/>
                        </a:lnTo>
                        <a:lnTo>
                          <a:pt x="474" y="360"/>
                        </a:lnTo>
                        <a:lnTo>
                          <a:pt x="480" y="354"/>
                        </a:lnTo>
                        <a:lnTo>
                          <a:pt x="480" y="348"/>
                        </a:lnTo>
                        <a:lnTo>
                          <a:pt x="480" y="342"/>
                        </a:lnTo>
                        <a:lnTo>
                          <a:pt x="480" y="336"/>
                        </a:lnTo>
                        <a:lnTo>
                          <a:pt x="480" y="330"/>
                        </a:lnTo>
                        <a:lnTo>
                          <a:pt x="480" y="318"/>
                        </a:lnTo>
                        <a:lnTo>
                          <a:pt x="487" y="312"/>
                        </a:lnTo>
                        <a:lnTo>
                          <a:pt x="487" y="306"/>
                        </a:lnTo>
                        <a:lnTo>
                          <a:pt x="487" y="306"/>
                        </a:lnTo>
                        <a:lnTo>
                          <a:pt x="487" y="306"/>
                        </a:lnTo>
                        <a:lnTo>
                          <a:pt x="487" y="312"/>
                        </a:lnTo>
                        <a:lnTo>
                          <a:pt x="487" y="318"/>
                        </a:lnTo>
                        <a:lnTo>
                          <a:pt x="493" y="324"/>
                        </a:lnTo>
                        <a:lnTo>
                          <a:pt x="493" y="336"/>
                        </a:lnTo>
                        <a:lnTo>
                          <a:pt x="493" y="348"/>
                        </a:lnTo>
                        <a:lnTo>
                          <a:pt x="493" y="366"/>
                        </a:lnTo>
                        <a:lnTo>
                          <a:pt x="493" y="390"/>
                        </a:lnTo>
                        <a:lnTo>
                          <a:pt x="493" y="402"/>
                        </a:lnTo>
                        <a:lnTo>
                          <a:pt x="499" y="420"/>
                        </a:lnTo>
                        <a:lnTo>
                          <a:pt x="499" y="432"/>
                        </a:lnTo>
                        <a:lnTo>
                          <a:pt x="499" y="444"/>
                        </a:lnTo>
                        <a:lnTo>
                          <a:pt x="499" y="450"/>
                        </a:lnTo>
                        <a:lnTo>
                          <a:pt x="499" y="456"/>
                        </a:lnTo>
                        <a:lnTo>
                          <a:pt x="499" y="462"/>
                        </a:lnTo>
                        <a:lnTo>
                          <a:pt x="499" y="462"/>
                        </a:lnTo>
                        <a:lnTo>
                          <a:pt x="505" y="462"/>
                        </a:lnTo>
                        <a:lnTo>
                          <a:pt x="505" y="462"/>
                        </a:lnTo>
                        <a:lnTo>
                          <a:pt x="505" y="450"/>
                        </a:lnTo>
                        <a:lnTo>
                          <a:pt x="505" y="444"/>
                        </a:lnTo>
                        <a:lnTo>
                          <a:pt x="505" y="432"/>
                        </a:lnTo>
                        <a:lnTo>
                          <a:pt x="512" y="420"/>
                        </a:lnTo>
                        <a:lnTo>
                          <a:pt x="512" y="402"/>
                        </a:lnTo>
                        <a:lnTo>
                          <a:pt x="512" y="384"/>
                        </a:lnTo>
                        <a:lnTo>
                          <a:pt x="512" y="360"/>
                        </a:lnTo>
                        <a:lnTo>
                          <a:pt x="512" y="336"/>
                        </a:lnTo>
                        <a:lnTo>
                          <a:pt x="512" y="306"/>
                        </a:lnTo>
                        <a:lnTo>
                          <a:pt x="512" y="270"/>
                        </a:lnTo>
                        <a:lnTo>
                          <a:pt x="518" y="240"/>
                        </a:lnTo>
                        <a:lnTo>
                          <a:pt x="518" y="168"/>
                        </a:lnTo>
                        <a:lnTo>
                          <a:pt x="518" y="132"/>
                        </a:lnTo>
                        <a:lnTo>
                          <a:pt x="518" y="96"/>
                        </a:lnTo>
                        <a:lnTo>
                          <a:pt x="518" y="66"/>
                        </a:lnTo>
                        <a:lnTo>
                          <a:pt x="524" y="42"/>
                        </a:lnTo>
                        <a:lnTo>
                          <a:pt x="524" y="18"/>
                        </a:lnTo>
                        <a:lnTo>
                          <a:pt x="524" y="6"/>
                        </a:lnTo>
                        <a:lnTo>
                          <a:pt x="524" y="0"/>
                        </a:lnTo>
                        <a:lnTo>
                          <a:pt x="524" y="0"/>
                        </a:lnTo>
                        <a:lnTo>
                          <a:pt x="524" y="6"/>
                        </a:lnTo>
                        <a:lnTo>
                          <a:pt x="524" y="12"/>
                        </a:lnTo>
                        <a:lnTo>
                          <a:pt x="530" y="36"/>
                        </a:lnTo>
                        <a:lnTo>
                          <a:pt x="530" y="42"/>
                        </a:lnTo>
                        <a:lnTo>
                          <a:pt x="530" y="54"/>
                        </a:lnTo>
                        <a:lnTo>
                          <a:pt x="530" y="60"/>
                        </a:lnTo>
                        <a:lnTo>
                          <a:pt x="530" y="72"/>
                        </a:lnTo>
                        <a:lnTo>
                          <a:pt x="530" y="78"/>
                        </a:lnTo>
                        <a:lnTo>
                          <a:pt x="536" y="84"/>
                        </a:lnTo>
                        <a:lnTo>
                          <a:pt x="536" y="102"/>
                        </a:lnTo>
                        <a:lnTo>
                          <a:pt x="536" y="108"/>
                        </a:lnTo>
                        <a:lnTo>
                          <a:pt x="536" y="120"/>
                        </a:lnTo>
                        <a:lnTo>
                          <a:pt x="536" y="132"/>
                        </a:lnTo>
                        <a:lnTo>
                          <a:pt x="543" y="138"/>
                        </a:lnTo>
                        <a:lnTo>
                          <a:pt x="543" y="150"/>
                        </a:lnTo>
                        <a:lnTo>
                          <a:pt x="543" y="156"/>
                        </a:lnTo>
                        <a:lnTo>
                          <a:pt x="543" y="168"/>
                        </a:lnTo>
                        <a:lnTo>
                          <a:pt x="543" y="174"/>
                        </a:lnTo>
                        <a:lnTo>
                          <a:pt x="543" y="186"/>
                        </a:lnTo>
                        <a:lnTo>
                          <a:pt x="543" y="192"/>
                        </a:lnTo>
                        <a:lnTo>
                          <a:pt x="549" y="204"/>
                        </a:lnTo>
                        <a:lnTo>
                          <a:pt x="549" y="210"/>
                        </a:lnTo>
                        <a:lnTo>
                          <a:pt x="549" y="216"/>
                        </a:lnTo>
                        <a:lnTo>
                          <a:pt x="549" y="228"/>
                        </a:lnTo>
                        <a:lnTo>
                          <a:pt x="549" y="234"/>
                        </a:lnTo>
                        <a:lnTo>
                          <a:pt x="549" y="246"/>
                        </a:lnTo>
                        <a:lnTo>
                          <a:pt x="555" y="258"/>
                        </a:lnTo>
                        <a:lnTo>
                          <a:pt x="555" y="270"/>
                        </a:lnTo>
                        <a:lnTo>
                          <a:pt x="555" y="276"/>
                        </a:lnTo>
                        <a:lnTo>
                          <a:pt x="555" y="282"/>
                        </a:lnTo>
                        <a:lnTo>
                          <a:pt x="555" y="288"/>
                        </a:lnTo>
                        <a:lnTo>
                          <a:pt x="561" y="300"/>
                        </a:lnTo>
                        <a:lnTo>
                          <a:pt x="561" y="306"/>
                        </a:lnTo>
                        <a:lnTo>
                          <a:pt x="561" y="312"/>
                        </a:lnTo>
                        <a:lnTo>
                          <a:pt x="561" y="318"/>
                        </a:lnTo>
                        <a:lnTo>
                          <a:pt x="561" y="330"/>
                        </a:lnTo>
                        <a:lnTo>
                          <a:pt x="561" y="336"/>
                        </a:lnTo>
                        <a:lnTo>
                          <a:pt x="568" y="342"/>
                        </a:lnTo>
                        <a:lnTo>
                          <a:pt x="568" y="348"/>
                        </a:lnTo>
                        <a:lnTo>
                          <a:pt x="568" y="354"/>
                        </a:lnTo>
                        <a:lnTo>
                          <a:pt x="568" y="360"/>
                        </a:lnTo>
                        <a:lnTo>
                          <a:pt x="568" y="372"/>
                        </a:lnTo>
                        <a:lnTo>
                          <a:pt x="568" y="378"/>
                        </a:lnTo>
                        <a:lnTo>
                          <a:pt x="574" y="390"/>
                        </a:lnTo>
                        <a:lnTo>
                          <a:pt x="574" y="396"/>
                        </a:lnTo>
                        <a:lnTo>
                          <a:pt x="574" y="402"/>
                        </a:lnTo>
                        <a:lnTo>
                          <a:pt x="574" y="408"/>
                        </a:lnTo>
                        <a:lnTo>
                          <a:pt x="574" y="414"/>
                        </a:lnTo>
                        <a:lnTo>
                          <a:pt x="574" y="420"/>
                        </a:lnTo>
                        <a:lnTo>
                          <a:pt x="574" y="426"/>
                        </a:lnTo>
                        <a:lnTo>
                          <a:pt x="580" y="432"/>
                        </a:lnTo>
                        <a:lnTo>
                          <a:pt x="580" y="438"/>
                        </a:lnTo>
                        <a:lnTo>
                          <a:pt x="580" y="444"/>
                        </a:lnTo>
                        <a:lnTo>
                          <a:pt x="580" y="450"/>
                        </a:lnTo>
                        <a:lnTo>
                          <a:pt x="580" y="456"/>
                        </a:lnTo>
                        <a:lnTo>
                          <a:pt x="580" y="462"/>
                        </a:lnTo>
                        <a:lnTo>
                          <a:pt x="586" y="468"/>
                        </a:lnTo>
                        <a:lnTo>
                          <a:pt x="586" y="480"/>
                        </a:lnTo>
                        <a:lnTo>
                          <a:pt x="586" y="486"/>
                        </a:lnTo>
                        <a:lnTo>
                          <a:pt x="586" y="492"/>
                        </a:lnTo>
                        <a:lnTo>
                          <a:pt x="586" y="498"/>
                        </a:lnTo>
                        <a:lnTo>
                          <a:pt x="593" y="498"/>
                        </a:lnTo>
                        <a:lnTo>
                          <a:pt x="593" y="504"/>
                        </a:lnTo>
                        <a:lnTo>
                          <a:pt x="593" y="510"/>
                        </a:lnTo>
                        <a:lnTo>
                          <a:pt x="593" y="516"/>
                        </a:lnTo>
                        <a:lnTo>
                          <a:pt x="593" y="516"/>
                        </a:lnTo>
                        <a:lnTo>
                          <a:pt x="593" y="522"/>
                        </a:lnTo>
                        <a:lnTo>
                          <a:pt x="599" y="528"/>
                        </a:lnTo>
                        <a:lnTo>
                          <a:pt x="599" y="534"/>
                        </a:lnTo>
                        <a:lnTo>
                          <a:pt x="599" y="540"/>
                        </a:lnTo>
                        <a:lnTo>
                          <a:pt x="599" y="540"/>
                        </a:lnTo>
                        <a:lnTo>
                          <a:pt x="599" y="546"/>
                        </a:lnTo>
                        <a:lnTo>
                          <a:pt x="599" y="552"/>
                        </a:lnTo>
                        <a:lnTo>
                          <a:pt x="599" y="552"/>
                        </a:lnTo>
                        <a:lnTo>
                          <a:pt x="605" y="558"/>
                        </a:lnTo>
                        <a:lnTo>
                          <a:pt x="605" y="558"/>
                        </a:lnTo>
                        <a:lnTo>
                          <a:pt x="605" y="564"/>
                        </a:lnTo>
                        <a:lnTo>
                          <a:pt x="605" y="564"/>
                        </a:lnTo>
                        <a:lnTo>
                          <a:pt x="605" y="564"/>
                        </a:lnTo>
                        <a:lnTo>
                          <a:pt x="611" y="564"/>
                        </a:lnTo>
                        <a:lnTo>
                          <a:pt x="611" y="564"/>
                        </a:lnTo>
                        <a:lnTo>
                          <a:pt x="611" y="564"/>
                        </a:lnTo>
                        <a:lnTo>
                          <a:pt x="611" y="564"/>
                        </a:lnTo>
                        <a:lnTo>
                          <a:pt x="611" y="564"/>
                        </a:lnTo>
                        <a:lnTo>
                          <a:pt x="611" y="564"/>
                        </a:lnTo>
                        <a:lnTo>
                          <a:pt x="611" y="564"/>
                        </a:lnTo>
                        <a:lnTo>
                          <a:pt x="618" y="564"/>
                        </a:lnTo>
                        <a:lnTo>
                          <a:pt x="618" y="558"/>
                        </a:lnTo>
                        <a:lnTo>
                          <a:pt x="618" y="558"/>
                        </a:lnTo>
                        <a:lnTo>
                          <a:pt x="618" y="558"/>
                        </a:lnTo>
                        <a:lnTo>
                          <a:pt x="618" y="558"/>
                        </a:lnTo>
                        <a:lnTo>
                          <a:pt x="618" y="558"/>
                        </a:lnTo>
                        <a:lnTo>
                          <a:pt x="624" y="558"/>
                        </a:lnTo>
                        <a:lnTo>
                          <a:pt x="624" y="558"/>
                        </a:lnTo>
                        <a:lnTo>
                          <a:pt x="624" y="552"/>
                        </a:lnTo>
                        <a:lnTo>
                          <a:pt x="624" y="552"/>
                        </a:lnTo>
                        <a:lnTo>
                          <a:pt x="624" y="552"/>
                        </a:lnTo>
                        <a:lnTo>
                          <a:pt x="630" y="552"/>
                        </a:lnTo>
                        <a:lnTo>
                          <a:pt x="630" y="552"/>
                        </a:lnTo>
                        <a:lnTo>
                          <a:pt x="630" y="546"/>
                        </a:lnTo>
                        <a:lnTo>
                          <a:pt x="630" y="546"/>
                        </a:lnTo>
                        <a:lnTo>
                          <a:pt x="630" y="546"/>
                        </a:lnTo>
                        <a:lnTo>
                          <a:pt x="630" y="546"/>
                        </a:lnTo>
                        <a:lnTo>
                          <a:pt x="630" y="546"/>
                        </a:lnTo>
                        <a:lnTo>
                          <a:pt x="636" y="546"/>
                        </a:lnTo>
                        <a:lnTo>
                          <a:pt x="636" y="540"/>
                        </a:lnTo>
                        <a:lnTo>
                          <a:pt x="636" y="540"/>
                        </a:lnTo>
                        <a:lnTo>
                          <a:pt x="636" y="540"/>
                        </a:lnTo>
                        <a:lnTo>
                          <a:pt x="636" y="540"/>
                        </a:lnTo>
                        <a:lnTo>
                          <a:pt x="636" y="540"/>
                        </a:lnTo>
                        <a:lnTo>
                          <a:pt x="643" y="534"/>
                        </a:lnTo>
                        <a:lnTo>
                          <a:pt x="643" y="534"/>
                        </a:lnTo>
                        <a:lnTo>
                          <a:pt x="643" y="534"/>
                        </a:lnTo>
                        <a:lnTo>
                          <a:pt x="643" y="534"/>
                        </a:lnTo>
                        <a:lnTo>
                          <a:pt x="643" y="528"/>
                        </a:lnTo>
                        <a:lnTo>
                          <a:pt x="643" y="528"/>
                        </a:lnTo>
                        <a:lnTo>
                          <a:pt x="649" y="528"/>
                        </a:lnTo>
                        <a:lnTo>
                          <a:pt x="649" y="528"/>
                        </a:lnTo>
                        <a:lnTo>
                          <a:pt x="649" y="528"/>
                        </a:lnTo>
                        <a:lnTo>
                          <a:pt x="649" y="522"/>
                        </a:lnTo>
                        <a:lnTo>
                          <a:pt x="649" y="522"/>
                        </a:lnTo>
                        <a:lnTo>
                          <a:pt x="649" y="522"/>
                        </a:lnTo>
                        <a:lnTo>
                          <a:pt x="655" y="516"/>
                        </a:lnTo>
                        <a:lnTo>
                          <a:pt x="655" y="516"/>
                        </a:lnTo>
                        <a:lnTo>
                          <a:pt x="655" y="516"/>
                        </a:lnTo>
                        <a:lnTo>
                          <a:pt x="655" y="516"/>
                        </a:lnTo>
                        <a:lnTo>
                          <a:pt x="655" y="510"/>
                        </a:lnTo>
                        <a:lnTo>
                          <a:pt x="661" y="510"/>
                        </a:lnTo>
                        <a:lnTo>
                          <a:pt x="661" y="510"/>
                        </a:lnTo>
                        <a:lnTo>
                          <a:pt x="661" y="510"/>
                        </a:lnTo>
                        <a:lnTo>
                          <a:pt x="661" y="504"/>
                        </a:lnTo>
                        <a:lnTo>
                          <a:pt x="661" y="504"/>
                        </a:lnTo>
                        <a:lnTo>
                          <a:pt x="661" y="504"/>
                        </a:lnTo>
                        <a:lnTo>
                          <a:pt x="661" y="498"/>
                        </a:lnTo>
                        <a:lnTo>
                          <a:pt x="668" y="498"/>
                        </a:lnTo>
                        <a:lnTo>
                          <a:pt x="668" y="498"/>
                        </a:lnTo>
                        <a:lnTo>
                          <a:pt x="668" y="498"/>
                        </a:lnTo>
                        <a:lnTo>
                          <a:pt x="668" y="492"/>
                        </a:lnTo>
                        <a:lnTo>
                          <a:pt x="668" y="492"/>
                        </a:lnTo>
                        <a:lnTo>
                          <a:pt x="668" y="492"/>
                        </a:lnTo>
                        <a:lnTo>
                          <a:pt x="674" y="486"/>
                        </a:lnTo>
                        <a:lnTo>
                          <a:pt x="674" y="486"/>
                        </a:lnTo>
                        <a:lnTo>
                          <a:pt x="674" y="486"/>
                        </a:lnTo>
                        <a:lnTo>
                          <a:pt x="674" y="486"/>
                        </a:lnTo>
                        <a:lnTo>
                          <a:pt x="674" y="480"/>
                        </a:lnTo>
                        <a:lnTo>
                          <a:pt x="680" y="480"/>
                        </a:lnTo>
                        <a:lnTo>
                          <a:pt x="680" y="474"/>
                        </a:lnTo>
                        <a:lnTo>
                          <a:pt x="680" y="474"/>
                        </a:lnTo>
                        <a:lnTo>
                          <a:pt x="680" y="474"/>
                        </a:lnTo>
                        <a:lnTo>
                          <a:pt x="680" y="474"/>
                        </a:lnTo>
                        <a:lnTo>
                          <a:pt x="680" y="468"/>
                        </a:lnTo>
                        <a:lnTo>
                          <a:pt x="680" y="468"/>
                        </a:lnTo>
                        <a:lnTo>
                          <a:pt x="686" y="468"/>
                        </a:lnTo>
                        <a:lnTo>
                          <a:pt x="686" y="462"/>
                        </a:lnTo>
                        <a:lnTo>
                          <a:pt x="686" y="462"/>
                        </a:lnTo>
                        <a:lnTo>
                          <a:pt x="686" y="462"/>
                        </a:lnTo>
                        <a:lnTo>
                          <a:pt x="686" y="456"/>
                        </a:lnTo>
                        <a:lnTo>
                          <a:pt x="692" y="456"/>
                        </a:lnTo>
                        <a:lnTo>
                          <a:pt x="692" y="450"/>
                        </a:lnTo>
                        <a:lnTo>
                          <a:pt x="692" y="450"/>
                        </a:lnTo>
                        <a:lnTo>
                          <a:pt x="692" y="450"/>
                        </a:lnTo>
                        <a:lnTo>
                          <a:pt x="692" y="444"/>
                        </a:lnTo>
                        <a:lnTo>
                          <a:pt x="692" y="444"/>
                        </a:lnTo>
                        <a:lnTo>
                          <a:pt x="692" y="444"/>
                        </a:lnTo>
                        <a:lnTo>
                          <a:pt x="699" y="438"/>
                        </a:lnTo>
                        <a:lnTo>
                          <a:pt x="699" y="438"/>
                        </a:lnTo>
                        <a:lnTo>
                          <a:pt x="699" y="438"/>
                        </a:lnTo>
                        <a:lnTo>
                          <a:pt x="699" y="432"/>
                        </a:lnTo>
                        <a:lnTo>
                          <a:pt x="699" y="432"/>
                        </a:lnTo>
                        <a:lnTo>
                          <a:pt x="699" y="432"/>
                        </a:lnTo>
                        <a:lnTo>
                          <a:pt x="705" y="426"/>
                        </a:lnTo>
                        <a:lnTo>
                          <a:pt x="705" y="426"/>
                        </a:lnTo>
                        <a:lnTo>
                          <a:pt x="705" y="426"/>
                        </a:lnTo>
                        <a:lnTo>
                          <a:pt x="705" y="420"/>
                        </a:lnTo>
                        <a:lnTo>
                          <a:pt x="705" y="420"/>
                        </a:lnTo>
                        <a:lnTo>
                          <a:pt x="705" y="414"/>
                        </a:lnTo>
                        <a:lnTo>
                          <a:pt x="711" y="414"/>
                        </a:lnTo>
                        <a:lnTo>
                          <a:pt x="711" y="414"/>
                        </a:lnTo>
                        <a:lnTo>
                          <a:pt x="711" y="408"/>
                        </a:lnTo>
                        <a:lnTo>
                          <a:pt x="711" y="408"/>
                        </a:lnTo>
                        <a:lnTo>
                          <a:pt x="711" y="408"/>
                        </a:lnTo>
                        <a:lnTo>
                          <a:pt x="711" y="402"/>
                        </a:lnTo>
                        <a:lnTo>
                          <a:pt x="717" y="402"/>
                        </a:lnTo>
                        <a:lnTo>
                          <a:pt x="717" y="396"/>
                        </a:lnTo>
                        <a:lnTo>
                          <a:pt x="717" y="396"/>
                        </a:lnTo>
                        <a:lnTo>
                          <a:pt x="717" y="396"/>
                        </a:lnTo>
                        <a:lnTo>
                          <a:pt x="717" y="390"/>
                        </a:lnTo>
                        <a:lnTo>
                          <a:pt x="724" y="390"/>
                        </a:lnTo>
                        <a:lnTo>
                          <a:pt x="724" y="384"/>
                        </a:lnTo>
                        <a:lnTo>
                          <a:pt x="724" y="384"/>
                        </a:lnTo>
                        <a:lnTo>
                          <a:pt x="724" y="384"/>
                        </a:lnTo>
                        <a:lnTo>
                          <a:pt x="724" y="378"/>
                        </a:lnTo>
                        <a:lnTo>
                          <a:pt x="724" y="378"/>
                        </a:lnTo>
                        <a:lnTo>
                          <a:pt x="724" y="372"/>
                        </a:lnTo>
                        <a:lnTo>
                          <a:pt x="730" y="372"/>
                        </a:lnTo>
                        <a:lnTo>
                          <a:pt x="730" y="372"/>
                        </a:lnTo>
                        <a:lnTo>
                          <a:pt x="730" y="366"/>
                        </a:lnTo>
                        <a:lnTo>
                          <a:pt x="730" y="366"/>
                        </a:lnTo>
                        <a:lnTo>
                          <a:pt x="730" y="366"/>
                        </a:lnTo>
                        <a:lnTo>
                          <a:pt x="730" y="360"/>
                        </a:lnTo>
                        <a:lnTo>
                          <a:pt x="736" y="360"/>
                        </a:lnTo>
                        <a:lnTo>
                          <a:pt x="736" y="354"/>
                        </a:lnTo>
                        <a:lnTo>
                          <a:pt x="736" y="354"/>
                        </a:lnTo>
                        <a:lnTo>
                          <a:pt x="736" y="354"/>
                        </a:lnTo>
                        <a:lnTo>
                          <a:pt x="736" y="348"/>
                        </a:lnTo>
                        <a:lnTo>
                          <a:pt x="736" y="348"/>
                        </a:lnTo>
                        <a:lnTo>
                          <a:pt x="742" y="342"/>
                        </a:lnTo>
                        <a:lnTo>
                          <a:pt x="742" y="342"/>
                        </a:lnTo>
                        <a:lnTo>
                          <a:pt x="742" y="342"/>
                        </a:lnTo>
                        <a:lnTo>
                          <a:pt x="742" y="336"/>
                        </a:lnTo>
                        <a:lnTo>
                          <a:pt x="742" y="336"/>
                        </a:lnTo>
                        <a:lnTo>
                          <a:pt x="742" y="330"/>
                        </a:lnTo>
                        <a:lnTo>
                          <a:pt x="749" y="330"/>
                        </a:lnTo>
                        <a:lnTo>
                          <a:pt x="749" y="330"/>
                        </a:lnTo>
                        <a:lnTo>
                          <a:pt x="749" y="324"/>
                        </a:lnTo>
                        <a:lnTo>
                          <a:pt x="749" y="318"/>
                        </a:lnTo>
                        <a:lnTo>
                          <a:pt x="749" y="318"/>
                        </a:lnTo>
                        <a:lnTo>
                          <a:pt x="749" y="318"/>
                        </a:lnTo>
                        <a:lnTo>
                          <a:pt x="755" y="312"/>
                        </a:lnTo>
                        <a:lnTo>
                          <a:pt x="755" y="318"/>
                        </a:lnTo>
                        <a:lnTo>
                          <a:pt x="755" y="318"/>
                        </a:lnTo>
                        <a:lnTo>
                          <a:pt x="755" y="324"/>
                        </a:lnTo>
                        <a:lnTo>
                          <a:pt x="755" y="336"/>
                        </a:lnTo>
                        <a:lnTo>
                          <a:pt x="755" y="342"/>
                        </a:lnTo>
                        <a:lnTo>
                          <a:pt x="761" y="354"/>
                        </a:lnTo>
                        <a:lnTo>
                          <a:pt x="761" y="384"/>
                        </a:lnTo>
                        <a:lnTo>
                          <a:pt x="761" y="396"/>
                        </a:lnTo>
                        <a:lnTo>
                          <a:pt x="761" y="414"/>
                        </a:lnTo>
                        <a:lnTo>
                          <a:pt x="761" y="426"/>
                        </a:lnTo>
                        <a:lnTo>
                          <a:pt x="761" y="438"/>
                        </a:lnTo>
                        <a:lnTo>
                          <a:pt x="767" y="450"/>
                        </a:lnTo>
                        <a:lnTo>
                          <a:pt x="767" y="462"/>
                        </a:lnTo>
                        <a:lnTo>
                          <a:pt x="767" y="474"/>
                        </a:lnTo>
                        <a:lnTo>
                          <a:pt x="767" y="486"/>
                        </a:lnTo>
                        <a:lnTo>
                          <a:pt x="767" y="498"/>
                        </a:lnTo>
                        <a:lnTo>
                          <a:pt x="767" y="510"/>
                        </a:lnTo>
                        <a:lnTo>
                          <a:pt x="774" y="522"/>
                        </a:lnTo>
                        <a:lnTo>
                          <a:pt x="774" y="534"/>
                        </a:lnTo>
                        <a:lnTo>
                          <a:pt x="774" y="534"/>
                        </a:lnTo>
                        <a:lnTo>
                          <a:pt x="774" y="540"/>
                        </a:lnTo>
                        <a:lnTo>
                          <a:pt x="774" y="546"/>
                        </a:lnTo>
                        <a:lnTo>
                          <a:pt x="774" y="552"/>
                        </a:lnTo>
                        <a:lnTo>
                          <a:pt x="780" y="552"/>
                        </a:lnTo>
                        <a:lnTo>
                          <a:pt x="780" y="558"/>
                        </a:lnTo>
                        <a:lnTo>
                          <a:pt x="780" y="558"/>
                        </a:lnTo>
                        <a:lnTo>
                          <a:pt x="780" y="564"/>
                        </a:lnTo>
                        <a:lnTo>
                          <a:pt x="780" y="564"/>
                        </a:lnTo>
                        <a:lnTo>
                          <a:pt x="780" y="570"/>
                        </a:lnTo>
                        <a:lnTo>
                          <a:pt x="786" y="570"/>
                        </a:lnTo>
                        <a:lnTo>
                          <a:pt x="786" y="576"/>
                        </a:lnTo>
                        <a:lnTo>
                          <a:pt x="786" y="576"/>
                        </a:lnTo>
                        <a:lnTo>
                          <a:pt x="786" y="582"/>
                        </a:lnTo>
                        <a:lnTo>
                          <a:pt x="786" y="582"/>
                        </a:lnTo>
                        <a:lnTo>
                          <a:pt x="786" y="582"/>
                        </a:lnTo>
                        <a:lnTo>
                          <a:pt x="792" y="588"/>
                        </a:lnTo>
                        <a:lnTo>
                          <a:pt x="792" y="588"/>
                        </a:lnTo>
                        <a:lnTo>
                          <a:pt x="792" y="594"/>
                        </a:lnTo>
                        <a:lnTo>
                          <a:pt x="792" y="594"/>
                        </a:lnTo>
                        <a:lnTo>
                          <a:pt x="792" y="594"/>
                        </a:lnTo>
                        <a:lnTo>
                          <a:pt x="792" y="600"/>
                        </a:lnTo>
                        <a:lnTo>
                          <a:pt x="799" y="600"/>
                        </a:lnTo>
                        <a:lnTo>
                          <a:pt x="799" y="600"/>
                        </a:lnTo>
                        <a:lnTo>
                          <a:pt x="799" y="606"/>
                        </a:lnTo>
                        <a:lnTo>
                          <a:pt x="799" y="606"/>
                        </a:lnTo>
                        <a:lnTo>
                          <a:pt x="799" y="606"/>
                        </a:lnTo>
                        <a:lnTo>
                          <a:pt x="799" y="606"/>
                        </a:lnTo>
                        <a:lnTo>
                          <a:pt x="805" y="612"/>
                        </a:lnTo>
                        <a:lnTo>
                          <a:pt x="805" y="612"/>
                        </a:lnTo>
                        <a:lnTo>
                          <a:pt x="805" y="612"/>
                        </a:lnTo>
                        <a:lnTo>
                          <a:pt x="805" y="612"/>
                        </a:lnTo>
                        <a:lnTo>
                          <a:pt x="805" y="618"/>
                        </a:lnTo>
                        <a:lnTo>
                          <a:pt x="805" y="618"/>
                        </a:lnTo>
                        <a:lnTo>
                          <a:pt x="811" y="618"/>
                        </a:lnTo>
                        <a:lnTo>
                          <a:pt x="811" y="618"/>
                        </a:lnTo>
                        <a:lnTo>
                          <a:pt x="811" y="618"/>
                        </a:lnTo>
                        <a:lnTo>
                          <a:pt x="811" y="624"/>
                        </a:lnTo>
                        <a:lnTo>
                          <a:pt x="811" y="624"/>
                        </a:lnTo>
                        <a:lnTo>
                          <a:pt x="811" y="624"/>
                        </a:lnTo>
                        <a:lnTo>
                          <a:pt x="817" y="624"/>
                        </a:lnTo>
                        <a:lnTo>
                          <a:pt x="817" y="624"/>
                        </a:lnTo>
                        <a:lnTo>
                          <a:pt x="817" y="624"/>
                        </a:lnTo>
                        <a:lnTo>
                          <a:pt x="817" y="624"/>
                        </a:lnTo>
                        <a:lnTo>
                          <a:pt x="817" y="624"/>
                        </a:lnTo>
                        <a:lnTo>
                          <a:pt x="817" y="624"/>
                        </a:lnTo>
                        <a:lnTo>
                          <a:pt x="824" y="624"/>
                        </a:lnTo>
                        <a:lnTo>
                          <a:pt x="824" y="624"/>
                        </a:lnTo>
                        <a:lnTo>
                          <a:pt x="824" y="624"/>
                        </a:lnTo>
                        <a:lnTo>
                          <a:pt x="824" y="624"/>
                        </a:lnTo>
                        <a:lnTo>
                          <a:pt x="824" y="624"/>
                        </a:lnTo>
                        <a:lnTo>
                          <a:pt x="824" y="624"/>
                        </a:lnTo>
                        <a:lnTo>
                          <a:pt x="830" y="624"/>
                        </a:lnTo>
                        <a:lnTo>
                          <a:pt x="830" y="624"/>
                        </a:lnTo>
                        <a:lnTo>
                          <a:pt x="830" y="624"/>
                        </a:lnTo>
                        <a:lnTo>
                          <a:pt x="830" y="624"/>
                        </a:lnTo>
                        <a:lnTo>
                          <a:pt x="830" y="624"/>
                        </a:lnTo>
                        <a:lnTo>
                          <a:pt x="830" y="624"/>
                        </a:lnTo>
                        <a:lnTo>
                          <a:pt x="836" y="624"/>
                        </a:lnTo>
                        <a:lnTo>
                          <a:pt x="836" y="624"/>
                        </a:lnTo>
                        <a:lnTo>
                          <a:pt x="836" y="624"/>
                        </a:lnTo>
                        <a:lnTo>
                          <a:pt x="836" y="624"/>
                        </a:lnTo>
                        <a:lnTo>
                          <a:pt x="836" y="618"/>
                        </a:lnTo>
                        <a:lnTo>
                          <a:pt x="836" y="618"/>
                        </a:lnTo>
                        <a:lnTo>
                          <a:pt x="842" y="618"/>
                        </a:lnTo>
                        <a:lnTo>
                          <a:pt x="842" y="618"/>
                        </a:lnTo>
                        <a:lnTo>
                          <a:pt x="842" y="618"/>
                        </a:lnTo>
                        <a:lnTo>
                          <a:pt x="842" y="612"/>
                        </a:lnTo>
                        <a:lnTo>
                          <a:pt x="842" y="612"/>
                        </a:lnTo>
                        <a:lnTo>
                          <a:pt x="842" y="612"/>
                        </a:lnTo>
                        <a:lnTo>
                          <a:pt x="848" y="612"/>
                        </a:lnTo>
                        <a:lnTo>
                          <a:pt x="848" y="606"/>
                        </a:lnTo>
                        <a:lnTo>
                          <a:pt x="848" y="606"/>
                        </a:lnTo>
                        <a:lnTo>
                          <a:pt x="848" y="606"/>
                        </a:lnTo>
                        <a:lnTo>
                          <a:pt x="848" y="606"/>
                        </a:lnTo>
                        <a:lnTo>
                          <a:pt x="848" y="600"/>
                        </a:lnTo>
                        <a:lnTo>
                          <a:pt x="855" y="600"/>
                        </a:lnTo>
                        <a:lnTo>
                          <a:pt x="855" y="600"/>
                        </a:lnTo>
                        <a:lnTo>
                          <a:pt x="855" y="594"/>
                        </a:lnTo>
                        <a:lnTo>
                          <a:pt x="855" y="594"/>
                        </a:lnTo>
                        <a:lnTo>
                          <a:pt x="855" y="594"/>
                        </a:lnTo>
                        <a:lnTo>
                          <a:pt x="855" y="588"/>
                        </a:lnTo>
                        <a:lnTo>
                          <a:pt x="861" y="588"/>
                        </a:lnTo>
                        <a:lnTo>
                          <a:pt x="861" y="582"/>
                        </a:lnTo>
                        <a:lnTo>
                          <a:pt x="861" y="582"/>
                        </a:lnTo>
                        <a:lnTo>
                          <a:pt x="861" y="582"/>
                        </a:lnTo>
                        <a:lnTo>
                          <a:pt x="861" y="576"/>
                        </a:lnTo>
                        <a:lnTo>
                          <a:pt x="861" y="576"/>
                        </a:lnTo>
                        <a:lnTo>
                          <a:pt x="867" y="570"/>
                        </a:lnTo>
                        <a:lnTo>
                          <a:pt x="867" y="570"/>
                        </a:lnTo>
                        <a:lnTo>
                          <a:pt x="867" y="564"/>
                        </a:lnTo>
                        <a:lnTo>
                          <a:pt x="867" y="564"/>
                        </a:lnTo>
                        <a:lnTo>
                          <a:pt x="867" y="558"/>
                        </a:lnTo>
                        <a:lnTo>
                          <a:pt x="867" y="558"/>
                        </a:lnTo>
                        <a:lnTo>
                          <a:pt x="873" y="552"/>
                        </a:lnTo>
                        <a:lnTo>
                          <a:pt x="873" y="552"/>
                        </a:lnTo>
                        <a:lnTo>
                          <a:pt x="873" y="546"/>
                        </a:lnTo>
                        <a:lnTo>
                          <a:pt x="873" y="540"/>
                        </a:lnTo>
                        <a:lnTo>
                          <a:pt x="873" y="534"/>
                        </a:lnTo>
                        <a:lnTo>
                          <a:pt x="873" y="522"/>
                        </a:lnTo>
                        <a:lnTo>
                          <a:pt x="880" y="516"/>
                        </a:lnTo>
                        <a:lnTo>
                          <a:pt x="880" y="510"/>
                        </a:lnTo>
                        <a:lnTo>
                          <a:pt x="880" y="498"/>
                        </a:lnTo>
                        <a:lnTo>
                          <a:pt x="880" y="486"/>
                        </a:lnTo>
                        <a:lnTo>
                          <a:pt x="880" y="474"/>
                        </a:lnTo>
                        <a:lnTo>
                          <a:pt x="880" y="462"/>
                        </a:lnTo>
                        <a:lnTo>
                          <a:pt x="886" y="450"/>
                        </a:lnTo>
                        <a:lnTo>
                          <a:pt x="886" y="438"/>
                        </a:lnTo>
                        <a:lnTo>
                          <a:pt x="886" y="426"/>
                        </a:lnTo>
                        <a:lnTo>
                          <a:pt x="886" y="414"/>
                        </a:lnTo>
                        <a:lnTo>
                          <a:pt x="886" y="384"/>
                        </a:lnTo>
                        <a:lnTo>
                          <a:pt x="886" y="372"/>
                        </a:lnTo>
                        <a:lnTo>
                          <a:pt x="892" y="354"/>
                        </a:lnTo>
                        <a:lnTo>
                          <a:pt x="892" y="342"/>
                        </a:lnTo>
                        <a:lnTo>
                          <a:pt x="892" y="336"/>
                        </a:lnTo>
                        <a:lnTo>
                          <a:pt x="892" y="324"/>
                        </a:lnTo>
                        <a:lnTo>
                          <a:pt x="892" y="318"/>
                        </a:lnTo>
                        <a:lnTo>
                          <a:pt x="892" y="318"/>
                        </a:lnTo>
                        <a:lnTo>
                          <a:pt x="892" y="312"/>
                        </a:lnTo>
                        <a:lnTo>
                          <a:pt x="898" y="318"/>
                        </a:lnTo>
                        <a:lnTo>
                          <a:pt x="898" y="318"/>
                        </a:lnTo>
                        <a:lnTo>
                          <a:pt x="898" y="324"/>
                        </a:lnTo>
                        <a:lnTo>
                          <a:pt x="898" y="324"/>
                        </a:lnTo>
                        <a:lnTo>
                          <a:pt x="898" y="330"/>
                        </a:lnTo>
                        <a:lnTo>
                          <a:pt x="905" y="330"/>
                        </a:lnTo>
                        <a:lnTo>
                          <a:pt x="905" y="330"/>
                        </a:lnTo>
                        <a:lnTo>
                          <a:pt x="905" y="336"/>
                        </a:lnTo>
                        <a:lnTo>
                          <a:pt x="905" y="336"/>
                        </a:lnTo>
                        <a:lnTo>
                          <a:pt x="905" y="342"/>
                        </a:lnTo>
                        <a:lnTo>
                          <a:pt x="905" y="342"/>
                        </a:lnTo>
                        <a:lnTo>
                          <a:pt x="911" y="342"/>
                        </a:lnTo>
                        <a:lnTo>
                          <a:pt x="911" y="348"/>
                        </a:lnTo>
                        <a:lnTo>
                          <a:pt x="911" y="348"/>
                        </a:lnTo>
                        <a:lnTo>
                          <a:pt x="911" y="354"/>
                        </a:lnTo>
                        <a:lnTo>
                          <a:pt x="911" y="354"/>
                        </a:lnTo>
                        <a:lnTo>
                          <a:pt x="911" y="354"/>
                        </a:lnTo>
                        <a:lnTo>
                          <a:pt x="917" y="360"/>
                        </a:lnTo>
                        <a:lnTo>
                          <a:pt x="917" y="360"/>
                        </a:lnTo>
                        <a:lnTo>
                          <a:pt x="917" y="366"/>
                        </a:lnTo>
                        <a:lnTo>
                          <a:pt x="917" y="366"/>
                        </a:lnTo>
                        <a:lnTo>
                          <a:pt x="917" y="366"/>
                        </a:lnTo>
                        <a:lnTo>
                          <a:pt x="917" y="372"/>
                        </a:lnTo>
                        <a:lnTo>
                          <a:pt x="917" y="372"/>
                        </a:lnTo>
                        <a:lnTo>
                          <a:pt x="923" y="372"/>
                        </a:lnTo>
                        <a:lnTo>
                          <a:pt x="923" y="378"/>
                        </a:lnTo>
                        <a:lnTo>
                          <a:pt x="923" y="384"/>
                        </a:lnTo>
                        <a:lnTo>
                          <a:pt x="923" y="384"/>
                        </a:lnTo>
                        <a:lnTo>
                          <a:pt x="923" y="384"/>
                        </a:lnTo>
                        <a:lnTo>
                          <a:pt x="930" y="390"/>
                        </a:lnTo>
                        <a:lnTo>
                          <a:pt x="930" y="390"/>
                        </a:lnTo>
                        <a:lnTo>
                          <a:pt x="930" y="390"/>
                        </a:lnTo>
                        <a:lnTo>
                          <a:pt x="930" y="396"/>
                        </a:lnTo>
                        <a:lnTo>
                          <a:pt x="930" y="396"/>
                        </a:lnTo>
                        <a:lnTo>
                          <a:pt x="930" y="396"/>
                        </a:lnTo>
                        <a:lnTo>
                          <a:pt x="936" y="402"/>
                        </a:lnTo>
                        <a:lnTo>
                          <a:pt x="936" y="402"/>
                        </a:lnTo>
                        <a:lnTo>
                          <a:pt x="936" y="408"/>
                        </a:lnTo>
                        <a:lnTo>
                          <a:pt x="936" y="408"/>
                        </a:lnTo>
                        <a:lnTo>
                          <a:pt x="936" y="408"/>
                        </a:lnTo>
                        <a:lnTo>
                          <a:pt x="936" y="414"/>
                        </a:lnTo>
                        <a:lnTo>
                          <a:pt x="942" y="414"/>
                        </a:lnTo>
                        <a:lnTo>
                          <a:pt x="942" y="414"/>
                        </a:lnTo>
                        <a:lnTo>
                          <a:pt x="942" y="420"/>
                        </a:lnTo>
                        <a:lnTo>
                          <a:pt x="942" y="420"/>
                        </a:lnTo>
                        <a:lnTo>
                          <a:pt x="942" y="426"/>
                        </a:lnTo>
                        <a:lnTo>
                          <a:pt x="942" y="426"/>
                        </a:lnTo>
                        <a:lnTo>
                          <a:pt x="942" y="426"/>
                        </a:lnTo>
                        <a:lnTo>
                          <a:pt x="948" y="432"/>
                        </a:lnTo>
                        <a:lnTo>
                          <a:pt x="948" y="432"/>
                        </a:lnTo>
                        <a:lnTo>
                          <a:pt x="948" y="432"/>
                        </a:lnTo>
                        <a:lnTo>
                          <a:pt x="948" y="438"/>
                        </a:lnTo>
                        <a:lnTo>
                          <a:pt x="948" y="438"/>
                        </a:lnTo>
                        <a:lnTo>
                          <a:pt x="948" y="438"/>
                        </a:lnTo>
                        <a:lnTo>
                          <a:pt x="955" y="444"/>
                        </a:lnTo>
                        <a:lnTo>
                          <a:pt x="955" y="444"/>
                        </a:lnTo>
                        <a:lnTo>
                          <a:pt x="955" y="450"/>
                        </a:lnTo>
                        <a:lnTo>
                          <a:pt x="955" y="450"/>
                        </a:lnTo>
                        <a:lnTo>
                          <a:pt x="955" y="450"/>
                        </a:lnTo>
                        <a:lnTo>
                          <a:pt x="961" y="456"/>
                        </a:lnTo>
                        <a:lnTo>
                          <a:pt x="961" y="456"/>
                        </a:lnTo>
                        <a:lnTo>
                          <a:pt x="961" y="456"/>
                        </a:lnTo>
                        <a:lnTo>
                          <a:pt x="961" y="462"/>
                        </a:lnTo>
                        <a:lnTo>
                          <a:pt x="961" y="462"/>
                        </a:lnTo>
                        <a:lnTo>
                          <a:pt x="961" y="462"/>
                        </a:lnTo>
                        <a:lnTo>
                          <a:pt x="961" y="468"/>
                        </a:lnTo>
                        <a:lnTo>
                          <a:pt x="967" y="468"/>
                        </a:lnTo>
                        <a:lnTo>
                          <a:pt x="967" y="468"/>
                        </a:lnTo>
                        <a:lnTo>
                          <a:pt x="967" y="474"/>
                        </a:lnTo>
                        <a:lnTo>
                          <a:pt x="967" y="474"/>
                        </a:lnTo>
                        <a:lnTo>
                          <a:pt x="967" y="474"/>
                        </a:lnTo>
                        <a:lnTo>
                          <a:pt x="967" y="474"/>
                        </a:lnTo>
                        <a:lnTo>
                          <a:pt x="973" y="480"/>
                        </a:lnTo>
                        <a:lnTo>
                          <a:pt x="973" y="480"/>
                        </a:lnTo>
                        <a:lnTo>
                          <a:pt x="973" y="486"/>
                        </a:lnTo>
                        <a:lnTo>
                          <a:pt x="973" y="486"/>
                        </a:lnTo>
                        <a:lnTo>
                          <a:pt x="973" y="486"/>
                        </a:lnTo>
                        <a:lnTo>
                          <a:pt x="973" y="486"/>
                        </a:lnTo>
                        <a:lnTo>
                          <a:pt x="980" y="492"/>
                        </a:lnTo>
                        <a:lnTo>
                          <a:pt x="980" y="492"/>
                        </a:lnTo>
                        <a:lnTo>
                          <a:pt x="980" y="492"/>
                        </a:lnTo>
                        <a:lnTo>
                          <a:pt x="980" y="498"/>
                        </a:lnTo>
                        <a:lnTo>
                          <a:pt x="980" y="498"/>
                        </a:lnTo>
                        <a:lnTo>
                          <a:pt x="980" y="498"/>
                        </a:lnTo>
                        <a:lnTo>
                          <a:pt x="986" y="498"/>
                        </a:lnTo>
                        <a:lnTo>
                          <a:pt x="986" y="504"/>
                        </a:lnTo>
                        <a:lnTo>
                          <a:pt x="986" y="504"/>
                        </a:lnTo>
                        <a:lnTo>
                          <a:pt x="986" y="510"/>
                        </a:lnTo>
                        <a:lnTo>
                          <a:pt x="986" y="510"/>
                        </a:lnTo>
                        <a:lnTo>
                          <a:pt x="992" y="510"/>
                        </a:lnTo>
                        <a:lnTo>
                          <a:pt x="992" y="510"/>
                        </a:lnTo>
                        <a:lnTo>
                          <a:pt x="992" y="516"/>
                        </a:lnTo>
                        <a:lnTo>
                          <a:pt x="992" y="516"/>
                        </a:lnTo>
                        <a:lnTo>
                          <a:pt x="992" y="516"/>
                        </a:lnTo>
                        <a:lnTo>
                          <a:pt x="992" y="516"/>
                        </a:lnTo>
                        <a:lnTo>
                          <a:pt x="998" y="516"/>
                        </a:lnTo>
                        <a:lnTo>
                          <a:pt x="998" y="522"/>
                        </a:lnTo>
                        <a:lnTo>
                          <a:pt x="998" y="522"/>
                        </a:lnTo>
                        <a:lnTo>
                          <a:pt x="998" y="522"/>
                        </a:lnTo>
                        <a:lnTo>
                          <a:pt x="998" y="528"/>
                        </a:lnTo>
                        <a:lnTo>
                          <a:pt x="998" y="528"/>
                        </a:lnTo>
                        <a:lnTo>
                          <a:pt x="998" y="528"/>
                        </a:lnTo>
                        <a:lnTo>
                          <a:pt x="1004" y="528"/>
                        </a:lnTo>
                        <a:lnTo>
                          <a:pt x="1004" y="528"/>
                        </a:lnTo>
                        <a:lnTo>
                          <a:pt x="1004" y="534"/>
                        </a:lnTo>
                        <a:lnTo>
                          <a:pt x="1004" y="534"/>
                        </a:lnTo>
                        <a:lnTo>
                          <a:pt x="1004" y="534"/>
                        </a:lnTo>
                        <a:lnTo>
                          <a:pt x="1004" y="534"/>
                        </a:lnTo>
                        <a:lnTo>
                          <a:pt x="1011" y="540"/>
                        </a:lnTo>
                        <a:lnTo>
                          <a:pt x="1011" y="540"/>
                        </a:lnTo>
                        <a:lnTo>
                          <a:pt x="1011" y="540"/>
                        </a:lnTo>
                        <a:lnTo>
                          <a:pt x="1011" y="540"/>
                        </a:lnTo>
                        <a:lnTo>
                          <a:pt x="1011" y="540"/>
                        </a:lnTo>
                        <a:lnTo>
                          <a:pt x="1011" y="546"/>
                        </a:lnTo>
                        <a:lnTo>
                          <a:pt x="1017" y="546"/>
                        </a:lnTo>
                        <a:lnTo>
                          <a:pt x="1017" y="546"/>
                        </a:lnTo>
                        <a:lnTo>
                          <a:pt x="1017" y="546"/>
                        </a:lnTo>
                        <a:lnTo>
                          <a:pt x="1017" y="546"/>
                        </a:lnTo>
                        <a:lnTo>
                          <a:pt x="1017" y="552"/>
                        </a:lnTo>
                        <a:lnTo>
                          <a:pt x="1023" y="552"/>
                        </a:lnTo>
                        <a:lnTo>
                          <a:pt x="1023" y="552"/>
                        </a:lnTo>
                        <a:lnTo>
                          <a:pt x="1023" y="552"/>
                        </a:lnTo>
                        <a:lnTo>
                          <a:pt x="1023" y="552"/>
                        </a:lnTo>
                        <a:lnTo>
                          <a:pt x="1023" y="552"/>
                        </a:lnTo>
                        <a:lnTo>
                          <a:pt x="1023" y="558"/>
                        </a:lnTo>
                        <a:lnTo>
                          <a:pt x="1029" y="558"/>
                        </a:lnTo>
                        <a:lnTo>
                          <a:pt x="1029" y="558"/>
                        </a:lnTo>
                        <a:lnTo>
                          <a:pt x="1029" y="558"/>
                        </a:lnTo>
                        <a:lnTo>
                          <a:pt x="1029" y="558"/>
                        </a:lnTo>
                        <a:lnTo>
                          <a:pt x="1029" y="558"/>
                        </a:lnTo>
                        <a:lnTo>
                          <a:pt x="1029" y="558"/>
                        </a:lnTo>
                        <a:lnTo>
                          <a:pt x="1036" y="564"/>
                        </a:lnTo>
                        <a:lnTo>
                          <a:pt x="1036" y="564"/>
                        </a:lnTo>
                        <a:lnTo>
                          <a:pt x="1036" y="564"/>
                        </a:lnTo>
                        <a:lnTo>
                          <a:pt x="1036" y="564"/>
                        </a:lnTo>
                        <a:lnTo>
                          <a:pt x="1036" y="564"/>
                        </a:lnTo>
                        <a:lnTo>
                          <a:pt x="1036" y="564"/>
                        </a:lnTo>
                        <a:lnTo>
                          <a:pt x="1036" y="564"/>
                        </a:lnTo>
                        <a:lnTo>
                          <a:pt x="1042" y="564"/>
                        </a:lnTo>
                        <a:lnTo>
                          <a:pt x="1042" y="564"/>
                        </a:lnTo>
                        <a:lnTo>
                          <a:pt x="1042" y="564"/>
                        </a:lnTo>
                        <a:lnTo>
                          <a:pt x="1042" y="564"/>
                        </a:lnTo>
                        <a:lnTo>
                          <a:pt x="1042" y="558"/>
                        </a:lnTo>
                        <a:lnTo>
                          <a:pt x="1042" y="558"/>
                        </a:lnTo>
                        <a:lnTo>
                          <a:pt x="1048" y="552"/>
                        </a:lnTo>
                        <a:lnTo>
                          <a:pt x="1048" y="552"/>
                        </a:lnTo>
                        <a:lnTo>
                          <a:pt x="1048" y="546"/>
                        </a:lnTo>
                        <a:lnTo>
                          <a:pt x="1048" y="540"/>
                        </a:lnTo>
                        <a:lnTo>
                          <a:pt x="1048" y="540"/>
                        </a:lnTo>
                        <a:lnTo>
                          <a:pt x="1048" y="534"/>
                        </a:lnTo>
                        <a:lnTo>
                          <a:pt x="1054" y="528"/>
                        </a:lnTo>
                        <a:lnTo>
                          <a:pt x="1054" y="522"/>
                        </a:lnTo>
                        <a:lnTo>
                          <a:pt x="1054" y="516"/>
                        </a:lnTo>
                        <a:lnTo>
                          <a:pt x="1054" y="516"/>
                        </a:lnTo>
                        <a:lnTo>
                          <a:pt x="1054" y="510"/>
                        </a:lnTo>
                        <a:lnTo>
                          <a:pt x="1061" y="498"/>
                        </a:lnTo>
                        <a:lnTo>
                          <a:pt x="1061" y="498"/>
                        </a:lnTo>
                        <a:lnTo>
                          <a:pt x="1061" y="492"/>
                        </a:lnTo>
                        <a:lnTo>
                          <a:pt x="1061" y="486"/>
                        </a:lnTo>
                        <a:lnTo>
                          <a:pt x="1061" y="480"/>
                        </a:lnTo>
                        <a:lnTo>
                          <a:pt x="1061" y="474"/>
                        </a:lnTo>
                        <a:lnTo>
                          <a:pt x="1067" y="468"/>
                        </a:lnTo>
                        <a:lnTo>
                          <a:pt x="1067" y="462"/>
                        </a:lnTo>
                        <a:lnTo>
                          <a:pt x="1067" y="456"/>
                        </a:lnTo>
                        <a:lnTo>
                          <a:pt x="1067" y="450"/>
                        </a:lnTo>
                        <a:lnTo>
                          <a:pt x="1067" y="444"/>
                        </a:lnTo>
                        <a:lnTo>
                          <a:pt x="1067" y="438"/>
                        </a:lnTo>
                        <a:lnTo>
                          <a:pt x="1067" y="432"/>
                        </a:lnTo>
                        <a:lnTo>
                          <a:pt x="1073" y="426"/>
                        </a:lnTo>
                        <a:lnTo>
                          <a:pt x="1073" y="420"/>
                        </a:lnTo>
                        <a:lnTo>
                          <a:pt x="1073" y="414"/>
                        </a:lnTo>
                        <a:lnTo>
                          <a:pt x="1073" y="408"/>
                        </a:lnTo>
                        <a:lnTo>
                          <a:pt x="1073" y="402"/>
                        </a:lnTo>
                        <a:lnTo>
                          <a:pt x="1073" y="396"/>
                        </a:lnTo>
                        <a:lnTo>
                          <a:pt x="1079" y="390"/>
                        </a:lnTo>
                        <a:lnTo>
                          <a:pt x="1079" y="378"/>
                        </a:lnTo>
                        <a:lnTo>
                          <a:pt x="1079" y="372"/>
                        </a:lnTo>
                        <a:lnTo>
                          <a:pt x="1079" y="360"/>
                        </a:lnTo>
                        <a:lnTo>
                          <a:pt x="1079" y="354"/>
                        </a:lnTo>
                        <a:lnTo>
                          <a:pt x="1079" y="348"/>
                        </a:lnTo>
                        <a:lnTo>
                          <a:pt x="1086" y="342"/>
                        </a:lnTo>
                        <a:lnTo>
                          <a:pt x="1086" y="336"/>
                        </a:lnTo>
                        <a:lnTo>
                          <a:pt x="1086" y="324"/>
                        </a:lnTo>
                        <a:lnTo>
                          <a:pt x="1086" y="318"/>
                        </a:lnTo>
                        <a:lnTo>
                          <a:pt x="1086" y="312"/>
                        </a:lnTo>
                        <a:lnTo>
                          <a:pt x="1086" y="306"/>
                        </a:lnTo>
                        <a:lnTo>
                          <a:pt x="1092" y="288"/>
                        </a:lnTo>
                        <a:lnTo>
                          <a:pt x="1092" y="282"/>
                        </a:lnTo>
                        <a:lnTo>
                          <a:pt x="1092" y="276"/>
                        </a:lnTo>
                        <a:lnTo>
                          <a:pt x="1092" y="270"/>
                        </a:lnTo>
                        <a:lnTo>
                          <a:pt x="1092" y="258"/>
                        </a:lnTo>
                        <a:lnTo>
                          <a:pt x="1092" y="252"/>
                        </a:lnTo>
                        <a:lnTo>
                          <a:pt x="1098" y="246"/>
                        </a:lnTo>
                        <a:lnTo>
                          <a:pt x="1098" y="234"/>
                        </a:lnTo>
                        <a:lnTo>
                          <a:pt x="1098" y="228"/>
                        </a:lnTo>
                        <a:lnTo>
                          <a:pt x="1098" y="216"/>
                        </a:lnTo>
                        <a:lnTo>
                          <a:pt x="1098" y="210"/>
                        </a:lnTo>
                        <a:lnTo>
                          <a:pt x="1098" y="204"/>
                        </a:lnTo>
                        <a:lnTo>
                          <a:pt x="1104" y="192"/>
                        </a:lnTo>
                        <a:lnTo>
                          <a:pt x="1104" y="186"/>
                        </a:lnTo>
                        <a:lnTo>
                          <a:pt x="1104" y="174"/>
                        </a:lnTo>
                        <a:lnTo>
                          <a:pt x="1104" y="168"/>
                        </a:lnTo>
                        <a:lnTo>
                          <a:pt x="1104" y="156"/>
                        </a:lnTo>
                        <a:lnTo>
                          <a:pt x="1104" y="150"/>
                        </a:lnTo>
                        <a:lnTo>
                          <a:pt x="1111" y="138"/>
                        </a:lnTo>
                        <a:lnTo>
                          <a:pt x="1111" y="132"/>
                        </a:lnTo>
                        <a:lnTo>
                          <a:pt x="1111" y="120"/>
                        </a:lnTo>
                        <a:lnTo>
                          <a:pt x="1111" y="108"/>
                        </a:lnTo>
                        <a:lnTo>
                          <a:pt x="1111" y="102"/>
                        </a:lnTo>
                        <a:lnTo>
                          <a:pt x="1111" y="84"/>
                        </a:lnTo>
                        <a:lnTo>
                          <a:pt x="1117" y="78"/>
                        </a:lnTo>
                        <a:lnTo>
                          <a:pt x="1117" y="72"/>
                        </a:lnTo>
                        <a:lnTo>
                          <a:pt x="1117" y="60"/>
                        </a:lnTo>
                        <a:lnTo>
                          <a:pt x="1117" y="42"/>
                        </a:lnTo>
                        <a:lnTo>
                          <a:pt x="1117" y="36"/>
                        </a:lnTo>
                        <a:lnTo>
                          <a:pt x="1117" y="24"/>
                        </a:lnTo>
                        <a:lnTo>
                          <a:pt x="1123" y="12"/>
                        </a:lnTo>
                        <a:lnTo>
                          <a:pt x="1123" y="6"/>
                        </a:lnTo>
                        <a:lnTo>
                          <a:pt x="1123" y="0"/>
                        </a:lnTo>
                        <a:lnTo>
                          <a:pt x="1123" y="0"/>
                        </a:lnTo>
                        <a:lnTo>
                          <a:pt x="1123" y="6"/>
                        </a:lnTo>
                        <a:lnTo>
                          <a:pt x="1123" y="18"/>
                        </a:lnTo>
                        <a:lnTo>
                          <a:pt x="1129" y="42"/>
                        </a:lnTo>
                        <a:lnTo>
                          <a:pt x="1129" y="66"/>
                        </a:lnTo>
                        <a:lnTo>
                          <a:pt x="1129" y="132"/>
                        </a:lnTo>
                        <a:lnTo>
                          <a:pt x="1129" y="168"/>
                        </a:lnTo>
                        <a:lnTo>
                          <a:pt x="1129" y="204"/>
                        </a:lnTo>
                        <a:lnTo>
                          <a:pt x="1129" y="240"/>
                        </a:lnTo>
                        <a:lnTo>
                          <a:pt x="1136" y="270"/>
                        </a:lnTo>
                        <a:lnTo>
                          <a:pt x="1136" y="306"/>
                        </a:lnTo>
                        <a:lnTo>
                          <a:pt x="1136" y="336"/>
                        </a:lnTo>
                        <a:lnTo>
                          <a:pt x="1136" y="360"/>
                        </a:lnTo>
                        <a:lnTo>
                          <a:pt x="1136" y="384"/>
                        </a:lnTo>
                        <a:lnTo>
                          <a:pt x="1136" y="402"/>
                        </a:lnTo>
                        <a:lnTo>
                          <a:pt x="1142" y="420"/>
                        </a:lnTo>
                        <a:lnTo>
                          <a:pt x="1142" y="432"/>
                        </a:lnTo>
                        <a:lnTo>
                          <a:pt x="1142" y="450"/>
                        </a:lnTo>
                        <a:lnTo>
                          <a:pt x="1142" y="456"/>
                        </a:lnTo>
                        <a:lnTo>
                          <a:pt x="1142" y="462"/>
                        </a:lnTo>
                        <a:lnTo>
                          <a:pt x="1142" y="462"/>
                        </a:lnTo>
                        <a:lnTo>
                          <a:pt x="1148" y="462"/>
                        </a:lnTo>
                        <a:lnTo>
                          <a:pt x="1148" y="462"/>
                        </a:lnTo>
                        <a:lnTo>
                          <a:pt x="1148" y="456"/>
                        </a:lnTo>
                        <a:lnTo>
                          <a:pt x="1148" y="450"/>
                        </a:lnTo>
                        <a:lnTo>
                          <a:pt x="1148" y="444"/>
                        </a:lnTo>
                        <a:lnTo>
                          <a:pt x="1148" y="432"/>
                        </a:lnTo>
                        <a:lnTo>
                          <a:pt x="1154" y="420"/>
                        </a:lnTo>
                        <a:lnTo>
                          <a:pt x="1154" y="390"/>
                        </a:lnTo>
                        <a:lnTo>
                          <a:pt x="1154" y="378"/>
                        </a:lnTo>
                        <a:lnTo>
                          <a:pt x="1154" y="366"/>
                        </a:lnTo>
                        <a:lnTo>
                          <a:pt x="1154" y="348"/>
                        </a:lnTo>
                        <a:lnTo>
                          <a:pt x="1154" y="336"/>
                        </a:lnTo>
                        <a:lnTo>
                          <a:pt x="1160" y="324"/>
                        </a:lnTo>
                        <a:lnTo>
                          <a:pt x="1160" y="318"/>
                        </a:lnTo>
                        <a:lnTo>
                          <a:pt x="1160" y="312"/>
                        </a:lnTo>
                        <a:lnTo>
                          <a:pt x="1160" y="306"/>
                        </a:lnTo>
                        <a:lnTo>
                          <a:pt x="1160" y="306"/>
                        </a:lnTo>
                        <a:lnTo>
                          <a:pt x="1160" y="306"/>
                        </a:lnTo>
                        <a:lnTo>
                          <a:pt x="1167" y="318"/>
                        </a:lnTo>
                        <a:lnTo>
                          <a:pt x="1167" y="324"/>
                        </a:lnTo>
                        <a:lnTo>
                          <a:pt x="1167" y="330"/>
                        </a:lnTo>
                        <a:lnTo>
                          <a:pt x="1167" y="336"/>
                        </a:lnTo>
                        <a:lnTo>
                          <a:pt x="1167" y="342"/>
                        </a:lnTo>
                        <a:lnTo>
                          <a:pt x="1167" y="348"/>
                        </a:lnTo>
                        <a:lnTo>
                          <a:pt x="1173" y="354"/>
                        </a:lnTo>
                        <a:lnTo>
                          <a:pt x="1173" y="360"/>
                        </a:lnTo>
                        <a:lnTo>
                          <a:pt x="1173" y="372"/>
                        </a:lnTo>
                        <a:lnTo>
                          <a:pt x="1173" y="372"/>
                        </a:lnTo>
                        <a:lnTo>
                          <a:pt x="1173" y="378"/>
                        </a:lnTo>
                        <a:lnTo>
                          <a:pt x="1173" y="384"/>
                        </a:lnTo>
                        <a:lnTo>
                          <a:pt x="1179" y="390"/>
                        </a:lnTo>
                        <a:lnTo>
                          <a:pt x="1179" y="396"/>
                        </a:lnTo>
                        <a:lnTo>
                          <a:pt x="1179" y="402"/>
                        </a:lnTo>
                        <a:lnTo>
                          <a:pt x="1179" y="408"/>
                        </a:lnTo>
                        <a:lnTo>
                          <a:pt x="1179" y="414"/>
                        </a:lnTo>
                        <a:lnTo>
                          <a:pt x="1179" y="420"/>
                        </a:lnTo>
                        <a:lnTo>
                          <a:pt x="1185" y="426"/>
                        </a:lnTo>
                        <a:lnTo>
                          <a:pt x="1185" y="432"/>
                        </a:lnTo>
                        <a:lnTo>
                          <a:pt x="1185" y="438"/>
                        </a:lnTo>
                        <a:lnTo>
                          <a:pt x="1185" y="444"/>
                        </a:lnTo>
                        <a:lnTo>
                          <a:pt x="1185" y="450"/>
                        </a:lnTo>
                        <a:lnTo>
                          <a:pt x="1185" y="456"/>
                        </a:lnTo>
                        <a:lnTo>
                          <a:pt x="1192" y="462"/>
                        </a:lnTo>
                        <a:lnTo>
                          <a:pt x="1192" y="468"/>
                        </a:lnTo>
                        <a:lnTo>
                          <a:pt x="1192" y="468"/>
                        </a:lnTo>
                        <a:lnTo>
                          <a:pt x="1192" y="474"/>
                        </a:lnTo>
                        <a:lnTo>
                          <a:pt x="1192" y="480"/>
                        </a:lnTo>
                        <a:lnTo>
                          <a:pt x="1192" y="486"/>
                        </a:lnTo>
                        <a:lnTo>
                          <a:pt x="1198" y="486"/>
                        </a:lnTo>
                        <a:lnTo>
                          <a:pt x="1198" y="492"/>
                        </a:lnTo>
                        <a:lnTo>
                          <a:pt x="1198" y="498"/>
                        </a:lnTo>
                        <a:lnTo>
                          <a:pt x="1198" y="498"/>
                        </a:lnTo>
                        <a:lnTo>
                          <a:pt x="1198" y="510"/>
                        </a:lnTo>
                        <a:lnTo>
                          <a:pt x="1198" y="510"/>
                        </a:lnTo>
                        <a:lnTo>
                          <a:pt x="1204" y="516"/>
                        </a:lnTo>
                        <a:lnTo>
                          <a:pt x="1204" y="516"/>
                        </a:lnTo>
                        <a:lnTo>
                          <a:pt x="1204" y="522"/>
                        </a:lnTo>
                        <a:lnTo>
                          <a:pt x="1204" y="522"/>
                        </a:lnTo>
                        <a:lnTo>
                          <a:pt x="1204" y="534"/>
                        </a:lnTo>
                        <a:lnTo>
                          <a:pt x="1204" y="534"/>
                        </a:lnTo>
                        <a:lnTo>
                          <a:pt x="1210" y="540"/>
                        </a:lnTo>
                        <a:lnTo>
                          <a:pt x="1210" y="540"/>
                        </a:lnTo>
                        <a:lnTo>
                          <a:pt x="1210" y="546"/>
                        </a:lnTo>
                        <a:lnTo>
                          <a:pt x="1210" y="546"/>
                        </a:lnTo>
                        <a:lnTo>
                          <a:pt x="1210" y="552"/>
                        </a:lnTo>
                        <a:lnTo>
                          <a:pt x="1210" y="558"/>
                        </a:lnTo>
                        <a:lnTo>
                          <a:pt x="1217" y="558"/>
                        </a:lnTo>
                        <a:lnTo>
                          <a:pt x="1217" y="564"/>
                        </a:lnTo>
                        <a:lnTo>
                          <a:pt x="1217" y="564"/>
                        </a:lnTo>
                        <a:lnTo>
                          <a:pt x="1217" y="570"/>
                        </a:lnTo>
                        <a:lnTo>
                          <a:pt x="1217" y="576"/>
                        </a:lnTo>
                        <a:lnTo>
                          <a:pt x="1217" y="576"/>
                        </a:lnTo>
                        <a:lnTo>
                          <a:pt x="1223" y="582"/>
                        </a:lnTo>
                        <a:lnTo>
                          <a:pt x="1223" y="582"/>
                        </a:lnTo>
                        <a:lnTo>
                          <a:pt x="1223" y="588"/>
                        </a:lnTo>
                        <a:lnTo>
                          <a:pt x="1223" y="588"/>
                        </a:lnTo>
                        <a:lnTo>
                          <a:pt x="1223" y="588"/>
                        </a:lnTo>
                        <a:lnTo>
                          <a:pt x="1223" y="594"/>
                        </a:lnTo>
                        <a:lnTo>
                          <a:pt x="1229" y="594"/>
                        </a:lnTo>
                        <a:lnTo>
                          <a:pt x="1229" y="600"/>
                        </a:lnTo>
                        <a:lnTo>
                          <a:pt x="1229" y="600"/>
                        </a:lnTo>
                        <a:lnTo>
                          <a:pt x="1229" y="600"/>
                        </a:lnTo>
                        <a:lnTo>
                          <a:pt x="1229" y="600"/>
                        </a:lnTo>
                        <a:lnTo>
                          <a:pt x="1229" y="606"/>
                        </a:lnTo>
                        <a:lnTo>
                          <a:pt x="1235" y="606"/>
                        </a:lnTo>
                        <a:lnTo>
                          <a:pt x="1235" y="612"/>
                        </a:lnTo>
                        <a:lnTo>
                          <a:pt x="1235" y="612"/>
                        </a:lnTo>
                        <a:lnTo>
                          <a:pt x="1235" y="612"/>
                        </a:lnTo>
                        <a:lnTo>
                          <a:pt x="1235" y="612"/>
                        </a:lnTo>
                        <a:lnTo>
                          <a:pt x="1235" y="618"/>
                        </a:lnTo>
                        <a:lnTo>
                          <a:pt x="1242" y="618"/>
                        </a:lnTo>
                        <a:lnTo>
                          <a:pt x="1242" y="618"/>
                        </a:lnTo>
                        <a:lnTo>
                          <a:pt x="1242" y="618"/>
                        </a:lnTo>
                        <a:lnTo>
                          <a:pt x="1242" y="618"/>
                        </a:lnTo>
                        <a:lnTo>
                          <a:pt x="1242" y="624"/>
                        </a:lnTo>
                        <a:lnTo>
                          <a:pt x="1242" y="624"/>
                        </a:lnTo>
                        <a:lnTo>
                          <a:pt x="1248" y="624"/>
                        </a:lnTo>
                        <a:lnTo>
                          <a:pt x="1248" y="618"/>
                        </a:lnTo>
                        <a:lnTo>
                          <a:pt x="1248" y="618"/>
                        </a:lnTo>
                        <a:lnTo>
                          <a:pt x="1248" y="618"/>
                        </a:lnTo>
                        <a:lnTo>
                          <a:pt x="1248" y="618"/>
                        </a:lnTo>
                        <a:lnTo>
                          <a:pt x="1248" y="618"/>
                        </a:lnTo>
                        <a:lnTo>
                          <a:pt x="1248" y="618"/>
                        </a:lnTo>
                        <a:lnTo>
                          <a:pt x="1254" y="618"/>
                        </a:lnTo>
                        <a:lnTo>
                          <a:pt x="1254" y="612"/>
                        </a:lnTo>
                        <a:lnTo>
                          <a:pt x="1254" y="612"/>
                        </a:lnTo>
                        <a:lnTo>
                          <a:pt x="1254" y="612"/>
                        </a:lnTo>
                        <a:lnTo>
                          <a:pt x="1254" y="612"/>
                        </a:lnTo>
                        <a:lnTo>
                          <a:pt x="1260" y="612"/>
                        </a:lnTo>
                        <a:lnTo>
                          <a:pt x="1260" y="606"/>
                        </a:lnTo>
                        <a:lnTo>
                          <a:pt x="1260" y="606"/>
                        </a:lnTo>
                        <a:lnTo>
                          <a:pt x="1260" y="606"/>
                        </a:lnTo>
                        <a:lnTo>
                          <a:pt x="1260" y="606"/>
                        </a:lnTo>
                        <a:lnTo>
                          <a:pt x="1260" y="600"/>
                        </a:lnTo>
                        <a:lnTo>
                          <a:pt x="1267" y="600"/>
                        </a:lnTo>
                        <a:lnTo>
                          <a:pt x="1267" y="600"/>
                        </a:lnTo>
                        <a:lnTo>
                          <a:pt x="1267" y="594"/>
                        </a:lnTo>
                        <a:lnTo>
                          <a:pt x="1267" y="594"/>
                        </a:lnTo>
                        <a:lnTo>
                          <a:pt x="1267" y="594"/>
                        </a:lnTo>
                        <a:lnTo>
                          <a:pt x="1267" y="588"/>
                        </a:lnTo>
                        <a:lnTo>
                          <a:pt x="1273" y="588"/>
                        </a:lnTo>
                        <a:lnTo>
                          <a:pt x="1273" y="588"/>
                        </a:lnTo>
                        <a:lnTo>
                          <a:pt x="1273" y="582"/>
                        </a:lnTo>
                        <a:lnTo>
                          <a:pt x="1273" y="582"/>
                        </a:lnTo>
                        <a:lnTo>
                          <a:pt x="1273" y="582"/>
                        </a:lnTo>
                        <a:lnTo>
                          <a:pt x="1273" y="576"/>
                        </a:lnTo>
                        <a:lnTo>
                          <a:pt x="1273" y="576"/>
                        </a:lnTo>
                        <a:lnTo>
                          <a:pt x="1279" y="576"/>
                        </a:lnTo>
                        <a:lnTo>
                          <a:pt x="1279" y="570"/>
                        </a:lnTo>
                        <a:lnTo>
                          <a:pt x="1279" y="570"/>
                        </a:lnTo>
                        <a:lnTo>
                          <a:pt x="1279" y="564"/>
                        </a:lnTo>
                        <a:lnTo>
                          <a:pt x="1279" y="558"/>
                        </a:lnTo>
                        <a:lnTo>
                          <a:pt x="1285" y="558"/>
                        </a:lnTo>
                        <a:lnTo>
                          <a:pt x="1285" y="558"/>
                        </a:lnTo>
                        <a:lnTo>
                          <a:pt x="1285" y="552"/>
                        </a:lnTo>
                        <a:lnTo>
                          <a:pt x="1285" y="546"/>
                        </a:lnTo>
                        <a:lnTo>
                          <a:pt x="1285" y="546"/>
                        </a:lnTo>
                        <a:lnTo>
                          <a:pt x="1285" y="546"/>
                        </a:lnTo>
                        <a:lnTo>
                          <a:pt x="1292" y="540"/>
                        </a:lnTo>
                        <a:lnTo>
                          <a:pt x="1292" y="540"/>
                        </a:lnTo>
                        <a:lnTo>
                          <a:pt x="1292" y="534"/>
                        </a:lnTo>
                        <a:lnTo>
                          <a:pt x="1292" y="528"/>
                        </a:lnTo>
                        <a:lnTo>
                          <a:pt x="1292" y="528"/>
                        </a:lnTo>
                        <a:lnTo>
                          <a:pt x="1292" y="522"/>
                        </a:lnTo>
                        <a:lnTo>
                          <a:pt x="1298" y="516"/>
                        </a:lnTo>
                        <a:lnTo>
                          <a:pt x="1298" y="516"/>
                        </a:lnTo>
                        <a:lnTo>
                          <a:pt x="1298" y="510"/>
                        </a:lnTo>
                        <a:lnTo>
                          <a:pt x="1298" y="510"/>
                        </a:lnTo>
                        <a:lnTo>
                          <a:pt x="1298" y="504"/>
                        </a:lnTo>
                        <a:lnTo>
                          <a:pt x="1298" y="498"/>
                        </a:lnTo>
                        <a:lnTo>
                          <a:pt x="1304" y="498"/>
                        </a:lnTo>
                        <a:lnTo>
                          <a:pt x="1304" y="492"/>
                        </a:lnTo>
                        <a:lnTo>
                          <a:pt x="1304" y="492"/>
                        </a:lnTo>
                        <a:lnTo>
                          <a:pt x="1304" y="486"/>
                        </a:lnTo>
                        <a:lnTo>
                          <a:pt x="1304" y="480"/>
                        </a:lnTo>
                        <a:lnTo>
                          <a:pt x="1304" y="480"/>
                        </a:lnTo>
                        <a:lnTo>
                          <a:pt x="1304" y="474"/>
                        </a:lnTo>
                        <a:lnTo>
                          <a:pt x="1310" y="468"/>
                        </a:lnTo>
                        <a:lnTo>
                          <a:pt x="1310" y="468"/>
                        </a:lnTo>
                        <a:lnTo>
                          <a:pt x="1310" y="462"/>
                        </a:lnTo>
                        <a:lnTo>
                          <a:pt x="1310" y="456"/>
                        </a:lnTo>
                        <a:lnTo>
                          <a:pt x="1310" y="450"/>
                        </a:lnTo>
                        <a:lnTo>
                          <a:pt x="1316" y="444"/>
                        </a:lnTo>
                        <a:lnTo>
                          <a:pt x="1316" y="438"/>
                        </a:lnTo>
                        <a:lnTo>
                          <a:pt x="1316" y="438"/>
                        </a:lnTo>
                        <a:lnTo>
                          <a:pt x="1316" y="432"/>
                        </a:lnTo>
                        <a:lnTo>
                          <a:pt x="1316" y="426"/>
                        </a:lnTo>
                        <a:lnTo>
                          <a:pt x="1316" y="420"/>
                        </a:lnTo>
                        <a:lnTo>
                          <a:pt x="1323" y="414"/>
                        </a:lnTo>
                        <a:lnTo>
                          <a:pt x="1323" y="408"/>
                        </a:lnTo>
                        <a:lnTo>
                          <a:pt x="1323" y="408"/>
                        </a:lnTo>
                        <a:lnTo>
                          <a:pt x="1323" y="402"/>
                        </a:lnTo>
                        <a:lnTo>
                          <a:pt x="1323" y="396"/>
                        </a:lnTo>
                        <a:lnTo>
                          <a:pt x="1323" y="396"/>
                        </a:lnTo>
                        <a:lnTo>
                          <a:pt x="1323" y="390"/>
                        </a:lnTo>
                        <a:lnTo>
                          <a:pt x="1329" y="390"/>
                        </a:lnTo>
                        <a:lnTo>
                          <a:pt x="1329" y="396"/>
                        </a:lnTo>
                        <a:lnTo>
                          <a:pt x="1329" y="396"/>
                        </a:lnTo>
                        <a:lnTo>
                          <a:pt x="1329" y="402"/>
                        </a:lnTo>
                        <a:lnTo>
                          <a:pt x="1329" y="408"/>
                        </a:lnTo>
                        <a:lnTo>
                          <a:pt x="1335" y="414"/>
                        </a:lnTo>
                        <a:lnTo>
                          <a:pt x="1335" y="414"/>
                        </a:lnTo>
                        <a:lnTo>
                          <a:pt x="1335" y="420"/>
                        </a:lnTo>
                        <a:lnTo>
                          <a:pt x="1335" y="426"/>
                        </a:lnTo>
                        <a:lnTo>
                          <a:pt x="1335" y="432"/>
                        </a:lnTo>
                        <a:lnTo>
                          <a:pt x="1335" y="432"/>
                        </a:lnTo>
                        <a:lnTo>
                          <a:pt x="1341" y="444"/>
                        </a:lnTo>
                        <a:lnTo>
                          <a:pt x="1341" y="444"/>
                        </a:lnTo>
                        <a:lnTo>
                          <a:pt x="1341" y="450"/>
                        </a:lnTo>
                        <a:lnTo>
                          <a:pt x="1341" y="456"/>
                        </a:lnTo>
                        <a:lnTo>
                          <a:pt x="1341" y="456"/>
                        </a:lnTo>
                        <a:lnTo>
                          <a:pt x="1341" y="462"/>
                        </a:lnTo>
                        <a:lnTo>
                          <a:pt x="1341" y="468"/>
                        </a:lnTo>
                        <a:lnTo>
                          <a:pt x="1348" y="474"/>
                        </a:lnTo>
                        <a:lnTo>
                          <a:pt x="1348" y="474"/>
                        </a:lnTo>
                        <a:lnTo>
                          <a:pt x="1348" y="480"/>
                        </a:lnTo>
                        <a:lnTo>
                          <a:pt x="1348" y="486"/>
                        </a:lnTo>
                        <a:lnTo>
                          <a:pt x="1348" y="492"/>
                        </a:lnTo>
                        <a:lnTo>
                          <a:pt x="1354" y="498"/>
                        </a:lnTo>
                        <a:lnTo>
                          <a:pt x="1354" y="498"/>
                        </a:lnTo>
                        <a:lnTo>
                          <a:pt x="1354" y="504"/>
                        </a:lnTo>
                        <a:lnTo>
                          <a:pt x="1354" y="510"/>
                        </a:lnTo>
                        <a:lnTo>
                          <a:pt x="1354" y="510"/>
                        </a:lnTo>
                        <a:lnTo>
                          <a:pt x="1354" y="516"/>
                        </a:lnTo>
                        <a:lnTo>
                          <a:pt x="1360" y="516"/>
                        </a:lnTo>
                        <a:lnTo>
                          <a:pt x="1360" y="522"/>
                        </a:lnTo>
                        <a:lnTo>
                          <a:pt x="1360" y="528"/>
                        </a:lnTo>
                        <a:lnTo>
                          <a:pt x="1360" y="528"/>
                        </a:lnTo>
                        <a:lnTo>
                          <a:pt x="1360" y="534"/>
                        </a:lnTo>
                        <a:lnTo>
                          <a:pt x="1360" y="534"/>
                        </a:lnTo>
                        <a:lnTo>
                          <a:pt x="1360" y="540"/>
                        </a:lnTo>
                        <a:lnTo>
                          <a:pt x="1366" y="540"/>
                        </a:lnTo>
                        <a:lnTo>
                          <a:pt x="1366" y="546"/>
                        </a:lnTo>
                        <a:lnTo>
                          <a:pt x="1366" y="552"/>
                        </a:lnTo>
                        <a:lnTo>
                          <a:pt x="1366" y="552"/>
                        </a:lnTo>
                        <a:lnTo>
                          <a:pt x="1366" y="552"/>
                        </a:lnTo>
                        <a:lnTo>
                          <a:pt x="1366" y="558"/>
                        </a:lnTo>
                        <a:lnTo>
                          <a:pt x="1373" y="558"/>
                        </a:lnTo>
                        <a:lnTo>
                          <a:pt x="1373" y="564"/>
                        </a:lnTo>
                        <a:lnTo>
                          <a:pt x="1373" y="564"/>
                        </a:lnTo>
                        <a:lnTo>
                          <a:pt x="1373" y="570"/>
                        </a:lnTo>
                        <a:lnTo>
                          <a:pt x="1373" y="570"/>
                        </a:lnTo>
                        <a:lnTo>
                          <a:pt x="1373" y="576"/>
                        </a:lnTo>
                        <a:lnTo>
                          <a:pt x="1379" y="576"/>
                        </a:lnTo>
                        <a:lnTo>
                          <a:pt x="1379" y="582"/>
                        </a:lnTo>
                        <a:lnTo>
                          <a:pt x="1379" y="582"/>
                        </a:lnTo>
                        <a:lnTo>
                          <a:pt x="1379" y="582"/>
                        </a:lnTo>
                        <a:lnTo>
                          <a:pt x="1379" y="588"/>
                        </a:lnTo>
                        <a:lnTo>
                          <a:pt x="1385" y="588"/>
                        </a:lnTo>
                        <a:lnTo>
                          <a:pt x="1385" y="594"/>
                        </a:lnTo>
                        <a:lnTo>
                          <a:pt x="1385" y="594"/>
                        </a:lnTo>
                        <a:lnTo>
                          <a:pt x="1385" y="594"/>
                        </a:lnTo>
                        <a:lnTo>
                          <a:pt x="1385" y="600"/>
                        </a:lnTo>
                        <a:lnTo>
                          <a:pt x="1385" y="600"/>
                        </a:lnTo>
                        <a:lnTo>
                          <a:pt x="1391" y="600"/>
                        </a:lnTo>
                        <a:lnTo>
                          <a:pt x="1391" y="606"/>
                        </a:lnTo>
                        <a:lnTo>
                          <a:pt x="1391" y="606"/>
                        </a:lnTo>
                        <a:lnTo>
                          <a:pt x="1391" y="606"/>
                        </a:lnTo>
                        <a:lnTo>
                          <a:pt x="1391" y="606"/>
                        </a:lnTo>
                        <a:lnTo>
                          <a:pt x="1391" y="612"/>
                        </a:lnTo>
                        <a:lnTo>
                          <a:pt x="1391" y="612"/>
                        </a:lnTo>
                        <a:lnTo>
                          <a:pt x="1398" y="612"/>
                        </a:lnTo>
                        <a:lnTo>
                          <a:pt x="1398" y="612"/>
                        </a:lnTo>
                        <a:lnTo>
                          <a:pt x="1398" y="612"/>
                        </a:lnTo>
                        <a:lnTo>
                          <a:pt x="1398" y="618"/>
                        </a:lnTo>
                        <a:lnTo>
                          <a:pt x="1398" y="618"/>
                        </a:lnTo>
                        <a:lnTo>
                          <a:pt x="1398" y="618"/>
                        </a:lnTo>
                        <a:lnTo>
                          <a:pt x="1404" y="618"/>
                        </a:lnTo>
                        <a:lnTo>
                          <a:pt x="1404" y="618"/>
                        </a:lnTo>
                        <a:lnTo>
                          <a:pt x="1404" y="618"/>
                        </a:lnTo>
                        <a:lnTo>
                          <a:pt x="1404" y="624"/>
                        </a:lnTo>
                        <a:lnTo>
                          <a:pt x="1404" y="624"/>
                        </a:lnTo>
                        <a:lnTo>
                          <a:pt x="1410" y="624"/>
                        </a:lnTo>
                        <a:lnTo>
                          <a:pt x="1410" y="624"/>
                        </a:lnTo>
                        <a:lnTo>
                          <a:pt x="1410" y="624"/>
                        </a:lnTo>
                        <a:lnTo>
                          <a:pt x="1410" y="624"/>
                        </a:lnTo>
                        <a:lnTo>
                          <a:pt x="1410" y="624"/>
                        </a:lnTo>
                        <a:lnTo>
                          <a:pt x="1410" y="624"/>
                        </a:lnTo>
                        <a:lnTo>
                          <a:pt x="1410" y="624"/>
                        </a:lnTo>
                        <a:lnTo>
                          <a:pt x="1416" y="618"/>
                        </a:lnTo>
                        <a:lnTo>
                          <a:pt x="1416" y="618"/>
                        </a:lnTo>
                        <a:lnTo>
                          <a:pt x="1416" y="618"/>
                        </a:lnTo>
                        <a:lnTo>
                          <a:pt x="1416" y="618"/>
                        </a:lnTo>
                        <a:lnTo>
                          <a:pt x="1416" y="612"/>
                        </a:lnTo>
                        <a:lnTo>
                          <a:pt x="1423" y="612"/>
                        </a:lnTo>
                        <a:lnTo>
                          <a:pt x="1423" y="612"/>
                        </a:lnTo>
                        <a:lnTo>
                          <a:pt x="1423" y="612"/>
                        </a:lnTo>
                        <a:lnTo>
                          <a:pt x="1423" y="606"/>
                        </a:lnTo>
                        <a:lnTo>
                          <a:pt x="1423" y="606"/>
                        </a:lnTo>
                        <a:lnTo>
                          <a:pt x="1423" y="600"/>
                        </a:lnTo>
                        <a:lnTo>
                          <a:pt x="1429" y="600"/>
                        </a:lnTo>
                        <a:lnTo>
                          <a:pt x="1429" y="600"/>
                        </a:lnTo>
                        <a:lnTo>
                          <a:pt x="1429" y="594"/>
                        </a:lnTo>
                        <a:lnTo>
                          <a:pt x="1429" y="594"/>
                        </a:lnTo>
                        <a:lnTo>
                          <a:pt x="1429" y="588"/>
                        </a:lnTo>
                        <a:lnTo>
                          <a:pt x="1429" y="588"/>
                        </a:lnTo>
                        <a:lnTo>
                          <a:pt x="1429" y="588"/>
                        </a:lnTo>
                        <a:lnTo>
                          <a:pt x="1435" y="582"/>
                        </a:lnTo>
                        <a:lnTo>
                          <a:pt x="1435" y="582"/>
                        </a:lnTo>
                        <a:lnTo>
                          <a:pt x="1435" y="576"/>
                        </a:lnTo>
                        <a:lnTo>
                          <a:pt x="1435" y="576"/>
                        </a:lnTo>
                        <a:lnTo>
                          <a:pt x="1435" y="570"/>
                        </a:lnTo>
                        <a:lnTo>
                          <a:pt x="1435" y="570"/>
                        </a:lnTo>
                        <a:lnTo>
                          <a:pt x="1441" y="564"/>
                        </a:lnTo>
                        <a:lnTo>
                          <a:pt x="1441" y="564"/>
                        </a:lnTo>
                        <a:lnTo>
                          <a:pt x="1441" y="558"/>
                        </a:lnTo>
                        <a:lnTo>
                          <a:pt x="1441" y="558"/>
                        </a:lnTo>
                        <a:lnTo>
                          <a:pt x="1441" y="552"/>
                        </a:lnTo>
                        <a:lnTo>
                          <a:pt x="1448" y="546"/>
                        </a:lnTo>
                        <a:lnTo>
                          <a:pt x="1448" y="540"/>
                        </a:lnTo>
                        <a:lnTo>
                          <a:pt x="1448" y="540"/>
                        </a:lnTo>
                        <a:lnTo>
                          <a:pt x="1448" y="534"/>
                        </a:lnTo>
                        <a:lnTo>
                          <a:pt x="1448" y="534"/>
                        </a:lnTo>
                        <a:lnTo>
                          <a:pt x="1448" y="528"/>
                        </a:lnTo>
                        <a:lnTo>
                          <a:pt x="1448" y="528"/>
                        </a:lnTo>
                        <a:lnTo>
                          <a:pt x="1454" y="516"/>
                        </a:lnTo>
                        <a:lnTo>
                          <a:pt x="1454" y="516"/>
                        </a:lnTo>
                        <a:lnTo>
                          <a:pt x="1454" y="510"/>
                        </a:lnTo>
                        <a:lnTo>
                          <a:pt x="1454" y="510"/>
                        </a:lnTo>
                        <a:lnTo>
                          <a:pt x="1454" y="504"/>
                        </a:lnTo>
                        <a:lnTo>
                          <a:pt x="1460" y="498"/>
                        </a:lnTo>
                        <a:lnTo>
                          <a:pt x="1460" y="492"/>
                        </a:lnTo>
                        <a:lnTo>
                          <a:pt x="1460" y="486"/>
                        </a:lnTo>
                        <a:lnTo>
                          <a:pt x="1460" y="486"/>
                        </a:lnTo>
                        <a:lnTo>
                          <a:pt x="1460" y="480"/>
                        </a:lnTo>
                        <a:lnTo>
                          <a:pt x="1460" y="474"/>
                        </a:lnTo>
                        <a:lnTo>
                          <a:pt x="1460" y="468"/>
                        </a:lnTo>
                        <a:lnTo>
                          <a:pt x="1466" y="462"/>
                        </a:lnTo>
                        <a:lnTo>
                          <a:pt x="1466" y="462"/>
                        </a:lnTo>
                        <a:lnTo>
                          <a:pt x="1466" y="456"/>
                        </a:lnTo>
                        <a:lnTo>
                          <a:pt x="1466" y="450"/>
                        </a:lnTo>
                        <a:lnTo>
                          <a:pt x="1466" y="444"/>
                        </a:lnTo>
                        <a:lnTo>
                          <a:pt x="1466" y="438"/>
                        </a:lnTo>
                        <a:lnTo>
                          <a:pt x="1472" y="432"/>
                        </a:lnTo>
                        <a:lnTo>
                          <a:pt x="1472" y="426"/>
                        </a:lnTo>
                        <a:lnTo>
                          <a:pt x="1472" y="420"/>
                        </a:lnTo>
                        <a:lnTo>
                          <a:pt x="1472" y="420"/>
                        </a:lnTo>
                        <a:lnTo>
                          <a:pt x="1472" y="414"/>
                        </a:lnTo>
                        <a:lnTo>
                          <a:pt x="1472" y="408"/>
                        </a:lnTo>
                        <a:lnTo>
                          <a:pt x="1479" y="396"/>
                        </a:lnTo>
                        <a:lnTo>
                          <a:pt x="1479" y="390"/>
                        </a:lnTo>
                        <a:lnTo>
                          <a:pt x="1479" y="384"/>
                        </a:lnTo>
                        <a:lnTo>
                          <a:pt x="1479" y="378"/>
                        </a:lnTo>
                        <a:lnTo>
                          <a:pt x="1479" y="372"/>
                        </a:lnTo>
                        <a:lnTo>
                          <a:pt x="1479" y="366"/>
                        </a:lnTo>
                        <a:lnTo>
                          <a:pt x="1485" y="360"/>
                        </a:lnTo>
                        <a:lnTo>
                          <a:pt x="1485" y="360"/>
                        </a:lnTo>
                        <a:lnTo>
                          <a:pt x="1485" y="348"/>
                        </a:lnTo>
                        <a:lnTo>
                          <a:pt x="1485" y="342"/>
                        </a:lnTo>
                        <a:lnTo>
                          <a:pt x="1485" y="336"/>
                        </a:lnTo>
                        <a:lnTo>
                          <a:pt x="1485" y="330"/>
                        </a:lnTo>
                        <a:lnTo>
                          <a:pt x="1491" y="324"/>
                        </a:lnTo>
                        <a:lnTo>
                          <a:pt x="1491" y="318"/>
                        </a:lnTo>
                        <a:lnTo>
                          <a:pt x="1491" y="312"/>
                        </a:lnTo>
                        <a:lnTo>
                          <a:pt x="1491" y="306"/>
                        </a:lnTo>
                        <a:lnTo>
                          <a:pt x="1491" y="306"/>
                        </a:lnTo>
                        <a:lnTo>
                          <a:pt x="1491" y="306"/>
                        </a:lnTo>
                        <a:lnTo>
                          <a:pt x="1497" y="306"/>
                        </a:lnTo>
                        <a:lnTo>
                          <a:pt x="1497" y="312"/>
                        </a:lnTo>
                        <a:lnTo>
                          <a:pt x="1497" y="318"/>
                        </a:lnTo>
                        <a:lnTo>
                          <a:pt x="1497" y="324"/>
                        </a:lnTo>
                        <a:lnTo>
                          <a:pt x="1497" y="330"/>
                        </a:lnTo>
                        <a:lnTo>
                          <a:pt x="1497" y="336"/>
                        </a:lnTo>
                        <a:lnTo>
                          <a:pt x="1504" y="348"/>
                        </a:lnTo>
                        <a:lnTo>
                          <a:pt x="1504" y="354"/>
                        </a:lnTo>
                        <a:lnTo>
                          <a:pt x="1504" y="360"/>
                        </a:lnTo>
                        <a:lnTo>
                          <a:pt x="1504" y="366"/>
                        </a:lnTo>
                        <a:lnTo>
                          <a:pt x="1504" y="372"/>
                        </a:lnTo>
                        <a:lnTo>
                          <a:pt x="1504" y="378"/>
                        </a:lnTo>
                        <a:lnTo>
                          <a:pt x="1510" y="384"/>
                        </a:lnTo>
                        <a:lnTo>
                          <a:pt x="1510" y="390"/>
                        </a:lnTo>
                        <a:lnTo>
                          <a:pt x="1510" y="396"/>
                        </a:lnTo>
                        <a:lnTo>
                          <a:pt x="1510" y="402"/>
                        </a:lnTo>
                        <a:lnTo>
                          <a:pt x="1510" y="414"/>
                        </a:lnTo>
                        <a:lnTo>
                          <a:pt x="1510" y="420"/>
                        </a:lnTo>
                        <a:lnTo>
                          <a:pt x="1516" y="432"/>
                        </a:lnTo>
                        <a:lnTo>
                          <a:pt x="1516" y="438"/>
                        </a:lnTo>
                        <a:lnTo>
                          <a:pt x="1516" y="438"/>
                        </a:lnTo>
                        <a:lnTo>
                          <a:pt x="1516" y="444"/>
                        </a:lnTo>
                        <a:lnTo>
                          <a:pt x="1516" y="450"/>
                        </a:lnTo>
                        <a:lnTo>
                          <a:pt x="1516" y="456"/>
                        </a:lnTo>
                        <a:lnTo>
                          <a:pt x="1522" y="462"/>
                        </a:lnTo>
                        <a:lnTo>
                          <a:pt x="1522" y="468"/>
                        </a:lnTo>
                        <a:lnTo>
                          <a:pt x="1522" y="474"/>
                        </a:lnTo>
                        <a:lnTo>
                          <a:pt x="1522" y="480"/>
                        </a:lnTo>
                        <a:lnTo>
                          <a:pt x="1522" y="486"/>
                        </a:lnTo>
                        <a:lnTo>
                          <a:pt x="1522" y="492"/>
                        </a:lnTo>
                        <a:lnTo>
                          <a:pt x="1529" y="492"/>
                        </a:lnTo>
                        <a:lnTo>
                          <a:pt x="1529" y="498"/>
                        </a:lnTo>
                        <a:lnTo>
                          <a:pt x="1529" y="504"/>
                        </a:lnTo>
                        <a:lnTo>
                          <a:pt x="1529" y="510"/>
                        </a:lnTo>
                        <a:lnTo>
                          <a:pt x="1529" y="510"/>
                        </a:lnTo>
                        <a:lnTo>
                          <a:pt x="1529" y="516"/>
                        </a:lnTo>
                        <a:lnTo>
                          <a:pt x="1535" y="522"/>
                        </a:lnTo>
                        <a:lnTo>
                          <a:pt x="1535" y="528"/>
                        </a:lnTo>
                        <a:lnTo>
                          <a:pt x="1535" y="534"/>
                        </a:lnTo>
                        <a:lnTo>
                          <a:pt x="1535" y="534"/>
                        </a:lnTo>
                        <a:lnTo>
                          <a:pt x="1535" y="540"/>
                        </a:lnTo>
                        <a:lnTo>
                          <a:pt x="1535" y="546"/>
                        </a:lnTo>
                        <a:lnTo>
                          <a:pt x="1541" y="552"/>
                        </a:lnTo>
                        <a:lnTo>
                          <a:pt x="1541" y="552"/>
                        </a:lnTo>
                        <a:lnTo>
                          <a:pt x="1541" y="558"/>
                        </a:lnTo>
                        <a:lnTo>
                          <a:pt x="1541" y="558"/>
                        </a:lnTo>
                        <a:lnTo>
                          <a:pt x="1541" y="564"/>
                        </a:lnTo>
                        <a:lnTo>
                          <a:pt x="1541" y="564"/>
                        </a:lnTo>
                        <a:lnTo>
                          <a:pt x="1547" y="570"/>
                        </a:lnTo>
                        <a:lnTo>
                          <a:pt x="1547" y="576"/>
                        </a:lnTo>
                        <a:lnTo>
                          <a:pt x="1547" y="582"/>
                        </a:lnTo>
                        <a:lnTo>
                          <a:pt x="1547" y="582"/>
                        </a:lnTo>
                        <a:lnTo>
                          <a:pt x="1547" y="588"/>
                        </a:lnTo>
                        <a:lnTo>
                          <a:pt x="1547" y="588"/>
                        </a:lnTo>
                        <a:lnTo>
                          <a:pt x="1554" y="594"/>
                        </a:lnTo>
                        <a:lnTo>
                          <a:pt x="1554" y="594"/>
                        </a:lnTo>
                        <a:lnTo>
                          <a:pt x="1554" y="594"/>
                        </a:lnTo>
                        <a:lnTo>
                          <a:pt x="1554" y="600"/>
                        </a:lnTo>
                        <a:lnTo>
                          <a:pt x="1554" y="600"/>
                        </a:lnTo>
                        <a:lnTo>
                          <a:pt x="1554" y="606"/>
                        </a:lnTo>
                        <a:lnTo>
                          <a:pt x="1560" y="606"/>
                        </a:lnTo>
                        <a:lnTo>
                          <a:pt x="1560" y="606"/>
                        </a:lnTo>
                        <a:lnTo>
                          <a:pt x="1560" y="612"/>
                        </a:lnTo>
                        <a:lnTo>
                          <a:pt x="1560" y="612"/>
                        </a:lnTo>
                        <a:lnTo>
                          <a:pt x="1560" y="612"/>
                        </a:lnTo>
                        <a:lnTo>
                          <a:pt x="1560" y="618"/>
                        </a:lnTo>
                        <a:lnTo>
                          <a:pt x="1566" y="618"/>
                        </a:lnTo>
                        <a:lnTo>
                          <a:pt x="1566" y="618"/>
                        </a:lnTo>
                        <a:lnTo>
                          <a:pt x="1566" y="624"/>
                        </a:lnTo>
                        <a:lnTo>
                          <a:pt x="1566" y="624"/>
                        </a:lnTo>
                        <a:lnTo>
                          <a:pt x="1566" y="624"/>
                        </a:lnTo>
                        <a:lnTo>
                          <a:pt x="1566" y="624"/>
                        </a:lnTo>
                        <a:lnTo>
                          <a:pt x="1572" y="624"/>
                        </a:lnTo>
                        <a:lnTo>
                          <a:pt x="1572" y="630"/>
                        </a:lnTo>
                        <a:lnTo>
                          <a:pt x="1572" y="630"/>
                        </a:lnTo>
                        <a:lnTo>
                          <a:pt x="1572" y="630"/>
                        </a:lnTo>
                        <a:lnTo>
                          <a:pt x="1572" y="630"/>
                        </a:lnTo>
                        <a:lnTo>
                          <a:pt x="1572" y="630"/>
                        </a:lnTo>
                        <a:lnTo>
                          <a:pt x="1579" y="630"/>
                        </a:lnTo>
                        <a:lnTo>
                          <a:pt x="1579" y="630"/>
                        </a:lnTo>
                        <a:lnTo>
                          <a:pt x="1579" y="630"/>
                        </a:lnTo>
                        <a:lnTo>
                          <a:pt x="1579" y="630"/>
                        </a:lnTo>
                        <a:lnTo>
                          <a:pt x="1579" y="630"/>
                        </a:lnTo>
                        <a:lnTo>
                          <a:pt x="1579" y="630"/>
                        </a:lnTo>
                        <a:lnTo>
                          <a:pt x="1585" y="630"/>
                        </a:lnTo>
                        <a:lnTo>
                          <a:pt x="1585" y="630"/>
                        </a:lnTo>
                        <a:lnTo>
                          <a:pt x="1585" y="624"/>
                        </a:lnTo>
                        <a:lnTo>
                          <a:pt x="1585" y="624"/>
                        </a:lnTo>
                        <a:lnTo>
                          <a:pt x="1585" y="624"/>
                        </a:lnTo>
                        <a:lnTo>
                          <a:pt x="1585" y="624"/>
                        </a:lnTo>
                        <a:lnTo>
                          <a:pt x="1591" y="624"/>
                        </a:lnTo>
                        <a:lnTo>
                          <a:pt x="1591" y="618"/>
                        </a:lnTo>
                        <a:lnTo>
                          <a:pt x="1591" y="618"/>
                        </a:lnTo>
                        <a:lnTo>
                          <a:pt x="1591" y="618"/>
                        </a:lnTo>
                        <a:lnTo>
                          <a:pt x="1591" y="612"/>
                        </a:lnTo>
                        <a:lnTo>
                          <a:pt x="1591" y="612"/>
                        </a:lnTo>
                        <a:lnTo>
                          <a:pt x="1597" y="612"/>
                        </a:lnTo>
                        <a:lnTo>
                          <a:pt x="1597" y="606"/>
                        </a:lnTo>
                        <a:lnTo>
                          <a:pt x="1597" y="606"/>
                        </a:lnTo>
                        <a:lnTo>
                          <a:pt x="1597" y="606"/>
                        </a:lnTo>
                        <a:lnTo>
                          <a:pt x="1597" y="600"/>
                        </a:lnTo>
                        <a:lnTo>
                          <a:pt x="1597" y="600"/>
                        </a:lnTo>
                        <a:lnTo>
                          <a:pt x="1603" y="594"/>
                        </a:lnTo>
                        <a:lnTo>
                          <a:pt x="1603" y="594"/>
                        </a:lnTo>
                        <a:lnTo>
                          <a:pt x="1603" y="594"/>
                        </a:lnTo>
                        <a:lnTo>
                          <a:pt x="1603" y="588"/>
                        </a:lnTo>
                        <a:lnTo>
                          <a:pt x="1603" y="588"/>
                        </a:lnTo>
                        <a:lnTo>
                          <a:pt x="1603" y="582"/>
                        </a:lnTo>
                        <a:lnTo>
                          <a:pt x="1603" y="582"/>
                        </a:lnTo>
                        <a:lnTo>
                          <a:pt x="1610" y="576"/>
                        </a:lnTo>
                        <a:lnTo>
                          <a:pt x="1610" y="570"/>
                        </a:lnTo>
                        <a:lnTo>
                          <a:pt x="1610" y="564"/>
                        </a:lnTo>
                        <a:lnTo>
                          <a:pt x="1610" y="564"/>
                        </a:lnTo>
                        <a:lnTo>
                          <a:pt x="1610" y="558"/>
                        </a:lnTo>
                        <a:lnTo>
                          <a:pt x="1616" y="558"/>
                        </a:lnTo>
                        <a:lnTo>
                          <a:pt x="1616" y="552"/>
                        </a:lnTo>
                        <a:lnTo>
                          <a:pt x="1616" y="546"/>
                        </a:lnTo>
                        <a:lnTo>
                          <a:pt x="1616" y="546"/>
                        </a:lnTo>
                        <a:lnTo>
                          <a:pt x="1616" y="540"/>
                        </a:lnTo>
                        <a:lnTo>
                          <a:pt x="1616" y="534"/>
                        </a:lnTo>
                        <a:lnTo>
                          <a:pt x="1622" y="528"/>
                        </a:lnTo>
                        <a:lnTo>
                          <a:pt x="1622" y="528"/>
                        </a:lnTo>
                        <a:lnTo>
                          <a:pt x="1622" y="522"/>
                        </a:lnTo>
                        <a:lnTo>
                          <a:pt x="1622" y="522"/>
                        </a:lnTo>
                        <a:lnTo>
                          <a:pt x="1622" y="510"/>
                        </a:lnTo>
                        <a:lnTo>
                          <a:pt x="1622" y="510"/>
                        </a:lnTo>
                        <a:lnTo>
                          <a:pt x="1628" y="504"/>
                        </a:lnTo>
                        <a:lnTo>
                          <a:pt x="1628" y="498"/>
                        </a:lnTo>
                        <a:lnTo>
                          <a:pt x="1628" y="492"/>
                        </a:lnTo>
                        <a:lnTo>
                          <a:pt x="1628" y="486"/>
                        </a:lnTo>
                        <a:lnTo>
                          <a:pt x="1628" y="486"/>
                        </a:lnTo>
                        <a:lnTo>
                          <a:pt x="1628" y="480"/>
                        </a:lnTo>
                        <a:lnTo>
                          <a:pt x="1635" y="474"/>
                        </a:lnTo>
                        <a:lnTo>
                          <a:pt x="1635" y="468"/>
                        </a:lnTo>
                        <a:lnTo>
                          <a:pt x="1635" y="462"/>
                        </a:lnTo>
                        <a:lnTo>
                          <a:pt x="1635" y="456"/>
                        </a:lnTo>
                        <a:lnTo>
                          <a:pt x="1635" y="450"/>
                        </a:lnTo>
                        <a:lnTo>
                          <a:pt x="1635" y="444"/>
                        </a:lnTo>
                        <a:lnTo>
                          <a:pt x="1635" y="438"/>
                        </a:lnTo>
                        <a:lnTo>
                          <a:pt x="1641" y="432"/>
                        </a:lnTo>
                        <a:lnTo>
                          <a:pt x="1641" y="420"/>
                        </a:lnTo>
                        <a:lnTo>
                          <a:pt x="1641" y="414"/>
                        </a:lnTo>
                        <a:lnTo>
                          <a:pt x="1641" y="408"/>
                        </a:lnTo>
                        <a:lnTo>
                          <a:pt x="1641" y="402"/>
                        </a:lnTo>
                        <a:lnTo>
                          <a:pt x="1647" y="396"/>
                        </a:lnTo>
                        <a:lnTo>
                          <a:pt x="1647" y="390"/>
                        </a:lnTo>
                        <a:lnTo>
                          <a:pt x="1647" y="384"/>
                        </a:lnTo>
                        <a:lnTo>
                          <a:pt x="1647" y="378"/>
                        </a:lnTo>
                        <a:lnTo>
                          <a:pt x="1647" y="372"/>
                        </a:lnTo>
                        <a:lnTo>
                          <a:pt x="1647" y="366"/>
                        </a:lnTo>
                        <a:lnTo>
                          <a:pt x="1653" y="354"/>
                        </a:lnTo>
                        <a:lnTo>
                          <a:pt x="1653" y="348"/>
                        </a:lnTo>
                        <a:lnTo>
                          <a:pt x="1653" y="342"/>
                        </a:lnTo>
                        <a:lnTo>
                          <a:pt x="1653" y="336"/>
                        </a:lnTo>
                        <a:lnTo>
                          <a:pt x="1653" y="330"/>
                        </a:lnTo>
                        <a:lnTo>
                          <a:pt x="1653" y="324"/>
                        </a:lnTo>
                        <a:lnTo>
                          <a:pt x="1660" y="318"/>
                        </a:lnTo>
                        <a:lnTo>
                          <a:pt x="1660" y="312"/>
                        </a:lnTo>
                        <a:lnTo>
                          <a:pt x="1660" y="300"/>
                        </a:lnTo>
                        <a:lnTo>
                          <a:pt x="1660" y="288"/>
                        </a:lnTo>
                        <a:lnTo>
                          <a:pt x="1660" y="282"/>
                        </a:lnTo>
                        <a:lnTo>
                          <a:pt x="1660" y="282"/>
                        </a:lnTo>
                        <a:lnTo>
                          <a:pt x="1666" y="282"/>
                        </a:lnTo>
                        <a:lnTo>
                          <a:pt x="1666" y="282"/>
                        </a:lnTo>
                        <a:lnTo>
                          <a:pt x="1666" y="288"/>
                        </a:lnTo>
                        <a:lnTo>
                          <a:pt x="1666" y="300"/>
                        </a:lnTo>
                        <a:lnTo>
                          <a:pt x="1666" y="306"/>
                        </a:lnTo>
                        <a:lnTo>
                          <a:pt x="1666" y="324"/>
                        </a:lnTo>
                        <a:lnTo>
                          <a:pt x="1672" y="336"/>
                        </a:lnTo>
                        <a:lnTo>
                          <a:pt x="1672" y="354"/>
                        </a:lnTo>
                        <a:lnTo>
                          <a:pt x="1672" y="366"/>
                        </a:lnTo>
                        <a:lnTo>
                          <a:pt x="1672" y="384"/>
                        </a:lnTo>
                        <a:lnTo>
                          <a:pt x="1672" y="396"/>
                        </a:lnTo>
                        <a:lnTo>
                          <a:pt x="1672" y="408"/>
                        </a:lnTo>
                        <a:lnTo>
                          <a:pt x="1678" y="432"/>
                        </a:lnTo>
                        <a:lnTo>
                          <a:pt x="1678" y="450"/>
                        </a:lnTo>
                        <a:lnTo>
                          <a:pt x="1678" y="462"/>
                        </a:lnTo>
                        <a:lnTo>
                          <a:pt x="1678" y="468"/>
                        </a:lnTo>
                        <a:lnTo>
                          <a:pt x="1678" y="480"/>
                        </a:lnTo>
                        <a:lnTo>
                          <a:pt x="1678" y="492"/>
                        </a:lnTo>
                        <a:lnTo>
                          <a:pt x="1685" y="504"/>
                        </a:lnTo>
                        <a:lnTo>
                          <a:pt x="1685" y="516"/>
                        </a:lnTo>
                        <a:lnTo>
                          <a:pt x="1685" y="522"/>
                        </a:lnTo>
                        <a:lnTo>
                          <a:pt x="1685" y="534"/>
                        </a:lnTo>
                        <a:lnTo>
                          <a:pt x="1685" y="540"/>
                        </a:lnTo>
                        <a:lnTo>
                          <a:pt x="1685" y="552"/>
                        </a:lnTo>
                        <a:lnTo>
                          <a:pt x="1691" y="558"/>
                        </a:lnTo>
                        <a:lnTo>
                          <a:pt x="1691" y="564"/>
                        </a:lnTo>
                        <a:lnTo>
                          <a:pt x="1691" y="576"/>
                        </a:lnTo>
                        <a:lnTo>
                          <a:pt x="1691" y="582"/>
                        </a:lnTo>
                        <a:lnTo>
                          <a:pt x="1691" y="588"/>
                        </a:lnTo>
                        <a:lnTo>
                          <a:pt x="1691" y="588"/>
                        </a:lnTo>
                        <a:lnTo>
                          <a:pt x="1697" y="600"/>
                        </a:lnTo>
                        <a:lnTo>
                          <a:pt x="1697" y="600"/>
                        </a:lnTo>
                        <a:lnTo>
                          <a:pt x="1697" y="606"/>
                        </a:lnTo>
                        <a:lnTo>
                          <a:pt x="1697" y="612"/>
                        </a:lnTo>
                        <a:lnTo>
                          <a:pt x="1697" y="612"/>
                        </a:lnTo>
                        <a:lnTo>
                          <a:pt x="1697" y="618"/>
                        </a:lnTo>
                        <a:lnTo>
                          <a:pt x="1703" y="618"/>
                        </a:lnTo>
                        <a:lnTo>
                          <a:pt x="1703" y="618"/>
                        </a:lnTo>
                        <a:lnTo>
                          <a:pt x="1703" y="624"/>
                        </a:lnTo>
                        <a:lnTo>
                          <a:pt x="1703" y="624"/>
                        </a:lnTo>
                        <a:lnTo>
                          <a:pt x="1703" y="624"/>
                        </a:lnTo>
                        <a:lnTo>
                          <a:pt x="1703" y="630"/>
                        </a:lnTo>
                        <a:lnTo>
                          <a:pt x="1710" y="630"/>
                        </a:lnTo>
                        <a:lnTo>
                          <a:pt x="1710" y="630"/>
                        </a:lnTo>
                        <a:lnTo>
                          <a:pt x="1710" y="636"/>
                        </a:lnTo>
                        <a:lnTo>
                          <a:pt x="1710" y="636"/>
                        </a:lnTo>
                        <a:lnTo>
                          <a:pt x="1710" y="636"/>
                        </a:lnTo>
                        <a:lnTo>
                          <a:pt x="1710" y="636"/>
                        </a:lnTo>
                        <a:lnTo>
                          <a:pt x="1710" y="636"/>
                        </a:lnTo>
                        <a:lnTo>
                          <a:pt x="1716" y="636"/>
                        </a:lnTo>
                        <a:lnTo>
                          <a:pt x="1716" y="642"/>
                        </a:lnTo>
                        <a:lnTo>
                          <a:pt x="1716" y="642"/>
                        </a:lnTo>
                        <a:lnTo>
                          <a:pt x="1716" y="642"/>
                        </a:lnTo>
                        <a:lnTo>
                          <a:pt x="1716" y="642"/>
                        </a:lnTo>
                        <a:lnTo>
                          <a:pt x="1722" y="642"/>
                        </a:lnTo>
                        <a:lnTo>
                          <a:pt x="1722" y="642"/>
                        </a:lnTo>
                        <a:lnTo>
                          <a:pt x="1722" y="636"/>
                        </a:lnTo>
                        <a:lnTo>
                          <a:pt x="1722" y="636"/>
                        </a:lnTo>
                        <a:lnTo>
                          <a:pt x="1722" y="636"/>
                        </a:lnTo>
                        <a:lnTo>
                          <a:pt x="1722" y="636"/>
                        </a:lnTo>
                        <a:lnTo>
                          <a:pt x="1722" y="636"/>
                        </a:lnTo>
                        <a:lnTo>
                          <a:pt x="1728" y="636"/>
                        </a:lnTo>
                        <a:lnTo>
                          <a:pt x="1728" y="636"/>
                        </a:lnTo>
                        <a:lnTo>
                          <a:pt x="1728" y="630"/>
                        </a:lnTo>
                        <a:lnTo>
                          <a:pt x="1728" y="630"/>
                        </a:lnTo>
                        <a:lnTo>
                          <a:pt x="1728" y="630"/>
                        </a:lnTo>
                        <a:lnTo>
                          <a:pt x="1728" y="624"/>
                        </a:lnTo>
                        <a:lnTo>
                          <a:pt x="1735" y="624"/>
                        </a:lnTo>
                        <a:lnTo>
                          <a:pt x="1735" y="618"/>
                        </a:lnTo>
                        <a:lnTo>
                          <a:pt x="1735" y="618"/>
                        </a:lnTo>
                        <a:lnTo>
                          <a:pt x="1735" y="612"/>
                        </a:lnTo>
                        <a:lnTo>
                          <a:pt x="1735" y="612"/>
                        </a:lnTo>
                        <a:lnTo>
                          <a:pt x="1741" y="606"/>
                        </a:lnTo>
                        <a:lnTo>
                          <a:pt x="1741" y="606"/>
                        </a:lnTo>
                        <a:lnTo>
                          <a:pt x="1741" y="600"/>
                        </a:lnTo>
                        <a:lnTo>
                          <a:pt x="1741" y="600"/>
                        </a:lnTo>
                        <a:lnTo>
                          <a:pt x="1741" y="594"/>
                        </a:lnTo>
                        <a:lnTo>
                          <a:pt x="1741" y="594"/>
                        </a:lnTo>
                        <a:lnTo>
                          <a:pt x="1747" y="588"/>
                        </a:lnTo>
                        <a:lnTo>
                          <a:pt x="1747" y="582"/>
                        </a:lnTo>
                        <a:lnTo>
                          <a:pt x="1747" y="582"/>
                        </a:lnTo>
                        <a:lnTo>
                          <a:pt x="1747" y="576"/>
                        </a:lnTo>
                        <a:lnTo>
                          <a:pt x="1747" y="570"/>
                        </a:lnTo>
                        <a:lnTo>
                          <a:pt x="1747" y="564"/>
                        </a:lnTo>
                        <a:lnTo>
                          <a:pt x="1747" y="558"/>
                        </a:lnTo>
                        <a:lnTo>
                          <a:pt x="1753" y="552"/>
                        </a:lnTo>
                        <a:lnTo>
                          <a:pt x="1753" y="540"/>
                        </a:lnTo>
                        <a:lnTo>
                          <a:pt x="1753" y="534"/>
                        </a:lnTo>
                        <a:lnTo>
                          <a:pt x="1753" y="522"/>
                        </a:lnTo>
                        <a:lnTo>
                          <a:pt x="1753" y="516"/>
                        </a:lnTo>
                        <a:lnTo>
                          <a:pt x="1759" y="504"/>
                        </a:lnTo>
                        <a:lnTo>
                          <a:pt x="1759" y="498"/>
                        </a:lnTo>
                        <a:lnTo>
                          <a:pt x="1759" y="486"/>
                        </a:lnTo>
                        <a:lnTo>
                          <a:pt x="1759" y="474"/>
                        </a:lnTo>
                        <a:lnTo>
                          <a:pt x="1759" y="462"/>
                        </a:lnTo>
                        <a:lnTo>
                          <a:pt x="1759" y="450"/>
                        </a:lnTo>
                        <a:lnTo>
                          <a:pt x="1759" y="444"/>
                        </a:lnTo>
                        <a:lnTo>
                          <a:pt x="1766" y="432"/>
                        </a:lnTo>
                        <a:lnTo>
                          <a:pt x="1766" y="420"/>
                        </a:lnTo>
                        <a:lnTo>
                          <a:pt x="1766" y="408"/>
                        </a:lnTo>
                        <a:lnTo>
                          <a:pt x="1766" y="390"/>
                        </a:lnTo>
                        <a:lnTo>
                          <a:pt x="1766" y="378"/>
                        </a:lnTo>
                        <a:lnTo>
                          <a:pt x="1766" y="366"/>
                        </a:lnTo>
                        <a:lnTo>
                          <a:pt x="1772" y="354"/>
                        </a:lnTo>
                        <a:lnTo>
                          <a:pt x="1772" y="336"/>
                        </a:lnTo>
                        <a:lnTo>
                          <a:pt x="1772" y="324"/>
                        </a:lnTo>
                        <a:lnTo>
                          <a:pt x="1772" y="312"/>
                        </a:lnTo>
                        <a:lnTo>
                          <a:pt x="1772" y="282"/>
                        </a:lnTo>
                        <a:lnTo>
                          <a:pt x="1778" y="264"/>
                        </a:lnTo>
                        <a:lnTo>
                          <a:pt x="1778" y="258"/>
                        </a:lnTo>
                        <a:lnTo>
                          <a:pt x="1778" y="246"/>
                        </a:lnTo>
                        <a:lnTo>
                          <a:pt x="1778" y="240"/>
                        </a:lnTo>
                        <a:lnTo>
                          <a:pt x="1778" y="240"/>
                        </a:lnTo>
                        <a:lnTo>
                          <a:pt x="1778" y="240"/>
                        </a:lnTo>
                        <a:lnTo>
                          <a:pt x="1778" y="246"/>
                        </a:lnTo>
                        <a:lnTo>
                          <a:pt x="1784" y="252"/>
                        </a:lnTo>
                        <a:lnTo>
                          <a:pt x="1784" y="264"/>
                        </a:lnTo>
                        <a:lnTo>
                          <a:pt x="1784" y="270"/>
                        </a:lnTo>
                        <a:lnTo>
                          <a:pt x="1784" y="282"/>
                        </a:lnTo>
                        <a:lnTo>
                          <a:pt x="1784" y="288"/>
                        </a:lnTo>
                        <a:lnTo>
                          <a:pt x="1784" y="294"/>
                        </a:lnTo>
                        <a:lnTo>
                          <a:pt x="1791" y="306"/>
                        </a:lnTo>
                        <a:lnTo>
                          <a:pt x="1791" y="312"/>
                        </a:lnTo>
                        <a:lnTo>
                          <a:pt x="1791" y="330"/>
                        </a:lnTo>
                        <a:lnTo>
                          <a:pt x="1791" y="336"/>
                        </a:lnTo>
                        <a:lnTo>
                          <a:pt x="1791" y="348"/>
                        </a:lnTo>
                        <a:lnTo>
                          <a:pt x="1797" y="354"/>
                        </a:lnTo>
                        <a:lnTo>
                          <a:pt x="1797" y="360"/>
                        </a:lnTo>
                        <a:lnTo>
                          <a:pt x="1797" y="366"/>
                        </a:lnTo>
                        <a:lnTo>
                          <a:pt x="1797" y="378"/>
                        </a:lnTo>
                        <a:lnTo>
                          <a:pt x="1797" y="384"/>
                        </a:lnTo>
                        <a:lnTo>
                          <a:pt x="1797" y="390"/>
                        </a:lnTo>
                        <a:lnTo>
                          <a:pt x="1803" y="396"/>
                        </a:lnTo>
                        <a:lnTo>
                          <a:pt x="1803" y="408"/>
                        </a:lnTo>
                        <a:lnTo>
                          <a:pt x="1803" y="414"/>
                        </a:lnTo>
                        <a:lnTo>
                          <a:pt x="1803" y="420"/>
                        </a:lnTo>
                        <a:lnTo>
                          <a:pt x="1803" y="426"/>
                        </a:lnTo>
                        <a:lnTo>
                          <a:pt x="1803" y="432"/>
                        </a:lnTo>
                        <a:lnTo>
                          <a:pt x="1803" y="432"/>
                        </a:lnTo>
                        <a:lnTo>
                          <a:pt x="1809" y="438"/>
                        </a:lnTo>
                        <a:lnTo>
                          <a:pt x="1809" y="438"/>
                        </a:lnTo>
                        <a:lnTo>
                          <a:pt x="1809" y="444"/>
                        </a:lnTo>
                        <a:lnTo>
                          <a:pt x="1809" y="444"/>
                        </a:lnTo>
                        <a:lnTo>
                          <a:pt x="1809" y="444"/>
                        </a:lnTo>
                        <a:lnTo>
                          <a:pt x="1816" y="444"/>
                        </a:lnTo>
                        <a:lnTo>
                          <a:pt x="1816" y="444"/>
                        </a:lnTo>
                        <a:lnTo>
                          <a:pt x="1816" y="444"/>
                        </a:lnTo>
                        <a:lnTo>
                          <a:pt x="1816" y="444"/>
                        </a:lnTo>
                        <a:lnTo>
                          <a:pt x="1816" y="444"/>
                        </a:lnTo>
                        <a:lnTo>
                          <a:pt x="1816" y="444"/>
                        </a:lnTo>
                        <a:lnTo>
                          <a:pt x="1816" y="444"/>
                        </a:lnTo>
                        <a:lnTo>
                          <a:pt x="1822" y="444"/>
                        </a:lnTo>
                        <a:lnTo>
                          <a:pt x="1822" y="444"/>
                        </a:lnTo>
                        <a:lnTo>
                          <a:pt x="1822" y="444"/>
                        </a:lnTo>
                        <a:lnTo>
                          <a:pt x="1822" y="444"/>
                        </a:lnTo>
                        <a:lnTo>
                          <a:pt x="1822" y="444"/>
                        </a:lnTo>
                        <a:lnTo>
                          <a:pt x="1828" y="444"/>
                        </a:lnTo>
                        <a:lnTo>
                          <a:pt x="1828" y="444"/>
                        </a:lnTo>
                        <a:lnTo>
                          <a:pt x="1828" y="444"/>
                        </a:lnTo>
                        <a:lnTo>
                          <a:pt x="1828" y="444"/>
                        </a:lnTo>
                        <a:lnTo>
                          <a:pt x="1828" y="444"/>
                        </a:lnTo>
                        <a:lnTo>
                          <a:pt x="1828" y="444"/>
                        </a:lnTo>
                        <a:lnTo>
                          <a:pt x="1834" y="444"/>
                        </a:lnTo>
                        <a:lnTo>
                          <a:pt x="1834" y="444"/>
                        </a:lnTo>
                        <a:lnTo>
                          <a:pt x="1834" y="444"/>
                        </a:lnTo>
                        <a:lnTo>
                          <a:pt x="1834" y="444"/>
                        </a:lnTo>
                        <a:lnTo>
                          <a:pt x="1834" y="444"/>
                        </a:lnTo>
                        <a:lnTo>
                          <a:pt x="1834" y="444"/>
                        </a:lnTo>
                        <a:lnTo>
                          <a:pt x="1841" y="444"/>
                        </a:lnTo>
                        <a:lnTo>
                          <a:pt x="1841" y="444"/>
                        </a:lnTo>
                        <a:lnTo>
                          <a:pt x="1841" y="444"/>
                        </a:lnTo>
                        <a:lnTo>
                          <a:pt x="1841" y="444"/>
                        </a:lnTo>
                        <a:lnTo>
                          <a:pt x="1841" y="444"/>
                        </a:lnTo>
                        <a:lnTo>
                          <a:pt x="1841" y="444"/>
                        </a:lnTo>
                        <a:lnTo>
                          <a:pt x="1847" y="444"/>
                        </a:lnTo>
                        <a:lnTo>
                          <a:pt x="1847" y="444"/>
                        </a:lnTo>
                        <a:lnTo>
                          <a:pt x="1847" y="444"/>
                        </a:lnTo>
                        <a:lnTo>
                          <a:pt x="1847" y="444"/>
                        </a:lnTo>
                        <a:lnTo>
                          <a:pt x="1847" y="444"/>
                        </a:lnTo>
                        <a:lnTo>
                          <a:pt x="1847" y="438"/>
                        </a:lnTo>
                        <a:lnTo>
                          <a:pt x="1853" y="438"/>
                        </a:lnTo>
                        <a:lnTo>
                          <a:pt x="1853" y="438"/>
                        </a:lnTo>
                        <a:lnTo>
                          <a:pt x="1853" y="438"/>
                        </a:lnTo>
                        <a:lnTo>
                          <a:pt x="1853" y="438"/>
                        </a:lnTo>
                        <a:lnTo>
                          <a:pt x="1853" y="438"/>
                        </a:lnTo>
                        <a:lnTo>
                          <a:pt x="1853" y="438"/>
                        </a:lnTo>
                        <a:lnTo>
                          <a:pt x="1859" y="438"/>
                        </a:lnTo>
                        <a:lnTo>
                          <a:pt x="1859" y="438"/>
                        </a:lnTo>
                        <a:lnTo>
                          <a:pt x="1859" y="438"/>
                        </a:lnTo>
                        <a:lnTo>
                          <a:pt x="1859" y="438"/>
                        </a:lnTo>
                        <a:lnTo>
                          <a:pt x="1859" y="438"/>
                        </a:lnTo>
                        <a:lnTo>
                          <a:pt x="1859" y="438"/>
                        </a:lnTo>
                        <a:lnTo>
                          <a:pt x="1866" y="438"/>
                        </a:lnTo>
                        <a:lnTo>
                          <a:pt x="1866" y="438"/>
                        </a:lnTo>
                        <a:lnTo>
                          <a:pt x="1866" y="438"/>
                        </a:lnTo>
                        <a:lnTo>
                          <a:pt x="1866" y="438"/>
                        </a:lnTo>
                        <a:lnTo>
                          <a:pt x="1866" y="438"/>
                        </a:lnTo>
                        <a:lnTo>
                          <a:pt x="1866" y="438"/>
                        </a:lnTo>
                        <a:lnTo>
                          <a:pt x="1872" y="432"/>
                        </a:lnTo>
                        <a:lnTo>
                          <a:pt x="1872" y="432"/>
                        </a:lnTo>
                        <a:lnTo>
                          <a:pt x="1872" y="432"/>
                        </a:lnTo>
                        <a:lnTo>
                          <a:pt x="1872" y="432"/>
                        </a:lnTo>
                        <a:lnTo>
                          <a:pt x="1872" y="426"/>
                        </a:lnTo>
                        <a:lnTo>
                          <a:pt x="1872" y="426"/>
                        </a:lnTo>
                        <a:lnTo>
                          <a:pt x="1872" y="420"/>
                        </a:lnTo>
                        <a:lnTo>
                          <a:pt x="1878" y="414"/>
                        </a:lnTo>
                        <a:lnTo>
                          <a:pt x="1878" y="408"/>
                        </a:lnTo>
                        <a:lnTo>
                          <a:pt x="1878" y="408"/>
                        </a:lnTo>
                        <a:lnTo>
                          <a:pt x="1878" y="396"/>
                        </a:lnTo>
                        <a:lnTo>
                          <a:pt x="1878" y="390"/>
                        </a:lnTo>
                        <a:lnTo>
                          <a:pt x="1878" y="384"/>
                        </a:lnTo>
                        <a:lnTo>
                          <a:pt x="1884" y="378"/>
                        </a:lnTo>
                        <a:lnTo>
                          <a:pt x="1884" y="378"/>
                        </a:lnTo>
                        <a:lnTo>
                          <a:pt x="1884" y="372"/>
                        </a:lnTo>
                        <a:lnTo>
                          <a:pt x="1884" y="366"/>
                        </a:lnTo>
                        <a:lnTo>
                          <a:pt x="1884" y="360"/>
                        </a:lnTo>
                        <a:lnTo>
                          <a:pt x="1884" y="354"/>
                        </a:lnTo>
                        <a:lnTo>
                          <a:pt x="1891" y="354"/>
                        </a:lnTo>
                        <a:lnTo>
                          <a:pt x="1891" y="354"/>
                        </a:lnTo>
                        <a:lnTo>
                          <a:pt x="1891" y="354"/>
                        </a:lnTo>
                        <a:lnTo>
                          <a:pt x="1891" y="360"/>
                        </a:lnTo>
                        <a:lnTo>
                          <a:pt x="1891" y="366"/>
                        </a:lnTo>
                        <a:lnTo>
                          <a:pt x="1891" y="372"/>
                        </a:lnTo>
                        <a:lnTo>
                          <a:pt x="1897" y="378"/>
                        </a:lnTo>
                        <a:lnTo>
                          <a:pt x="1897" y="378"/>
                        </a:lnTo>
                        <a:lnTo>
                          <a:pt x="1897" y="384"/>
                        </a:lnTo>
                        <a:lnTo>
                          <a:pt x="1897" y="390"/>
                        </a:lnTo>
                        <a:lnTo>
                          <a:pt x="1897" y="396"/>
                        </a:lnTo>
                        <a:lnTo>
                          <a:pt x="1897" y="402"/>
                        </a:lnTo>
                        <a:lnTo>
                          <a:pt x="1903" y="408"/>
                        </a:lnTo>
                        <a:lnTo>
                          <a:pt x="1903" y="414"/>
                        </a:lnTo>
                        <a:lnTo>
                          <a:pt x="1903" y="420"/>
                        </a:lnTo>
                        <a:lnTo>
                          <a:pt x="1903" y="426"/>
                        </a:lnTo>
                        <a:lnTo>
                          <a:pt x="1903" y="426"/>
                        </a:lnTo>
                        <a:lnTo>
                          <a:pt x="1903" y="432"/>
                        </a:lnTo>
                        <a:lnTo>
                          <a:pt x="1909" y="432"/>
                        </a:lnTo>
                        <a:lnTo>
                          <a:pt x="1909" y="432"/>
                        </a:lnTo>
                        <a:lnTo>
                          <a:pt x="1909" y="432"/>
                        </a:lnTo>
                        <a:lnTo>
                          <a:pt x="1909" y="438"/>
                        </a:lnTo>
                        <a:lnTo>
                          <a:pt x="1909" y="438"/>
                        </a:lnTo>
                        <a:lnTo>
                          <a:pt x="1909" y="438"/>
                        </a:lnTo>
                        <a:lnTo>
                          <a:pt x="1915" y="438"/>
                        </a:lnTo>
                        <a:lnTo>
                          <a:pt x="1915" y="438"/>
                        </a:lnTo>
                        <a:lnTo>
                          <a:pt x="1915" y="438"/>
                        </a:lnTo>
                        <a:lnTo>
                          <a:pt x="1915" y="438"/>
                        </a:lnTo>
                        <a:lnTo>
                          <a:pt x="1915" y="438"/>
                        </a:lnTo>
                        <a:lnTo>
                          <a:pt x="1915" y="438"/>
                        </a:lnTo>
                        <a:lnTo>
                          <a:pt x="1922" y="438"/>
                        </a:lnTo>
                        <a:lnTo>
                          <a:pt x="1922" y="438"/>
                        </a:lnTo>
                        <a:lnTo>
                          <a:pt x="1922" y="438"/>
                        </a:lnTo>
                        <a:lnTo>
                          <a:pt x="1922" y="438"/>
                        </a:lnTo>
                        <a:lnTo>
                          <a:pt x="1922" y="438"/>
                        </a:lnTo>
                        <a:lnTo>
                          <a:pt x="1922" y="438"/>
                        </a:lnTo>
                        <a:lnTo>
                          <a:pt x="1928" y="438"/>
                        </a:lnTo>
                        <a:lnTo>
                          <a:pt x="1928" y="438"/>
                        </a:lnTo>
                        <a:lnTo>
                          <a:pt x="1928" y="438"/>
                        </a:lnTo>
                        <a:lnTo>
                          <a:pt x="1928" y="438"/>
                        </a:lnTo>
                        <a:lnTo>
                          <a:pt x="1928" y="444"/>
                        </a:lnTo>
                        <a:lnTo>
                          <a:pt x="1928" y="444"/>
                        </a:lnTo>
                        <a:lnTo>
                          <a:pt x="1934" y="444"/>
                        </a:lnTo>
                        <a:lnTo>
                          <a:pt x="1934" y="444"/>
                        </a:lnTo>
                        <a:lnTo>
                          <a:pt x="1934" y="444"/>
                        </a:lnTo>
                        <a:lnTo>
                          <a:pt x="1934" y="444"/>
                        </a:lnTo>
                        <a:lnTo>
                          <a:pt x="1934" y="444"/>
                        </a:lnTo>
                        <a:lnTo>
                          <a:pt x="1934" y="444"/>
                        </a:lnTo>
                        <a:lnTo>
                          <a:pt x="1940" y="444"/>
                        </a:lnTo>
                        <a:lnTo>
                          <a:pt x="1940" y="444"/>
                        </a:lnTo>
                        <a:lnTo>
                          <a:pt x="1940" y="444"/>
                        </a:lnTo>
                        <a:lnTo>
                          <a:pt x="1940" y="444"/>
                        </a:lnTo>
                        <a:lnTo>
                          <a:pt x="1940" y="444"/>
                        </a:lnTo>
                        <a:lnTo>
                          <a:pt x="1940" y="444"/>
                        </a:lnTo>
                        <a:lnTo>
                          <a:pt x="1947" y="444"/>
                        </a:lnTo>
                        <a:lnTo>
                          <a:pt x="1947" y="444"/>
                        </a:lnTo>
                        <a:lnTo>
                          <a:pt x="1947" y="444"/>
                        </a:lnTo>
                        <a:lnTo>
                          <a:pt x="1947" y="444"/>
                        </a:lnTo>
                        <a:lnTo>
                          <a:pt x="1947" y="444"/>
                        </a:lnTo>
                        <a:lnTo>
                          <a:pt x="1947" y="444"/>
                        </a:lnTo>
                        <a:lnTo>
                          <a:pt x="1953" y="444"/>
                        </a:lnTo>
                        <a:lnTo>
                          <a:pt x="1953" y="444"/>
                        </a:lnTo>
                        <a:lnTo>
                          <a:pt x="1953" y="444"/>
                        </a:lnTo>
                        <a:lnTo>
                          <a:pt x="1953" y="444"/>
                        </a:lnTo>
                        <a:lnTo>
                          <a:pt x="1953" y="444"/>
                        </a:lnTo>
                        <a:lnTo>
                          <a:pt x="1953" y="444"/>
                        </a:lnTo>
                        <a:lnTo>
                          <a:pt x="1959" y="444"/>
                        </a:lnTo>
                        <a:lnTo>
                          <a:pt x="1959" y="444"/>
                        </a:lnTo>
                        <a:lnTo>
                          <a:pt x="1959" y="444"/>
                        </a:lnTo>
                        <a:lnTo>
                          <a:pt x="1959" y="444"/>
                        </a:lnTo>
                        <a:lnTo>
                          <a:pt x="1959" y="444"/>
                        </a:lnTo>
                        <a:lnTo>
                          <a:pt x="1959" y="444"/>
                        </a:lnTo>
                        <a:lnTo>
                          <a:pt x="1965" y="444"/>
                        </a:lnTo>
                        <a:lnTo>
                          <a:pt x="1965" y="444"/>
                        </a:lnTo>
                        <a:lnTo>
                          <a:pt x="1965" y="444"/>
                        </a:lnTo>
                        <a:lnTo>
                          <a:pt x="1965" y="444"/>
                        </a:lnTo>
                        <a:lnTo>
                          <a:pt x="1965" y="444"/>
                        </a:lnTo>
                        <a:lnTo>
                          <a:pt x="1965" y="444"/>
                        </a:lnTo>
                        <a:lnTo>
                          <a:pt x="1972" y="444"/>
                        </a:lnTo>
                        <a:lnTo>
                          <a:pt x="1972" y="444"/>
                        </a:lnTo>
                        <a:lnTo>
                          <a:pt x="1972" y="444"/>
                        </a:lnTo>
                        <a:lnTo>
                          <a:pt x="1972" y="444"/>
                        </a:lnTo>
                        <a:lnTo>
                          <a:pt x="1972" y="444"/>
                        </a:lnTo>
                        <a:lnTo>
                          <a:pt x="1972" y="444"/>
                        </a:lnTo>
                        <a:lnTo>
                          <a:pt x="1978" y="444"/>
                        </a:lnTo>
                        <a:lnTo>
                          <a:pt x="1978" y="444"/>
                        </a:lnTo>
                        <a:lnTo>
                          <a:pt x="1978" y="444"/>
                        </a:lnTo>
                        <a:lnTo>
                          <a:pt x="1978" y="444"/>
                        </a:lnTo>
                        <a:lnTo>
                          <a:pt x="1978" y="444"/>
                        </a:lnTo>
                        <a:lnTo>
                          <a:pt x="1978" y="444"/>
                        </a:lnTo>
                        <a:lnTo>
                          <a:pt x="1984" y="444"/>
                        </a:lnTo>
                        <a:lnTo>
                          <a:pt x="1984" y="444"/>
                        </a:lnTo>
                        <a:lnTo>
                          <a:pt x="1984" y="444"/>
                        </a:lnTo>
                        <a:lnTo>
                          <a:pt x="1984" y="444"/>
                        </a:lnTo>
                        <a:lnTo>
                          <a:pt x="1984" y="444"/>
                        </a:lnTo>
                        <a:lnTo>
                          <a:pt x="1984" y="438"/>
                        </a:lnTo>
                        <a:lnTo>
                          <a:pt x="1990" y="438"/>
                        </a:lnTo>
                        <a:lnTo>
                          <a:pt x="1990" y="438"/>
                        </a:lnTo>
                        <a:lnTo>
                          <a:pt x="1990" y="438"/>
                        </a:lnTo>
                        <a:lnTo>
                          <a:pt x="1990" y="438"/>
                        </a:lnTo>
                        <a:lnTo>
                          <a:pt x="1990" y="438"/>
                        </a:lnTo>
                        <a:lnTo>
                          <a:pt x="1990" y="438"/>
                        </a:lnTo>
                        <a:lnTo>
                          <a:pt x="1997" y="438"/>
                        </a:lnTo>
                        <a:lnTo>
                          <a:pt x="1997" y="438"/>
                        </a:lnTo>
                        <a:lnTo>
                          <a:pt x="1997" y="438"/>
                        </a:lnTo>
                        <a:lnTo>
                          <a:pt x="1997" y="438"/>
                        </a:lnTo>
                        <a:lnTo>
                          <a:pt x="1997" y="438"/>
                        </a:lnTo>
                        <a:lnTo>
                          <a:pt x="1997" y="438"/>
                        </a:lnTo>
                        <a:lnTo>
                          <a:pt x="2003" y="438"/>
                        </a:lnTo>
                        <a:lnTo>
                          <a:pt x="2003" y="438"/>
                        </a:lnTo>
                        <a:lnTo>
                          <a:pt x="2003" y="438"/>
                        </a:lnTo>
                        <a:lnTo>
                          <a:pt x="2003" y="438"/>
                        </a:lnTo>
                        <a:lnTo>
                          <a:pt x="2003" y="438"/>
                        </a:lnTo>
                        <a:lnTo>
                          <a:pt x="2003" y="438"/>
                        </a:lnTo>
                        <a:lnTo>
                          <a:pt x="2009" y="432"/>
                        </a:lnTo>
                        <a:lnTo>
                          <a:pt x="2009" y="432"/>
                        </a:lnTo>
                        <a:lnTo>
                          <a:pt x="2009" y="432"/>
                        </a:lnTo>
                        <a:lnTo>
                          <a:pt x="2009" y="426"/>
                        </a:lnTo>
                        <a:lnTo>
                          <a:pt x="2009" y="426"/>
                        </a:lnTo>
                        <a:lnTo>
                          <a:pt x="2009" y="420"/>
                        </a:lnTo>
                        <a:lnTo>
                          <a:pt x="2015" y="414"/>
                        </a:lnTo>
                        <a:lnTo>
                          <a:pt x="2015" y="408"/>
                        </a:lnTo>
                        <a:lnTo>
                          <a:pt x="2015" y="408"/>
                        </a:lnTo>
                        <a:lnTo>
                          <a:pt x="2015" y="402"/>
                        </a:lnTo>
                        <a:lnTo>
                          <a:pt x="2015" y="396"/>
                        </a:lnTo>
                        <a:lnTo>
                          <a:pt x="2015" y="384"/>
                        </a:lnTo>
                        <a:lnTo>
                          <a:pt x="2022" y="378"/>
                        </a:lnTo>
                        <a:lnTo>
                          <a:pt x="2022" y="378"/>
                        </a:lnTo>
                        <a:lnTo>
                          <a:pt x="2022" y="372"/>
                        </a:lnTo>
                        <a:lnTo>
                          <a:pt x="2022" y="366"/>
                        </a:lnTo>
                        <a:lnTo>
                          <a:pt x="2022" y="360"/>
                        </a:lnTo>
                        <a:lnTo>
                          <a:pt x="2022" y="354"/>
                        </a:lnTo>
                        <a:lnTo>
                          <a:pt x="2028" y="354"/>
                        </a:lnTo>
                        <a:lnTo>
                          <a:pt x="2028" y="354"/>
                        </a:lnTo>
                        <a:lnTo>
                          <a:pt x="2028" y="354"/>
                        </a:lnTo>
                        <a:lnTo>
                          <a:pt x="2028" y="354"/>
                        </a:lnTo>
                        <a:lnTo>
                          <a:pt x="2028" y="366"/>
                        </a:lnTo>
                        <a:lnTo>
                          <a:pt x="2028" y="372"/>
                        </a:lnTo>
                        <a:lnTo>
                          <a:pt x="2034" y="378"/>
                        </a:lnTo>
                        <a:lnTo>
                          <a:pt x="2034" y="378"/>
                        </a:lnTo>
                        <a:lnTo>
                          <a:pt x="2034" y="384"/>
                        </a:lnTo>
                        <a:lnTo>
                          <a:pt x="2034" y="390"/>
                        </a:lnTo>
                        <a:lnTo>
                          <a:pt x="2034" y="396"/>
                        </a:lnTo>
                        <a:lnTo>
                          <a:pt x="2034" y="402"/>
                        </a:lnTo>
                        <a:lnTo>
                          <a:pt x="2040" y="408"/>
                        </a:lnTo>
                        <a:lnTo>
                          <a:pt x="2040" y="408"/>
                        </a:lnTo>
                        <a:lnTo>
                          <a:pt x="2040" y="414"/>
                        </a:lnTo>
                        <a:lnTo>
                          <a:pt x="2040" y="420"/>
                        </a:lnTo>
                        <a:lnTo>
                          <a:pt x="2040" y="426"/>
                        </a:lnTo>
                        <a:lnTo>
                          <a:pt x="2040" y="432"/>
                        </a:lnTo>
                        <a:lnTo>
                          <a:pt x="2047" y="432"/>
                        </a:lnTo>
                        <a:lnTo>
                          <a:pt x="2047" y="432"/>
                        </a:lnTo>
                        <a:lnTo>
                          <a:pt x="2047" y="432"/>
                        </a:lnTo>
                        <a:lnTo>
                          <a:pt x="2047" y="438"/>
                        </a:lnTo>
                        <a:lnTo>
                          <a:pt x="2047" y="438"/>
                        </a:lnTo>
                        <a:lnTo>
                          <a:pt x="2047" y="438"/>
                        </a:lnTo>
                        <a:lnTo>
                          <a:pt x="2053" y="438"/>
                        </a:lnTo>
                        <a:lnTo>
                          <a:pt x="2053" y="438"/>
                        </a:lnTo>
                        <a:lnTo>
                          <a:pt x="2053" y="438"/>
                        </a:lnTo>
                        <a:lnTo>
                          <a:pt x="2053" y="438"/>
                        </a:lnTo>
                        <a:lnTo>
                          <a:pt x="2053" y="438"/>
                        </a:lnTo>
                        <a:lnTo>
                          <a:pt x="2053" y="438"/>
                        </a:lnTo>
                        <a:lnTo>
                          <a:pt x="2059" y="438"/>
                        </a:lnTo>
                        <a:lnTo>
                          <a:pt x="2059" y="438"/>
                        </a:lnTo>
                        <a:lnTo>
                          <a:pt x="2059" y="438"/>
                        </a:lnTo>
                        <a:lnTo>
                          <a:pt x="2059" y="438"/>
                        </a:lnTo>
                        <a:lnTo>
                          <a:pt x="2059" y="438"/>
                        </a:lnTo>
                        <a:lnTo>
                          <a:pt x="2059" y="438"/>
                        </a:lnTo>
                        <a:lnTo>
                          <a:pt x="2065" y="438"/>
                        </a:lnTo>
                        <a:lnTo>
                          <a:pt x="2065" y="438"/>
                        </a:lnTo>
                        <a:lnTo>
                          <a:pt x="2065" y="438"/>
                        </a:lnTo>
                        <a:lnTo>
                          <a:pt x="2065" y="438"/>
                        </a:lnTo>
                        <a:lnTo>
                          <a:pt x="2065" y="444"/>
                        </a:lnTo>
                        <a:lnTo>
                          <a:pt x="2065" y="444"/>
                        </a:lnTo>
                        <a:lnTo>
                          <a:pt x="2071" y="444"/>
                        </a:lnTo>
                        <a:lnTo>
                          <a:pt x="2071" y="444"/>
                        </a:lnTo>
                        <a:lnTo>
                          <a:pt x="2071" y="444"/>
                        </a:lnTo>
                        <a:lnTo>
                          <a:pt x="2071" y="444"/>
                        </a:lnTo>
                        <a:lnTo>
                          <a:pt x="2071" y="444"/>
                        </a:lnTo>
                        <a:lnTo>
                          <a:pt x="2071" y="444"/>
                        </a:lnTo>
                        <a:lnTo>
                          <a:pt x="2078" y="444"/>
                        </a:lnTo>
                        <a:lnTo>
                          <a:pt x="2078" y="444"/>
                        </a:lnTo>
                        <a:lnTo>
                          <a:pt x="2078" y="444"/>
                        </a:lnTo>
                        <a:lnTo>
                          <a:pt x="2078" y="444"/>
                        </a:lnTo>
                        <a:lnTo>
                          <a:pt x="2078" y="444"/>
                        </a:lnTo>
                        <a:lnTo>
                          <a:pt x="2078" y="444"/>
                        </a:lnTo>
                        <a:lnTo>
                          <a:pt x="2084" y="444"/>
                        </a:lnTo>
                        <a:lnTo>
                          <a:pt x="2084" y="444"/>
                        </a:lnTo>
                        <a:lnTo>
                          <a:pt x="2084" y="444"/>
                        </a:lnTo>
                        <a:lnTo>
                          <a:pt x="2084" y="444"/>
                        </a:lnTo>
                        <a:lnTo>
                          <a:pt x="2084" y="444"/>
                        </a:lnTo>
                        <a:lnTo>
                          <a:pt x="2084" y="444"/>
                        </a:lnTo>
                        <a:lnTo>
                          <a:pt x="2090" y="444"/>
                        </a:lnTo>
                        <a:lnTo>
                          <a:pt x="2090" y="444"/>
                        </a:lnTo>
                        <a:lnTo>
                          <a:pt x="2090" y="444"/>
                        </a:lnTo>
                        <a:lnTo>
                          <a:pt x="2090" y="444"/>
                        </a:lnTo>
                        <a:lnTo>
                          <a:pt x="2090" y="444"/>
                        </a:lnTo>
                        <a:lnTo>
                          <a:pt x="2090" y="444"/>
                        </a:lnTo>
                        <a:lnTo>
                          <a:pt x="2096" y="444"/>
                        </a:lnTo>
                        <a:lnTo>
                          <a:pt x="2096" y="444"/>
                        </a:lnTo>
                        <a:lnTo>
                          <a:pt x="2096" y="444"/>
                        </a:lnTo>
                        <a:lnTo>
                          <a:pt x="2096" y="444"/>
                        </a:lnTo>
                        <a:lnTo>
                          <a:pt x="2096" y="444"/>
                        </a:lnTo>
                        <a:lnTo>
                          <a:pt x="2096" y="444"/>
                        </a:lnTo>
                        <a:lnTo>
                          <a:pt x="2103" y="444"/>
                        </a:lnTo>
                        <a:lnTo>
                          <a:pt x="2103" y="444"/>
                        </a:lnTo>
                        <a:lnTo>
                          <a:pt x="2103" y="444"/>
                        </a:lnTo>
                        <a:lnTo>
                          <a:pt x="2103" y="444"/>
                        </a:lnTo>
                        <a:lnTo>
                          <a:pt x="2103" y="444"/>
                        </a:lnTo>
                        <a:lnTo>
                          <a:pt x="2103" y="444"/>
                        </a:lnTo>
                        <a:lnTo>
                          <a:pt x="2109" y="444"/>
                        </a:lnTo>
                        <a:lnTo>
                          <a:pt x="2109" y="444"/>
                        </a:lnTo>
                        <a:lnTo>
                          <a:pt x="2109" y="444"/>
                        </a:lnTo>
                        <a:lnTo>
                          <a:pt x="2109" y="444"/>
                        </a:lnTo>
                        <a:lnTo>
                          <a:pt x="2109" y="444"/>
                        </a:lnTo>
                        <a:lnTo>
                          <a:pt x="2109" y="444"/>
                        </a:lnTo>
                        <a:lnTo>
                          <a:pt x="2109" y="444"/>
                        </a:lnTo>
                        <a:lnTo>
                          <a:pt x="2115" y="444"/>
                        </a:lnTo>
                        <a:lnTo>
                          <a:pt x="2115" y="444"/>
                        </a:lnTo>
                        <a:lnTo>
                          <a:pt x="2115" y="444"/>
                        </a:lnTo>
                        <a:lnTo>
                          <a:pt x="2115" y="444"/>
                        </a:lnTo>
                        <a:lnTo>
                          <a:pt x="2115" y="444"/>
                        </a:lnTo>
                        <a:lnTo>
                          <a:pt x="2115" y="444"/>
                        </a:lnTo>
                        <a:lnTo>
                          <a:pt x="2121" y="444"/>
                        </a:lnTo>
                        <a:lnTo>
                          <a:pt x="2121" y="444"/>
                        </a:lnTo>
                        <a:lnTo>
                          <a:pt x="2121" y="444"/>
                        </a:lnTo>
                        <a:lnTo>
                          <a:pt x="2121" y="444"/>
                        </a:lnTo>
                        <a:lnTo>
                          <a:pt x="2121" y="438"/>
                        </a:lnTo>
                        <a:lnTo>
                          <a:pt x="2121" y="438"/>
                        </a:lnTo>
                        <a:lnTo>
                          <a:pt x="2128" y="438"/>
                        </a:lnTo>
                        <a:lnTo>
                          <a:pt x="2128" y="438"/>
                        </a:lnTo>
                        <a:lnTo>
                          <a:pt x="2128" y="438"/>
                        </a:lnTo>
                        <a:lnTo>
                          <a:pt x="2128" y="438"/>
                        </a:lnTo>
                        <a:lnTo>
                          <a:pt x="2128" y="438"/>
                        </a:lnTo>
                        <a:lnTo>
                          <a:pt x="2128" y="438"/>
                        </a:lnTo>
                        <a:lnTo>
                          <a:pt x="2134" y="438"/>
                        </a:lnTo>
                        <a:lnTo>
                          <a:pt x="2134" y="438"/>
                        </a:lnTo>
                        <a:lnTo>
                          <a:pt x="2134" y="438"/>
                        </a:lnTo>
                        <a:lnTo>
                          <a:pt x="2134" y="438"/>
                        </a:lnTo>
                        <a:lnTo>
                          <a:pt x="2134" y="438"/>
                        </a:lnTo>
                        <a:lnTo>
                          <a:pt x="2134" y="438"/>
                        </a:lnTo>
                        <a:lnTo>
                          <a:pt x="2140" y="438"/>
                        </a:lnTo>
                        <a:lnTo>
                          <a:pt x="2140" y="438"/>
                        </a:lnTo>
                        <a:lnTo>
                          <a:pt x="2140" y="438"/>
                        </a:lnTo>
                        <a:lnTo>
                          <a:pt x="2140" y="438"/>
                        </a:lnTo>
                        <a:lnTo>
                          <a:pt x="2140" y="438"/>
                        </a:lnTo>
                        <a:lnTo>
                          <a:pt x="2140" y="432"/>
                        </a:lnTo>
                        <a:lnTo>
                          <a:pt x="2146" y="432"/>
                        </a:lnTo>
                        <a:lnTo>
                          <a:pt x="2146" y="432"/>
                        </a:lnTo>
                        <a:lnTo>
                          <a:pt x="2146" y="426"/>
                        </a:lnTo>
                        <a:lnTo>
                          <a:pt x="2146" y="426"/>
                        </a:lnTo>
                        <a:lnTo>
                          <a:pt x="2146" y="420"/>
                        </a:lnTo>
                        <a:lnTo>
                          <a:pt x="2153" y="414"/>
                        </a:lnTo>
                        <a:lnTo>
                          <a:pt x="2153" y="408"/>
                        </a:lnTo>
                        <a:lnTo>
                          <a:pt x="2153" y="408"/>
                        </a:lnTo>
                        <a:lnTo>
                          <a:pt x="2153" y="402"/>
                        </a:lnTo>
                        <a:lnTo>
                          <a:pt x="2153" y="396"/>
                        </a:lnTo>
                        <a:lnTo>
                          <a:pt x="2153" y="390"/>
                        </a:lnTo>
                        <a:lnTo>
                          <a:pt x="2153" y="384"/>
                        </a:lnTo>
                        <a:lnTo>
                          <a:pt x="2159" y="378"/>
                        </a:lnTo>
                        <a:lnTo>
                          <a:pt x="2159" y="372"/>
                        </a:lnTo>
                        <a:lnTo>
                          <a:pt x="2159" y="366"/>
                        </a:lnTo>
                        <a:lnTo>
                          <a:pt x="2159" y="360"/>
                        </a:lnTo>
                        <a:lnTo>
                          <a:pt x="2159" y="354"/>
                        </a:lnTo>
                        <a:lnTo>
                          <a:pt x="2165" y="354"/>
                        </a:lnTo>
                        <a:lnTo>
                          <a:pt x="2165" y="354"/>
                        </a:lnTo>
                        <a:lnTo>
                          <a:pt x="2165" y="354"/>
                        </a:lnTo>
                        <a:lnTo>
                          <a:pt x="2165" y="354"/>
                        </a:lnTo>
                        <a:lnTo>
                          <a:pt x="2165" y="360"/>
                        </a:lnTo>
                        <a:lnTo>
                          <a:pt x="2165" y="366"/>
                        </a:lnTo>
                        <a:lnTo>
                          <a:pt x="2165" y="372"/>
                        </a:lnTo>
                        <a:lnTo>
                          <a:pt x="2171" y="378"/>
                        </a:lnTo>
                        <a:lnTo>
                          <a:pt x="2171" y="384"/>
                        </a:lnTo>
                        <a:lnTo>
                          <a:pt x="2171" y="390"/>
                        </a:lnTo>
                        <a:lnTo>
                          <a:pt x="2171" y="396"/>
                        </a:lnTo>
                        <a:lnTo>
                          <a:pt x="2171" y="402"/>
                        </a:lnTo>
                        <a:lnTo>
                          <a:pt x="2171" y="408"/>
                        </a:lnTo>
                        <a:lnTo>
                          <a:pt x="2178" y="408"/>
                        </a:lnTo>
                        <a:lnTo>
                          <a:pt x="2178" y="414"/>
                        </a:lnTo>
                        <a:lnTo>
                          <a:pt x="2178" y="420"/>
                        </a:lnTo>
                        <a:lnTo>
                          <a:pt x="2178" y="426"/>
                        </a:lnTo>
                        <a:lnTo>
                          <a:pt x="2178" y="426"/>
                        </a:lnTo>
                        <a:lnTo>
                          <a:pt x="2184" y="432"/>
                        </a:lnTo>
                        <a:lnTo>
                          <a:pt x="2184" y="432"/>
                        </a:lnTo>
                        <a:lnTo>
                          <a:pt x="2184" y="432"/>
                        </a:lnTo>
                        <a:lnTo>
                          <a:pt x="2184" y="438"/>
                        </a:lnTo>
                        <a:lnTo>
                          <a:pt x="2184" y="438"/>
                        </a:lnTo>
                        <a:lnTo>
                          <a:pt x="2184" y="438"/>
                        </a:lnTo>
                        <a:lnTo>
                          <a:pt x="2190" y="438"/>
                        </a:lnTo>
                        <a:lnTo>
                          <a:pt x="2190" y="438"/>
                        </a:lnTo>
                        <a:lnTo>
                          <a:pt x="2190" y="438"/>
                        </a:lnTo>
                        <a:lnTo>
                          <a:pt x="2190" y="438"/>
                        </a:lnTo>
                        <a:lnTo>
                          <a:pt x="2190" y="438"/>
                        </a:lnTo>
                        <a:lnTo>
                          <a:pt x="2190" y="438"/>
                        </a:lnTo>
                        <a:lnTo>
                          <a:pt x="2196" y="438"/>
                        </a:lnTo>
                        <a:lnTo>
                          <a:pt x="2196" y="438"/>
                        </a:lnTo>
                        <a:lnTo>
                          <a:pt x="2196" y="438"/>
                        </a:lnTo>
                        <a:lnTo>
                          <a:pt x="2196" y="438"/>
                        </a:lnTo>
                        <a:lnTo>
                          <a:pt x="2196" y="438"/>
                        </a:lnTo>
                        <a:lnTo>
                          <a:pt x="2196" y="438"/>
                        </a:lnTo>
                        <a:lnTo>
                          <a:pt x="2203" y="438"/>
                        </a:lnTo>
                        <a:lnTo>
                          <a:pt x="2203" y="438"/>
                        </a:lnTo>
                        <a:lnTo>
                          <a:pt x="2203" y="438"/>
                        </a:lnTo>
                        <a:lnTo>
                          <a:pt x="2203" y="438"/>
                        </a:lnTo>
                        <a:lnTo>
                          <a:pt x="2203" y="444"/>
                        </a:lnTo>
                        <a:lnTo>
                          <a:pt x="2203" y="444"/>
                        </a:lnTo>
                        <a:lnTo>
                          <a:pt x="2209" y="444"/>
                        </a:lnTo>
                        <a:lnTo>
                          <a:pt x="2209" y="444"/>
                        </a:lnTo>
                        <a:lnTo>
                          <a:pt x="2209" y="444"/>
                        </a:lnTo>
                        <a:lnTo>
                          <a:pt x="2209" y="444"/>
                        </a:lnTo>
                        <a:lnTo>
                          <a:pt x="2209" y="444"/>
                        </a:lnTo>
                        <a:lnTo>
                          <a:pt x="2209" y="444"/>
                        </a:lnTo>
                        <a:lnTo>
                          <a:pt x="2209" y="444"/>
                        </a:lnTo>
                        <a:lnTo>
                          <a:pt x="2215" y="444"/>
                        </a:lnTo>
                        <a:lnTo>
                          <a:pt x="2215" y="444"/>
                        </a:lnTo>
                        <a:lnTo>
                          <a:pt x="2215" y="444"/>
                        </a:lnTo>
                        <a:lnTo>
                          <a:pt x="2215" y="444"/>
                        </a:lnTo>
                        <a:lnTo>
                          <a:pt x="2215" y="444"/>
                        </a:lnTo>
                        <a:lnTo>
                          <a:pt x="2215" y="444"/>
                        </a:lnTo>
                        <a:lnTo>
                          <a:pt x="2221" y="444"/>
                        </a:lnTo>
                        <a:lnTo>
                          <a:pt x="2221" y="444"/>
                        </a:lnTo>
                        <a:lnTo>
                          <a:pt x="2221" y="444"/>
                        </a:lnTo>
                        <a:lnTo>
                          <a:pt x="2221" y="444"/>
                        </a:lnTo>
                        <a:lnTo>
                          <a:pt x="2221" y="444"/>
                        </a:lnTo>
                        <a:lnTo>
                          <a:pt x="2221" y="444"/>
                        </a:lnTo>
                        <a:lnTo>
                          <a:pt x="2227" y="444"/>
                        </a:lnTo>
                        <a:lnTo>
                          <a:pt x="2227" y="444"/>
                        </a:lnTo>
                        <a:lnTo>
                          <a:pt x="2227" y="444"/>
                        </a:lnTo>
                        <a:lnTo>
                          <a:pt x="2227" y="444"/>
                        </a:lnTo>
                        <a:lnTo>
                          <a:pt x="2227" y="444"/>
                        </a:lnTo>
                        <a:lnTo>
                          <a:pt x="2227" y="444"/>
                        </a:lnTo>
                        <a:lnTo>
                          <a:pt x="2234" y="444"/>
                        </a:lnTo>
                        <a:lnTo>
                          <a:pt x="2234" y="444"/>
                        </a:lnTo>
                        <a:lnTo>
                          <a:pt x="2234" y="444"/>
                        </a:lnTo>
                        <a:lnTo>
                          <a:pt x="2234" y="444"/>
                        </a:lnTo>
                        <a:lnTo>
                          <a:pt x="2234" y="444"/>
                        </a:lnTo>
                        <a:lnTo>
                          <a:pt x="2234" y="444"/>
                        </a:lnTo>
                        <a:lnTo>
                          <a:pt x="2240" y="444"/>
                        </a:lnTo>
                        <a:lnTo>
                          <a:pt x="2240" y="444"/>
                        </a:lnTo>
                        <a:lnTo>
                          <a:pt x="2240" y="444"/>
                        </a:lnTo>
                        <a:lnTo>
                          <a:pt x="2240" y="444"/>
                        </a:lnTo>
                        <a:lnTo>
                          <a:pt x="2240" y="444"/>
                        </a:lnTo>
                        <a:lnTo>
                          <a:pt x="2240" y="444"/>
                        </a:lnTo>
                        <a:lnTo>
                          <a:pt x="2246" y="444"/>
                        </a:lnTo>
                        <a:lnTo>
                          <a:pt x="2246" y="444"/>
                        </a:lnTo>
                        <a:lnTo>
                          <a:pt x="2246" y="444"/>
                        </a:lnTo>
                        <a:lnTo>
                          <a:pt x="2246" y="444"/>
                        </a:lnTo>
                        <a:lnTo>
                          <a:pt x="2246" y="444"/>
                        </a:lnTo>
                        <a:lnTo>
                          <a:pt x="2246" y="444"/>
                        </a:lnTo>
                        <a:lnTo>
                          <a:pt x="2252" y="444"/>
                        </a:lnTo>
                        <a:lnTo>
                          <a:pt x="2252" y="444"/>
                        </a:lnTo>
                        <a:lnTo>
                          <a:pt x="2252" y="444"/>
                        </a:lnTo>
                        <a:lnTo>
                          <a:pt x="2252" y="444"/>
                        </a:lnTo>
                        <a:lnTo>
                          <a:pt x="2252" y="444"/>
                        </a:lnTo>
                        <a:lnTo>
                          <a:pt x="2252" y="444"/>
                        </a:lnTo>
                        <a:lnTo>
                          <a:pt x="2259" y="444"/>
                        </a:lnTo>
                        <a:lnTo>
                          <a:pt x="2259" y="444"/>
                        </a:lnTo>
                        <a:lnTo>
                          <a:pt x="2259" y="444"/>
                        </a:lnTo>
                        <a:lnTo>
                          <a:pt x="2259" y="444"/>
                        </a:lnTo>
                        <a:lnTo>
                          <a:pt x="2259" y="438"/>
                        </a:lnTo>
                        <a:lnTo>
                          <a:pt x="2259" y="438"/>
                        </a:lnTo>
                        <a:lnTo>
                          <a:pt x="2265" y="438"/>
                        </a:lnTo>
                        <a:lnTo>
                          <a:pt x="2265" y="438"/>
                        </a:lnTo>
                        <a:lnTo>
                          <a:pt x="2265" y="438"/>
                        </a:lnTo>
                        <a:lnTo>
                          <a:pt x="2265" y="438"/>
                        </a:lnTo>
                        <a:lnTo>
                          <a:pt x="2265" y="438"/>
                        </a:lnTo>
                        <a:lnTo>
                          <a:pt x="2265" y="438"/>
                        </a:lnTo>
                        <a:lnTo>
                          <a:pt x="2271" y="438"/>
                        </a:lnTo>
                        <a:lnTo>
                          <a:pt x="2271" y="438"/>
                        </a:lnTo>
                        <a:lnTo>
                          <a:pt x="2271" y="438"/>
                        </a:lnTo>
                        <a:lnTo>
                          <a:pt x="2271" y="438"/>
                        </a:lnTo>
                        <a:lnTo>
                          <a:pt x="2271" y="438"/>
                        </a:lnTo>
                        <a:lnTo>
                          <a:pt x="2271" y="438"/>
                        </a:lnTo>
                        <a:lnTo>
                          <a:pt x="2277" y="438"/>
                        </a:lnTo>
                        <a:lnTo>
                          <a:pt x="2277" y="438"/>
                        </a:lnTo>
                        <a:lnTo>
                          <a:pt x="2277" y="438"/>
                        </a:lnTo>
                        <a:lnTo>
                          <a:pt x="2277" y="438"/>
                        </a:lnTo>
                        <a:lnTo>
                          <a:pt x="2277" y="438"/>
                        </a:lnTo>
                        <a:lnTo>
                          <a:pt x="2277" y="432"/>
                        </a:lnTo>
                        <a:lnTo>
                          <a:pt x="2284" y="432"/>
                        </a:lnTo>
                        <a:lnTo>
                          <a:pt x="2284" y="432"/>
                        </a:lnTo>
                        <a:lnTo>
                          <a:pt x="2284" y="432"/>
                        </a:lnTo>
                        <a:lnTo>
                          <a:pt x="2284" y="426"/>
                        </a:lnTo>
                        <a:lnTo>
                          <a:pt x="2284" y="420"/>
                        </a:lnTo>
                        <a:lnTo>
                          <a:pt x="2290" y="414"/>
                        </a:lnTo>
                        <a:lnTo>
                          <a:pt x="2290" y="408"/>
                        </a:lnTo>
                        <a:lnTo>
                          <a:pt x="2290" y="408"/>
                        </a:lnTo>
                        <a:lnTo>
                          <a:pt x="2290" y="402"/>
                        </a:lnTo>
                        <a:lnTo>
                          <a:pt x="2290" y="396"/>
                        </a:lnTo>
                        <a:lnTo>
                          <a:pt x="2290" y="390"/>
                        </a:lnTo>
                        <a:lnTo>
                          <a:pt x="2290" y="384"/>
                        </a:lnTo>
                        <a:lnTo>
                          <a:pt x="2296" y="378"/>
                        </a:lnTo>
                        <a:lnTo>
                          <a:pt x="2296" y="378"/>
                        </a:lnTo>
                        <a:lnTo>
                          <a:pt x="2296" y="372"/>
                        </a:lnTo>
                        <a:lnTo>
                          <a:pt x="2296" y="360"/>
                        </a:lnTo>
                        <a:lnTo>
                          <a:pt x="2296" y="354"/>
                        </a:lnTo>
                        <a:lnTo>
                          <a:pt x="2296" y="354"/>
                        </a:lnTo>
                        <a:lnTo>
                          <a:pt x="2302" y="354"/>
                        </a:lnTo>
                        <a:lnTo>
                          <a:pt x="2302" y="354"/>
                        </a:lnTo>
                        <a:lnTo>
                          <a:pt x="2302" y="354"/>
                        </a:lnTo>
                        <a:lnTo>
                          <a:pt x="2302" y="360"/>
                        </a:lnTo>
                        <a:lnTo>
                          <a:pt x="2302" y="366"/>
                        </a:lnTo>
                        <a:lnTo>
                          <a:pt x="2302" y="372"/>
                        </a:lnTo>
                        <a:lnTo>
                          <a:pt x="2309" y="378"/>
                        </a:lnTo>
                        <a:lnTo>
                          <a:pt x="2309" y="378"/>
                        </a:lnTo>
                        <a:lnTo>
                          <a:pt x="2309" y="390"/>
                        </a:lnTo>
                        <a:lnTo>
                          <a:pt x="2309" y="396"/>
                        </a:lnTo>
                        <a:lnTo>
                          <a:pt x="2309" y="402"/>
                        </a:lnTo>
                        <a:lnTo>
                          <a:pt x="2309" y="408"/>
                        </a:lnTo>
                        <a:lnTo>
                          <a:pt x="2315" y="408"/>
                        </a:lnTo>
                        <a:lnTo>
                          <a:pt x="2315" y="414"/>
                        </a:lnTo>
                        <a:lnTo>
                          <a:pt x="2315" y="420"/>
                        </a:lnTo>
                        <a:lnTo>
                          <a:pt x="2315" y="426"/>
                        </a:lnTo>
                        <a:lnTo>
                          <a:pt x="2315" y="426"/>
                        </a:lnTo>
                        <a:lnTo>
                          <a:pt x="2315" y="432"/>
                        </a:lnTo>
                        <a:lnTo>
                          <a:pt x="2321" y="432"/>
                        </a:lnTo>
                        <a:lnTo>
                          <a:pt x="2321" y="432"/>
                        </a:lnTo>
                        <a:lnTo>
                          <a:pt x="2321" y="438"/>
                        </a:lnTo>
                        <a:lnTo>
                          <a:pt x="2321" y="438"/>
                        </a:lnTo>
                        <a:lnTo>
                          <a:pt x="2321" y="438"/>
                        </a:lnTo>
                        <a:lnTo>
                          <a:pt x="2321" y="438"/>
                        </a:lnTo>
                        <a:lnTo>
                          <a:pt x="2327" y="438"/>
                        </a:lnTo>
                        <a:lnTo>
                          <a:pt x="2327" y="438"/>
                        </a:lnTo>
                        <a:lnTo>
                          <a:pt x="2327" y="438"/>
                        </a:lnTo>
                        <a:lnTo>
                          <a:pt x="2327" y="438"/>
                        </a:lnTo>
                        <a:lnTo>
                          <a:pt x="2327" y="438"/>
                        </a:lnTo>
                        <a:lnTo>
                          <a:pt x="2327" y="438"/>
                        </a:lnTo>
                        <a:lnTo>
                          <a:pt x="2334" y="438"/>
                        </a:lnTo>
                        <a:lnTo>
                          <a:pt x="2334" y="438"/>
                        </a:lnTo>
                        <a:lnTo>
                          <a:pt x="2334" y="438"/>
                        </a:lnTo>
                        <a:lnTo>
                          <a:pt x="2334" y="438"/>
                        </a:lnTo>
                        <a:lnTo>
                          <a:pt x="2334" y="438"/>
                        </a:lnTo>
                        <a:lnTo>
                          <a:pt x="2334" y="438"/>
                        </a:lnTo>
                        <a:lnTo>
                          <a:pt x="2340" y="438"/>
                        </a:lnTo>
                        <a:lnTo>
                          <a:pt x="2340" y="438"/>
                        </a:lnTo>
                        <a:lnTo>
                          <a:pt x="2340" y="438"/>
                        </a:lnTo>
                        <a:lnTo>
                          <a:pt x="2340" y="444"/>
                        </a:lnTo>
                        <a:lnTo>
                          <a:pt x="2340" y="444"/>
                        </a:lnTo>
                        <a:lnTo>
                          <a:pt x="2340" y="444"/>
                        </a:lnTo>
                        <a:lnTo>
                          <a:pt x="2346" y="444"/>
                        </a:lnTo>
                        <a:lnTo>
                          <a:pt x="2346" y="444"/>
                        </a:lnTo>
                        <a:lnTo>
                          <a:pt x="2346" y="444"/>
                        </a:lnTo>
                        <a:lnTo>
                          <a:pt x="2346" y="444"/>
                        </a:lnTo>
                        <a:lnTo>
                          <a:pt x="2346" y="444"/>
                        </a:lnTo>
                        <a:lnTo>
                          <a:pt x="2346" y="444"/>
                        </a:lnTo>
                        <a:lnTo>
                          <a:pt x="2352" y="444"/>
                        </a:lnTo>
                        <a:lnTo>
                          <a:pt x="2352" y="444"/>
                        </a:lnTo>
                        <a:lnTo>
                          <a:pt x="2352" y="444"/>
                        </a:lnTo>
                        <a:lnTo>
                          <a:pt x="2352" y="444"/>
                        </a:lnTo>
                        <a:lnTo>
                          <a:pt x="2352" y="444"/>
                        </a:lnTo>
                        <a:lnTo>
                          <a:pt x="2352" y="444"/>
                        </a:lnTo>
                        <a:lnTo>
                          <a:pt x="2359" y="444"/>
                        </a:lnTo>
                        <a:lnTo>
                          <a:pt x="2359" y="444"/>
                        </a:lnTo>
                        <a:lnTo>
                          <a:pt x="2359" y="444"/>
                        </a:lnTo>
                        <a:lnTo>
                          <a:pt x="2359" y="444"/>
                        </a:lnTo>
                        <a:lnTo>
                          <a:pt x="2359" y="444"/>
                        </a:lnTo>
                        <a:lnTo>
                          <a:pt x="2359" y="444"/>
                        </a:lnTo>
                        <a:lnTo>
                          <a:pt x="2365" y="444"/>
                        </a:lnTo>
                        <a:lnTo>
                          <a:pt x="2365" y="444"/>
                        </a:lnTo>
                        <a:lnTo>
                          <a:pt x="2365" y="444"/>
                        </a:lnTo>
                        <a:lnTo>
                          <a:pt x="2365" y="444"/>
                        </a:lnTo>
                        <a:lnTo>
                          <a:pt x="2365" y="444"/>
                        </a:lnTo>
                        <a:lnTo>
                          <a:pt x="2365" y="444"/>
                        </a:lnTo>
                        <a:lnTo>
                          <a:pt x="2371" y="444"/>
                        </a:lnTo>
                        <a:lnTo>
                          <a:pt x="2371" y="444"/>
                        </a:lnTo>
                        <a:lnTo>
                          <a:pt x="2371" y="444"/>
                        </a:lnTo>
                        <a:lnTo>
                          <a:pt x="2371" y="444"/>
                        </a:lnTo>
                        <a:lnTo>
                          <a:pt x="2371" y="444"/>
                        </a:lnTo>
                        <a:lnTo>
                          <a:pt x="2371" y="444"/>
                        </a:lnTo>
                        <a:lnTo>
                          <a:pt x="2377" y="444"/>
                        </a:lnTo>
                        <a:lnTo>
                          <a:pt x="2377" y="444"/>
                        </a:lnTo>
                        <a:lnTo>
                          <a:pt x="2377" y="444"/>
                        </a:lnTo>
                        <a:lnTo>
                          <a:pt x="2377" y="444"/>
                        </a:lnTo>
                        <a:lnTo>
                          <a:pt x="2377" y="444"/>
                        </a:lnTo>
                        <a:lnTo>
                          <a:pt x="2377" y="444"/>
                        </a:lnTo>
                        <a:lnTo>
                          <a:pt x="2383" y="444"/>
                        </a:lnTo>
                        <a:lnTo>
                          <a:pt x="2383" y="444"/>
                        </a:lnTo>
                        <a:lnTo>
                          <a:pt x="2383" y="444"/>
                        </a:lnTo>
                        <a:lnTo>
                          <a:pt x="2383" y="444"/>
                        </a:lnTo>
                        <a:lnTo>
                          <a:pt x="2383" y="444"/>
                        </a:lnTo>
                        <a:lnTo>
                          <a:pt x="2383" y="444"/>
                        </a:lnTo>
                        <a:lnTo>
                          <a:pt x="2390" y="444"/>
                        </a:lnTo>
                        <a:lnTo>
                          <a:pt x="2390" y="444"/>
                        </a:lnTo>
                        <a:lnTo>
                          <a:pt x="2390" y="444"/>
                        </a:lnTo>
                        <a:lnTo>
                          <a:pt x="2390" y="444"/>
                        </a:lnTo>
                        <a:lnTo>
                          <a:pt x="2390" y="444"/>
                        </a:lnTo>
                        <a:lnTo>
                          <a:pt x="2390" y="444"/>
                        </a:lnTo>
                        <a:lnTo>
                          <a:pt x="2396" y="444"/>
                        </a:lnTo>
                        <a:lnTo>
                          <a:pt x="2396" y="444"/>
                        </a:lnTo>
                        <a:lnTo>
                          <a:pt x="2396" y="444"/>
                        </a:lnTo>
                        <a:lnTo>
                          <a:pt x="2396" y="444"/>
                        </a:lnTo>
                        <a:lnTo>
                          <a:pt x="2396" y="438"/>
                        </a:lnTo>
                        <a:lnTo>
                          <a:pt x="2396" y="438"/>
                        </a:lnTo>
                        <a:lnTo>
                          <a:pt x="2402" y="438"/>
                        </a:lnTo>
                        <a:lnTo>
                          <a:pt x="2402" y="438"/>
                        </a:lnTo>
                        <a:lnTo>
                          <a:pt x="2402" y="438"/>
                        </a:lnTo>
                        <a:lnTo>
                          <a:pt x="2402" y="438"/>
                        </a:lnTo>
                        <a:lnTo>
                          <a:pt x="2402" y="438"/>
                        </a:lnTo>
                        <a:lnTo>
                          <a:pt x="2402" y="438"/>
                        </a:lnTo>
                        <a:lnTo>
                          <a:pt x="2408" y="438"/>
                        </a:lnTo>
                        <a:lnTo>
                          <a:pt x="2408" y="438"/>
                        </a:lnTo>
                        <a:lnTo>
                          <a:pt x="2408" y="438"/>
                        </a:lnTo>
                        <a:lnTo>
                          <a:pt x="2408" y="438"/>
                        </a:lnTo>
                        <a:lnTo>
                          <a:pt x="2408" y="438"/>
                        </a:lnTo>
                        <a:lnTo>
                          <a:pt x="2408" y="438"/>
                        </a:lnTo>
                        <a:lnTo>
                          <a:pt x="2415" y="438"/>
                        </a:lnTo>
                        <a:lnTo>
                          <a:pt x="2415" y="438"/>
                        </a:lnTo>
                        <a:lnTo>
                          <a:pt x="2415" y="438"/>
                        </a:lnTo>
                        <a:lnTo>
                          <a:pt x="2415" y="438"/>
                        </a:lnTo>
                        <a:lnTo>
                          <a:pt x="2415" y="438"/>
                        </a:lnTo>
                        <a:lnTo>
                          <a:pt x="2415" y="432"/>
                        </a:lnTo>
                        <a:lnTo>
                          <a:pt x="2421" y="432"/>
                        </a:lnTo>
                        <a:lnTo>
                          <a:pt x="2421" y="432"/>
                        </a:lnTo>
                        <a:lnTo>
                          <a:pt x="2421" y="432"/>
                        </a:lnTo>
                        <a:lnTo>
                          <a:pt x="2421" y="426"/>
                        </a:lnTo>
                        <a:lnTo>
                          <a:pt x="2421" y="426"/>
                        </a:lnTo>
                        <a:lnTo>
                          <a:pt x="2421" y="420"/>
                        </a:lnTo>
                        <a:lnTo>
                          <a:pt x="2427" y="408"/>
                        </a:lnTo>
                        <a:lnTo>
                          <a:pt x="2427" y="408"/>
                        </a:lnTo>
                        <a:lnTo>
                          <a:pt x="2427" y="402"/>
                        </a:lnTo>
                        <a:lnTo>
                          <a:pt x="2427" y="396"/>
                        </a:lnTo>
                        <a:lnTo>
                          <a:pt x="2427" y="390"/>
                        </a:lnTo>
                        <a:lnTo>
                          <a:pt x="2427" y="384"/>
                        </a:lnTo>
                        <a:lnTo>
                          <a:pt x="2433" y="378"/>
                        </a:lnTo>
                        <a:lnTo>
                          <a:pt x="2433" y="378"/>
                        </a:lnTo>
                        <a:lnTo>
                          <a:pt x="2433" y="372"/>
                        </a:lnTo>
                        <a:lnTo>
                          <a:pt x="2433" y="366"/>
                        </a:lnTo>
                        <a:lnTo>
                          <a:pt x="2433" y="360"/>
                        </a:lnTo>
                        <a:lnTo>
                          <a:pt x="2433" y="354"/>
                        </a:lnTo>
                        <a:lnTo>
                          <a:pt x="2440" y="354"/>
                        </a:lnTo>
                        <a:lnTo>
                          <a:pt x="2440" y="354"/>
                        </a:lnTo>
                        <a:lnTo>
                          <a:pt x="2440" y="354"/>
                        </a:lnTo>
                        <a:lnTo>
                          <a:pt x="2440" y="360"/>
                        </a:lnTo>
                        <a:lnTo>
                          <a:pt x="2440" y="366"/>
                        </a:lnTo>
                        <a:lnTo>
                          <a:pt x="2440" y="372"/>
                        </a:lnTo>
                        <a:lnTo>
                          <a:pt x="2446" y="378"/>
                        </a:lnTo>
                        <a:lnTo>
                          <a:pt x="2446" y="378"/>
                        </a:lnTo>
                        <a:lnTo>
                          <a:pt x="2446" y="384"/>
                        </a:lnTo>
                        <a:lnTo>
                          <a:pt x="2446" y="390"/>
                        </a:lnTo>
                        <a:lnTo>
                          <a:pt x="2446" y="402"/>
                        </a:lnTo>
                        <a:lnTo>
                          <a:pt x="2446" y="408"/>
                        </a:lnTo>
                        <a:lnTo>
                          <a:pt x="2452" y="408"/>
                        </a:lnTo>
                        <a:lnTo>
                          <a:pt x="2452" y="414"/>
                        </a:lnTo>
                        <a:lnTo>
                          <a:pt x="2452" y="420"/>
                        </a:lnTo>
                        <a:lnTo>
                          <a:pt x="2452" y="426"/>
                        </a:lnTo>
                        <a:lnTo>
                          <a:pt x="2452" y="426"/>
                        </a:lnTo>
                        <a:lnTo>
                          <a:pt x="2452" y="432"/>
                        </a:lnTo>
                        <a:lnTo>
                          <a:pt x="2458" y="432"/>
                        </a:lnTo>
                        <a:lnTo>
                          <a:pt x="2458" y="432"/>
                        </a:lnTo>
                        <a:lnTo>
                          <a:pt x="2458" y="432"/>
                        </a:lnTo>
                        <a:lnTo>
                          <a:pt x="2458" y="438"/>
                        </a:lnTo>
                        <a:lnTo>
                          <a:pt x="2458" y="438"/>
                        </a:lnTo>
                        <a:lnTo>
                          <a:pt x="2458" y="438"/>
                        </a:lnTo>
                        <a:lnTo>
                          <a:pt x="2465" y="438"/>
                        </a:lnTo>
                        <a:lnTo>
                          <a:pt x="2465" y="438"/>
                        </a:lnTo>
                        <a:lnTo>
                          <a:pt x="2465" y="438"/>
                        </a:lnTo>
                        <a:lnTo>
                          <a:pt x="2465" y="438"/>
                        </a:lnTo>
                        <a:lnTo>
                          <a:pt x="2465" y="438"/>
                        </a:lnTo>
                        <a:lnTo>
                          <a:pt x="2465" y="438"/>
                        </a:lnTo>
                        <a:lnTo>
                          <a:pt x="2471" y="438"/>
                        </a:lnTo>
                        <a:lnTo>
                          <a:pt x="2471" y="438"/>
                        </a:lnTo>
                        <a:lnTo>
                          <a:pt x="2471" y="438"/>
                        </a:lnTo>
                        <a:lnTo>
                          <a:pt x="2471" y="438"/>
                        </a:lnTo>
                        <a:lnTo>
                          <a:pt x="2471" y="438"/>
                        </a:lnTo>
                        <a:lnTo>
                          <a:pt x="2471" y="438"/>
                        </a:lnTo>
                        <a:lnTo>
                          <a:pt x="2477" y="438"/>
                        </a:lnTo>
                        <a:lnTo>
                          <a:pt x="2477" y="438"/>
                        </a:lnTo>
                        <a:lnTo>
                          <a:pt x="2477" y="438"/>
                        </a:lnTo>
                        <a:lnTo>
                          <a:pt x="2477" y="444"/>
                        </a:lnTo>
                        <a:lnTo>
                          <a:pt x="2477" y="444"/>
                        </a:lnTo>
                        <a:lnTo>
                          <a:pt x="2477" y="444"/>
                        </a:lnTo>
                        <a:lnTo>
                          <a:pt x="2483" y="444"/>
                        </a:lnTo>
                        <a:lnTo>
                          <a:pt x="2483" y="444"/>
                        </a:lnTo>
                        <a:lnTo>
                          <a:pt x="2483" y="444"/>
                        </a:lnTo>
                        <a:lnTo>
                          <a:pt x="2483" y="444"/>
                        </a:lnTo>
                        <a:lnTo>
                          <a:pt x="2483" y="444"/>
                        </a:lnTo>
                        <a:lnTo>
                          <a:pt x="2483" y="444"/>
                        </a:lnTo>
                        <a:lnTo>
                          <a:pt x="2490" y="444"/>
                        </a:lnTo>
                        <a:lnTo>
                          <a:pt x="2490" y="444"/>
                        </a:lnTo>
                        <a:lnTo>
                          <a:pt x="2490" y="444"/>
                        </a:lnTo>
                        <a:lnTo>
                          <a:pt x="2490" y="444"/>
                        </a:lnTo>
                        <a:lnTo>
                          <a:pt x="2490" y="444"/>
                        </a:lnTo>
                        <a:lnTo>
                          <a:pt x="2490" y="444"/>
                        </a:lnTo>
                        <a:lnTo>
                          <a:pt x="2496" y="444"/>
                        </a:lnTo>
                        <a:lnTo>
                          <a:pt x="2496" y="444"/>
                        </a:lnTo>
                        <a:lnTo>
                          <a:pt x="2496" y="444"/>
                        </a:lnTo>
                        <a:lnTo>
                          <a:pt x="2496" y="444"/>
                        </a:lnTo>
                        <a:lnTo>
                          <a:pt x="2496" y="444"/>
                        </a:lnTo>
                        <a:lnTo>
                          <a:pt x="2496" y="444"/>
                        </a:lnTo>
                        <a:lnTo>
                          <a:pt x="2502" y="444"/>
                        </a:lnTo>
                        <a:lnTo>
                          <a:pt x="2502" y="444"/>
                        </a:lnTo>
                        <a:lnTo>
                          <a:pt x="2502" y="444"/>
                        </a:lnTo>
                        <a:lnTo>
                          <a:pt x="2502" y="444"/>
                        </a:lnTo>
                        <a:lnTo>
                          <a:pt x="2502" y="444"/>
                        </a:lnTo>
                        <a:lnTo>
                          <a:pt x="2502" y="444"/>
                        </a:lnTo>
                        <a:lnTo>
                          <a:pt x="2508" y="444"/>
                        </a:lnTo>
                        <a:lnTo>
                          <a:pt x="2508" y="444"/>
                        </a:lnTo>
                        <a:lnTo>
                          <a:pt x="2508" y="444"/>
                        </a:lnTo>
                        <a:lnTo>
                          <a:pt x="2508" y="444"/>
                        </a:lnTo>
                        <a:lnTo>
                          <a:pt x="2508" y="444"/>
                        </a:lnTo>
                        <a:lnTo>
                          <a:pt x="2508" y="444"/>
                        </a:lnTo>
                        <a:lnTo>
                          <a:pt x="2515" y="444"/>
                        </a:lnTo>
                        <a:lnTo>
                          <a:pt x="2515" y="444"/>
                        </a:lnTo>
                        <a:lnTo>
                          <a:pt x="2515" y="444"/>
                        </a:lnTo>
                        <a:lnTo>
                          <a:pt x="2515" y="444"/>
                        </a:lnTo>
                        <a:lnTo>
                          <a:pt x="2515" y="444"/>
                        </a:lnTo>
                        <a:lnTo>
                          <a:pt x="2515" y="444"/>
                        </a:lnTo>
                        <a:lnTo>
                          <a:pt x="2521" y="438"/>
                        </a:lnTo>
                        <a:lnTo>
                          <a:pt x="2521" y="438"/>
                        </a:lnTo>
                        <a:lnTo>
                          <a:pt x="2521" y="432"/>
                        </a:lnTo>
                        <a:lnTo>
                          <a:pt x="2521" y="432"/>
                        </a:lnTo>
                        <a:lnTo>
                          <a:pt x="2521" y="426"/>
                        </a:lnTo>
                        <a:lnTo>
                          <a:pt x="2521" y="420"/>
                        </a:lnTo>
                        <a:lnTo>
                          <a:pt x="2527" y="414"/>
                        </a:lnTo>
                        <a:lnTo>
                          <a:pt x="2527" y="408"/>
                        </a:lnTo>
                        <a:lnTo>
                          <a:pt x="2527" y="396"/>
                        </a:lnTo>
                        <a:lnTo>
                          <a:pt x="2527" y="390"/>
                        </a:lnTo>
                        <a:lnTo>
                          <a:pt x="2527" y="384"/>
                        </a:lnTo>
                        <a:lnTo>
                          <a:pt x="2527" y="378"/>
                        </a:lnTo>
                        <a:lnTo>
                          <a:pt x="2527" y="366"/>
                        </a:lnTo>
                        <a:lnTo>
                          <a:pt x="2533" y="360"/>
                        </a:lnTo>
                        <a:lnTo>
                          <a:pt x="2533" y="354"/>
                        </a:lnTo>
                        <a:lnTo>
                          <a:pt x="2533" y="336"/>
                        </a:lnTo>
                        <a:lnTo>
                          <a:pt x="2533" y="330"/>
                        </a:lnTo>
                        <a:lnTo>
                          <a:pt x="2533" y="324"/>
                        </a:lnTo>
                        <a:lnTo>
                          <a:pt x="2539" y="312"/>
                        </a:lnTo>
                        <a:lnTo>
                          <a:pt x="2539" y="306"/>
                        </a:lnTo>
                        <a:lnTo>
                          <a:pt x="2539" y="294"/>
                        </a:lnTo>
                        <a:lnTo>
                          <a:pt x="2539" y="288"/>
                        </a:lnTo>
                        <a:lnTo>
                          <a:pt x="2539" y="282"/>
                        </a:lnTo>
                        <a:lnTo>
                          <a:pt x="2539" y="270"/>
                        </a:lnTo>
                        <a:lnTo>
                          <a:pt x="2546" y="264"/>
                        </a:lnTo>
                        <a:lnTo>
                          <a:pt x="2546" y="252"/>
                        </a:lnTo>
                        <a:lnTo>
                          <a:pt x="2546" y="246"/>
                        </a:lnTo>
                        <a:lnTo>
                          <a:pt x="2546" y="240"/>
                        </a:lnTo>
                        <a:lnTo>
                          <a:pt x="2546" y="240"/>
                        </a:lnTo>
                        <a:lnTo>
                          <a:pt x="2546" y="240"/>
                        </a:lnTo>
                        <a:lnTo>
                          <a:pt x="2546" y="246"/>
                        </a:lnTo>
                        <a:lnTo>
                          <a:pt x="2552" y="258"/>
                        </a:lnTo>
                        <a:lnTo>
                          <a:pt x="2552" y="282"/>
                        </a:lnTo>
                        <a:lnTo>
                          <a:pt x="2552" y="294"/>
                        </a:lnTo>
                        <a:lnTo>
                          <a:pt x="2552" y="312"/>
                        </a:lnTo>
                        <a:lnTo>
                          <a:pt x="2552" y="324"/>
                        </a:lnTo>
                        <a:lnTo>
                          <a:pt x="2558" y="336"/>
                        </a:lnTo>
                        <a:lnTo>
                          <a:pt x="2558" y="354"/>
                        </a:lnTo>
                        <a:lnTo>
                          <a:pt x="2558" y="366"/>
                        </a:lnTo>
                        <a:lnTo>
                          <a:pt x="2558" y="378"/>
                        </a:lnTo>
                        <a:lnTo>
                          <a:pt x="2558" y="390"/>
                        </a:lnTo>
                        <a:lnTo>
                          <a:pt x="2558" y="408"/>
                        </a:lnTo>
                        <a:lnTo>
                          <a:pt x="2564" y="420"/>
                        </a:lnTo>
                        <a:lnTo>
                          <a:pt x="2564" y="432"/>
                        </a:lnTo>
                        <a:lnTo>
                          <a:pt x="2564" y="444"/>
                        </a:lnTo>
                        <a:lnTo>
                          <a:pt x="2564" y="450"/>
                        </a:lnTo>
                        <a:lnTo>
                          <a:pt x="2564" y="462"/>
                        </a:lnTo>
                        <a:lnTo>
                          <a:pt x="2564" y="474"/>
                        </a:lnTo>
                        <a:lnTo>
                          <a:pt x="2564" y="486"/>
                        </a:lnTo>
                        <a:lnTo>
                          <a:pt x="2571" y="498"/>
                        </a:lnTo>
                        <a:lnTo>
                          <a:pt x="2571" y="504"/>
                        </a:lnTo>
                        <a:lnTo>
                          <a:pt x="2571" y="516"/>
                        </a:lnTo>
                        <a:lnTo>
                          <a:pt x="2571" y="522"/>
                        </a:lnTo>
                        <a:lnTo>
                          <a:pt x="2571" y="534"/>
                        </a:lnTo>
                        <a:lnTo>
                          <a:pt x="2577" y="546"/>
                        </a:lnTo>
                        <a:lnTo>
                          <a:pt x="2577" y="552"/>
                        </a:lnTo>
                        <a:lnTo>
                          <a:pt x="2577" y="558"/>
                        </a:lnTo>
                        <a:lnTo>
                          <a:pt x="2577" y="564"/>
                        </a:lnTo>
                        <a:lnTo>
                          <a:pt x="2577" y="570"/>
                        </a:lnTo>
                        <a:lnTo>
                          <a:pt x="2577" y="576"/>
                        </a:lnTo>
                        <a:lnTo>
                          <a:pt x="2577" y="582"/>
                        </a:lnTo>
                        <a:lnTo>
                          <a:pt x="2583" y="582"/>
                        </a:lnTo>
                        <a:lnTo>
                          <a:pt x="2583" y="588"/>
                        </a:lnTo>
                        <a:lnTo>
                          <a:pt x="2583" y="594"/>
                        </a:lnTo>
                        <a:lnTo>
                          <a:pt x="2583" y="594"/>
                        </a:lnTo>
                        <a:lnTo>
                          <a:pt x="2583" y="600"/>
                        </a:lnTo>
                        <a:lnTo>
                          <a:pt x="2583" y="600"/>
                        </a:lnTo>
                        <a:lnTo>
                          <a:pt x="2589" y="606"/>
                        </a:lnTo>
                        <a:lnTo>
                          <a:pt x="2589" y="606"/>
                        </a:lnTo>
                        <a:lnTo>
                          <a:pt x="2589" y="612"/>
                        </a:lnTo>
                        <a:lnTo>
                          <a:pt x="2589" y="612"/>
                        </a:lnTo>
                        <a:lnTo>
                          <a:pt x="2589" y="618"/>
                        </a:lnTo>
                        <a:lnTo>
                          <a:pt x="2596" y="624"/>
                        </a:lnTo>
                        <a:lnTo>
                          <a:pt x="2596" y="624"/>
                        </a:lnTo>
                        <a:lnTo>
                          <a:pt x="2596" y="624"/>
                        </a:lnTo>
                        <a:lnTo>
                          <a:pt x="2596" y="630"/>
                        </a:lnTo>
                        <a:lnTo>
                          <a:pt x="2596" y="630"/>
                        </a:lnTo>
                        <a:lnTo>
                          <a:pt x="2596" y="630"/>
                        </a:lnTo>
                        <a:lnTo>
                          <a:pt x="2602" y="636"/>
                        </a:lnTo>
                        <a:lnTo>
                          <a:pt x="2602" y="636"/>
                        </a:lnTo>
                        <a:lnTo>
                          <a:pt x="2602" y="636"/>
                        </a:lnTo>
                        <a:lnTo>
                          <a:pt x="2602" y="636"/>
                        </a:lnTo>
                        <a:lnTo>
                          <a:pt x="2602" y="636"/>
                        </a:lnTo>
                        <a:lnTo>
                          <a:pt x="2602" y="636"/>
                        </a:lnTo>
                        <a:lnTo>
                          <a:pt x="2602" y="636"/>
                        </a:lnTo>
                        <a:lnTo>
                          <a:pt x="2608" y="642"/>
                        </a:lnTo>
                        <a:lnTo>
                          <a:pt x="2608" y="642"/>
                        </a:lnTo>
                        <a:lnTo>
                          <a:pt x="2608" y="642"/>
                        </a:lnTo>
                        <a:lnTo>
                          <a:pt x="2608" y="642"/>
                        </a:lnTo>
                        <a:lnTo>
                          <a:pt x="2608" y="642"/>
                        </a:lnTo>
                        <a:lnTo>
                          <a:pt x="2614" y="642"/>
                        </a:lnTo>
                        <a:lnTo>
                          <a:pt x="2614" y="636"/>
                        </a:lnTo>
                        <a:lnTo>
                          <a:pt x="2614" y="636"/>
                        </a:lnTo>
                        <a:lnTo>
                          <a:pt x="2614" y="636"/>
                        </a:lnTo>
                        <a:lnTo>
                          <a:pt x="2614" y="636"/>
                        </a:lnTo>
                        <a:lnTo>
                          <a:pt x="2614" y="636"/>
                        </a:lnTo>
                        <a:lnTo>
                          <a:pt x="2614" y="636"/>
                        </a:lnTo>
                        <a:lnTo>
                          <a:pt x="2621" y="630"/>
                        </a:lnTo>
                        <a:lnTo>
                          <a:pt x="2621" y="630"/>
                        </a:lnTo>
                        <a:lnTo>
                          <a:pt x="2621" y="630"/>
                        </a:lnTo>
                        <a:lnTo>
                          <a:pt x="2621" y="624"/>
                        </a:lnTo>
                        <a:lnTo>
                          <a:pt x="2621" y="624"/>
                        </a:lnTo>
                        <a:lnTo>
                          <a:pt x="2621" y="624"/>
                        </a:lnTo>
                        <a:lnTo>
                          <a:pt x="2627" y="618"/>
                        </a:lnTo>
                        <a:lnTo>
                          <a:pt x="2627" y="618"/>
                        </a:lnTo>
                        <a:lnTo>
                          <a:pt x="2627" y="618"/>
                        </a:lnTo>
                        <a:lnTo>
                          <a:pt x="2627" y="612"/>
                        </a:lnTo>
                        <a:lnTo>
                          <a:pt x="2627" y="612"/>
                        </a:lnTo>
                        <a:lnTo>
                          <a:pt x="2627" y="606"/>
                        </a:lnTo>
                        <a:lnTo>
                          <a:pt x="2633" y="600"/>
                        </a:lnTo>
                        <a:lnTo>
                          <a:pt x="2633" y="594"/>
                        </a:lnTo>
                        <a:lnTo>
                          <a:pt x="2633" y="588"/>
                        </a:lnTo>
                        <a:lnTo>
                          <a:pt x="2633" y="588"/>
                        </a:lnTo>
                        <a:lnTo>
                          <a:pt x="2633" y="582"/>
                        </a:lnTo>
                        <a:lnTo>
                          <a:pt x="2633" y="576"/>
                        </a:lnTo>
                        <a:lnTo>
                          <a:pt x="2639" y="564"/>
                        </a:lnTo>
                        <a:lnTo>
                          <a:pt x="2639" y="558"/>
                        </a:lnTo>
                        <a:lnTo>
                          <a:pt x="2639" y="552"/>
                        </a:lnTo>
                        <a:lnTo>
                          <a:pt x="2639" y="540"/>
                        </a:lnTo>
                        <a:lnTo>
                          <a:pt x="2639" y="534"/>
                        </a:lnTo>
                        <a:lnTo>
                          <a:pt x="2639" y="522"/>
                        </a:lnTo>
                        <a:lnTo>
                          <a:pt x="2646" y="516"/>
                        </a:lnTo>
                        <a:lnTo>
                          <a:pt x="2646" y="504"/>
                        </a:lnTo>
                        <a:lnTo>
                          <a:pt x="2646" y="492"/>
                        </a:lnTo>
                        <a:lnTo>
                          <a:pt x="2646" y="480"/>
                        </a:lnTo>
                        <a:lnTo>
                          <a:pt x="2646" y="468"/>
                        </a:lnTo>
                        <a:lnTo>
                          <a:pt x="2652" y="450"/>
                        </a:lnTo>
                        <a:lnTo>
                          <a:pt x="2652" y="432"/>
                        </a:lnTo>
                        <a:lnTo>
                          <a:pt x="2652" y="420"/>
                        </a:lnTo>
                        <a:lnTo>
                          <a:pt x="2652" y="408"/>
                        </a:lnTo>
                        <a:lnTo>
                          <a:pt x="2652" y="396"/>
                        </a:lnTo>
                        <a:lnTo>
                          <a:pt x="2652" y="384"/>
                        </a:lnTo>
                        <a:lnTo>
                          <a:pt x="2658" y="366"/>
                        </a:lnTo>
                        <a:lnTo>
                          <a:pt x="2658" y="354"/>
                        </a:lnTo>
                        <a:lnTo>
                          <a:pt x="2658" y="336"/>
                        </a:lnTo>
                        <a:lnTo>
                          <a:pt x="2658" y="324"/>
                        </a:lnTo>
                        <a:lnTo>
                          <a:pt x="2658" y="306"/>
                        </a:lnTo>
                        <a:lnTo>
                          <a:pt x="2658" y="300"/>
                        </a:lnTo>
                        <a:lnTo>
                          <a:pt x="2658" y="288"/>
                        </a:lnTo>
                        <a:lnTo>
                          <a:pt x="2664" y="282"/>
                        </a:lnTo>
                        <a:lnTo>
                          <a:pt x="2664" y="282"/>
                        </a:lnTo>
                        <a:lnTo>
                          <a:pt x="2664" y="282"/>
                        </a:lnTo>
                        <a:lnTo>
                          <a:pt x="2664" y="282"/>
                        </a:lnTo>
                        <a:lnTo>
                          <a:pt x="2664" y="294"/>
                        </a:lnTo>
                        <a:lnTo>
                          <a:pt x="2670" y="300"/>
                        </a:lnTo>
                        <a:lnTo>
                          <a:pt x="2670" y="312"/>
                        </a:lnTo>
                        <a:lnTo>
                          <a:pt x="2670" y="318"/>
                        </a:lnTo>
                        <a:lnTo>
                          <a:pt x="2670" y="324"/>
                        </a:lnTo>
                        <a:lnTo>
                          <a:pt x="2670" y="330"/>
                        </a:lnTo>
                        <a:lnTo>
                          <a:pt x="2670" y="336"/>
                        </a:lnTo>
                        <a:lnTo>
                          <a:pt x="2670" y="342"/>
                        </a:lnTo>
                        <a:lnTo>
                          <a:pt x="2677" y="348"/>
                        </a:lnTo>
                        <a:lnTo>
                          <a:pt x="2677" y="354"/>
                        </a:lnTo>
                        <a:lnTo>
                          <a:pt x="2677" y="366"/>
                        </a:lnTo>
                        <a:lnTo>
                          <a:pt x="2677" y="372"/>
                        </a:lnTo>
                        <a:lnTo>
                          <a:pt x="2677" y="378"/>
                        </a:lnTo>
                        <a:lnTo>
                          <a:pt x="2677" y="384"/>
                        </a:lnTo>
                        <a:lnTo>
                          <a:pt x="2683" y="390"/>
                        </a:lnTo>
                        <a:lnTo>
                          <a:pt x="2683" y="396"/>
                        </a:lnTo>
                        <a:lnTo>
                          <a:pt x="2683" y="402"/>
                        </a:lnTo>
                        <a:lnTo>
                          <a:pt x="2683" y="414"/>
                        </a:lnTo>
                        <a:lnTo>
                          <a:pt x="2683" y="420"/>
                        </a:lnTo>
                        <a:lnTo>
                          <a:pt x="2689" y="426"/>
                        </a:lnTo>
                        <a:lnTo>
                          <a:pt x="2689" y="432"/>
                        </a:lnTo>
                        <a:lnTo>
                          <a:pt x="2689" y="438"/>
                        </a:lnTo>
                        <a:lnTo>
                          <a:pt x="2689" y="444"/>
                        </a:lnTo>
                        <a:lnTo>
                          <a:pt x="2689" y="450"/>
                        </a:lnTo>
                        <a:lnTo>
                          <a:pt x="2689" y="456"/>
                        </a:lnTo>
                        <a:lnTo>
                          <a:pt x="2689" y="462"/>
                        </a:lnTo>
                        <a:lnTo>
                          <a:pt x="2695" y="468"/>
                        </a:lnTo>
                        <a:lnTo>
                          <a:pt x="2695" y="474"/>
                        </a:lnTo>
                        <a:lnTo>
                          <a:pt x="2695" y="480"/>
                        </a:lnTo>
                        <a:lnTo>
                          <a:pt x="2695" y="486"/>
                        </a:lnTo>
                        <a:lnTo>
                          <a:pt x="2695" y="486"/>
                        </a:lnTo>
                        <a:lnTo>
                          <a:pt x="2695" y="492"/>
                        </a:lnTo>
                        <a:lnTo>
                          <a:pt x="2702" y="498"/>
                        </a:lnTo>
                        <a:lnTo>
                          <a:pt x="2702" y="504"/>
                        </a:lnTo>
                        <a:lnTo>
                          <a:pt x="2702" y="510"/>
                        </a:lnTo>
                        <a:lnTo>
                          <a:pt x="2702" y="510"/>
                        </a:lnTo>
                        <a:lnTo>
                          <a:pt x="2702" y="516"/>
                        </a:lnTo>
                        <a:lnTo>
                          <a:pt x="2702" y="522"/>
                        </a:lnTo>
                        <a:lnTo>
                          <a:pt x="2708" y="528"/>
                        </a:lnTo>
                        <a:lnTo>
                          <a:pt x="2708" y="528"/>
                        </a:lnTo>
                        <a:lnTo>
                          <a:pt x="2708" y="534"/>
                        </a:lnTo>
                        <a:lnTo>
                          <a:pt x="2708" y="540"/>
                        </a:lnTo>
                        <a:lnTo>
                          <a:pt x="2708" y="546"/>
                        </a:lnTo>
                        <a:lnTo>
                          <a:pt x="2708" y="546"/>
                        </a:lnTo>
                        <a:lnTo>
                          <a:pt x="2714" y="552"/>
                        </a:lnTo>
                        <a:lnTo>
                          <a:pt x="2714" y="558"/>
                        </a:lnTo>
                        <a:lnTo>
                          <a:pt x="2714" y="558"/>
                        </a:lnTo>
                        <a:lnTo>
                          <a:pt x="2714" y="564"/>
                        </a:lnTo>
                        <a:lnTo>
                          <a:pt x="2714" y="570"/>
                        </a:lnTo>
                        <a:lnTo>
                          <a:pt x="2720" y="576"/>
                        </a:lnTo>
                        <a:lnTo>
                          <a:pt x="2720" y="576"/>
                        </a:lnTo>
                        <a:lnTo>
                          <a:pt x="2720" y="582"/>
                        </a:lnTo>
                        <a:lnTo>
                          <a:pt x="2720" y="582"/>
                        </a:lnTo>
                        <a:lnTo>
                          <a:pt x="2720" y="588"/>
                        </a:lnTo>
                        <a:lnTo>
                          <a:pt x="2720" y="588"/>
                        </a:lnTo>
                        <a:lnTo>
                          <a:pt x="2720" y="594"/>
                        </a:lnTo>
                        <a:lnTo>
                          <a:pt x="2727" y="594"/>
                        </a:lnTo>
                        <a:lnTo>
                          <a:pt x="2727" y="594"/>
                        </a:lnTo>
                        <a:lnTo>
                          <a:pt x="2727" y="600"/>
                        </a:lnTo>
                        <a:lnTo>
                          <a:pt x="2727" y="600"/>
                        </a:lnTo>
                        <a:lnTo>
                          <a:pt x="2727" y="606"/>
                        </a:lnTo>
                        <a:lnTo>
                          <a:pt x="2727" y="606"/>
                        </a:lnTo>
                        <a:lnTo>
                          <a:pt x="2733" y="606"/>
                        </a:lnTo>
                        <a:lnTo>
                          <a:pt x="2733" y="612"/>
                        </a:lnTo>
                        <a:lnTo>
                          <a:pt x="2733" y="612"/>
                        </a:lnTo>
                        <a:lnTo>
                          <a:pt x="2733" y="612"/>
                        </a:lnTo>
                        <a:lnTo>
                          <a:pt x="2733" y="618"/>
                        </a:lnTo>
                        <a:lnTo>
                          <a:pt x="2733" y="618"/>
                        </a:lnTo>
                        <a:lnTo>
                          <a:pt x="2739" y="618"/>
                        </a:lnTo>
                        <a:lnTo>
                          <a:pt x="2739" y="624"/>
                        </a:lnTo>
                        <a:lnTo>
                          <a:pt x="2739" y="624"/>
                        </a:lnTo>
                        <a:lnTo>
                          <a:pt x="2739" y="624"/>
                        </a:lnTo>
                        <a:lnTo>
                          <a:pt x="2739" y="624"/>
                        </a:lnTo>
                        <a:lnTo>
                          <a:pt x="2739" y="624"/>
                        </a:lnTo>
                        <a:lnTo>
                          <a:pt x="2745" y="630"/>
                        </a:lnTo>
                        <a:lnTo>
                          <a:pt x="2745" y="630"/>
                        </a:lnTo>
                        <a:lnTo>
                          <a:pt x="2745" y="630"/>
                        </a:lnTo>
                        <a:lnTo>
                          <a:pt x="2745" y="630"/>
                        </a:lnTo>
                        <a:lnTo>
                          <a:pt x="2745" y="630"/>
                        </a:lnTo>
                        <a:lnTo>
                          <a:pt x="2745" y="630"/>
                        </a:lnTo>
                        <a:lnTo>
                          <a:pt x="2752" y="630"/>
                        </a:lnTo>
                        <a:lnTo>
                          <a:pt x="2752" y="630"/>
                        </a:lnTo>
                        <a:lnTo>
                          <a:pt x="2752" y="630"/>
                        </a:lnTo>
                        <a:lnTo>
                          <a:pt x="2752" y="630"/>
                        </a:lnTo>
                        <a:lnTo>
                          <a:pt x="2752" y="630"/>
                        </a:lnTo>
                        <a:lnTo>
                          <a:pt x="2752" y="630"/>
                        </a:lnTo>
                        <a:lnTo>
                          <a:pt x="2758" y="630"/>
                        </a:lnTo>
                        <a:lnTo>
                          <a:pt x="2758" y="624"/>
                        </a:lnTo>
                        <a:lnTo>
                          <a:pt x="2758" y="624"/>
                        </a:lnTo>
                        <a:lnTo>
                          <a:pt x="2758" y="624"/>
                        </a:lnTo>
                        <a:lnTo>
                          <a:pt x="2758" y="624"/>
                        </a:lnTo>
                        <a:lnTo>
                          <a:pt x="2758" y="624"/>
                        </a:lnTo>
                        <a:lnTo>
                          <a:pt x="2764" y="618"/>
                        </a:lnTo>
                        <a:lnTo>
                          <a:pt x="2764" y="618"/>
                        </a:lnTo>
                        <a:lnTo>
                          <a:pt x="2764" y="618"/>
                        </a:lnTo>
                        <a:lnTo>
                          <a:pt x="2764" y="612"/>
                        </a:lnTo>
                        <a:lnTo>
                          <a:pt x="2764" y="612"/>
                        </a:lnTo>
                        <a:lnTo>
                          <a:pt x="2764" y="612"/>
                        </a:lnTo>
                        <a:lnTo>
                          <a:pt x="2770" y="606"/>
                        </a:lnTo>
                        <a:lnTo>
                          <a:pt x="2770" y="606"/>
                        </a:lnTo>
                        <a:lnTo>
                          <a:pt x="2770" y="606"/>
                        </a:lnTo>
                        <a:lnTo>
                          <a:pt x="2770" y="600"/>
                        </a:lnTo>
                        <a:lnTo>
                          <a:pt x="2770" y="600"/>
                        </a:lnTo>
                        <a:lnTo>
                          <a:pt x="2770" y="594"/>
                        </a:lnTo>
                        <a:lnTo>
                          <a:pt x="2777" y="594"/>
                        </a:lnTo>
                        <a:lnTo>
                          <a:pt x="2777" y="594"/>
                        </a:lnTo>
                        <a:lnTo>
                          <a:pt x="2777" y="588"/>
                        </a:lnTo>
                        <a:lnTo>
                          <a:pt x="2777" y="588"/>
                        </a:lnTo>
                        <a:lnTo>
                          <a:pt x="2777" y="582"/>
                        </a:lnTo>
                        <a:lnTo>
                          <a:pt x="2777" y="576"/>
                        </a:lnTo>
                        <a:lnTo>
                          <a:pt x="2783" y="576"/>
                        </a:lnTo>
                        <a:lnTo>
                          <a:pt x="2783" y="570"/>
                        </a:lnTo>
                        <a:lnTo>
                          <a:pt x="2783" y="564"/>
                        </a:lnTo>
                        <a:lnTo>
                          <a:pt x="2783" y="564"/>
                        </a:lnTo>
                        <a:lnTo>
                          <a:pt x="2783" y="558"/>
                        </a:lnTo>
                        <a:lnTo>
                          <a:pt x="2783" y="558"/>
                        </a:lnTo>
                        <a:lnTo>
                          <a:pt x="2789" y="552"/>
                        </a:lnTo>
                        <a:lnTo>
                          <a:pt x="2789" y="546"/>
                        </a:lnTo>
                        <a:lnTo>
                          <a:pt x="2789" y="546"/>
                        </a:lnTo>
                        <a:lnTo>
                          <a:pt x="2789" y="540"/>
                        </a:lnTo>
                        <a:lnTo>
                          <a:pt x="2789" y="534"/>
                        </a:lnTo>
                        <a:lnTo>
                          <a:pt x="2789" y="528"/>
                        </a:lnTo>
                        <a:lnTo>
                          <a:pt x="2795" y="528"/>
                        </a:lnTo>
                        <a:lnTo>
                          <a:pt x="2795" y="522"/>
                        </a:lnTo>
                        <a:lnTo>
                          <a:pt x="2795" y="516"/>
                        </a:lnTo>
                        <a:lnTo>
                          <a:pt x="2795" y="510"/>
                        </a:lnTo>
                        <a:lnTo>
                          <a:pt x="2795" y="510"/>
                        </a:lnTo>
                        <a:lnTo>
                          <a:pt x="2795" y="504"/>
                        </a:lnTo>
                        <a:lnTo>
                          <a:pt x="2802" y="498"/>
                        </a:lnTo>
                        <a:lnTo>
                          <a:pt x="2802" y="492"/>
                        </a:lnTo>
                        <a:lnTo>
                          <a:pt x="2802" y="486"/>
                        </a:lnTo>
                        <a:lnTo>
                          <a:pt x="2802" y="486"/>
                        </a:lnTo>
                        <a:lnTo>
                          <a:pt x="2802" y="480"/>
                        </a:lnTo>
                        <a:lnTo>
                          <a:pt x="2802" y="474"/>
                        </a:lnTo>
                        <a:lnTo>
                          <a:pt x="2808" y="468"/>
                        </a:lnTo>
                        <a:lnTo>
                          <a:pt x="2808" y="462"/>
                        </a:lnTo>
                        <a:lnTo>
                          <a:pt x="2808" y="456"/>
                        </a:lnTo>
                        <a:lnTo>
                          <a:pt x="2808" y="450"/>
                        </a:lnTo>
                        <a:lnTo>
                          <a:pt x="2808" y="444"/>
                        </a:lnTo>
                        <a:lnTo>
                          <a:pt x="2808" y="432"/>
                        </a:lnTo>
                        <a:lnTo>
                          <a:pt x="2814" y="426"/>
                        </a:lnTo>
                        <a:lnTo>
                          <a:pt x="2814" y="420"/>
                        </a:lnTo>
                        <a:lnTo>
                          <a:pt x="2814" y="414"/>
                        </a:lnTo>
                        <a:lnTo>
                          <a:pt x="2814" y="408"/>
                        </a:lnTo>
                        <a:lnTo>
                          <a:pt x="2814" y="402"/>
                        </a:lnTo>
                        <a:lnTo>
                          <a:pt x="2814" y="396"/>
                        </a:lnTo>
                        <a:lnTo>
                          <a:pt x="2820" y="390"/>
                        </a:lnTo>
                        <a:lnTo>
                          <a:pt x="2820" y="384"/>
                        </a:lnTo>
                        <a:lnTo>
                          <a:pt x="2820" y="378"/>
                        </a:lnTo>
                        <a:lnTo>
                          <a:pt x="2820" y="372"/>
                        </a:lnTo>
                        <a:lnTo>
                          <a:pt x="2820" y="366"/>
                        </a:lnTo>
                        <a:lnTo>
                          <a:pt x="2820" y="354"/>
                        </a:lnTo>
                        <a:lnTo>
                          <a:pt x="2826" y="348"/>
                        </a:lnTo>
                        <a:lnTo>
                          <a:pt x="2826" y="342"/>
                        </a:lnTo>
                        <a:lnTo>
                          <a:pt x="2826" y="336"/>
                        </a:lnTo>
                        <a:lnTo>
                          <a:pt x="2826" y="330"/>
                        </a:lnTo>
                        <a:lnTo>
                          <a:pt x="2826" y="324"/>
                        </a:lnTo>
                        <a:lnTo>
                          <a:pt x="2826" y="318"/>
                        </a:lnTo>
                        <a:lnTo>
                          <a:pt x="2826" y="312"/>
                        </a:lnTo>
                        <a:lnTo>
                          <a:pt x="2833" y="306"/>
                        </a:lnTo>
                        <a:lnTo>
                          <a:pt x="2833" y="306"/>
                        </a:lnTo>
                        <a:lnTo>
                          <a:pt x="2833" y="306"/>
                        </a:lnTo>
                        <a:lnTo>
                          <a:pt x="2833" y="306"/>
                        </a:lnTo>
                        <a:lnTo>
                          <a:pt x="2833" y="312"/>
                        </a:lnTo>
                        <a:lnTo>
                          <a:pt x="2839" y="318"/>
                        </a:lnTo>
                        <a:lnTo>
                          <a:pt x="2839" y="330"/>
                        </a:lnTo>
                        <a:lnTo>
                          <a:pt x="2839" y="336"/>
                        </a:lnTo>
                        <a:lnTo>
                          <a:pt x="2839" y="342"/>
                        </a:lnTo>
                        <a:lnTo>
                          <a:pt x="2839" y="348"/>
                        </a:lnTo>
                        <a:lnTo>
                          <a:pt x="2839" y="360"/>
                        </a:lnTo>
                        <a:lnTo>
                          <a:pt x="2845" y="372"/>
                        </a:lnTo>
                        <a:lnTo>
                          <a:pt x="2845" y="378"/>
                        </a:lnTo>
                        <a:lnTo>
                          <a:pt x="2845" y="384"/>
                        </a:lnTo>
                        <a:lnTo>
                          <a:pt x="2845" y="390"/>
                        </a:lnTo>
                        <a:lnTo>
                          <a:pt x="2845" y="396"/>
                        </a:lnTo>
                        <a:lnTo>
                          <a:pt x="2845" y="408"/>
                        </a:lnTo>
                        <a:lnTo>
                          <a:pt x="2851" y="420"/>
                        </a:lnTo>
                        <a:lnTo>
                          <a:pt x="2851" y="426"/>
                        </a:lnTo>
                        <a:lnTo>
                          <a:pt x="2851" y="432"/>
                        </a:lnTo>
                        <a:lnTo>
                          <a:pt x="2851" y="438"/>
                        </a:lnTo>
                        <a:lnTo>
                          <a:pt x="2851" y="444"/>
                        </a:lnTo>
                        <a:lnTo>
                          <a:pt x="2851" y="450"/>
                        </a:lnTo>
                        <a:lnTo>
                          <a:pt x="2858" y="456"/>
                        </a:lnTo>
                        <a:lnTo>
                          <a:pt x="2858" y="462"/>
                        </a:lnTo>
                        <a:lnTo>
                          <a:pt x="2858" y="468"/>
                        </a:lnTo>
                        <a:lnTo>
                          <a:pt x="2858" y="474"/>
                        </a:lnTo>
                        <a:lnTo>
                          <a:pt x="2858" y="480"/>
                        </a:lnTo>
                        <a:lnTo>
                          <a:pt x="2858" y="486"/>
                        </a:lnTo>
                        <a:lnTo>
                          <a:pt x="2864" y="492"/>
                        </a:lnTo>
                        <a:lnTo>
                          <a:pt x="2864" y="498"/>
                        </a:lnTo>
                        <a:lnTo>
                          <a:pt x="2864" y="504"/>
                        </a:lnTo>
                        <a:lnTo>
                          <a:pt x="2864" y="510"/>
                        </a:lnTo>
                        <a:lnTo>
                          <a:pt x="2864" y="516"/>
                        </a:lnTo>
                        <a:lnTo>
                          <a:pt x="2864" y="522"/>
                        </a:lnTo>
                        <a:lnTo>
                          <a:pt x="2864" y="522"/>
                        </a:lnTo>
                        <a:lnTo>
                          <a:pt x="2870" y="528"/>
                        </a:lnTo>
                        <a:lnTo>
                          <a:pt x="2870" y="534"/>
                        </a:lnTo>
                        <a:lnTo>
                          <a:pt x="2870" y="540"/>
                        </a:lnTo>
                        <a:lnTo>
                          <a:pt x="2870" y="546"/>
                        </a:lnTo>
                        <a:lnTo>
                          <a:pt x="2870" y="552"/>
                        </a:lnTo>
                        <a:lnTo>
                          <a:pt x="2870" y="552"/>
                        </a:lnTo>
                        <a:lnTo>
                          <a:pt x="2876" y="558"/>
                        </a:lnTo>
                        <a:lnTo>
                          <a:pt x="2876" y="564"/>
                        </a:lnTo>
                        <a:lnTo>
                          <a:pt x="2876" y="570"/>
                        </a:lnTo>
                        <a:lnTo>
                          <a:pt x="2876" y="570"/>
                        </a:lnTo>
                        <a:lnTo>
                          <a:pt x="2876" y="576"/>
                        </a:lnTo>
                        <a:lnTo>
                          <a:pt x="2883" y="582"/>
                        </a:lnTo>
                        <a:lnTo>
                          <a:pt x="2883" y="582"/>
                        </a:lnTo>
                        <a:lnTo>
                          <a:pt x="2883" y="588"/>
                        </a:lnTo>
                        <a:lnTo>
                          <a:pt x="2883" y="594"/>
                        </a:lnTo>
                        <a:lnTo>
                          <a:pt x="2883" y="594"/>
                        </a:lnTo>
                        <a:lnTo>
                          <a:pt x="2883" y="600"/>
                        </a:lnTo>
                        <a:lnTo>
                          <a:pt x="2889" y="600"/>
                        </a:lnTo>
                        <a:lnTo>
                          <a:pt x="2889" y="606"/>
                        </a:lnTo>
                        <a:lnTo>
                          <a:pt x="2889" y="606"/>
                        </a:lnTo>
                        <a:lnTo>
                          <a:pt x="2889" y="606"/>
                        </a:lnTo>
                        <a:lnTo>
                          <a:pt x="2889" y="612"/>
                        </a:lnTo>
                        <a:lnTo>
                          <a:pt x="2889" y="612"/>
                        </a:lnTo>
                        <a:lnTo>
                          <a:pt x="2895" y="618"/>
                        </a:lnTo>
                        <a:lnTo>
                          <a:pt x="2895" y="618"/>
                        </a:lnTo>
                        <a:lnTo>
                          <a:pt x="2895" y="618"/>
                        </a:lnTo>
                        <a:lnTo>
                          <a:pt x="2895" y="624"/>
                        </a:lnTo>
                        <a:lnTo>
                          <a:pt x="2895" y="624"/>
                        </a:lnTo>
                        <a:lnTo>
                          <a:pt x="2895" y="624"/>
                        </a:lnTo>
                        <a:lnTo>
                          <a:pt x="2895" y="624"/>
                        </a:lnTo>
                        <a:lnTo>
                          <a:pt x="2901" y="630"/>
                        </a:lnTo>
                        <a:lnTo>
                          <a:pt x="2901" y="630"/>
                        </a:lnTo>
                        <a:lnTo>
                          <a:pt x="2901" y="630"/>
                        </a:lnTo>
                        <a:lnTo>
                          <a:pt x="2901" y="630"/>
                        </a:lnTo>
                        <a:lnTo>
                          <a:pt x="2901" y="636"/>
                        </a:lnTo>
                        <a:lnTo>
                          <a:pt x="2908" y="636"/>
                        </a:lnTo>
                        <a:lnTo>
                          <a:pt x="2908" y="636"/>
                        </a:lnTo>
                        <a:lnTo>
                          <a:pt x="2908" y="636"/>
                        </a:lnTo>
                        <a:lnTo>
                          <a:pt x="2908" y="636"/>
                        </a:lnTo>
                        <a:lnTo>
                          <a:pt x="2908" y="636"/>
                        </a:lnTo>
                        <a:lnTo>
                          <a:pt x="2908" y="636"/>
                        </a:lnTo>
                        <a:lnTo>
                          <a:pt x="2914" y="636"/>
                        </a:lnTo>
                        <a:lnTo>
                          <a:pt x="2914" y="636"/>
                        </a:lnTo>
                        <a:lnTo>
                          <a:pt x="2914" y="636"/>
                        </a:lnTo>
                        <a:lnTo>
                          <a:pt x="2914" y="636"/>
                        </a:lnTo>
                        <a:lnTo>
                          <a:pt x="2914" y="636"/>
                        </a:lnTo>
                        <a:lnTo>
                          <a:pt x="2914" y="636"/>
                        </a:lnTo>
                        <a:lnTo>
                          <a:pt x="2914" y="636"/>
                        </a:lnTo>
                        <a:lnTo>
                          <a:pt x="2920" y="630"/>
                        </a:lnTo>
                        <a:lnTo>
                          <a:pt x="2920" y="630"/>
                        </a:lnTo>
                        <a:lnTo>
                          <a:pt x="2920" y="630"/>
                        </a:lnTo>
                        <a:lnTo>
                          <a:pt x="2920" y="624"/>
                        </a:lnTo>
                        <a:lnTo>
                          <a:pt x="2920" y="624"/>
                        </a:lnTo>
                        <a:lnTo>
                          <a:pt x="2926" y="618"/>
                        </a:lnTo>
                        <a:lnTo>
                          <a:pt x="2926" y="618"/>
                        </a:lnTo>
                        <a:lnTo>
                          <a:pt x="2926" y="618"/>
                        </a:lnTo>
                        <a:lnTo>
                          <a:pt x="2926" y="612"/>
                        </a:lnTo>
                        <a:lnTo>
                          <a:pt x="2926" y="612"/>
                        </a:lnTo>
                        <a:lnTo>
                          <a:pt x="2926" y="606"/>
                        </a:lnTo>
                        <a:lnTo>
                          <a:pt x="2933" y="600"/>
                        </a:lnTo>
                        <a:lnTo>
                          <a:pt x="2933" y="600"/>
                        </a:lnTo>
                        <a:lnTo>
                          <a:pt x="2933" y="594"/>
                        </a:lnTo>
                        <a:lnTo>
                          <a:pt x="2933" y="588"/>
                        </a:lnTo>
                        <a:lnTo>
                          <a:pt x="2933" y="588"/>
                        </a:lnTo>
                        <a:lnTo>
                          <a:pt x="2933" y="582"/>
                        </a:lnTo>
                        <a:lnTo>
                          <a:pt x="2933" y="576"/>
                        </a:lnTo>
                        <a:lnTo>
                          <a:pt x="2939" y="576"/>
                        </a:lnTo>
                        <a:lnTo>
                          <a:pt x="2939" y="570"/>
                        </a:lnTo>
                        <a:lnTo>
                          <a:pt x="2939" y="564"/>
                        </a:lnTo>
                        <a:lnTo>
                          <a:pt x="2939" y="558"/>
                        </a:lnTo>
                        <a:lnTo>
                          <a:pt x="2939" y="552"/>
                        </a:lnTo>
                        <a:lnTo>
                          <a:pt x="2945" y="546"/>
                        </a:lnTo>
                        <a:lnTo>
                          <a:pt x="2945" y="540"/>
                        </a:lnTo>
                        <a:lnTo>
                          <a:pt x="2945" y="534"/>
                        </a:lnTo>
                        <a:lnTo>
                          <a:pt x="2945" y="528"/>
                        </a:lnTo>
                        <a:lnTo>
                          <a:pt x="2945" y="522"/>
                        </a:lnTo>
                        <a:lnTo>
                          <a:pt x="2945" y="516"/>
                        </a:lnTo>
                        <a:lnTo>
                          <a:pt x="2951" y="504"/>
                        </a:lnTo>
                        <a:lnTo>
                          <a:pt x="2951" y="498"/>
                        </a:lnTo>
                        <a:lnTo>
                          <a:pt x="2951" y="492"/>
                        </a:lnTo>
                        <a:lnTo>
                          <a:pt x="2951" y="486"/>
                        </a:lnTo>
                        <a:lnTo>
                          <a:pt x="2951" y="480"/>
                        </a:lnTo>
                        <a:lnTo>
                          <a:pt x="2951" y="474"/>
                        </a:lnTo>
                        <a:lnTo>
                          <a:pt x="2951" y="468"/>
                        </a:lnTo>
                        <a:lnTo>
                          <a:pt x="2958" y="456"/>
                        </a:lnTo>
                        <a:lnTo>
                          <a:pt x="2958" y="450"/>
                        </a:lnTo>
                        <a:lnTo>
                          <a:pt x="2958" y="438"/>
                        </a:lnTo>
                        <a:lnTo>
                          <a:pt x="2958" y="432"/>
                        </a:lnTo>
                        <a:lnTo>
                          <a:pt x="2958" y="426"/>
                        </a:lnTo>
                        <a:lnTo>
                          <a:pt x="2964" y="414"/>
                        </a:lnTo>
                        <a:lnTo>
                          <a:pt x="2964" y="408"/>
                        </a:lnTo>
                        <a:lnTo>
                          <a:pt x="2964" y="396"/>
                        </a:lnTo>
                        <a:lnTo>
                          <a:pt x="2964" y="390"/>
                        </a:lnTo>
                        <a:lnTo>
                          <a:pt x="2964" y="378"/>
                        </a:lnTo>
                        <a:lnTo>
                          <a:pt x="2964" y="372"/>
                        </a:lnTo>
                        <a:lnTo>
                          <a:pt x="2964" y="360"/>
                        </a:lnTo>
                        <a:lnTo>
                          <a:pt x="2970" y="354"/>
                        </a:lnTo>
                        <a:lnTo>
                          <a:pt x="2970" y="342"/>
                        </a:lnTo>
                        <a:lnTo>
                          <a:pt x="2970" y="336"/>
                        </a:lnTo>
                        <a:lnTo>
                          <a:pt x="2970" y="324"/>
                        </a:lnTo>
                        <a:lnTo>
                          <a:pt x="2970" y="312"/>
                        </a:lnTo>
                        <a:lnTo>
                          <a:pt x="2970" y="306"/>
                        </a:lnTo>
                        <a:lnTo>
                          <a:pt x="2976" y="282"/>
                        </a:lnTo>
                        <a:lnTo>
                          <a:pt x="2976" y="276"/>
                        </a:lnTo>
                        <a:lnTo>
                          <a:pt x="2976" y="264"/>
                        </a:lnTo>
                        <a:lnTo>
                          <a:pt x="2976" y="252"/>
                        </a:lnTo>
                        <a:lnTo>
                          <a:pt x="2976" y="240"/>
                        </a:lnTo>
                        <a:lnTo>
                          <a:pt x="2982" y="234"/>
                        </a:lnTo>
                        <a:lnTo>
                          <a:pt x="2982" y="222"/>
                        </a:lnTo>
                        <a:lnTo>
                          <a:pt x="2982" y="210"/>
                        </a:lnTo>
                        <a:lnTo>
                          <a:pt x="2982" y="198"/>
                        </a:lnTo>
                        <a:lnTo>
                          <a:pt x="2982" y="186"/>
                        </a:lnTo>
                        <a:lnTo>
                          <a:pt x="2982" y="174"/>
                        </a:lnTo>
                        <a:lnTo>
                          <a:pt x="2982" y="162"/>
                        </a:lnTo>
                        <a:lnTo>
                          <a:pt x="2989" y="150"/>
                        </a:lnTo>
                        <a:lnTo>
                          <a:pt x="2989" y="144"/>
                        </a:lnTo>
                        <a:lnTo>
                          <a:pt x="2989" y="120"/>
                        </a:lnTo>
                        <a:lnTo>
                          <a:pt x="2989" y="114"/>
                        </a:lnTo>
                        <a:lnTo>
                          <a:pt x="2989" y="102"/>
                        </a:lnTo>
                        <a:lnTo>
                          <a:pt x="2989" y="90"/>
                        </a:lnTo>
                        <a:lnTo>
                          <a:pt x="2995" y="78"/>
                        </a:lnTo>
                        <a:lnTo>
                          <a:pt x="2995" y="66"/>
                        </a:lnTo>
                        <a:lnTo>
                          <a:pt x="2995" y="48"/>
                        </a:lnTo>
                        <a:lnTo>
                          <a:pt x="2995" y="36"/>
                        </a:lnTo>
                        <a:lnTo>
                          <a:pt x="2995" y="18"/>
                        </a:lnTo>
                        <a:lnTo>
                          <a:pt x="3001" y="18"/>
                        </a:lnTo>
                        <a:lnTo>
                          <a:pt x="3001" y="12"/>
                        </a:lnTo>
                        <a:lnTo>
                          <a:pt x="3001" y="18"/>
                        </a:lnTo>
                        <a:lnTo>
                          <a:pt x="3001" y="24"/>
                        </a:lnTo>
                        <a:lnTo>
                          <a:pt x="3001" y="30"/>
                        </a:lnTo>
                        <a:lnTo>
                          <a:pt x="3001" y="42"/>
                        </a:lnTo>
                        <a:lnTo>
                          <a:pt x="3001" y="54"/>
                        </a:lnTo>
                        <a:lnTo>
                          <a:pt x="3007" y="72"/>
                        </a:lnTo>
                        <a:lnTo>
                          <a:pt x="3007" y="84"/>
                        </a:lnTo>
                        <a:lnTo>
                          <a:pt x="3007" y="96"/>
                        </a:lnTo>
                        <a:lnTo>
                          <a:pt x="3007" y="120"/>
                        </a:lnTo>
                        <a:lnTo>
                          <a:pt x="3007" y="132"/>
                        </a:lnTo>
                        <a:lnTo>
                          <a:pt x="3007" y="144"/>
                        </a:lnTo>
                        <a:lnTo>
                          <a:pt x="3014" y="156"/>
                        </a:lnTo>
                        <a:lnTo>
                          <a:pt x="3014" y="168"/>
                        </a:lnTo>
                        <a:lnTo>
                          <a:pt x="3014" y="192"/>
                        </a:lnTo>
                        <a:lnTo>
                          <a:pt x="3014" y="204"/>
                        </a:lnTo>
                        <a:lnTo>
                          <a:pt x="3014" y="216"/>
                        </a:lnTo>
                        <a:lnTo>
                          <a:pt x="3020" y="228"/>
                        </a:lnTo>
                        <a:lnTo>
                          <a:pt x="3020" y="240"/>
                        </a:lnTo>
                        <a:lnTo>
                          <a:pt x="3020" y="252"/>
                        </a:lnTo>
                        <a:lnTo>
                          <a:pt x="3020" y="264"/>
                        </a:lnTo>
                        <a:lnTo>
                          <a:pt x="3020" y="276"/>
                        </a:lnTo>
                        <a:lnTo>
                          <a:pt x="3020" y="288"/>
                        </a:lnTo>
                        <a:lnTo>
                          <a:pt x="3020" y="294"/>
                        </a:lnTo>
                        <a:lnTo>
                          <a:pt x="3026" y="306"/>
                        </a:lnTo>
                        <a:lnTo>
                          <a:pt x="3026" y="318"/>
                        </a:lnTo>
                        <a:lnTo>
                          <a:pt x="3026" y="330"/>
                        </a:lnTo>
                        <a:lnTo>
                          <a:pt x="3026" y="342"/>
                        </a:lnTo>
                        <a:lnTo>
                          <a:pt x="3026" y="348"/>
                        </a:lnTo>
                        <a:lnTo>
                          <a:pt x="3026" y="360"/>
                        </a:lnTo>
                        <a:lnTo>
                          <a:pt x="3032" y="372"/>
                        </a:lnTo>
                        <a:lnTo>
                          <a:pt x="3032" y="378"/>
                        </a:lnTo>
                        <a:lnTo>
                          <a:pt x="3032" y="390"/>
                        </a:lnTo>
                        <a:lnTo>
                          <a:pt x="3032" y="396"/>
                        </a:lnTo>
                        <a:lnTo>
                          <a:pt x="3032" y="408"/>
                        </a:lnTo>
                        <a:lnTo>
                          <a:pt x="3039" y="426"/>
                        </a:lnTo>
                        <a:lnTo>
                          <a:pt x="3039" y="432"/>
                        </a:lnTo>
                        <a:lnTo>
                          <a:pt x="3039" y="438"/>
                        </a:lnTo>
                        <a:lnTo>
                          <a:pt x="3039" y="450"/>
                        </a:lnTo>
                        <a:lnTo>
                          <a:pt x="3039" y="456"/>
                        </a:lnTo>
                        <a:lnTo>
                          <a:pt x="3039" y="468"/>
                        </a:lnTo>
                        <a:lnTo>
                          <a:pt x="3045" y="480"/>
                        </a:lnTo>
                        <a:lnTo>
                          <a:pt x="3045" y="486"/>
                        </a:lnTo>
                        <a:lnTo>
                          <a:pt x="3045" y="492"/>
                        </a:lnTo>
                        <a:lnTo>
                          <a:pt x="3045" y="498"/>
                        </a:lnTo>
                        <a:lnTo>
                          <a:pt x="3045" y="504"/>
                        </a:lnTo>
                        <a:lnTo>
                          <a:pt x="3045" y="516"/>
                        </a:lnTo>
                        <a:lnTo>
                          <a:pt x="3051" y="522"/>
                        </a:lnTo>
                        <a:lnTo>
                          <a:pt x="3051" y="528"/>
                        </a:lnTo>
                        <a:lnTo>
                          <a:pt x="3051" y="534"/>
                        </a:lnTo>
                        <a:lnTo>
                          <a:pt x="3051" y="540"/>
                        </a:lnTo>
                        <a:lnTo>
                          <a:pt x="3051" y="546"/>
                        </a:lnTo>
                        <a:lnTo>
                          <a:pt x="3051" y="552"/>
                        </a:lnTo>
                        <a:lnTo>
                          <a:pt x="3051" y="558"/>
                        </a:lnTo>
                        <a:lnTo>
                          <a:pt x="3057" y="564"/>
                        </a:lnTo>
                        <a:lnTo>
                          <a:pt x="3057" y="570"/>
                        </a:lnTo>
                        <a:lnTo>
                          <a:pt x="3057" y="576"/>
                        </a:lnTo>
                        <a:lnTo>
                          <a:pt x="3057" y="582"/>
                        </a:lnTo>
                        <a:lnTo>
                          <a:pt x="3057" y="582"/>
                        </a:lnTo>
                        <a:lnTo>
                          <a:pt x="3057" y="588"/>
                        </a:lnTo>
                        <a:lnTo>
                          <a:pt x="3064" y="594"/>
                        </a:lnTo>
                        <a:lnTo>
                          <a:pt x="3064" y="600"/>
                        </a:lnTo>
                        <a:lnTo>
                          <a:pt x="3064" y="600"/>
                        </a:lnTo>
                        <a:lnTo>
                          <a:pt x="3064" y="606"/>
                        </a:lnTo>
                        <a:lnTo>
                          <a:pt x="3064" y="612"/>
                        </a:lnTo>
                        <a:lnTo>
                          <a:pt x="3064" y="612"/>
                        </a:lnTo>
                        <a:lnTo>
                          <a:pt x="3070" y="618"/>
                        </a:lnTo>
                        <a:lnTo>
                          <a:pt x="3070" y="624"/>
                        </a:lnTo>
                        <a:lnTo>
                          <a:pt x="3070" y="624"/>
                        </a:lnTo>
                        <a:lnTo>
                          <a:pt x="3070" y="624"/>
                        </a:lnTo>
                        <a:lnTo>
                          <a:pt x="3070" y="630"/>
                        </a:lnTo>
                        <a:lnTo>
                          <a:pt x="3070" y="630"/>
                        </a:lnTo>
                        <a:lnTo>
                          <a:pt x="3076" y="636"/>
                        </a:lnTo>
                        <a:lnTo>
                          <a:pt x="3076" y="636"/>
                        </a:lnTo>
                        <a:lnTo>
                          <a:pt x="3076" y="636"/>
                        </a:lnTo>
                        <a:lnTo>
                          <a:pt x="3076" y="636"/>
                        </a:lnTo>
                        <a:lnTo>
                          <a:pt x="3076" y="642"/>
                        </a:lnTo>
                        <a:lnTo>
                          <a:pt x="3076" y="642"/>
                        </a:lnTo>
                        <a:lnTo>
                          <a:pt x="3082" y="642"/>
                        </a:lnTo>
                        <a:lnTo>
                          <a:pt x="3082" y="642"/>
                        </a:lnTo>
                        <a:lnTo>
                          <a:pt x="3082" y="642"/>
                        </a:lnTo>
                        <a:lnTo>
                          <a:pt x="3082" y="642"/>
                        </a:lnTo>
                        <a:lnTo>
                          <a:pt x="3082" y="642"/>
                        </a:lnTo>
                        <a:lnTo>
                          <a:pt x="3089" y="642"/>
                        </a:lnTo>
                        <a:lnTo>
                          <a:pt x="3089" y="642"/>
                        </a:lnTo>
                        <a:lnTo>
                          <a:pt x="3089" y="642"/>
                        </a:lnTo>
                        <a:lnTo>
                          <a:pt x="3089" y="636"/>
                        </a:lnTo>
                        <a:lnTo>
                          <a:pt x="3089" y="636"/>
                        </a:lnTo>
                        <a:lnTo>
                          <a:pt x="3089" y="636"/>
                        </a:lnTo>
                        <a:lnTo>
                          <a:pt x="3089" y="636"/>
                        </a:lnTo>
                        <a:lnTo>
                          <a:pt x="3095" y="630"/>
                        </a:lnTo>
                        <a:lnTo>
                          <a:pt x="3095" y="630"/>
                        </a:lnTo>
                        <a:lnTo>
                          <a:pt x="3095" y="624"/>
                        </a:lnTo>
                        <a:lnTo>
                          <a:pt x="3095" y="624"/>
                        </a:lnTo>
                        <a:lnTo>
                          <a:pt x="3095" y="624"/>
                        </a:lnTo>
                        <a:lnTo>
                          <a:pt x="3095" y="618"/>
                        </a:lnTo>
                        <a:lnTo>
                          <a:pt x="3101" y="618"/>
                        </a:lnTo>
                        <a:lnTo>
                          <a:pt x="3101" y="612"/>
                        </a:lnTo>
                        <a:lnTo>
                          <a:pt x="3101" y="612"/>
                        </a:lnTo>
                        <a:lnTo>
                          <a:pt x="3101" y="606"/>
                        </a:lnTo>
                        <a:lnTo>
                          <a:pt x="3101" y="600"/>
                        </a:lnTo>
                        <a:lnTo>
                          <a:pt x="3101" y="600"/>
                        </a:lnTo>
                        <a:lnTo>
                          <a:pt x="3107" y="588"/>
                        </a:lnTo>
                        <a:lnTo>
                          <a:pt x="3107" y="582"/>
                        </a:lnTo>
                        <a:lnTo>
                          <a:pt x="3107" y="582"/>
                        </a:lnTo>
                        <a:lnTo>
                          <a:pt x="3107" y="576"/>
                        </a:lnTo>
                        <a:lnTo>
                          <a:pt x="3107" y="570"/>
                        </a:lnTo>
                        <a:lnTo>
                          <a:pt x="3107" y="564"/>
                        </a:lnTo>
                        <a:lnTo>
                          <a:pt x="3114" y="558"/>
                        </a:lnTo>
                        <a:lnTo>
                          <a:pt x="3114" y="552"/>
                        </a:lnTo>
                        <a:lnTo>
                          <a:pt x="3114" y="546"/>
                        </a:lnTo>
                        <a:lnTo>
                          <a:pt x="3114" y="540"/>
                        </a:lnTo>
                        <a:lnTo>
                          <a:pt x="3114" y="534"/>
                        </a:lnTo>
                        <a:lnTo>
                          <a:pt x="3114" y="528"/>
                        </a:lnTo>
                        <a:lnTo>
                          <a:pt x="3120" y="522"/>
                        </a:lnTo>
                        <a:lnTo>
                          <a:pt x="3120" y="516"/>
                        </a:lnTo>
                        <a:lnTo>
                          <a:pt x="3120" y="510"/>
                        </a:lnTo>
                        <a:lnTo>
                          <a:pt x="3120" y="504"/>
                        </a:lnTo>
                        <a:lnTo>
                          <a:pt x="3120" y="492"/>
                        </a:lnTo>
                        <a:lnTo>
                          <a:pt x="3120" y="486"/>
                        </a:lnTo>
                        <a:lnTo>
                          <a:pt x="3126" y="474"/>
                        </a:lnTo>
                        <a:lnTo>
                          <a:pt x="3126" y="468"/>
                        </a:lnTo>
                        <a:lnTo>
                          <a:pt x="3126" y="462"/>
                        </a:lnTo>
                        <a:lnTo>
                          <a:pt x="3126" y="456"/>
                        </a:lnTo>
                        <a:lnTo>
                          <a:pt x="3126" y="438"/>
                        </a:lnTo>
                        <a:lnTo>
                          <a:pt x="3126" y="432"/>
                        </a:lnTo>
                        <a:lnTo>
                          <a:pt x="3132" y="426"/>
                        </a:lnTo>
                        <a:lnTo>
                          <a:pt x="3132" y="414"/>
                        </a:lnTo>
                        <a:lnTo>
                          <a:pt x="3132" y="408"/>
                        </a:lnTo>
                        <a:lnTo>
                          <a:pt x="3132" y="396"/>
                        </a:lnTo>
                        <a:lnTo>
                          <a:pt x="3132" y="390"/>
                        </a:lnTo>
                        <a:lnTo>
                          <a:pt x="3132" y="378"/>
                        </a:lnTo>
                        <a:lnTo>
                          <a:pt x="3138" y="372"/>
                        </a:lnTo>
                        <a:lnTo>
                          <a:pt x="3138" y="348"/>
                        </a:lnTo>
                        <a:lnTo>
                          <a:pt x="3138" y="336"/>
                        </a:lnTo>
                        <a:lnTo>
                          <a:pt x="3138" y="330"/>
                        </a:lnTo>
                        <a:lnTo>
                          <a:pt x="3138" y="318"/>
                        </a:lnTo>
                        <a:lnTo>
                          <a:pt x="3138" y="306"/>
                        </a:lnTo>
                        <a:lnTo>
                          <a:pt x="3145" y="294"/>
                        </a:lnTo>
                        <a:lnTo>
                          <a:pt x="3145" y="282"/>
                        </a:lnTo>
                        <a:lnTo>
                          <a:pt x="3145" y="276"/>
                        </a:lnTo>
                        <a:lnTo>
                          <a:pt x="3145" y="264"/>
                        </a:lnTo>
                        <a:lnTo>
                          <a:pt x="3145" y="252"/>
                        </a:lnTo>
                        <a:lnTo>
                          <a:pt x="3145" y="240"/>
                        </a:lnTo>
                        <a:lnTo>
                          <a:pt x="3151" y="228"/>
                        </a:lnTo>
                        <a:lnTo>
                          <a:pt x="3151" y="216"/>
                        </a:lnTo>
                        <a:lnTo>
                          <a:pt x="3151" y="204"/>
                        </a:lnTo>
                        <a:lnTo>
                          <a:pt x="3151" y="186"/>
                        </a:lnTo>
                        <a:lnTo>
                          <a:pt x="3151" y="174"/>
                        </a:lnTo>
                        <a:lnTo>
                          <a:pt x="3151" y="168"/>
                        </a:lnTo>
                        <a:lnTo>
                          <a:pt x="3157" y="144"/>
                        </a:lnTo>
                        <a:lnTo>
                          <a:pt x="3157" y="132"/>
                        </a:lnTo>
                        <a:lnTo>
                          <a:pt x="3157" y="120"/>
                        </a:lnTo>
                        <a:lnTo>
                          <a:pt x="3157" y="108"/>
                        </a:lnTo>
                        <a:lnTo>
                          <a:pt x="3157" y="96"/>
                        </a:lnTo>
                        <a:lnTo>
                          <a:pt x="3157" y="84"/>
                        </a:lnTo>
                        <a:lnTo>
                          <a:pt x="3163" y="66"/>
                        </a:lnTo>
                        <a:lnTo>
                          <a:pt x="3163" y="42"/>
                        </a:lnTo>
                        <a:lnTo>
                          <a:pt x="3163" y="30"/>
                        </a:lnTo>
                        <a:lnTo>
                          <a:pt x="3163" y="24"/>
                        </a:lnTo>
                        <a:lnTo>
                          <a:pt x="3163" y="18"/>
                        </a:lnTo>
                        <a:lnTo>
                          <a:pt x="3163" y="12"/>
                        </a:lnTo>
                        <a:lnTo>
                          <a:pt x="3170" y="18"/>
                        </a:lnTo>
                        <a:lnTo>
                          <a:pt x="3170" y="18"/>
                        </a:lnTo>
                        <a:lnTo>
                          <a:pt x="3170" y="30"/>
                        </a:lnTo>
                        <a:lnTo>
                          <a:pt x="3170" y="42"/>
                        </a:lnTo>
                        <a:lnTo>
                          <a:pt x="3170" y="54"/>
                        </a:lnTo>
                        <a:lnTo>
                          <a:pt x="3170" y="66"/>
                        </a:lnTo>
                        <a:lnTo>
                          <a:pt x="3176" y="96"/>
                        </a:lnTo>
                        <a:lnTo>
                          <a:pt x="3176" y="108"/>
                        </a:lnTo>
                        <a:lnTo>
                          <a:pt x="3176" y="120"/>
                        </a:lnTo>
                        <a:lnTo>
                          <a:pt x="3176" y="132"/>
                        </a:lnTo>
                        <a:lnTo>
                          <a:pt x="3176" y="144"/>
                        </a:lnTo>
                        <a:lnTo>
                          <a:pt x="3176" y="156"/>
                        </a:lnTo>
                        <a:lnTo>
                          <a:pt x="3182" y="174"/>
                        </a:lnTo>
                        <a:lnTo>
                          <a:pt x="3182" y="186"/>
                        </a:lnTo>
                        <a:lnTo>
                          <a:pt x="3182" y="198"/>
                        </a:lnTo>
                        <a:lnTo>
                          <a:pt x="3182" y="210"/>
                        </a:lnTo>
                        <a:lnTo>
                          <a:pt x="3182" y="222"/>
                        </a:lnTo>
                        <a:lnTo>
                          <a:pt x="3182" y="240"/>
                        </a:lnTo>
                        <a:lnTo>
                          <a:pt x="3188" y="246"/>
                        </a:lnTo>
                        <a:lnTo>
                          <a:pt x="3188" y="258"/>
                        </a:lnTo>
                        <a:lnTo>
                          <a:pt x="3188" y="270"/>
                        </a:lnTo>
                        <a:lnTo>
                          <a:pt x="3188" y="282"/>
                        </a:lnTo>
                        <a:lnTo>
                          <a:pt x="3188" y="294"/>
                        </a:lnTo>
                        <a:lnTo>
                          <a:pt x="3188" y="306"/>
                        </a:lnTo>
                        <a:lnTo>
                          <a:pt x="3195" y="318"/>
                        </a:lnTo>
                        <a:lnTo>
                          <a:pt x="3195" y="330"/>
                        </a:lnTo>
                        <a:lnTo>
                          <a:pt x="3195" y="336"/>
                        </a:lnTo>
                        <a:lnTo>
                          <a:pt x="3195" y="348"/>
                        </a:lnTo>
                        <a:lnTo>
                          <a:pt x="3195" y="360"/>
                        </a:lnTo>
                        <a:lnTo>
                          <a:pt x="3195" y="366"/>
                        </a:lnTo>
                        <a:lnTo>
                          <a:pt x="3195" y="378"/>
                        </a:lnTo>
                        <a:lnTo>
                          <a:pt x="3201" y="396"/>
                        </a:lnTo>
                        <a:lnTo>
                          <a:pt x="3201" y="408"/>
                        </a:lnTo>
                        <a:lnTo>
                          <a:pt x="3201" y="414"/>
                        </a:lnTo>
                        <a:lnTo>
                          <a:pt x="3201" y="426"/>
                        </a:lnTo>
                        <a:lnTo>
                          <a:pt x="3201" y="432"/>
                        </a:lnTo>
                        <a:lnTo>
                          <a:pt x="3207" y="438"/>
                        </a:lnTo>
                        <a:lnTo>
                          <a:pt x="3207" y="444"/>
                        </a:lnTo>
                        <a:lnTo>
                          <a:pt x="3207" y="450"/>
                        </a:lnTo>
                        <a:lnTo>
                          <a:pt x="3207" y="468"/>
                        </a:lnTo>
                        <a:lnTo>
                          <a:pt x="3207" y="474"/>
                        </a:lnTo>
                        <a:lnTo>
                          <a:pt x="3207" y="480"/>
                        </a:lnTo>
                        <a:lnTo>
                          <a:pt x="3213" y="486"/>
                        </a:lnTo>
                        <a:lnTo>
                          <a:pt x="3213" y="492"/>
                        </a:lnTo>
                        <a:lnTo>
                          <a:pt x="3213" y="504"/>
                        </a:lnTo>
                        <a:lnTo>
                          <a:pt x="3213" y="516"/>
                        </a:lnTo>
                        <a:lnTo>
                          <a:pt x="3213" y="522"/>
                        </a:lnTo>
                        <a:lnTo>
                          <a:pt x="3213" y="528"/>
                        </a:lnTo>
                        <a:lnTo>
                          <a:pt x="3220" y="534"/>
                        </a:lnTo>
                        <a:lnTo>
                          <a:pt x="3220" y="540"/>
                        </a:lnTo>
                        <a:lnTo>
                          <a:pt x="3220" y="546"/>
                        </a:lnTo>
                        <a:lnTo>
                          <a:pt x="3220" y="552"/>
                        </a:lnTo>
                        <a:lnTo>
                          <a:pt x="3220" y="558"/>
                        </a:lnTo>
                        <a:lnTo>
                          <a:pt x="3220" y="564"/>
                        </a:lnTo>
                        <a:lnTo>
                          <a:pt x="3226" y="570"/>
                        </a:lnTo>
                        <a:lnTo>
                          <a:pt x="3226" y="576"/>
                        </a:lnTo>
                        <a:lnTo>
                          <a:pt x="3226" y="576"/>
                        </a:lnTo>
                        <a:lnTo>
                          <a:pt x="3226" y="582"/>
                        </a:lnTo>
                        <a:lnTo>
                          <a:pt x="3226" y="588"/>
                        </a:lnTo>
                        <a:lnTo>
                          <a:pt x="3226" y="594"/>
                        </a:lnTo>
                        <a:lnTo>
                          <a:pt x="3226" y="594"/>
                        </a:lnTo>
                        <a:lnTo>
                          <a:pt x="3232" y="600"/>
                        </a:lnTo>
                        <a:lnTo>
                          <a:pt x="3232" y="606"/>
                        </a:lnTo>
                        <a:lnTo>
                          <a:pt x="3232" y="612"/>
                        </a:lnTo>
                        <a:lnTo>
                          <a:pt x="3232" y="612"/>
                        </a:lnTo>
                        <a:lnTo>
                          <a:pt x="3232" y="618"/>
                        </a:lnTo>
                        <a:lnTo>
                          <a:pt x="3238" y="618"/>
                        </a:lnTo>
                        <a:lnTo>
                          <a:pt x="3238" y="624"/>
                        </a:lnTo>
                        <a:lnTo>
                          <a:pt x="3238" y="624"/>
                        </a:lnTo>
                        <a:lnTo>
                          <a:pt x="3238" y="630"/>
                        </a:lnTo>
                        <a:lnTo>
                          <a:pt x="3238" y="630"/>
                        </a:lnTo>
                        <a:lnTo>
                          <a:pt x="3238" y="630"/>
                        </a:lnTo>
                        <a:lnTo>
                          <a:pt x="3245" y="636"/>
                        </a:lnTo>
                        <a:lnTo>
                          <a:pt x="3245" y="636"/>
                        </a:lnTo>
                        <a:lnTo>
                          <a:pt x="3245" y="636"/>
                        </a:lnTo>
                        <a:lnTo>
                          <a:pt x="3245" y="636"/>
                        </a:lnTo>
                        <a:lnTo>
                          <a:pt x="3245" y="642"/>
                        </a:lnTo>
                        <a:lnTo>
                          <a:pt x="3245" y="642"/>
                        </a:lnTo>
                        <a:lnTo>
                          <a:pt x="3251" y="642"/>
                        </a:lnTo>
                        <a:lnTo>
                          <a:pt x="3251" y="642"/>
                        </a:lnTo>
                        <a:lnTo>
                          <a:pt x="3251" y="642"/>
                        </a:lnTo>
                        <a:lnTo>
                          <a:pt x="3251" y="642"/>
                        </a:lnTo>
                        <a:lnTo>
                          <a:pt x="3251" y="642"/>
                        </a:lnTo>
                        <a:lnTo>
                          <a:pt x="3251" y="642"/>
                        </a:lnTo>
                        <a:lnTo>
                          <a:pt x="3257" y="636"/>
                        </a:lnTo>
                        <a:lnTo>
                          <a:pt x="3257" y="636"/>
                        </a:lnTo>
                        <a:lnTo>
                          <a:pt x="3257" y="636"/>
                        </a:lnTo>
                        <a:lnTo>
                          <a:pt x="3257" y="636"/>
                        </a:lnTo>
                        <a:lnTo>
                          <a:pt x="3257" y="630"/>
                        </a:lnTo>
                        <a:lnTo>
                          <a:pt x="3257" y="630"/>
                        </a:lnTo>
                        <a:lnTo>
                          <a:pt x="3263" y="630"/>
                        </a:lnTo>
                        <a:lnTo>
                          <a:pt x="3263" y="624"/>
                        </a:lnTo>
                        <a:lnTo>
                          <a:pt x="3263" y="624"/>
                        </a:lnTo>
                        <a:lnTo>
                          <a:pt x="3263" y="618"/>
                        </a:lnTo>
                        <a:lnTo>
                          <a:pt x="3263" y="618"/>
                        </a:lnTo>
                        <a:lnTo>
                          <a:pt x="3263" y="612"/>
                        </a:lnTo>
                        <a:lnTo>
                          <a:pt x="3263" y="612"/>
                        </a:lnTo>
                        <a:lnTo>
                          <a:pt x="3270" y="606"/>
                        </a:lnTo>
                        <a:lnTo>
                          <a:pt x="3270" y="600"/>
                        </a:lnTo>
                        <a:lnTo>
                          <a:pt x="3270" y="594"/>
                        </a:lnTo>
                        <a:lnTo>
                          <a:pt x="3270" y="594"/>
                        </a:lnTo>
                        <a:lnTo>
                          <a:pt x="3270" y="588"/>
                        </a:lnTo>
                        <a:lnTo>
                          <a:pt x="3276" y="582"/>
                        </a:lnTo>
                        <a:lnTo>
                          <a:pt x="3276" y="576"/>
                        </a:lnTo>
                        <a:lnTo>
                          <a:pt x="3276" y="570"/>
                        </a:lnTo>
                        <a:lnTo>
                          <a:pt x="3276" y="570"/>
                        </a:lnTo>
                        <a:lnTo>
                          <a:pt x="3276" y="564"/>
                        </a:lnTo>
                        <a:lnTo>
                          <a:pt x="3276" y="558"/>
                        </a:lnTo>
                        <a:lnTo>
                          <a:pt x="3282" y="552"/>
                        </a:lnTo>
                        <a:lnTo>
                          <a:pt x="3282" y="546"/>
                        </a:lnTo>
                        <a:lnTo>
                          <a:pt x="3282" y="540"/>
                        </a:lnTo>
                        <a:lnTo>
                          <a:pt x="3282" y="534"/>
                        </a:lnTo>
                        <a:lnTo>
                          <a:pt x="3282" y="528"/>
                        </a:lnTo>
                        <a:lnTo>
                          <a:pt x="3282" y="522"/>
                        </a:lnTo>
                        <a:lnTo>
                          <a:pt x="3288" y="510"/>
                        </a:lnTo>
                        <a:lnTo>
                          <a:pt x="3288" y="504"/>
                        </a:lnTo>
                        <a:lnTo>
                          <a:pt x="3288" y="498"/>
                        </a:lnTo>
                        <a:lnTo>
                          <a:pt x="3288" y="486"/>
                        </a:lnTo>
                        <a:lnTo>
                          <a:pt x="3288" y="480"/>
                        </a:lnTo>
                        <a:lnTo>
                          <a:pt x="3288" y="474"/>
                        </a:lnTo>
                        <a:lnTo>
                          <a:pt x="3288" y="468"/>
                        </a:lnTo>
                        <a:lnTo>
                          <a:pt x="3294" y="456"/>
                        </a:lnTo>
                        <a:lnTo>
                          <a:pt x="3294" y="444"/>
                        </a:lnTo>
                        <a:lnTo>
                          <a:pt x="3294" y="438"/>
                        </a:lnTo>
                        <a:lnTo>
                          <a:pt x="3294" y="432"/>
                        </a:lnTo>
                        <a:lnTo>
                          <a:pt x="3294" y="420"/>
                        </a:lnTo>
                        <a:lnTo>
                          <a:pt x="3294" y="414"/>
                        </a:lnTo>
                        <a:lnTo>
                          <a:pt x="3301" y="402"/>
                        </a:lnTo>
                        <a:lnTo>
                          <a:pt x="3301" y="396"/>
                        </a:lnTo>
                        <a:lnTo>
                          <a:pt x="3301" y="378"/>
                        </a:lnTo>
                        <a:lnTo>
                          <a:pt x="3301" y="366"/>
                        </a:lnTo>
                        <a:lnTo>
                          <a:pt x="3301" y="354"/>
                        </a:lnTo>
                        <a:lnTo>
                          <a:pt x="3307" y="348"/>
                        </a:lnTo>
                        <a:lnTo>
                          <a:pt x="3307" y="336"/>
                        </a:lnTo>
                        <a:lnTo>
                          <a:pt x="3307" y="324"/>
                        </a:lnTo>
                        <a:lnTo>
                          <a:pt x="3307" y="312"/>
                        </a:lnTo>
                        <a:lnTo>
                          <a:pt x="3307" y="306"/>
                        </a:lnTo>
                        <a:lnTo>
                          <a:pt x="3307" y="294"/>
                        </a:lnTo>
                        <a:lnTo>
                          <a:pt x="3313" y="282"/>
                        </a:lnTo>
                        <a:lnTo>
                          <a:pt x="3313" y="270"/>
                        </a:lnTo>
                        <a:lnTo>
                          <a:pt x="3313" y="258"/>
                        </a:lnTo>
                        <a:lnTo>
                          <a:pt x="3313" y="246"/>
                        </a:lnTo>
                        <a:lnTo>
                          <a:pt x="3313" y="234"/>
                        </a:lnTo>
                        <a:lnTo>
                          <a:pt x="3313" y="222"/>
                        </a:lnTo>
                        <a:lnTo>
                          <a:pt x="3319" y="210"/>
                        </a:lnTo>
                        <a:lnTo>
                          <a:pt x="3319" y="198"/>
                        </a:lnTo>
                        <a:lnTo>
                          <a:pt x="3319" y="186"/>
                        </a:lnTo>
                        <a:lnTo>
                          <a:pt x="3319" y="174"/>
                        </a:lnTo>
                        <a:lnTo>
                          <a:pt x="3319" y="162"/>
                        </a:lnTo>
                        <a:lnTo>
                          <a:pt x="3319" y="138"/>
                        </a:lnTo>
                        <a:lnTo>
                          <a:pt x="3326" y="126"/>
                        </a:lnTo>
                        <a:lnTo>
                          <a:pt x="3326" y="120"/>
                        </a:lnTo>
                        <a:lnTo>
                          <a:pt x="3326" y="102"/>
                        </a:lnTo>
                        <a:lnTo>
                          <a:pt x="3326" y="90"/>
                        </a:lnTo>
                        <a:lnTo>
                          <a:pt x="3326" y="66"/>
                        </a:lnTo>
                        <a:lnTo>
                          <a:pt x="3326" y="54"/>
                        </a:lnTo>
                        <a:lnTo>
                          <a:pt x="3332" y="36"/>
                        </a:lnTo>
                        <a:lnTo>
                          <a:pt x="3332" y="24"/>
                        </a:lnTo>
                        <a:lnTo>
                          <a:pt x="3332" y="18"/>
                        </a:lnTo>
                        <a:lnTo>
                          <a:pt x="3332" y="12"/>
                        </a:lnTo>
                        <a:lnTo>
                          <a:pt x="3332" y="12"/>
                        </a:lnTo>
                        <a:lnTo>
                          <a:pt x="3332" y="12"/>
                        </a:lnTo>
                        <a:lnTo>
                          <a:pt x="3332" y="18"/>
                        </a:lnTo>
                        <a:lnTo>
                          <a:pt x="3338" y="24"/>
                        </a:lnTo>
                        <a:lnTo>
                          <a:pt x="3338" y="36"/>
                        </a:lnTo>
                        <a:lnTo>
                          <a:pt x="3338" y="54"/>
                        </a:lnTo>
                        <a:lnTo>
                          <a:pt x="3338" y="78"/>
                        </a:lnTo>
                        <a:lnTo>
                          <a:pt x="3338" y="90"/>
                        </a:lnTo>
                        <a:lnTo>
                          <a:pt x="3344" y="108"/>
                        </a:lnTo>
                        <a:lnTo>
                          <a:pt x="3344" y="120"/>
                        </a:lnTo>
                        <a:lnTo>
                          <a:pt x="3344" y="132"/>
                        </a:lnTo>
                        <a:lnTo>
                          <a:pt x="3344" y="144"/>
                        </a:lnTo>
                        <a:lnTo>
                          <a:pt x="3344" y="150"/>
                        </a:lnTo>
                        <a:lnTo>
                          <a:pt x="3344" y="174"/>
                        </a:lnTo>
                        <a:lnTo>
                          <a:pt x="3351" y="186"/>
                        </a:lnTo>
                        <a:lnTo>
                          <a:pt x="3351" y="198"/>
                        </a:lnTo>
                        <a:lnTo>
                          <a:pt x="3351" y="210"/>
                        </a:lnTo>
                        <a:lnTo>
                          <a:pt x="3351" y="222"/>
                        </a:lnTo>
                        <a:lnTo>
                          <a:pt x="3351" y="234"/>
                        </a:lnTo>
                        <a:lnTo>
                          <a:pt x="3351" y="246"/>
                        </a:lnTo>
                        <a:lnTo>
                          <a:pt x="3351" y="258"/>
                        </a:lnTo>
                        <a:lnTo>
                          <a:pt x="3357" y="270"/>
                        </a:lnTo>
                        <a:lnTo>
                          <a:pt x="3357" y="282"/>
                        </a:lnTo>
                        <a:lnTo>
                          <a:pt x="3357" y="294"/>
                        </a:lnTo>
                        <a:lnTo>
                          <a:pt x="3357" y="306"/>
                        </a:lnTo>
                        <a:lnTo>
                          <a:pt x="3357" y="318"/>
                        </a:lnTo>
                        <a:lnTo>
                          <a:pt x="3357" y="330"/>
                        </a:lnTo>
                        <a:lnTo>
                          <a:pt x="3363" y="336"/>
                        </a:lnTo>
                        <a:lnTo>
                          <a:pt x="3363" y="348"/>
                        </a:lnTo>
                        <a:lnTo>
                          <a:pt x="3363" y="366"/>
                        </a:lnTo>
                        <a:lnTo>
                          <a:pt x="3363" y="378"/>
                        </a:lnTo>
                        <a:lnTo>
                          <a:pt x="3363" y="390"/>
                        </a:lnTo>
                        <a:lnTo>
                          <a:pt x="3369" y="396"/>
                        </a:lnTo>
                        <a:lnTo>
                          <a:pt x="3369" y="408"/>
                        </a:lnTo>
                        <a:lnTo>
                          <a:pt x="3369" y="414"/>
                        </a:lnTo>
                        <a:lnTo>
                          <a:pt x="3369" y="426"/>
                        </a:lnTo>
                        <a:lnTo>
                          <a:pt x="3369" y="432"/>
                        </a:lnTo>
                        <a:lnTo>
                          <a:pt x="3369" y="438"/>
                        </a:lnTo>
                        <a:lnTo>
                          <a:pt x="3369" y="444"/>
                        </a:lnTo>
                        <a:lnTo>
                          <a:pt x="3376" y="462"/>
                        </a:lnTo>
                        <a:lnTo>
                          <a:pt x="3376" y="468"/>
                        </a:lnTo>
                        <a:lnTo>
                          <a:pt x="3376" y="474"/>
                        </a:lnTo>
                        <a:lnTo>
                          <a:pt x="3376" y="480"/>
                        </a:lnTo>
                        <a:lnTo>
                          <a:pt x="3376" y="492"/>
                        </a:lnTo>
                        <a:lnTo>
                          <a:pt x="3382" y="504"/>
                        </a:lnTo>
                        <a:lnTo>
                          <a:pt x="3382" y="510"/>
                        </a:lnTo>
                        <a:lnTo>
                          <a:pt x="3382" y="516"/>
                        </a:lnTo>
                        <a:lnTo>
                          <a:pt x="3382" y="522"/>
                        </a:lnTo>
                        <a:lnTo>
                          <a:pt x="3382" y="528"/>
                        </a:lnTo>
                        <a:lnTo>
                          <a:pt x="3382" y="534"/>
                        </a:lnTo>
                        <a:lnTo>
                          <a:pt x="3382" y="540"/>
                        </a:lnTo>
                        <a:lnTo>
                          <a:pt x="3388" y="546"/>
                        </a:lnTo>
                        <a:lnTo>
                          <a:pt x="3388" y="552"/>
                        </a:lnTo>
                        <a:lnTo>
                          <a:pt x="3388" y="558"/>
                        </a:lnTo>
                        <a:lnTo>
                          <a:pt x="3388" y="564"/>
                        </a:lnTo>
                        <a:lnTo>
                          <a:pt x="3388" y="570"/>
                        </a:lnTo>
                        <a:lnTo>
                          <a:pt x="3388" y="576"/>
                        </a:lnTo>
                        <a:lnTo>
                          <a:pt x="3394" y="582"/>
                        </a:lnTo>
                        <a:lnTo>
                          <a:pt x="3394" y="582"/>
                        </a:lnTo>
                        <a:lnTo>
                          <a:pt x="3394" y="588"/>
                        </a:lnTo>
                        <a:lnTo>
                          <a:pt x="3394" y="600"/>
                        </a:lnTo>
                        <a:lnTo>
                          <a:pt x="3394" y="600"/>
                        </a:lnTo>
                        <a:lnTo>
                          <a:pt x="3401" y="606"/>
                        </a:lnTo>
                        <a:lnTo>
                          <a:pt x="3401" y="612"/>
                        </a:lnTo>
                        <a:lnTo>
                          <a:pt x="3401" y="612"/>
                        </a:lnTo>
                        <a:lnTo>
                          <a:pt x="3401" y="618"/>
                        </a:lnTo>
                        <a:lnTo>
                          <a:pt x="3401" y="618"/>
                        </a:lnTo>
                        <a:lnTo>
                          <a:pt x="3401" y="624"/>
                        </a:lnTo>
                        <a:lnTo>
                          <a:pt x="3401" y="624"/>
                        </a:lnTo>
                        <a:lnTo>
                          <a:pt x="3407" y="624"/>
                        </a:lnTo>
                        <a:lnTo>
                          <a:pt x="3407" y="630"/>
                        </a:lnTo>
                        <a:lnTo>
                          <a:pt x="3407" y="630"/>
                        </a:lnTo>
                        <a:lnTo>
                          <a:pt x="3407" y="636"/>
                        </a:lnTo>
                        <a:lnTo>
                          <a:pt x="3407" y="636"/>
                        </a:lnTo>
                        <a:lnTo>
                          <a:pt x="3407" y="636"/>
                        </a:lnTo>
                        <a:lnTo>
                          <a:pt x="3413" y="636"/>
                        </a:lnTo>
                        <a:lnTo>
                          <a:pt x="3413" y="642"/>
                        </a:lnTo>
                        <a:lnTo>
                          <a:pt x="3413" y="642"/>
                        </a:lnTo>
                        <a:lnTo>
                          <a:pt x="3413" y="642"/>
                        </a:lnTo>
                        <a:lnTo>
                          <a:pt x="3413" y="642"/>
                        </a:lnTo>
                        <a:lnTo>
                          <a:pt x="3419" y="642"/>
                        </a:lnTo>
                        <a:lnTo>
                          <a:pt x="3419" y="642"/>
                        </a:lnTo>
                        <a:lnTo>
                          <a:pt x="3419" y="642"/>
                        </a:lnTo>
                        <a:lnTo>
                          <a:pt x="3419" y="642"/>
                        </a:lnTo>
                        <a:lnTo>
                          <a:pt x="3419" y="642"/>
                        </a:lnTo>
                        <a:lnTo>
                          <a:pt x="3419" y="642"/>
                        </a:lnTo>
                        <a:lnTo>
                          <a:pt x="3419" y="636"/>
                        </a:lnTo>
                        <a:lnTo>
                          <a:pt x="3426" y="636"/>
                        </a:lnTo>
                        <a:lnTo>
                          <a:pt x="3426" y="636"/>
                        </a:lnTo>
                        <a:lnTo>
                          <a:pt x="3426" y="636"/>
                        </a:lnTo>
                        <a:lnTo>
                          <a:pt x="3426" y="630"/>
                        </a:lnTo>
                        <a:lnTo>
                          <a:pt x="3426" y="630"/>
                        </a:lnTo>
                        <a:lnTo>
                          <a:pt x="3426" y="624"/>
                        </a:lnTo>
                        <a:lnTo>
                          <a:pt x="3432" y="624"/>
                        </a:lnTo>
                        <a:lnTo>
                          <a:pt x="3432" y="624"/>
                        </a:lnTo>
                        <a:lnTo>
                          <a:pt x="3432" y="618"/>
                        </a:lnTo>
                        <a:lnTo>
                          <a:pt x="3432" y="612"/>
                        </a:lnTo>
                        <a:lnTo>
                          <a:pt x="3432" y="612"/>
                        </a:lnTo>
                        <a:lnTo>
                          <a:pt x="3438" y="606"/>
                        </a:lnTo>
                        <a:lnTo>
                          <a:pt x="3438" y="600"/>
                        </a:lnTo>
                        <a:lnTo>
                          <a:pt x="3438" y="600"/>
                        </a:lnTo>
                        <a:lnTo>
                          <a:pt x="3438" y="594"/>
                        </a:lnTo>
                        <a:lnTo>
                          <a:pt x="3438" y="588"/>
                        </a:lnTo>
                        <a:lnTo>
                          <a:pt x="3438" y="582"/>
                        </a:lnTo>
                        <a:lnTo>
                          <a:pt x="3438" y="582"/>
                        </a:lnTo>
                        <a:lnTo>
                          <a:pt x="3444" y="576"/>
                        </a:lnTo>
                        <a:lnTo>
                          <a:pt x="3444" y="570"/>
                        </a:lnTo>
                        <a:lnTo>
                          <a:pt x="3444" y="564"/>
                        </a:lnTo>
                        <a:lnTo>
                          <a:pt x="3444" y="558"/>
                        </a:lnTo>
                        <a:lnTo>
                          <a:pt x="3444" y="552"/>
                        </a:lnTo>
                        <a:lnTo>
                          <a:pt x="3444" y="546"/>
                        </a:lnTo>
                        <a:lnTo>
                          <a:pt x="3450" y="540"/>
                        </a:lnTo>
                        <a:lnTo>
                          <a:pt x="3450" y="534"/>
                        </a:lnTo>
                        <a:lnTo>
                          <a:pt x="3450" y="528"/>
                        </a:lnTo>
                        <a:lnTo>
                          <a:pt x="3450" y="522"/>
                        </a:lnTo>
                        <a:lnTo>
                          <a:pt x="3450" y="516"/>
                        </a:lnTo>
                        <a:lnTo>
                          <a:pt x="3450" y="510"/>
                        </a:lnTo>
                        <a:lnTo>
                          <a:pt x="3457" y="498"/>
                        </a:lnTo>
                        <a:lnTo>
                          <a:pt x="3457" y="492"/>
                        </a:lnTo>
                        <a:lnTo>
                          <a:pt x="3457" y="480"/>
                        </a:lnTo>
                        <a:lnTo>
                          <a:pt x="3457" y="474"/>
                        </a:lnTo>
                        <a:lnTo>
                          <a:pt x="3457" y="468"/>
                        </a:lnTo>
                        <a:lnTo>
                          <a:pt x="3463" y="456"/>
                        </a:lnTo>
                        <a:lnTo>
                          <a:pt x="3463" y="444"/>
                        </a:lnTo>
                        <a:lnTo>
                          <a:pt x="3463" y="438"/>
                        </a:lnTo>
                        <a:lnTo>
                          <a:pt x="3463" y="432"/>
                        </a:lnTo>
                        <a:lnTo>
                          <a:pt x="3463" y="426"/>
                        </a:lnTo>
                        <a:lnTo>
                          <a:pt x="3463" y="408"/>
                        </a:lnTo>
                        <a:lnTo>
                          <a:pt x="3469" y="396"/>
                        </a:lnTo>
                        <a:lnTo>
                          <a:pt x="3469" y="390"/>
                        </a:lnTo>
                        <a:lnTo>
                          <a:pt x="3469" y="378"/>
                        </a:lnTo>
                        <a:lnTo>
                          <a:pt x="3469" y="366"/>
                        </a:lnTo>
                        <a:lnTo>
                          <a:pt x="3469" y="360"/>
                        </a:lnTo>
                        <a:lnTo>
                          <a:pt x="3469" y="348"/>
                        </a:lnTo>
                        <a:lnTo>
                          <a:pt x="3469" y="336"/>
                        </a:lnTo>
                        <a:lnTo>
                          <a:pt x="3475" y="330"/>
                        </a:lnTo>
                        <a:lnTo>
                          <a:pt x="3475" y="318"/>
                        </a:lnTo>
                        <a:lnTo>
                          <a:pt x="3475" y="306"/>
                        </a:lnTo>
                        <a:lnTo>
                          <a:pt x="3475" y="294"/>
                        </a:lnTo>
                        <a:lnTo>
                          <a:pt x="3475" y="282"/>
                        </a:lnTo>
                        <a:lnTo>
                          <a:pt x="3475" y="270"/>
                        </a:lnTo>
                        <a:lnTo>
                          <a:pt x="3482" y="258"/>
                        </a:lnTo>
                        <a:lnTo>
                          <a:pt x="3482" y="246"/>
                        </a:lnTo>
                        <a:lnTo>
                          <a:pt x="3482" y="234"/>
                        </a:lnTo>
                        <a:lnTo>
                          <a:pt x="3482" y="222"/>
                        </a:lnTo>
                        <a:lnTo>
                          <a:pt x="3482" y="210"/>
                        </a:lnTo>
                        <a:lnTo>
                          <a:pt x="3482" y="198"/>
                        </a:lnTo>
                        <a:lnTo>
                          <a:pt x="3488" y="186"/>
                        </a:lnTo>
                        <a:lnTo>
                          <a:pt x="3488" y="174"/>
                        </a:lnTo>
                        <a:lnTo>
                          <a:pt x="3488" y="150"/>
                        </a:lnTo>
                        <a:lnTo>
                          <a:pt x="3488" y="138"/>
                        </a:lnTo>
                        <a:lnTo>
                          <a:pt x="3488" y="132"/>
                        </a:lnTo>
                        <a:lnTo>
                          <a:pt x="3488" y="120"/>
                        </a:lnTo>
                        <a:lnTo>
                          <a:pt x="3494" y="108"/>
                        </a:lnTo>
                        <a:lnTo>
                          <a:pt x="3494" y="78"/>
                        </a:lnTo>
                        <a:lnTo>
                          <a:pt x="3494" y="66"/>
                        </a:lnTo>
                        <a:lnTo>
                          <a:pt x="3494" y="54"/>
                        </a:lnTo>
                        <a:lnTo>
                          <a:pt x="3494" y="36"/>
                        </a:lnTo>
                        <a:lnTo>
                          <a:pt x="3494" y="24"/>
                        </a:lnTo>
                        <a:lnTo>
                          <a:pt x="3500" y="18"/>
                        </a:lnTo>
                        <a:lnTo>
                          <a:pt x="3500" y="12"/>
                        </a:lnTo>
                        <a:lnTo>
                          <a:pt x="3500" y="12"/>
                        </a:lnTo>
                        <a:lnTo>
                          <a:pt x="3500" y="12"/>
                        </a:lnTo>
                        <a:lnTo>
                          <a:pt x="3500" y="18"/>
                        </a:lnTo>
                        <a:lnTo>
                          <a:pt x="3500" y="24"/>
                        </a:lnTo>
                        <a:lnTo>
                          <a:pt x="3507" y="54"/>
                        </a:lnTo>
                        <a:lnTo>
                          <a:pt x="3507" y="66"/>
                        </a:lnTo>
                        <a:lnTo>
                          <a:pt x="3507" y="78"/>
                        </a:lnTo>
                        <a:lnTo>
                          <a:pt x="3507" y="90"/>
                        </a:lnTo>
                        <a:lnTo>
                          <a:pt x="3507" y="102"/>
                        </a:lnTo>
                        <a:lnTo>
                          <a:pt x="3507" y="120"/>
                        </a:lnTo>
                        <a:lnTo>
                          <a:pt x="3513" y="126"/>
                        </a:lnTo>
                        <a:lnTo>
                          <a:pt x="3513" y="138"/>
                        </a:lnTo>
                        <a:lnTo>
                          <a:pt x="3513" y="162"/>
                        </a:lnTo>
                        <a:lnTo>
                          <a:pt x="3513" y="174"/>
                        </a:lnTo>
                        <a:lnTo>
                          <a:pt x="3513" y="186"/>
                        </a:lnTo>
                        <a:lnTo>
                          <a:pt x="3513" y="198"/>
                        </a:lnTo>
                        <a:lnTo>
                          <a:pt x="3519" y="210"/>
                        </a:lnTo>
                        <a:lnTo>
                          <a:pt x="3519" y="222"/>
                        </a:lnTo>
                        <a:lnTo>
                          <a:pt x="3519" y="234"/>
                        </a:lnTo>
                        <a:lnTo>
                          <a:pt x="3519" y="246"/>
                        </a:lnTo>
                        <a:lnTo>
                          <a:pt x="3519" y="258"/>
                        </a:lnTo>
                        <a:lnTo>
                          <a:pt x="3519" y="270"/>
                        </a:lnTo>
                        <a:lnTo>
                          <a:pt x="3525" y="282"/>
                        </a:lnTo>
                        <a:lnTo>
                          <a:pt x="3525" y="294"/>
                        </a:lnTo>
                        <a:lnTo>
                          <a:pt x="3525" y="306"/>
                        </a:lnTo>
                        <a:lnTo>
                          <a:pt x="3525" y="312"/>
                        </a:lnTo>
                        <a:lnTo>
                          <a:pt x="3525" y="336"/>
                        </a:lnTo>
                        <a:lnTo>
                          <a:pt x="3532" y="348"/>
                        </a:lnTo>
                        <a:lnTo>
                          <a:pt x="3532" y="354"/>
                        </a:lnTo>
                        <a:lnTo>
                          <a:pt x="3532" y="366"/>
                        </a:lnTo>
                        <a:lnTo>
                          <a:pt x="3532" y="378"/>
                        </a:lnTo>
                        <a:lnTo>
                          <a:pt x="3532" y="384"/>
                        </a:lnTo>
                        <a:lnTo>
                          <a:pt x="3532" y="396"/>
                        </a:lnTo>
                        <a:lnTo>
                          <a:pt x="3532" y="402"/>
                        </a:lnTo>
                        <a:lnTo>
                          <a:pt x="3538" y="414"/>
                        </a:lnTo>
                        <a:lnTo>
                          <a:pt x="3538" y="420"/>
                        </a:lnTo>
                        <a:lnTo>
                          <a:pt x="3538" y="432"/>
                        </a:lnTo>
                        <a:lnTo>
                          <a:pt x="3538" y="438"/>
                        </a:lnTo>
                        <a:lnTo>
                          <a:pt x="3538" y="450"/>
                        </a:lnTo>
                        <a:lnTo>
                          <a:pt x="3538" y="456"/>
                        </a:lnTo>
                        <a:lnTo>
                          <a:pt x="3544" y="468"/>
                        </a:lnTo>
                        <a:lnTo>
                          <a:pt x="3544" y="474"/>
                        </a:lnTo>
                        <a:lnTo>
                          <a:pt x="3544" y="480"/>
                        </a:lnTo>
                        <a:lnTo>
                          <a:pt x="3544" y="486"/>
                        </a:lnTo>
                        <a:lnTo>
                          <a:pt x="3544" y="498"/>
                        </a:lnTo>
                        <a:lnTo>
                          <a:pt x="3544" y="504"/>
                        </a:lnTo>
                        <a:lnTo>
                          <a:pt x="3550" y="510"/>
                        </a:lnTo>
                        <a:lnTo>
                          <a:pt x="3550" y="522"/>
                        </a:lnTo>
                        <a:lnTo>
                          <a:pt x="3550" y="528"/>
                        </a:lnTo>
                        <a:lnTo>
                          <a:pt x="3550" y="534"/>
                        </a:lnTo>
                        <a:lnTo>
                          <a:pt x="3550" y="540"/>
                        </a:lnTo>
                        <a:lnTo>
                          <a:pt x="3550" y="546"/>
                        </a:lnTo>
                        <a:lnTo>
                          <a:pt x="3557" y="552"/>
                        </a:lnTo>
                        <a:lnTo>
                          <a:pt x="3557" y="558"/>
                        </a:lnTo>
                        <a:lnTo>
                          <a:pt x="3557" y="564"/>
                        </a:lnTo>
                        <a:lnTo>
                          <a:pt x="3557" y="570"/>
                        </a:lnTo>
                        <a:lnTo>
                          <a:pt x="3557" y="570"/>
                        </a:lnTo>
                        <a:lnTo>
                          <a:pt x="3557" y="582"/>
                        </a:lnTo>
                        <a:lnTo>
                          <a:pt x="3563" y="588"/>
                        </a:lnTo>
                        <a:lnTo>
                          <a:pt x="3563" y="594"/>
                        </a:lnTo>
                        <a:lnTo>
                          <a:pt x="3563" y="594"/>
                        </a:lnTo>
                        <a:lnTo>
                          <a:pt x="3563" y="600"/>
                        </a:lnTo>
                        <a:lnTo>
                          <a:pt x="3563" y="606"/>
                        </a:lnTo>
                        <a:lnTo>
                          <a:pt x="3563" y="606"/>
                        </a:lnTo>
                        <a:lnTo>
                          <a:pt x="3569" y="612"/>
                        </a:lnTo>
                        <a:lnTo>
                          <a:pt x="3569" y="612"/>
                        </a:lnTo>
                        <a:lnTo>
                          <a:pt x="3569" y="618"/>
                        </a:lnTo>
                        <a:lnTo>
                          <a:pt x="3569" y="618"/>
                        </a:lnTo>
                        <a:lnTo>
                          <a:pt x="3569" y="624"/>
                        </a:lnTo>
                        <a:lnTo>
                          <a:pt x="3569" y="624"/>
                        </a:lnTo>
                        <a:lnTo>
                          <a:pt x="3575" y="630"/>
                        </a:lnTo>
                        <a:lnTo>
                          <a:pt x="3575" y="630"/>
                        </a:lnTo>
                        <a:lnTo>
                          <a:pt x="3575" y="630"/>
                        </a:lnTo>
                        <a:lnTo>
                          <a:pt x="3575" y="636"/>
                        </a:lnTo>
                        <a:lnTo>
                          <a:pt x="3575" y="636"/>
                        </a:lnTo>
                        <a:lnTo>
                          <a:pt x="3575" y="636"/>
                        </a:lnTo>
                        <a:lnTo>
                          <a:pt x="3582" y="636"/>
                        </a:lnTo>
                        <a:lnTo>
                          <a:pt x="3582" y="642"/>
                        </a:lnTo>
                        <a:lnTo>
                          <a:pt x="3582" y="642"/>
                        </a:lnTo>
                        <a:lnTo>
                          <a:pt x="3582" y="642"/>
                        </a:lnTo>
                        <a:lnTo>
                          <a:pt x="3582" y="642"/>
                        </a:lnTo>
                        <a:lnTo>
                          <a:pt x="3582" y="642"/>
                        </a:lnTo>
                        <a:lnTo>
                          <a:pt x="3588" y="642"/>
                        </a:lnTo>
                        <a:lnTo>
                          <a:pt x="3588" y="642"/>
                        </a:lnTo>
                        <a:lnTo>
                          <a:pt x="3588" y="642"/>
                        </a:lnTo>
                        <a:lnTo>
                          <a:pt x="3588" y="636"/>
                        </a:lnTo>
                        <a:lnTo>
                          <a:pt x="3588" y="636"/>
                        </a:lnTo>
                        <a:lnTo>
                          <a:pt x="3588" y="636"/>
                        </a:lnTo>
                        <a:lnTo>
                          <a:pt x="3594" y="636"/>
                        </a:lnTo>
                        <a:lnTo>
                          <a:pt x="3594" y="630"/>
                        </a:lnTo>
                        <a:lnTo>
                          <a:pt x="3594" y="630"/>
                        </a:lnTo>
                        <a:lnTo>
                          <a:pt x="3594" y="630"/>
                        </a:lnTo>
                        <a:lnTo>
                          <a:pt x="3594" y="624"/>
                        </a:lnTo>
                        <a:lnTo>
                          <a:pt x="3594" y="624"/>
                        </a:lnTo>
                        <a:lnTo>
                          <a:pt x="3600" y="618"/>
                        </a:lnTo>
                        <a:lnTo>
                          <a:pt x="3600" y="612"/>
                        </a:lnTo>
                        <a:lnTo>
                          <a:pt x="3600" y="612"/>
                        </a:lnTo>
                        <a:lnTo>
                          <a:pt x="3600" y="606"/>
                        </a:lnTo>
                        <a:lnTo>
                          <a:pt x="3600" y="606"/>
                        </a:lnTo>
                        <a:lnTo>
                          <a:pt x="3600" y="600"/>
                        </a:lnTo>
                        <a:lnTo>
                          <a:pt x="3606" y="594"/>
                        </a:lnTo>
                        <a:lnTo>
                          <a:pt x="3606" y="594"/>
                        </a:lnTo>
                        <a:lnTo>
                          <a:pt x="3606" y="588"/>
                        </a:lnTo>
                        <a:lnTo>
                          <a:pt x="3606" y="582"/>
                        </a:lnTo>
                        <a:lnTo>
                          <a:pt x="3606" y="576"/>
                        </a:lnTo>
                        <a:lnTo>
                          <a:pt x="3606" y="576"/>
                        </a:lnTo>
                        <a:lnTo>
                          <a:pt x="3613" y="570"/>
                        </a:lnTo>
                        <a:lnTo>
                          <a:pt x="3613" y="564"/>
                        </a:lnTo>
                        <a:lnTo>
                          <a:pt x="3613" y="558"/>
                        </a:lnTo>
                        <a:lnTo>
                          <a:pt x="3613" y="552"/>
                        </a:lnTo>
                        <a:lnTo>
                          <a:pt x="3613" y="546"/>
                        </a:lnTo>
                        <a:lnTo>
                          <a:pt x="3613" y="540"/>
                        </a:lnTo>
                        <a:lnTo>
                          <a:pt x="3619" y="534"/>
                        </a:lnTo>
                        <a:lnTo>
                          <a:pt x="3619" y="528"/>
                        </a:lnTo>
                        <a:lnTo>
                          <a:pt x="3619" y="522"/>
                        </a:lnTo>
                        <a:lnTo>
                          <a:pt x="3619" y="516"/>
                        </a:lnTo>
                        <a:lnTo>
                          <a:pt x="3619" y="498"/>
                        </a:lnTo>
                        <a:lnTo>
                          <a:pt x="3619" y="492"/>
                        </a:lnTo>
                        <a:lnTo>
                          <a:pt x="3625" y="486"/>
                        </a:lnTo>
                        <a:lnTo>
                          <a:pt x="3625" y="480"/>
                        </a:lnTo>
                        <a:lnTo>
                          <a:pt x="3625" y="474"/>
                        </a:lnTo>
                        <a:lnTo>
                          <a:pt x="3625" y="462"/>
                        </a:lnTo>
                        <a:lnTo>
                          <a:pt x="3625" y="450"/>
                        </a:lnTo>
                        <a:lnTo>
                          <a:pt x="3625" y="444"/>
                        </a:lnTo>
                        <a:lnTo>
                          <a:pt x="3631" y="438"/>
                        </a:lnTo>
                        <a:lnTo>
                          <a:pt x="3631" y="432"/>
                        </a:lnTo>
                        <a:lnTo>
                          <a:pt x="3631" y="414"/>
                        </a:lnTo>
                        <a:lnTo>
                          <a:pt x="3631" y="408"/>
                        </a:lnTo>
                        <a:lnTo>
                          <a:pt x="3631" y="396"/>
                        </a:lnTo>
                        <a:lnTo>
                          <a:pt x="3631" y="390"/>
                        </a:lnTo>
                        <a:lnTo>
                          <a:pt x="3638" y="378"/>
                        </a:lnTo>
                        <a:lnTo>
                          <a:pt x="3638" y="366"/>
                        </a:lnTo>
                        <a:lnTo>
                          <a:pt x="3638" y="360"/>
                        </a:lnTo>
                        <a:lnTo>
                          <a:pt x="3638" y="348"/>
                        </a:lnTo>
                        <a:lnTo>
                          <a:pt x="3638" y="336"/>
                        </a:lnTo>
                        <a:lnTo>
                          <a:pt x="3638" y="330"/>
                        </a:lnTo>
                        <a:lnTo>
                          <a:pt x="3644" y="318"/>
                        </a:lnTo>
                        <a:lnTo>
                          <a:pt x="3644" y="306"/>
                        </a:lnTo>
                        <a:lnTo>
                          <a:pt x="3644" y="294"/>
                        </a:lnTo>
                        <a:lnTo>
                          <a:pt x="3644" y="282"/>
                        </a:lnTo>
                        <a:lnTo>
                          <a:pt x="3644" y="270"/>
                        </a:lnTo>
                        <a:lnTo>
                          <a:pt x="3644" y="258"/>
                        </a:lnTo>
                        <a:lnTo>
                          <a:pt x="3650" y="246"/>
                        </a:lnTo>
                        <a:lnTo>
                          <a:pt x="3650" y="234"/>
                        </a:lnTo>
                        <a:lnTo>
                          <a:pt x="3650" y="222"/>
                        </a:lnTo>
                        <a:lnTo>
                          <a:pt x="3650" y="210"/>
                        </a:lnTo>
                        <a:lnTo>
                          <a:pt x="3650" y="198"/>
                        </a:lnTo>
                        <a:lnTo>
                          <a:pt x="3650" y="174"/>
                        </a:lnTo>
                        <a:lnTo>
                          <a:pt x="3656" y="162"/>
                        </a:lnTo>
                        <a:lnTo>
                          <a:pt x="3656" y="156"/>
                        </a:lnTo>
                        <a:lnTo>
                          <a:pt x="3656" y="144"/>
                        </a:lnTo>
                        <a:lnTo>
                          <a:pt x="3656" y="132"/>
                        </a:lnTo>
                        <a:lnTo>
                          <a:pt x="3656" y="108"/>
                        </a:lnTo>
                        <a:lnTo>
                          <a:pt x="3656" y="96"/>
                        </a:lnTo>
                        <a:lnTo>
                          <a:pt x="3663" y="84"/>
                        </a:lnTo>
                        <a:lnTo>
                          <a:pt x="3663" y="66"/>
                        </a:lnTo>
                        <a:lnTo>
                          <a:pt x="3663" y="54"/>
                        </a:lnTo>
                        <a:lnTo>
                          <a:pt x="3663" y="42"/>
                        </a:lnTo>
                        <a:lnTo>
                          <a:pt x="3663" y="30"/>
                        </a:lnTo>
                        <a:lnTo>
                          <a:pt x="3663" y="18"/>
                        </a:lnTo>
                        <a:lnTo>
                          <a:pt x="3669" y="18"/>
                        </a:lnTo>
                        <a:lnTo>
                          <a:pt x="3669" y="12"/>
                        </a:lnTo>
                        <a:lnTo>
                          <a:pt x="3669" y="18"/>
                        </a:lnTo>
                        <a:lnTo>
                          <a:pt x="3669" y="18"/>
                        </a:lnTo>
                        <a:lnTo>
                          <a:pt x="3669" y="42"/>
                        </a:lnTo>
                        <a:lnTo>
                          <a:pt x="3669" y="54"/>
                        </a:lnTo>
                        <a:lnTo>
                          <a:pt x="3675" y="66"/>
                        </a:lnTo>
                        <a:lnTo>
                          <a:pt x="3675" y="84"/>
                        </a:lnTo>
                        <a:lnTo>
                          <a:pt x="3675" y="96"/>
                        </a:lnTo>
                        <a:lnTo>
                          <a:pt x="3675" y="108"/>
                        </a:lnTo>
                        <a:lnTo>
                          <a:pt x="3675" y="120"/>
                        </a:lnTo>
                        <a:lnTo>
                          <a:pt x="3675" y="132"/>
                        </a:lnTo>
                        <a:lnTo>
                          <a:pt x="3681" y="156"/>
                        </a:lnTo>
                        <a:lnTo>
                          <a:pt x="3681" y="168"/>
                        </a:lnTo>
                        <a:lnTo>
                          <a:pt x="3681" y="174"/>
                        </a:lnTo>
                        <a:lnTo>
                          <a:pt x="3681" y="186"/>
                        </a:lnTo>
                        <a:lnTo>
                          <a:pt x="3681" y="204"/>
                        </a:lnTo>
                        <a:lnTo>
                          <a:pt x="3681" y="216"/>
                        </a:lnTo>
                        <a:lnTo>
                          <a:pt x="3681" y="228"/>
                        </a:lnTo>
                        <a:lnTo>
                          <a:pt x="3688" y="240"/>
                        </a:lnTo>
                        <a:lnTo>
                          <a:pt x="3688" y="252"/>
                        </a:lnTo>
                        <a:lnTo>
                          <a:pt x="3688" y="264"/>
                        </a:lnTo>
                        <a:lnTo>
                          <a:pt x="3688" y="276"/>
                        </a:lnTo>
                        <a:lnTo>
                          <a:pt x="3688" y="282"/>
                        </a:lnTo>
                        <a:lnTo>
                          <a:pt x="3694" y="306"/>
                        </a:lnTo>
                        <a:lnTo>
                          <a:pt x="3694" y="318"/>
                        </a:lnTo>
                        <a:lnTo>
                          <a:pt x="3694" y="330"/>
                        </a:lnTo>
                        <a:lnTo>
                          <a:pt x="3694" y="336"/>
                        </a:lnTo>
                        <a:lnTo>
                          <a:pt x="3694" y="348"/>
                        </a:lnTo>
                        <a:lnTo>
                          <a:pt x="3694" y="360"/>
                        </a:lnTo>
                        <a:lnTo>
                          <a:pt x="3700" y="372"/>
                        </a:lnTo>
                        <a:lnTo>
                          <a:pt x="3700" y="378"/>
                        </a:lnTo>
                        <a:lnTo>
                          <a:pt x="3700" y="390"/>
                        </a:lnTo>
                        <a:lnTo>
                          <a:pt x="3700" y="396"/>
                        </a:lnTo>
                        <a:lnTo>
                          <a:pt x="3700" y="408"/>
                        </a:lnTo>
                        <a:lnTo>
                          <a:pt x="3700" y="414"/>
                        </a:lnTo>
                        <a:lnTo>
                          <a:pt x="3706" y="426"/>
                        </a:lnTo>
                        <a:lnTo>
                          <a:pt x="3706" y="432"/>
                        </a:lnTo>
                        <a:lnTo>
                          <a:pt x="3706" y="438"/>
                        </a:lnTo>
                        <a:lnTo>
                          <a:pt x="3706" y="456"/>
                        </a:lnTo>
                        <a:lnTo>
                          <a:pt x="3706" y="462"/>
                        </a:lnTo>
                        <a:lnTo>
                          <a:pt x="3706" y="468"/>
                        </a:lnTo>
                        <a:lnTo>
                          <a:pt x="3706" y="474"/>
                        </a:lnTo>
                        <a:lnTo>
                          <a:pt x="3713" y="486"/>
                        </a:lnTo>
                        <a:lnTo>
                          <a:pt x="3713" y="498"/>
                        </a:lnTo>
                        <a:lnTo>
                          <a:pt x="3713" y="504"/>
                        </a:lnTo>
                        <a:lnTo>
                          <a:pt x="3713" y="510"/>
                        </a:lnTo>
                        <a:lnTo>
                          <a:pt x="3713" y="516"/>
                        </a:lnTo>
                        <a:lnTo>
                          <a:pt x="3713" y="522"/>
                        </a:lnTo>
                        <a:lnTo>
                          <a:pt x="3719" y="528"/>
                        </a:lnTo>
                        <a:lnTo>
                          <a:pt x="3719" y="534"/>
                        </a:lnTo>
                        <a:lnTo>
                          <a:pt x="3719" y="540"/>
                        </a:lnTo>
                        <a:lnTo>
                          <a:pt x="3719" y="546"/>
                        </a:lnTo>
                        <a:lnTo>
                          <a:pt x="3719" y="552"/>
                        </a:lnTo>
                        <a:lnTo>
                          <a:pt x="3719" y="558"/>
                        </a:lnTo>
                        <a:lnTo>
                          <a:pt x="3725" y="570"/>
                        </a:lnTo>
                        <a:lnTo>
                          <a:pt x="3725" y="576"/>
                        </a:lnTo>
                        <a:lnTo>
                          <a:pt x="3725" y="582"/>
                        </a:lnTo>
                        <a:lnTo>
                          <a:pt x="3725" y="582"/>
                        </a:lnTo>
                        <a:lnTo>
                          <a:pt x="3725" y="588"/>
                        </a:lnTo>
                        <a:lnTo>
                          <a:pt x="3731" y="594"/>
                        </a:lnTo>
                        <a:lnTo>
                          <a:pt x="3731" y="600"/>
                        </a:lnTo>
                        <a:lnTo>
                          <a:pt x="3731" y="600"/>
                        </a:lnTo>
                        <a:lnTo>
                          <a:pt x="3731" y="606"/>
                        </a:lnTo>
                        <a:lnTo>
                          <a:pt x="3731" y="612"/>
                        </a:lnTo>
                        <a:lnTo>
                          <a:pt x="3731" y="612"/>
                        </a:lnTo>
                        <a:lnTo>
                          <a:pt x="3737" y="618"/>
                        </a:lnTo>
                        <a:lnTo>
                          <a:pt x="3737" y="618"/>
                        </a:lnTo>
                        <a:lnTo>
                          <a:pt x="3737" y="624"/>
                        </a:lnTo>
                        <a:lnTo>
                          <a:pt x="3737" y="624"/>
                        </a:lnTo>
                        <a:lnTo>
                          <a:pt x="3737" y="624"/>
                        </a:lnTo>
                        <a:lnTo>
                          <a:pt x="3737" y="630"/>
                        </a:lnTo>
                        <a:lnTo>
                          <a:pt x="3744" y="630"/>
                        </a:lnTo>
                        <a:lnTo>
                          <a:pt x="3744" y="636"/>
                        </a:lnTo>
                        <a:lnTo>
                          <a:pt x="3744" y="636"/>
                        </a:lnTo>
                        <a:lnTo>
                          <a:pt x="3744" y="636"/>
                        </a:lnTo>
                        <a:lnTo>
                          <a:pt x="3744" y="636"/>
                        </a:lnTo>
                        <a:lnTo>
                          <a:pt x="3744" y="642"/>
                        </a:lnTo>
                        <a:lnTo>
                          <a:pt x="3750" y="642"/>
                        </a:lnTo>
                        <a:lnTo>
                          <a:pt x="3750" y="642"/>
                        </a:lnTo>
                        <a:lnTo>
                          <a:pt x="3750" y="642"/>
                        </a:lnTo>
                        <a:lnTo>
                          <a:pt x="3750" y="642"/>
                        </a:lnTo>
                        <a:lnTo>
                          <a:pt x="3750" y="642"/>
                        </a:lnTo>
                        <a:lnTo>
                          <a:pt x="3750" y="642"/>
                        </a:lnTo>
                        <a:lnTo>
                          <a:pt x="3750" y="642"/>
                        </a:lnTo>
                        <a:lnTo>
                          <a:pt x="3756" y="642"/>
                        </a:lnTo>
                        <a:lnTo>
                          <a:pt x="3756" y="642"/>
                        </a:lnTo>
                        <a:lnTo>
                          <a:pt x="3756" y="636"/>
                        </a:lnTo>
                        <a:lnTo>
                          <a:pt x="3756" y="636"/>
                        </a:lnTo>
                        <a:lnTo>
                          <a:pt x="3756" y="636"/>
                        </a:lnTo>
                        <a:lnTo>
                          <a:pt x="3762" y="630"/>
                        </a:lnTo>
                        <a:lnTo>
                          <a:pt x="3762" y="630"/>
                        </a:lnTo>
                        <a:lnTo>
                          <a:pt x="3762" y="630"/>
                        </a:lnTo>
                        <a:lnTo>
                          <a:pt x="3762" y="624"/>
                        </a:lnTo>
                        <a:lnTo>
                          <a:pt x="3762" y="624"/>
                        </a:lnTo>
                        <a:lnTo>
                          <a:pt x="3762" y="618"/>
                        </a:lnTo>
                        <a:lnTo>
                          <a:pt x="3769" y="618"/>
                        </a:lnTo>
                        <a:lnTo>
                          <a:pt x="3769" y="612"/>
                        </a:lnTo>
                        <a:lnTo>
                          <a:pt x="3769" y="612"/>
                        </a:lnTo>
                        <a:lnTo>
                          <a:pt x="3769" y="606"/>
                        </a:lnTo>
                        <a:lnTo>
                          <a:pt x="3769" y="600"/>
                        </a:lnTo>
                        <a:lnTo>
                          <a:pt x="3769" y="600"/>
                        </a:lnTo>
                        <a:lnTo>
                          <a:pt x="3775" y="594"/>
                        </a:lnTo>
                        <a:lnTo>
                          <a:pt x="3775" y="588"/>
                        </a:lnTo>
                        <a:lnTo>
                          <a:pt x="3775" y="582"/>
                        </a:lnTo>
                        <a:lnTo>
                          <a:pt x="3775" y="582"/>
                        </a:lnTo>
                        <a:lnTo>
                          <a:pt x="3775" y="576"/>
                        </a:lnTo>
                        <a:lnTo>
                          <a:pt x="3775" y="570"/>
                        </a:lnTo>
                        <a:lnTo>
                          <a:pt x="3775" y="564"/>
                        </a:lnTo>
                        <a:lnTo>
                          <a:pt x="3781" y="558"/>
                        </a:lnTo>
                        <a:lnTo>
                          <a:pt x="3781" y="552"/>
                        </a:lnTo>
                        <a:lnTo>
                          <a:pt x="3781" y="546"/>
                        </a:lnTo>
                        <a:lnTo>
                          <a:pt x="3781" y="540"/>
                        </a:lnTo>
                        <a:lnTo>
                          <a:pt x="3781" y="534"/>
                        </a:lnTo>
                        <a:lnTo>
                          <a:pt x="3787" y="522"/>
                        </a:lnTo>
                        <a:lnTo>
                          <a:pt x="3787" y="516"/>
                        </a:lnTo>
                        <a:lnTo>
                          <a:pt x="3787" y="510"/>
                        </a:lnTo>
                        <a:lnTo>
                          <a:pt x="3787" y="504"/>
                        </a:lnTo>
                        <a:lnTo>
                          <a:pt x="3787" y="498"/>
                        </a:lnTo>
                        <a:lnTo>
                          <a:pt x="3787" y="492"/>
                        </a:lnTo>
                        <a:lnTo>
                          <a:pt x="3787" y="486"/>
                        </a:lnTo>
                        <a:lnTo>
                          <a:pt x="3794" y="468"/>
                        </a:lnTo>
                        <a:lnTo>
                          <a:pt x="3794" y="462"/>
                        </a:lnTo>
                        <a:lnTo>
                          <a:pt x="3794" y="456"/>
                        </a:lnTo>
                        <a:lnTo>
                          <a:pt x="3794" y="450"/>
                        </a:lnTo>
                        <a:lnTo>
                          <a:pt x="3794" y="438"/>
                        </a:lnTo>
                        <a:lnTo>
                          <a:pt x="3800" y="426"/>
                        </a:lnTo>
                        <a:lnTo>
                          <a:pt x="3800" y="420"/>
                        </a:lnTo>
                        <a:lnTo>
                          <a:pt x="3800" y="408"/>
                        </a:lnTo>
                        <a:lnTo>
                          <a:pt x="3800" y="396"/>
                        </a:lnTo>
                        <a:lnTo>
                          <a:pt x="3800" y="390"/>
                        </a:lnTo>
                        <a:lnTo>
                          <a:pt x="3800" y="378"/>
                        </a:lnTo>
                        <a:lnTo>
                          <a:pt x="3800" y="372"/>
                        </a:lnTo>
                        <a:lnTo>
                          <a:pt x="3806" y="360"/>
                        </a:lnTo>
                        <a:lnTo>
                          <a:pt x="3806" y="348"/>
                        </a:lnTo>
                        <a:lnTo>
                          <a:pt x="3806" y="342"/>
                        </a:lnTo>
                        <a:lnTo>
                          <a:pt x="3806" y="330"/>
                        </a:lnTo>
                        <a:lnTo>
                          <a:pt x="3806" y="318"/>
                        </a:lnTo>
                        <a:lnTo>
                          <a:pt x="3806" y="306"/>
                        </a:lnTo>
                        <a:lnTo>
                          <a:pt x="3812" y="294"/>
                        </a:lnTo>
                        <a:lnTo>
                          <a:pt x="3812" y="288"/>
                        </a:lnTo>
                        <a:lnTo>
                          <a:pt x="3812" y="276"/>
                        </a:lnTo>
                        <a:lnTo>
                          <a:pt x="3812" y="264"/>
                        </a:lnTo>
                        <a:lnTo>
                          <a:pt x="3812" y="252"/>
                        </a:lnTo>
                        <a:lnTo>
                          <a:pt x="3812" y="240"/>
                        </a:lnTo>
                        <a:lnTo>
                          <a:pt x="3819" y="216"/>
                        </a:lnTo>
                        <a:lnTo>
                          <a:pt x="3819" y="204"/>
                        </a:lnTo>
                        <a:lnTo>
                          <a:pt x="3819" y="192"/>
                        </a:lnTo>
                        <a:lnTo>
                          <a:pt x="3819" y="174"/>
                        </a:lnTo>
                        <a:lnTo>
                          <a:pt x="3819" y="168"/>
                        </a:lnTo>
                        <a:lnTo>
                          <a:pt x="3819" y="156"/>
                        </a:lnTo>
                        <a:lnTo>
                          <a:pt x="3825" y="144"/>
                        </a:lnTo>
                        <a:lnTo>
                          <a:pt x="3825" y="132"/>
                        </a:lnTo>
                        <a:lnTo>
                          <a:pt x="3825" y="108"/>
                        </a:lnTo>
                        <a:lnTo>
                          <a:pt x="3825" y="96"/>
                        </a:lnTo>
                        <a:lnTo>
                          <a:pt x="3825" y="84"/>
                        </a:lnTo>
                        <a:lnTo>
                          <a:pt x="3825" y="72"/>
                        </a:lnTo>
                        <a:lnTo>
                          <a:pt x="3831" y="54"/>
                        </a:lnTo>
                        <a:lnTo>
                          <a:pt x="3831" y="42"/>
                        </a:lnTo>
                        <a:lnTo>
                          <a:pt x="3831" y="30"/>
                        </a:lnTo>
                        <a:lnTo>
                          <a:pt x="3831" y="24"/>
                        </a:lnTo>
                        <a:lnTo>
                          <a:pt x="3831" y="18"/>
                        </a:lnTo>
                        <a:lnTo>
                          <a:pt x="3831" y="12"/>
                        </a:lnTo>
                        <a:lnTo>
                          <a:pt x="3837" y="18"/>
                        </a:lnTo>
                        <a:lnTo>
                          <a:pt x="3837" y="30"/>
                        </a:lnTo>
                        <a:lnTo>
                          <a:pt x="3837" y="36"/>
                        </a:lnTo>
                        <a:lnTo>
                          <a:pt x="3837" y="48"/>
                        </a:lnTo>
                        <a:lnTo>
                          <a:pt x="3837" y="66"/>
                        </a:lnTo>
                        <a:lnTo>
                          <a:pt x="3837" y="78"/>
                        </a:lnTo>
                        <a:lnTo>
                          <a:pt x="3844" y="90"/>
                        </a:lnTo>
                        <a:lnTo>
                          <a:pt x="3844" y="102"/>
                        </a:lnTo>
                        <a:lnTo>
                          <a:pt x="3844" y="114"/>
                        </a:lnTo>
                        <a:lnTo>
                          <a:pt x="3844" y="120"/>
                        </a:lnTo>
                        <a:lnTo>
                          <a:pt x="3844" y="144"/>
                        </a:lnTo>
                        <a:lnTo>
                          <a:pt x="3844" y="150"/>
                        </a:lnTo>
                        <a:lnTo>
                          <a:pt x="3850" y="162"/>
                        </a:lnTo>
                        <a:lnTo>
                          <a:pt x="3850" y="174"/>
                        </a:lnTo>
                        <a:lnTo>
                          <a:pt x="3850" y="186"/>
                        </a:lnTo>
                        <a:lnTo>
                          <a:pt x="3850" y="198"/>
                        </a:lnTo>
                        <a:lnTo>
                          <a:pt x="3850" y="210"/>
                        </a:lnTo>
                        <a:lnTo>
                          <a:pt x="3850" y="222"/>
                        </a:lnTo>
                        <a:lnTo>
                          <a:pt x="3856" y="234"/>
                        </a:lnTo>
                        <a:lnTo>
                          <a:pt x="3856" y="252"/>
                        </a:lnTo>
                        <a:lnTo>
                          <a:pt x="3856" y="264"/>
                        </a:lnTo>
                        <a:lnTo>
                          <a:pt x="3856" y="276"/>
                        </a:lnTo>
                        <a:lnTo>
                          <a:pt x="3856" y="282"/>
                        </a:lnTo>
                        <a:lnTo>
                          <a:pt x="3862" y="294"/>
                        </a:lnTo>
                        <a:lnTo>
                          <a:pt x="3862" y="306"/>
                        </a:lnTo>
                        <a:lnTo>
                          <a:pt x="3862" y="312"/>
                        </a:lnTo>
                        <a:lnTo>
                          <a:pt x="3862" y="324"/>
                        </a:lnTo>
                        <a:lnTo>
                          <a:pt x="3862" y="336"/>
                        </a:lnTo>
                        <a:lnTo>
                          <a:pt x="3862" y="342"/>
                        </a:lnTo>
                        <a:lnTo>
                          <a:pt x="3862" y="354"/>
                        </a:lnTo>
                        <a:lnTo>
                          <a:pt x="3869" y="360"/>
                        </a:lnTo>
                        <a:lnTo>
                          <a:pt x="3869" y="372"/>
                        </a:lnTo>
                        <a:lnTo>
                          <a:pt x="3869" y="378"/>
                        </a:lnTo>
                        <a:lnTo>
                          <a:pt x="3869" y="390"/>
                        </a:lnTo>
                        <a:lnTo>
                          <a:pt x="3869" y="396"/>
                        </a:lnTo>
                        <a:lnTo>
                          <a:pt x="3869" y="408"/>
                        </a:lnTo>
                        <a:lnTo>
                          <a:pt x="3875" y="420"/>
                        </a:lnTo>
                        <a:lnTo>
                          <a:pt x="3875" y="426"/>
                        </a:lnTo>
                        <a:lnTo>
                          <a:pt x="3875" y="432"/>
                        </a:lnTo>
                        <a:lnTo>
                          <a:pt x="3875" y="438"/>
                        </a:lnTo>
                        <a:lnTo>
                          <a:pt x="3875" y="450"/>
                        </a:lnTo>
                        <a:lnTo>
                          <a:pt x="3881" y="462"/>
                        </a:lnTo>
                        <a:lnTo>
                          <a:pt x="3881" y="468"/>
                        </a:lnTo>
                        <a:lnTo>
                          <a:pt x="3881" y="474"/>
                        </a:lnTo>
                        <a:lnTo>
                          <a:pt x="3881" y="480"/>
                        </a:lnTo>
                        <a:lnTo>
                          <a:pt x="3881" y="486"/>
                        </a:lnTo>
                        <a:lnTo>
                          <a:pt x="3881" y="492"/>
                        </a:lnTo>
                        <a:lnTo>
                          <a:pt x="3881" y="498"/>
                        </a:lnTo>
                        <a:lnTo>
                          <a:pt x="3887" y="504"/>
                        </a:lnTo>
                        <a:lnTo>
                          <a:pt x="3887" y="516"/>
                        </a:lnTo>
                        <a:lnTo>
                          <a:pt x="3887" y="528"/>
                        </a:lnTo>
                        <a:lnTo>
                          <a:pt x="3887" y="534"/>
                        </a:lnTo>
                        <a:lnTo>
                          <a:pt x="3887" y="540"/>
                        </a:lnTo>
                        <a:lnTo>
                          <a:pt x="3893" y="546"/>
                        </a:lnTo>
                        <a:lnTo>
                          <a:pt x="3893" y="546"/>
                        </a:lnTo>
                        <a:lnTo>
                          <a:pt x="3893" y="552"/>
                        </a:lnTo>
                        <a:lnTo>
                          <a:pt x="3893" y="558"/>
                        </a:lnTo>
                        <a:lnTo>
                          <a:pt x="3893" y="564"/>
                        </a:lnTo>
                        <a:lnTo>
                          <a:pt x="3893" y="570"/>
                        </a:lnTo>
                        <a:lnTo>
                          <a:pt x="3893" y="576"/>
                        </a:lnTo>
                        <a:lnTo>
                          <a:pt x="3900" y="576"/>
                        </a:lnTo>
                        <a:lnTo>
                          <a:pt x="3900" y="582"/>
                        </a:lnTo>
                        <a:lnTo>
                          <a:pt x="3900" y="588"/>
                        </a:lnTo>
                        <a:lnTo>
                          <a:pt x="3900" y="588"/>
                        </a:lnTo>
                        <a:lnTo>
                          <a:pt x="3900" y="594"/>
                        </a:lnTo>
                        <a:lnTo>
                          <a:pt x="3900" y="600"/>
                        </a:lnTo>
                        <a:lnTo>
                          <a:pt x="3906" y="600"/>
                        </a:lnTo>
                        <a:lnTo>
                          <a:pt x="3906" y="606"/>
                        </a:lnTo>
                        <a:lnTo>
                          <a:pt x="3906" y="612"/>
                        </a:lnTo>
                        <a:lnTo>
                          <a:pt x="3906" y="612"/>
                        </a:lnTo>
                        <a:lnTo>
                          <a:pt x="3906" y="618"/>
                        </a:lnTo>
                        <a:lnTo>
                          <a:pt x="3906" y="618"/>
                        </a:lnTo>
                        <a:lnTo>
                          <a:pt x="3912" y="618"/>
                        </a:lnTo>
                        <a:lnTo>
                          <a:pt x="3912" y="624"/>
                        </a:lnTo>
                        <a:lnTo>
                          <a:pt x="3912" y="630"/>
                        </a:lnTo>
                        <a:lnTo>
                          <a:pt x="3912" y="630"/>
                        </a:lnTo>
                        <a:lnTo>
                          <a:pt x="3912" y="630"/>
                        </a:lnTo>
                        <a:lnTo>
                          <a:pt x="3912" y="630"/>
                        </a:lnTo>
                        <a:lnTo>
                          <a:pt x="3918" y="636"/>
                        </a:lnTo>
                        <a:lnTo>
                          <a:pt x="3918" y="636"/>
                        </a:lnTo>
                        <a:lnTo>
                          <a:pt x="3918" y="636"/>
                        </a:lnTo>
                        <a:lnTo>
                          <a:pt x="3918" y="636"/>
                        </a:lnTo>
                        <a:lnTo>
                          <a:pt x="3918" y="636"/>
                        </a:lnTo>
                        <a:lnTo>
                          <a:pt x="3918" y="636"/>
                        </a:lnTo>
                        <a:lnTo>
                          <a:pt x="3925" y="636"/>
                        </a:lnTo>
                        <a:lnTo>
                          <a:pt x="3925" y="636"/>
                        </a:lnTo>
                        <a:lnTo>
                          <a:pt x="3925" y="636"/>
                        </a:lnTo>
                        <a:lnTo>
                          <a:pt x="3925" y="636"/>
                        </a:lnTo>
                        <a:lnTo>
                          <a:pt x="3925" y="636"/>
                        </a:lnTo>
                        <a:lnTo>
                          <a:pt x="3925" y="636"/>
                        </a:lnTo>
                        <a:lnTo>
                          <a:pt x="3931" y="636"/>
                        </a:lnTo>
                        <a:lnTo>
                          <a:pt x="3931" y="636"/>
                        </a:lnTo>
                        <a:lnTo>
                          <a:pt x="3931" y="630"/>
                        </a:lnTo>
                        <a:lnTo>
                          <a:pt x="3931" y="630"/>
                        </a:lnTo>
                        <a:lnTo>
                          <a:pt x="3931" y="630"/>
                        </a:lnTo>
                        <a:lnTo>
                          <a:pt x="3931" y="630"/>
                        </a:lnTo>
                        <a:lnTo>
                          <a:pt x="3937" y="624"/>
                        </a:lnTo>
                        <a:lnTo>
                          <a:pt x="3937" y="624"/>
                        </a:lnTo>
                        <a:lnTo>
                          <a:pt x="3937" y="624"/>
                        </a:lnTo>
                        <a:lnTo>
                          <a:pt x="3937" y="624"/>
                        </a:lnTo>
                        <a:lnTo>
                          <a:pt x="3937" y="618"/>
                        </a:lnTo>
                        <a:lnTo>
                          <a:pt x="3937" y="618"/>
                        </a:lnTo>
                        <a:lnTo>
                          <a:pt x="3943" y="618"/>
                        </a:lnTo>
                        <a:lnTo>
                          <a:pt x="3943" y="612"/>
                        </a:lnTo>
                        <a:lnTo>
                          <a:pt x="3943" y="612"/>
                        </a:lnTo>
                        <a:lnTo>
                          <a:pt x="3943" y="606"/>
                        </a:lnTo>
                        <a:lnTo>
                          <a:pt x="3943" y="606"/>
                        </a:lnTo>
                        <a:lnTo>
                          <a:pt x="3943" y="606"/>
                        </a:lnTo>
                        <a:lnTo>
                          <a:pt x="3950" y="600"/>
                        </a:lnTo>
                        <a:lnTo>
                          <a:pt x="3950" y="594"/>
                        </a:lnTo>
                        <a:lnTo>
                          <a:pt x="3950" y="594"/>
                        </a:lnTo>
                        <a:lnTo>
                          <a:pt x="3950" y="588"/>
                        </a:lnTo>
                        <a:lnTo>
                          <a:pt x="3950" y="582"/>
                        </a:lnTo>
                        <a:lnTo>
                          <a:pt x="3950" y="582"/>
                        </a:lnTo>
                        <a:lnTo>
                          <a:pt x="3956" y="576"/>
                        </a:lnTo>
                        <a:lnTo>
                          <a:pt x="3956" y="576"/>
                        </a:lnTo>
                        <a:lnTo>
                          <a:pt x="3956" y="570"/>
                        </a:lnTo>
                        <a:lnTo>
                          <a:pt x="3956" y="570"/>
                        </a:lnTo>
                        <a:lnTo>
                          <a:pt x="3956" y="564"/>
                        </a:lnTo>
                        <a:lnTo>
                          <a:pt x="3956" y="558"/>
                        </a:lnTo>
                        <a:lnTo>
                          <a:pt x="3962" y="552"/>
                        </a:lnTo>
                        <a:lnTo>
                          <a:pt x="3962" y="552"/>
                        </a:lnTo>
                        <a:lnTo>
                          <a:pt x="3962" y="546"/>
                        </a:lnTo>
                        <a:lnTo>
                          <a:pt x="3962" y="540"/>
                        </a:lnTo>
                        <a:lnTo>
                          <a:pt x="3962" y="534"/>
                        </a:lnTo>
                        <a:lnTo>
                          <a:pt x="3962" y="528"/>
                        </a:lnTo>
                        <a:lnTo>
                          <a:pt x="3968" y="522"/>
                        </a:lnTo>
                        <a:lnTo>
                          <a:pt x="3968" y="522"/>
                        </a:lnTo>
                        <a:lnTo>
                          <a:pt x="3968" y="516"/>
                        </a:lnTo>
                        <a:lnTo>
                          <a:pt x="3968" y="510"/>
                        </a:lnTo>
                        <a:lnTo>
                          <a:pt x="3968" y="504"/>
                        </a:lnTo>
                        <a:lnTo>
                          <a:pt x="3968" y="498"/>
                        </a:lnTo>
                        <a:lnTo>
                          <a:pt x="3975" y="492"/>
                        </a:lnTo>
                        <a:lnTo>
                          <a:pt x="3975" y="486"/>
                        </a:lnTo>
                        <a:lnTo>
                          <a:pt x="3975" y="480"/>
                        </a:lnTo>
                        <a:lnTo>
                          <a:pt x="3975" y="474"/>
                        </a:lnTo>
                        <a:lnTo>
                          <a:pt x="3975" y="468"/>
                        </a:lnTo>
                        <a:lnTo>
                          <a:pt x="3975" y="462"/>
                        </a:lnTo>
                        <a:lnTo>
                          <a:pt x="3981" y="456"/>
                        </a:lnTo>
                        <a:lnTo>
                          <a:pt x="3981" y="450"/>
                        </a:lnTo>
                        <a:lnTo>
                          <a:pt x="3981" y="438"/>
                        </a:lnTo>
                        <a:lnTo>
                          <a:pt x="3981" y="432"/>
                        </a:lnTo>
                        <a:lnTo>
                          <a:pt x="3981" y="426"/>
                        </a:lnTo>
                        <a:lnTo>
                          <a:pt x="3981" y="420"/>
                        </a:lnTo>
                        <a:lnTo>
                          <a:pt x="3987" y="408"/>
                        </a:lnTo>
                        <a:lnTo>
                          <a:pt x="3987" y="402"/>
                        </a:lnTo>
                        <a:lnTo>
                          <a:pt x="3987" y="396"/>
                        </a:lnTo>
                        <a:lnTo>
                          <a:pt x="3987" y="390"/>
                        </a:lnTo>
                        <a:lnTo>
                          <a:pt x="3987" y="384"/>
                        </a:lnTo>
                        <a:lnTo>
                          <a:pt x="3987" y="378"/>
                        </a:lnTo>
                        <a:lnTo>
                          <a:pt x="3993" y="366"/>
                        </a:lnTo>
                        <a:lnTo>
                          <a:pt x="3993" y="360"/>
                        </a:lnTo>
                        <a:lnTo>
                          <a:pt x="3993" y="348"/>
                        </a:lnTo>
                        <a:lnTo>
                          <a:pt x="3993" y="342"/>
                        </a:lnTo>
                        <a:lnTo>
                          <a:pt x="3993" y="336"/>
                        </a:lnTo>
                        <a:lnTo>
                          <a:pt x="3993" y="330"/>
                        </a:lnTo>
                        <a:lnTo>
                          <a:pt x="4000" y="318"/>
                        </a:lnTo>
                        <a:lnTo>
                          <a:pt x="4000" y="312"/>
                        </a:lnTo>
                        <a:lnTo>
                          <a:pt x="4000" y="306"/>
                        </a:lnTo>
                        <a:lnTo>
                          <a:pt x="4000" y="306"/>
                        </a:lnTo>
                        <a:lnTo>
                          <a:pt x="4000" y="306"/>
                        </a:lnTo>
                        <a:lnTo>
                          <a:pt x="4000" y="306"/>
                        </a:lnTo>
                        <a:lnTo>
                          <a:pt x="4006" y="312"/>
                        </a:lnTo>
                        <a:lnTo>
                          <a:pt x="4006" y="318"/>
                        </a:lnTo>
                        <a:lnTo>
                          <a:pt x="4006" y="324"/>
                        </a:lnTo>
                        <a:lnTo>
                          <a:pt x="4006" y="330"/>
                        </a:lnTo>
                        <a:lnTo>
                          <a:pt x="4006" y="336"/>
                        </a:lnTo>
                        <a:lnTo>
                          <a:pt x="4006" y="342"/>
                        </a:lnTo>
                        <a:lnTo>
                          <a:pt x="4012" y="348"/>
                        </a:lnTo>
                        <a:lnTo>
                          <a:pt x="4012" y="354"/>
                        </a:lnTo>
                        <a:lnTo>
                          <a:pt x="4012" y="366"/>
                        </a:lnTo>
                        <a:lnTo>
                          <a:pt x="4012" y="372"/>
                        </a:lnTo>
                        <a:lnTo>
                          <a:pt x="4012" y="378"/>
                        </a:lnTo>
                        <a:lnTo>
                          <a:pt x="4012" y="384"/>
                        </a:lnTo>
                        <a:lnTo>
                          <a:pt x="4018" y="390"/>
                        </a:lnTo>
                        <a:lnTo>
                          <a:pt x="4018" y="396"/>
                        </a:lnTo>
                        <a:lnTo>
                          <a:pt x="4018" y="402"/>
                        </a:lnTo>
                        <a:lnTo>
                          <a:pt x="4018" y="414"/>
                        </a:lnTo>
                        <a:lnTo>
                          <a:pt x="4018" y="420"/>
                        </a:lnTo>
                        <a:lnTo>
                          <a:pt x="4018" y="426"/>
                        </a:lnTo>
                        <a:lnTo>
                          <a:pt x="4025" y="432"/>
                        </a:lnTo>
                        <a:lnTo>
                          <a:pt x="4025" y="438"/>
                        </a:lnTo>
                        <a:lnTo>
                          <a:pt x="4025" y="444"/>
                        </a:lnTo>
                        <a:lnTo>
                          <a:pt x="4025" y="450"/>
                        </a:lnTo>
                        <a:lnTo>
                          <a:pt x="4025" y="456"/>
                        </a:lnTo>
                        <a:lnTo>
                          <a:pt x="4025" y="462"/>
                        </a:lnTo>
                        <a:lnTo>
                          <a:pt x="4031" y="468"/>
                        </a:lnTo>
                        <a:lnTo>
                          <a:pt x="4031" y="474"/>
                        </a:lnTo>
                        <a:lnTo>
                          <a:pt x="4031" y="480"/>
                        </a:lnTo>
                        <a:lnTo>
                          <a:pt x="4031" y="486"/>
                        </a:lnTo>
                        <a:lnTo>
                          <a:pt x="4031" y="486"/>
                        </a:lnTo>
                        <a:lnTo>
                          <a:pt x="4031" y="492"/>
                        </a:lnTo>
                        <a:lnTo>
                          <a:pt x="4037" y="498"/>
                        </a:lnTo>
                        <a:lnTo>
                          <a:pt x="4037" y="504"/>
                        </a:lnTo>
                        <a:lnTo>
                          <a:pt x="4037" y="510"/>
                        </a:lnTo>
                        <a:lnTo>
                          <a:pt x="4037" y="510"/>
                        </a:lnTo>
                        <a:lnTo>
                          <a:pt x="4037" y="522"/>
                        </a:lnTo>
                        <a:lnTo>
                          <a:pt x="4037" y="522"/>
                        </a:lnTo>
                        <a:lnTo>
                          <a:pt x="4043" y="528"/>
                        </a:lnTo>
                        <a:lnTo>
                          <a:pt x="4043" y="528"/>
                        </a:lnTo>
                        <a:lnTo>
                          <a:pt x="4043" y="534"/>
                        </a:lnTo>
                        <a:lnTo>
                          <a:pt x="4043" y="540"/>
                        </a:lnTo>
                        <a:lnTo>
                          <a:pt x="4043" y="546"/>
                        </a:lnTo>
                        <a:lnTo>
                          <a:pt x="4043" y="546"/>
                        </a:lnTo>
                        <a:lnTo>
                          <a:pt x="4049" y="552"/>
                        </a:lnTo>
                        <a:lnTo>
                          <a:pt x="4049" y="558"/>
                        </a:lnTo>
                        <a:lnTo>
                          <a:pt x="4049" y="558"/>
                        </a:lnTo>
                        <a:lnTo>
                          <a:pt x="4049" y="564"/>
                        </a:lnTo>
                        <a:lnTo>
                          <a:pt x="4049" y="570"/>
                        </a:lnTo>
                        <a:lnTo>
                          <a:pt x="4049" y="576"/>
                        </a:lnTo>
                        <a:lnTo>
                          <a:pt x="4056" y="576"/>
                        </a:lnTo>
                        <a:lnTo>
                          <a:pt x="4056" y="582"/>
                        </a:lnTo>
                        <a:lnTo>
                          <a:pt x="4056" y="582"/>
                        </a:lnTo>
                        <a:lnTo>
                          <a:pt x="4056" y="588"/>
                        </a:lnTo>
                        <a:lnTo>
                          <a:pt x="4056" y="588"/>
                        </a:lnTo>
                        <a:lnTo>
                          <a:pt x="4056" y="594"/>
                        </a:lnTo>
                        <a:lnTo>
                          <a:pt x="4062" y="594"/>
                        </a:lnTo>
                        <a:lnTo>
                          <a:pt x="4062" y="594"/>
                        </a:lnTo>
                        <a:lnTo>
                          <a:pt x="4062" y="600"/>
                        </a:lnTo>
                        <a:lnTo>
                          <a:pt x="4062" y="600"/>
                        </a:lnTo>
                        <a:lnTo>
                          <a:pt x="4062" y="606"/>
                        </a:lnTo>
                        <a:lnTo>
                          <a:pt x="4062" y="606"/>
                        </a:lnTo>
                        <a:lnTo>
                          <a:pt x="4068" y="606"/>
                        </a:lnTo>
                        <a:lnTo>
                          <a:pt x="4068" y="612"/>
                        </a:lnTo>
                        <a:lnTo>
                          <a:pt x="4068" y="612"/>
                        </a:lnTo>
                        <a:lnTo>
                          <a:pt x="4068" y="612"/>
                        </a:lnTo>
                        <a:lnTo>
                          <a:pt x="4068" y="618"/>
                        </a:lnTo>
                        <a:lnTo>
                          <a:pt x="4068" y="618"/>
                        </a:lnTo>
                        <a:lnTo>
                          <a:pt x="4074" y="618"/>
                        </a:lnTo>
                        <a:lnTo>
                          <a:pt x="4074" y="624"/>
                        </a:lnTo>
                        <a:lnTo>
                          <a:pt x="4074" y="624"/>
                        </a:lnTo>
                        <a:lnTo>
                          <a:pt x="4074" y="624"/>
                        </a:lnTo>
                        <a:lnTo>
                          <a:pt x="4074" y="624"/>
                        </a:lnTo>
                        <a:lnTo>
                          <a:pt x="4074" y="624"/>
                        </a:lnTo>
                        <a:lnTo>
                          <a:pt x="4081" y="630"/>
                        </a:lnTo>
                        <a:lnTo>
                          <a:pt x="4081" y="630"/>
                        </a:lnTo>
                        <a:lnTo>
                          <a:pt x="4081" y="630"/>
                        </a:lnTo>
                        <a:lnTo>
                          <a:pt x="4081" y="630"/>
                        </a:lnTo>
                        <a:lnTo>
                          <a:pt x="4081" y="630"/>
                        </a:lnTo>
                        <a:lnTo>
                          <a:pt x="4081" y="630"/>
                        </a:lnTo>
                        <a:lnTo>
                          <a:pt x="4087" y="630"/>
                        </a:lnTo>
                        <a:lnTo>
                          <a:pt x="4087" y="630"/>
                        </a:lnTo>
                        <a:lnTo>
                          <a:pt x="4087" y="630"/>
                        </a:lnTo>
                        <a:lnTo>
                          <a:pt x="4087" y="630"/>
                        </a:lnTo>
                        <a:lnTo>
                          <a:pt x="4087" y="630"/>
                        </a:lnTo>
                        <a:lnTo>
                          <a:pt x="4087" y="630"/>
                        </a:lnTo>
                        <a:lnTo>
                          <a:pt x="4093" y="630"/>
                        </a:lnTo>
                        <a:lnTo>
                          <a:pt x="4093" y="624"/>
                        </a:lnTo>
                        <a:lnTo>
                          <a:pt x="4093" y="624"/>
                        </a:lnTo>
                        <a:lnTo>
                          <a:pt x="4093" y="624"/>
                        </a:lnTo>
                        <a:lnTo>
                          <a:pt x="4093" y="624"/>
                        </a:lnTo>
                        <a:lnTo>
                          <a:pt x="4093" y="624"/>
                        </a:lnTo>
                        <a:lnTo>
                          <a:pt x="4099" y="618"/>
                        </a:lnTo>
                        <a:lnTo>
                          <a:pt x="4099" y="618"/>
                        </a:lnTo>
                        <a:lnTo>
                          <a:pt x="4099" y="618"/>
                        </a:lnTo>
                        <a:lnTo>
                          <a:pt x="4099" y="612"/>
                        </a:lnTo>
                        <a:lnTo>
                          <a:pt x="4099" y="612"/>
                        </a:lnTo>
                        <a:lnTo>
                          <a:pt x="4099" y="612"/>
                        </a:lnTo>
                        <a:lnTo>
                          <a:pt x="4106" y="606"/>
                        </a:lnTo>
                        <a:lnTo>
                          <a:pt x="4106" y="606"/>
                        </a:lnTo>
                        <a:lnTo>
                          <a:pt x="4106" y="606"/>
                        </a:lnTo>
                        <a:lnTo>
                          <a:pt x="4106" y="600"/>
                        </a:lnTo>
                        <a:lnTo>
                          <a:pt x="4106" y="600"/>
                        </a:lnTo>
                        <a:lnTo>
                          <a:pt x="4106" y="594"/>
                        </a:lnTo>
                        <a:lnTo>
                          <a:pt x="4106" y="594"/>
                        </a:lnTo>
                        <a:lnTo>
                          <a:pt x="4112" y="594"/>
                        </a:lnTo>
                        <a:lnTo>
                          <a:pt x="4112" y="588"/>
                        </a:lnTo>
                        <a:lnTo>
                          <a:pt x="4112" y="582"/>
                        </a:lnTo>
                        <a:lnTo>
                          <a:pt x="4112" y="582"/>
                        </a:lnTo>
                        <a:lnTo>
                          <a:pt x="4112" y="576"/>
                        </a:lnTo>
                        <a:lnTo>
                          <a:pt x="4118" y="576"/>
                        </a:lnTo>
                        <a:lnTo>
                          <a:pt x="4118" y="570"/>
                        </a:lnTo>
                        <a:lnTo>
                          <a:pt x="4118" y="564"/>
                        </a:lnTo>
                        <a:lnTo>
                          <a:pt x="4118" y="564"/>
                        </a:lnTo>
                        <a:lnTo>
                          <a:pt x="4118" y="558"/>
                        </a:lnTo>
                        <a:lnTo>
                          <a:pt x="4118" y="558"/>
                        </a:lnTo>
                        <a:lnTo>
                          <a:pt x="4124" y="552"/>
                        </a:lnTo>
                        <a:lnTo>
                          <a:pt x="4124" y="552"/>
                        </a:lnTo>
                        <a:lnTo>
                          <a:pt x="4124" y="546"/>
                        </a:lnTo>
                        <a:lnTo>
                          <a:pt x="4124" y="540"/>
                        </a:lnTo>
                        <a:lnTo>
                          <a:pt x="4124" y="534"/>
                        </a:lnTo>
                        <a:lnTo>
                          <a:pt x="4124" y="528"/>
                        </a:lnTo>
                        <a:lnTo>
                          <a:pt x="4124" y="528"/>
                        </a:lnTo>
                        <a:lnTo>
                          <a:pt x="4131" y="522"/>
                        </a:lnTo>
                        <a:lnTo>
                          <a:pt x="4131" y="516"/>
                        </a:lnTo>
                        <a:lnTo>
                          <a:pt x="4131" y="510"/>
                        </a:lnTo>
                        <a:lnTo>
                          <a:pt x="4131" y="510"/>
                        </a:lnTo>
                        <a:lnTo>
                          <a:pt x="4131" y="504"/>
                        </a:lnTo>
                        <a:lnTo>
                          <a:pt x="4137" y="498"/>
                        </a:lnTo>
                        <a:lnTo>
                          <a:pt x="4137" y="492"/>
                        </a:lnTo>
                        <a:lnTo>
                          <a:pt x="4137" y="486"/>
                        </a:lnTo>
                        <a:lnTo>
                          <a:pt x="4137" y="486"/>
                        </a:lnTo>
                        <a:lnTo>
                          <a:pt x="4137" y="480"/>
                        </a:lnTo>
                        <a:lnTo>
                          <a:pt x="4137" y="474"/>
                        </a:lnTo>
                        <a:lnTo>
                          <a:pt x="4137" y="468"/>
                        </a:lnTo>
                        <a:lnTo>
                          <a:pt x="4143" y="462"/>
                        </a:lnTo>
                        <a:lnTo>
                          <a:pt x="4143" y="456"/>
                        </a:lnTo>
                        <a:lnTo>
                          <a:pt x="4143" y="450"/>
                        </a:lnTo>
                        <a:lnTo>
                          <a:pt x="4143" y="438"/>
                        </a:lnTo>
                        <a:lnTo>
                          <a:pt x="4143" y="432"/>
                        </a:lnTo>
                        <a:lnTo>
                          <a:pt x="4149" y="426"/>
                        </a:lnTo>
                        <a:lnTo>
                          <a:pt x="4149" y="420"/>
                        </a:lnTo>
                        <a:lnTo>
                          <a:pt x="4149" y="414"/>
                        </a:lnTo>
                        <a:lnTo>
                          <a:pt x="4149" y="408"/>
                        </a:lnTo>
                        <a:lnTo>
                          <a:pt x="4149" y="402"/>
                        </a:lnTo>
                        <a:lnTo>
                          <a:pt x="4149" y="396"/>
                        </a:lnTo>
                        <a:lnTo>
                          <a:pt x="4156" y="390"/>
                        </a:lnTo>
                        <a:lnTo>
                          <a:pt x="4156" y="384"/>
                        </a:lnTo>
                        <a:lnTo>
                          <a:pt x="4156" y="378"/>
                        </a:lnTo>
                        <a:lnTo>
                          <a:pt x="4156" y="372"/>
                        </a:lnTo>
                        <a:lnTo>
                          <a:pt x="4156" y="360"/>
                        </a:lnTo>
                        <a:lnTo>
                          <a:pt x="4156" y="354"/>
                        </a:lnTo>
                        <a:lnTo>
                          <a:pt x="4162" y="348"/>
                        </a:lnTo>
                        <a:lnTo>
                          <a:pt x="4162" y="342"/>
                        </a:lnTo>
                        <a:lnTo>
                          <a:pt x="4162" y="336"/>
                        </a:lnTo>
                        <a:lnTo>
                          <a:pt x="4162" y="330"/>
                        </a:lnTo>
                        <a:lnTo>
                          <a:pt x="4162" y="324"/>
                        </a:lnTo>
                        <a:lnTo>
                          <a:pt x="4162" y="318"/>
                        </a:lnTo>
                        <a:lnTo>
                          <a:pt x="4162" y="312"/>
                        </a:lnTo>
                        <a:lnTo>
                          <a:pt x="4168" y="294"/>
                        </a:lnTo>
                        <a:lnTo>
                          <a:pt x="4168" y="288"/>
                        </a:lnTo>
                        <a:lnTo>
                          <a:pt x="4168" y="282"/>
                        </a:lnTo>
                        <a:lnTo>
                          <a:pt x="4168" y="282"/>
                        </a:lnTo>
                        <a:lnTo>
                          <a:pt x="4168" y="282"/>
                        </a:lnTo>
                        <a:lnTo>
                          <a:pt x="4168" y="282"/>
                        </a:lnTo>
                        <a:lnTo>
                          <a:pt x="4174" y="288"/>
                        </a:lnTo>
                        <a:lnTo>
                          <a:pt x="4174" y="300"/>
                        </a:lnTo>
                        <a:lnTo>
                          <a:pt x="4174" y="306"/>
                        </a:lnTo>
                        <a:lnTo>
                          <a:pt x="4174" y="324"/>
                        </a:lnTo>
                        <a:lnTo>
                          <a:pt x="4174" y="336"/>
                        </a:lnTo>
                        <a:lnTo>
                          <a:pt x="4174" y="354"/>
                        </a:lnTo>
                        <a:lnTo>
                          <a:pt x="4181" y="366"/>
                        </a:lnTo>
                        <a:lnTo>
                          <a:pt x="4181" y="396"/>
                        </a:lnTo>
                        <a:lnTo>
                          <a:pt x="4181" y="408"/>
                        </a:lnTo>
                        <a:lnTo>
                          <a:pt x="4181" y="420"/>
                        </a:lnTo>
                        <a:lnTo>
                          <a:pt x="4181" y="432"/>
                        </a:lnTo>
                        <a:lnTo>
                          <a:pt x="4187" y="450"/>
                        </a:lnTo>
                        <a:lnTo>
                          <a:pt x="4187" y="462"/>
                        </a:lnTo>
                        <a:lnTo>
                          <a:pt x="4187" y="468"/>
                        </a:lnTo>
                        <a:lnTo>
                          <a:pt x="4187" y="480"/>
                        </a:lnTo>
                        <a:lnTo>
                          <a:pt x="4187" y="492"/>
                        </a:lnTo>
                        <a:lnTo>
                          <a:pt x="4187" y="504"/>
                        </a:lnTo>
                        <a:lnTo>
                          <a:pt x="4193" y="516"/>
                        </a:lnTo>
                        <a:lnTo>
                          <a:pt x="4193" y="522"/>
                        </a:lnTo>
                        <a:lnTo>
                          <a:pt x="4193" y="534"/>
                        </a:lnTo>
                        <a:lnTo>
                          <a:pt x="4193" y="540"/>
                        </a:lnTo>
                        <a:lnTo>
                          <a:pt x="4193" y="552"/>
                        </a:lnTo>
                        <a:lnTo>
                          <a:pt x="4193" y="558"/>
                        </a:lnTo>
                        <a:lnTo>
                          <a:pt x="4193" y="564"/>
                        </a:lnTo>
                        <a:lnTo>
                          <a:pt x="4199" y="576"/>
                        </a:lnTo>
                        <a:lnTo>
                          <a:pt x="4199" y="582"/>
                        </a:lnTo>
                        <a:lnTo>
                          <a:pt x="4199" y="588"/>
                        </a:lnTo>
                        <a:lnTo>
                          <a:pt x="4199" y="594"/>
                        </a:lnTo>
                        <a:lnTo>
                          <a:pt x="4199" y="600"/>
                        </a:lnTo>
                        <a:lnTo>
                          <a:pt x="4205" y="600"/>
                        </a:lnTo>
                        <a:lnTo>
                          <a:pt x="4205" y="606"/>
                        </a:lnTo>
                        <a:lnTo>
                          <a:pt x="4205" y="612"/>
                        </a:lnTo>
                        <a:lnTo>
                          <a:pt x="4205" y="612"/>
                        </a:lnTo>
                        <a:lnTo>
                          <a:pt x="4205" y="618"/>
                        </a:lnTo>
                        <a:lnTo>
                          <a:pt x="4205" y="618"/>
                        </a:lnTo>
                        <a:lnTo>
                          <a:pt x="4205" y="618"/>
                        </a:lnTo>
                        <a:lnTo>
                          <a:pt x="4212" y="624"/>
                        </a:lnTo>
                        <a:lnTo>
                          <a:pt x="4212" y="624"/>
                        </a:lnTo>
                        <a:lnTo>
                          <a:pt x="4212" y="624"/>
                        </a:lnTo>
                        <a:lnTo>
                          <a:pt x="4212" y="630"/>
                        </a:lnTo>
                        <a:lnTo>
                          <a:pt x="4212" y="630"/>
                        </a:lnTo>
                        <a:lnTo>
                          <a:pt x="4212" y="630"/>
                        </a:lnTo>
                        <a:lnTo>
                          <a:pt x="4218" y="636"/>
                        </a:lnTo>
                        <a:lnTo>
                          <a:pt x="4218" y="636"/>
                        </a:lnTo>
                        <a:lnTo>
                          <a:pt x="4218" y="636"/>
                        </a:lnTo>
                        <a:lnTo>
                          <a:pt x="4218" y="636"/>
                        </a:lnTo>
                        <a:lnTo>
                          <a:pt x="4218" y="636"/>
                        </a:lnTo>
                        <a:lnTo>
                          <a:pt x="4224" y="642"/>
                        </a:lnTo>
                        <a:lnTo>
                          <a:pt x="4224" y="642"/>
                        </a:lnTo>
                        <a:lnTo>
                          <a:pt x="4224" y="642"/>
                        </a:lnTo>
                        <a:lnTo>
                          <a:pt x="4224" y="642"/>
                        </a:lnTo>
                        <a:lnTo>
                          <a:pt x="4224" y="642"/>
                        </a:lnTo>
                        <a:lnTo>
                          <a:pt x="4224" y="642"/>
                        </a:lnTo>
                        <a:lnTo>
                          <a:pt x="4224" y="642"/>
                        </a:lnTo>
                        <a:lnTo>
                          <a:pt x="4230" y="636"/>
                        </a:lnTo>
                        <a:lnTo>
                          <a:pt x="4230" y="636"/>
                        </a:lnTo>
                        <a:lnTo>
                          <a:pt x="4230" y="636"/>
                        </a:lnTo>
                        <a:lnTo>
                          <a:pt x="4230" y="636"/>
                        </a:lnTo>
                        <a:lnTo>
                          <a:pt x="4230" y="636"/>
                        </a:lnTo>
                        <a:lnTo>
                          <a:pt x="4230" y="636"/>
                        </a:lnTo>
                        <a:lnTo>
                          <a:pt x="4237" y="636"/>
                        </a:lnTo>
                        <a:lnTo>
                          <a:pt x="4237" y="630"/>
                        </a:lnTo>
                        <a:lnTo>
                          <a:pt x="4237" y="630"/>
                        </a:lnTo>
                        <a:lnTo>
                          <a:pt x="4237" y="624"/>
                        </a:lnTo>
                        <a:lnTo>
                          <a:pt x="4237" y="624"/>
                        </a:lnTo>
                        <a:lnTo>
                          <a:pt x="4243" y="624"/>
                        </a:lnTo>
                        <a:lnTo>
                          <a:pt x="4243" y="618"/>
                        </a:lnTo>
                        <a:lnTo>
                          <a:pt x="4243" y="618"/>
                        </a:lnTo>
                        <a:lnTo>
                          <a:pt x="4243" y="612"/>
                        </a:lnTo>
                        <a:lnTo>
                          <a:pt x="4243" y="612"/>
                        </a:lnTo>
                        <a:lnTo>
                          <a:pt x="4243" y="606"/>
                        </a:lnTo>
                        <a:lnTo>
                          <a:pt x="4243" y="606"/>
                        </a:lnTo>
                        <a:lnTo>
                          <a:pt x="4249" y="600"/>
                        </a:lnTo>
                        <a:lnTo>
                          <a:pt x="4249" y="600"/>
                        </a:lnTo>
                        <a:lnTo>
                          <a:pt x="4249" y="594"/>
                        </a:lnTo>
                        <a:lnTo>
                          <a:pt x="4249" y="594"/>
                        </a:lnTo>
                        <a:lnTo>
                          <a:pt x="4249" y="588"/>
                        </a:lnTo>
                        <a:lnTo>
                          <a:pt x="4249" y="582"/>
                        </a:lnTo>
                        <a:lnTo>
                          <a:pt x="4255" y="582"/>
                        </a:lnTo>
                        <a:lnTo>
                          <a:pt x="4255" y="576"/>
                        </a:lnTo>
                        <a:lnTo>
                          <a:pt x="4255" y="570"/>
                        </a:lnTo>
                        <a:lnTo>
                          <a:pt x="4255" y="564"/>
                        </a:lnTo>
                        <a:lnTo>
                          <a:pt x="4255" y="552"/>
                        </a:lnTo>
                        <a:lnTo>
                          <a:pt x="4262" y="546"/>
                        </a:lnTo>
                        <a:lnTo>
                          <a:pt x="4262" y="540"/>
                        </a:lnTo>
                        <a:lnTo>
                          <a:pt x="4262" y="534"/>
                        </a:lnTo>
                        <a:lnTo>
                          <a:pt x="4262" y="522"/>
                        </a:lnTo>
                        <a:lnTo>
                          <a:pt x="4262" y="516"/>
                        </a:lnTo>
                        <a:lnTo>
                          <a:pt x="4262" y="504"/>
                        </a:lnTo>
                        <a:lnTo>
                          <a:pt x="4262" y="498"/>
                        </a:lnTo>
                        <a:lnTo>
                          <a:pt x="4268" y="486"/>
                        </a:lnTo>
                        <a:lnTo>
                          <a:pt x="4268" y="474"/>
                        </a:lnTo>
                        <a:lnTo>
                          <a:pt x="4268" y="462"/>
                        </a:lnTo>
                        <a:lnTo>
                          <a:pt x="4268" y="450"/>
                        </a:lnTo>
                        <a:lnTo>
                          <a:pt x="4268" y="444"/>
                        </a:lnTo>
                        <a:lnTo>
                          <a:pt x="4268" y="432"/>
                        </a:lnTo>
                        <a:lnTo>
                          <a:pt x="4274" y="420"/>
                        </a:lnTo>
                        <a:lnTo>
                          <a:pt x="4274" y="408"/>
                        </a:lnTo>
                        <a:lnTo>
                          <a:pt x="4274" y="390"/>
                        </a:lnTo>
                        <a:lnTo>
                          <a:pt x="4274" y="378"/>
                        </a:lnTo>
                        <a:lnTo>
                          <a:pt x="4274" y="366"/>
                        </a:lnTo>
                        <a:lnTo>
                          <a:pt x="4274" y="354"/>
                        </a:lnTo>
                        <a:lnTo>
                          <a:pt x="4280" y="324"/>
                        </a:lnTo>
                        <a:lnTo>
                          <a:pt x="4280" y="312"/>
                        </a:lnTo>
                        <a:lnTo>
                          <a:pt x="4280" y="294"/>
                        </a:lnTo>
                        <a:lnTo>
                          <a:pt x="4280" y="282"/>
                        </a:lnTo>
                        <a:lnTo>
                          <a:pt x="4280" y="264"/>
                        </a:lnTo>
                        <a:lnTo>
                          <a:pt x="4280" y="258"/>
                        </a:lnTo>
                        <a:lnTo>
                          <a:pt x="4287" y="246"/>
                        </a:lnTo>
                        <a:lnTo>
                          <a:pt x="4287" y="240"/>
                        </a:lnTo>
                        <a:lnTo>
                          <a:pt x="4287" y="240"/>
                        </a:lnTo>
                        <a:lnTo>
                          <a:pt x="4287" y="240"/>
                        </a:lnTo>
                        <a:lnTo>
                          <a:pt x="4287" y="246"/>
                        </a:lnTo>
                        <a:lnTo>
                          <a:pt x="4287" y="252"/>
                        </a:lnTo>
                        <a:lnTo>
                          <a:pt x="4293" y="264"/>
                        </a:lnTo>
                        <a:lnTo>
                          <a:pt x="4293" y="270"/>
                        </a:lnTo>
                        <a:lnTo>
                          <a:pt x="4293" y="282"/>
                        </a:lnTo>
                        <a:lnTo>
                          <a:pt x="4293" y="288"/>
                        </a:lnTo>
                        <a:lnTo>
                          <a:pt x="4293" y="306"/>
                        </a:lnTo>
                        <a:lnTo>
                          <a:pt x="4299" y="312"/>
                        </a:lnTo>
                        <a:lnTo>
                          <a:pt x="4299" y="324"/>
                        </a:lnTo>
                        <a:lnTo>
                          <a:pt x="4299" y="330"/>
                        </a:lnTo>
                        <a:lnTo>
                          <a:pt x="4299" y="336"/>
                        </a:lnTo>
                        <a:lnTo>
                          <a:pt x="4299" y="348"/>
                        </a:lnTo>
                        <a:lnTo>
                          <a:pt x="4299" y="354"/>
                        </a:lnTo>
                        <a:lnTo>
                          <a:pt x="4299" y="360"/>
                        </a:lnTo>
                        <a:lnTo>
                          <a:pt x="4305" y="366"/>
                        </a:lnTo>
                        <a:lnTo>
                          <a:pt x="4305" y="378"/>
                        </a:lnTo>
                        <a:lnTo>
                          <a:pt x="4305" y="384"/>
                        </a:lnTo>
                        <a:lnTo>
                          <a:pt x="4305" y="390"/>
                        </a:lnTo>
                        <a:lnTo>
                          <a:pt x="4305" y="396"/>
                        </a:lnTo>
                        <a:lnTo>
                          <a:pt x="4305" y="408"/>
                        </a:lnTo>
                        <a:lnTo>
                          <a:pt x="4312" y="414"/>
                        </a:lnTo>
                        <a:lnTo>
                          <a:pt x="4312" y="420"/>
                        </a:lnTo>
                        <a:lnTo>
                          <a:pt x="4312" y="426"/>
                        </a:lnTo>
                        <a:lnTo>
                          <a:pt x="4312" y="432"/>
                        </a:lnTo>
                        <a:lnTo>
                          <a:pt x="4312" y="432"/>
                        </a:lnTo>
                        <a:lnTo>
                          <a:pt x="4312" y="438"/>
                        </a:lnTo>
                        <a:lnTo>
                          <a:pt x="4318" y="444"/>
                        </a:lnTo>
                        <a:lnTo>
                          <a:pt x="4318" y="444"/>
                        </a:lnTo>
                        <a:lnTo>
                          <a:pt x="4318" y="444"/>
                        </a:lnTo>
                        <a:lnTo>
                          <a:pt x="4318" y="444"/>
                        </a:lnTo>
                        <a:lnTo>
                          <a:pt x="4318" y="444"/>
                        </a:lnTo>
                        <a:lnTo>
                          <a:pt x="4318" y="444"/>
                        </a:lnTo>
                        <a:lnTo>
                          <a:pt x="4324" y="444"/>
                        </a:lnTo>
                        <a:lnTo>
                          <a:pt x="4324" y="444"/>
                        </a:lnTo>
                        <a:lnTo>
                          <a:pt x="4324" y="444"/>
                        </a:lnTo>
                        <a:lnTo>
                          <a:pt x="4324" y="444"/>
                        </a:lnTo>
                        <a:lnTo>
                          <a:pt x="4324" y="444"/>
                        </a:lnTo>
                        <a:lnTo>
                          <a:pt x="4330" y="444"/>
                        </a:lnTo>
                        <a:lnTo>
                          <a:pt x="4330" y="444"/>
                        </a:lnTo>
                        <a:lnTo>
                          <a:pt x="4330" y="444"/>
                        </a:lnTo>
                        <a:lnTo>
                          <a:pt x="4330" y="444"/>
                        </a:lnTo>
                        <a:lnTo>
                          <a:pt x="4330" y="444"/>
                        </a:lnTo>
                        <a:lnTo>
                          <a:pt x="4330" y="444"/>
                        </a:lnTo>
                        <a:lnTo>
                          <a:pt x="4330" y="444"/>
                        </a:lnTo>
                        <a:lnTo>
                          <a:pt x="4337" y="444"/>
                        </a:lnTo>
                        <a:lnTo>
                          <a:pt x="4337" y="444"/>
                        </a:lnTo>
                        <a:lnTo>
                          <a:pt x="4337" y="444"/>
                        </a:lnTo>
                        <a:lnTo>
                          <a:pt x="4337" y="444"/>
                        </a:lnTo>
                        <a:lnTo>
                          <a:pt x="4337" y="444"/>
                        </a:lnTo>
                        <a:lnTo>
                          <a:pt x="4337" y="444"/>
                        </a:lnTo>
                        <a:lnTo>
                          <a:pt x="4343" y="444"/>
                        </a:lnTo>
                        <a:lnTo>
                          <a:pt x="4343" y="444"/>
                        </a:lnTo>
                        <a:lnTo>
                          <a:pt x="4343" y="444"/>
                        </a:lnTo>
                        <a:lnTo>
                          <a:pt x="4343" y="444"/>
                        </a:lnTo>
                        <a:lnTo>
                          <a:pt x="4343" y="444"/>
                        </a:lnTo>
                        <a:lnTo>
                          <a:pt x="4343" y="444"/>
                        </a:lnTo>
                        <a:lnTo>
                          <a:pt x="4349" y="444"/>
                        </a:lnTo>
                        <a:lnTo>
                          <a:pt x="4349" y="444"/>
                        </a:lnTo>
                        <a:lnTo>
                          <a:pt x="4349" y="444"/>
                        </a:lnTo>
                        <a:lnTo>
                          <a:pt x="4349" y="444"/>
                        </a:lnTo>
                        <a:lnTo>
                          <a:pt x="4349" y="444"/>
                        </a:lnTo>
                        <a:lnTo>
                          <a:pt x="4349" y="444"/>
                        </a:lnTo>
                        <a:lnTo>
                          <a:pt x="4355" y="444"/>
                        </a:lnTo>
                        <a:lnTo>
                          <a:pt x="4355" y="444"/>
                        </a:lnTo>
                        <a:lnTo>
                          <a:pt x="4355" y="444"/>
                        </a:lnTo>
                        <a:lnTo>
                          <a:pt x="4355" y="438"/>
                        </a:lnTo>
                        <a:lnTo>
                          <a:pt x="4355" y="438"/>
                        </a:lnTo>
                        <a:lnTo>
                          <a:pt x="4355" y="438"/>
                        </a:lnTo>
                        <a:lnTo>
                          <a:pt x="4361" y="438"/>
                        </a:lnTo>
                        <a:lnTo>
                          <a:pt x="4361" y="438"/>
                        </a:lnTo>
                        <a:lnTo>
                          <a:pt x="4361" y="438"/>
                        </a:lnTo>
                        <a:lnTo>
                          <a:pt x="4361" y="438"/>
                        </a:lnTo>
                        <a:lnTo>
                          <a:pt x="4361" y="438"/>
                        </a:lnTo>
                        <a:lnTo>
                          <a:pt x="4361" y="438"/>
                        </a:lnTo>
                        <a:lnTo>
                          <a:pt x="4368" y="438"/>
                        </a:lnTo>
                        <a:lnTo>
                          <a:pt x="4368" y="438"/>
                        </a:lnTo>
                        <a:lnTo>
                          <a:pt x="4368" y="438"/>
                        </a:lnTo>
                        <a:lnTo>
                          <a:pt x="4368" y="438"/>
                        </a:lnTo>
                        <a:lnTo>
                          <a:pt x="4368" y="438"/>
                        </a:lnTo>
                        <a:lnTo>
                          <a:pt x="4368" y="438"/>
                        </a:lnTo>
                        <a:lnTo>
                          <a:pt x="4374" y="438"/>
                        </a:lnTo>
                        <a:lnTo>
                          <a:pt x="4374" y="438"/>
                        </a:lnTo>
                        <a:lnTo>
                          <a:pt x="4374" y="438"/>
                        </a:lnTo>
                        <a:lnTo>
                          <a:pt x="4374" y="438"/>
                        </a:lnTo>
                        <a:lnTo>
                          <a:pt x="4374" y="432"/>
                        </a:lnTo>
                        <a:lnTo>
                          <a:pt x="4374" y="432"/>
                        </a:lnTo>
                        <a:lnTo>
                          <a:pt x="4380" y="432"/>
                        </a:lnTo>
                        <a:lnTo>
                          <a:pt x="4380" y="432"/>
                        </a:lnTo>
                        <a:lnTo>
                          <a:pt x="4380" y="426"/>
                        </a:lnTo>
                        <a:lnTo>
                          <a:pt x="4380" y="426"/>
                        </a:lnTo>
                        <a:lnTo>
                          <a:pt x="4380" y="420"/>
                        </a:lnTo>
                        <a:lnTo>
                          <a:pt x="4380" y="414"/>
                        </a:lnTo>
                        <a:lnTo>
                          <a:pt x="4386" y="408"/>
                        </a:lnTo>
                        <a:lnTo>
                          <a:pt x="4386" y="402"/>
                        </a:lnTo>
                        <a:lnTo>
                          <a:pt x="4386" y="396"/>
                        </a:lnTo>
                        <a:lnTo>
                          <a:pt x="4386" y="390"/>
                        </a:lnTo>
                        <a:lnTo>
                          <a:pt x="4386" y="384"/>
                        </a:lnTo>
                        <a:lnTo>
                          <a:pt x="4386" y="378"/>
                        </a:lnTo>
                        <a:lnTo>
                          <a:pt x="4393" y="378"/>
                        </a:lnTo>
                        <a:lnTo>
                          <a:pt x="4393" y="372"/>
                        </a:lnTo>
                        <a:lnTo>
                          <a:pt x="4393" y="366"/>
                        </a:lnTo>
                        <a:lnTo>
                          <a:pt x="4393" y="360"/>
                        </a:lnTo>
                        <a:lnTo>
                          <a:pt x="4393" y="354"/>
                        </a:lnTo>
                        <a:lnTo>
                          <a:pt x="4393" y="354"/>
                        </a:lnTo>
                        <a:lnTo>
                          <a:pt x="4399" y="354"/>
                        </a:lnTo>
                        <a:lnTo>
                          <a:pt x="4399" y="354"/>
                        </a:lnTo>
                        <a:lnTo>
                          <a:pt x="4399" y="360"/>
                        </a:lnTo>
                        <a:lnTo>
                          <a:pt x="4399" y="366"/>
                        </a:lnTo>
                        <a:lnTo>
                          <a:pt x="4399" y="372"/>
                        </a:lnTo>
                        <a:lnTo>
                          <a:pt x="4399" y="378"/>
                        </a:lnTo>
                        <a:lnTo>
                          <a:pt x="4405" y="378"/>
                        </a:lnTo>
                        <a:lnTo>
                          <a:pt x="4405" y="384"/>
                        </a:lnTo>
                        <a:lnTo>
                          <a:pt x="4405" y="390"/>
                        </a:lnTo>
                        <a:lnTo>
                          <a:pt x="4405" y="396"/>
                        </a:lnTo>
                        <a:lnTo>
                          <a:pt x="4405" y="402"/>
                        </a:lnTo>
                        <a:lnTo>
                          <a:pt x="4405" y="408"/>
                        </a:lnTo>
                        <a:lnTo>
                          <a:pt x="4411" y="414"/>
                        </a:lnTo>
                        <a:lnTo>
                          <a:pt x="4411" y="420"/>
                        </a:lnTo>
                        <a:lnTo>
                          <a:pt x="4411" y="426"/>
                        </a:lnTo>
                        <a:lnTo>
                          <a:pt x="4411" y="426"/>
                        </a:lnTo>
                        <a:lnTo>
                          <a:pt x="4411" y="432"/>
                        </a:lnTo>
                        <a:lnTo>
                          <a:pt x="4411" y="432"/>
                        </a:lnTo>
                        <a:lnTo>
                          <a:pt x="4418" y="432"/>
                        </a:lnTo>
                        <a:lnTo>
                          <a:pt x="4418" y="432"/>
                        </a:lnTo>
                        <a:lnTo>
                          <a:pt x="4418" y="438"/>
                        </a:lnTo>
                        <a:lnTo>
                          <a:pt x="4418" y="438"/>
                        </a:lnTo>
                        <a:lnTo>
                          <a:pt x="4418" y="438"/>
                        </a:lnTo>
                        <a:lnTo>
                          <a:pt x="4418" y="438"/>
                        </a:lnTo>
                        <a:lnTo>
                          <a:pt x="4424" y="438"/>
                        </a:lnTo>
                        <a:lnTo>
                          <a:pt x="4424" y="438"/>
                        </a:lnTo>
                        <a:lnTo>
                          <a:pt x="4424" y="438"/>
                        </a:lnTo>
                        <a:lnTo>
                          <a:pt x="4424" y="438"/>
                        </a:lnTo>
                        <a:lnTo>
                          <a:pt x="4424" y="438"/>
                        </a:lnTo>
                        <a:lnTo>
                          <a:pt x="4424" y="438"/>
                        </a:lnTo>
                        <a:lnTo>
                          <a:pt x="4430" y="438"/>
                        </a:lnTo>
                        <a:lnTo>
                          <a:pt x="4430" y="438"/>
                        </a:lnTo>
                        <a:lnTo>
                          <a:pt x="4430" y="438"/>
                        </a:lnTo>
                        <a:lnTo>
                          <a:pt x="4430" y="438"/>
                        </a:lnTo>
                        <a:lnTo>
                          <a:pt x="4430" y="438"/>
                        </a:lnTo>
                        <a:lnTo>
                          <a:pt x="4430" y="438"/>
                        </a:lnTo>
                        <a:lnTo>
                          <a:pt x="4430" y="438"/>
                        </a:lnTo>
                        <a:lnTo>
                          <a:pt x="4436" y="438"/>
                        </a:lnTo>
                        <a:lnTo>
                          <a:pt x="4436" y="444"/>
                        </a:lnTo>
                        <a:lnTo>
                          <a:pt x="4436" y="444"/>
                        </a:lnTo>
                        <a:lnTo>
                          <a:pt x="4436" y="444"/>
                        </a:lnTo>
                        <a:lnTo>
                          <a:pt x="4436" y="444"/>
                        </a:lnTo>
                        <a:lnTo>
                          <a:pt x="4436" y="444"/>
                        </a:lnTo>
                        <a:lnTo>
                          <a:pt x="4443" y="444"/>
                        </a:lnTo>
                        <a:lnTo>
                          <a:pt x="4443" y="444"/>
                        </a:lnTo>
                        <a:lnTo>
                          <a:pt x="4443" y="444"/>
                        </a:lnTo>
                        <a:lnTo>
                          <a:pt x="4443" y="444"/>
                        </a:lnTo>
                        <a:lnTo>
                          <a:pt x="4443" y="444"/>
                        </a:lnTo>
                        <a:lnTo>
                          <a:pt x="4443" y="444"/>
                        </a:lnTo>
                        <a:lnTo>
                          <a:pt x="4449" y="444"/>
                        </a:lnTo>
                        <a:lnTo>
                          <a:pt x="4449" y="444"/>
                        </a:lnTo>
                        <a:lnTo>
                          <a:pt x="4449" y="444"/>
                        </a:lnTo>
                        <a:lnTo>
                          <a:pt x="4449" y="444"/>
                        </a:lnTo>
                        <a:lnTo>
                          <a:pt x="4449" y="444"/>
                        </a:lnTo>
                        <a:lnTo>
                          <a:pt x="4449" y="444"/>
                        </a:lnTo>
                        <a:lnTo>
                          <a:pt x="4455" y="444"/>
                        </a:lnTo>
                        <a:lnTo>
                          <a:pt x="4455" y="444"/>
                        </a:lnTo>
                        <a:lnTo>
                          <a:pt x="4455" y="444"/>
                        </a:lnTo>
                        <a:lnTo>
                          <a:pt x="4455" y="444"/>
                        </a:lnTo>
                        <a:lnTo>
                          <a:pt x="4455" y="444"/>
                        </a:lnTo>
                        <a:lnTo>
                          <a:pt x="4455" y="444"/>
                        </a:lnTo>
                        <a:lnTo>
                          <a:pt x="4461" y="444"/>
                        </a:lnTo>
                        <a:lnTo>
                          <a:pt x="4461" y="444"/>
                        </a:lnTo>
                        <a:lnTo>
                          <a:pt x="4461" y="444"/>
                        </a:lnTo>
                        <a:lnTo>
                          <a:pt x="4461" y="444"/>
                        </a:lnTo>
                        <a:lnTo>
                          <a:pt x="4461" y="444"/>
                        </a:lnTo>
                        <a:lnTo>
                          <a:pt x="4461" y="444"/>
                        </a:lnTo>
                        <a:lnTo>
                          <a:pt x="4468" y="444"/>
                        </a:lnTo>
                        <a:lnTo>
                          <a:pt x="4468" y="444"/>
                        </a:lnTo>
                        <a:lnTo>
                          <a:pt x="4468" y="444"/>
                        </a:lnTo>
                        <a:lnTo>
                          <a:pt x="4468" y="444"/>
                        </a:lnTo>
                        <a:lnTo>
                          <a:pt x="4468" y="444"/>
                        </a:lnTo>
                        <a:lnTo>
                          <a:pt x="4468" y="444"/>
                        </a:lnTo>
                        <a:lnTo>
                          <a:pt x="4474" y="444"/>
                        </a:lnTo>
                        <a:lnTo>
                          <a:pt x="4474" y="444"/>
                        </a:lnTo>
                        <a:lnTo>
                          <a:pt x="4474" y="444"/>
                        </a:lnTo>
                        <a:lnTo>
                          <a:pt x="4474" y="444"/>
                        </a:lnTo>
                        <a:lnTo>
                          <a:pt x="4474" y="444"/>
                        </a:lnTo>
                        <a:lnTo>
                          <a:pt x="4474" y="444"/>
                        </a:lnTo>
                        <a:lnTo>
                          <a:pt x="4480" y="444"/>
                        </a:lnTo>
                        <a:lnTo>
                          <a:pt x="4480" y="444"/>
                        </a:lnTo>
                        <a:lnTo>
                          <a:pt x="4480" y="444"/>
                        </a:lnTo>
                        <a:lnTo>
                          <a:pt x="4480" y="444"/>
                        </a:lnTo>
                        <a:lnTo>
                          <a:pt x="4480" y="444"/>
                        </a:lnTo>
                        <a:lnTo>
                          <a:pt x="4486" y="444"/>
                        </a:lnTo>
                        <a:lnTo>
                          <a:pt x="4486" y="444"/>
                        </a:lnTo>
                        <a:lnTo>
                          <a:pt x="4486" y="444"/>
                        </a:lnTo>
                        <a:lnTo>
                          <a:pt x="4486" y="444"/>
                        </a:lnTo>
                        <a:lnTo>
                          <a:pt x="4486" y="444"/>
                        </a:lnTo>
                        <a:lnTo>
                          <a:pt x="4486" y="444"/>
                        </a:lnTo>
                        <a:lnTo>
                          <a:pt x="4493" y="444"/>
                        </a:lnTo>
                        <a:lnTo>
                          <a:pt x="4493" y="444"/>
                        </a:lnTo>
                        <a:lnTo>
                          <a:pt x="4493" y="444"/>
                        </a:lnTo>
                        <a:lnTo>
                          <a:pt x="4493" y="444"/>
                        </a:lnTo>
                        <a:lnTo>
                          <a:pt x="4493" y="438"/>
                        </a:lnTo>
                        <a:lnTo>
                          <a:pt x="4493" y="438"/>
                        </a:lnTo>
                        <a:lnTo>
                          <a:pt x="4499" y="438"/>
                        </a:lnTo>
                        <a:lnTo>
                          <a:pt x="4499" y="438"/>
                        </a:lnTo>
                        <a:lnTo>
                          <a:pt x="4499" y="438"/>
                        </a:lnTo>
                        <a:lnTo>
                          <a:pt x="4499" y="438"/>
                        </a:lnTo>
                        <a:lnTo>
                          <a:pt x="4499" y="438"/>
                        </a:lnTo>
                        <a:lnTo>
                          <a:pt x="4499" y="438"/>
                        </a:lnTo>
                        <a:lnTo>
                          <a:pt x="4505" y="438"/>
                        </a:lnTo>
                        <a:lnTo>
                          <a:pt x="4505" y="438"/>
                        </a:lnTo>
                        <a:lnTo>
                          <a:pt x="4505" y="438"/>
                        </a:lnTo>
                        <a:lnTo>
                          <a:pt x="4505" y="438"/>
                        </a:lnTo>
                        <a:lnTo>
                          <a:pt x="4505" y="438"/>
                        </a:lnTo>
                        <a:lnTo>
                          <a:pt x="4505" y="438"/>
                        </a:lnTo>
                        <a:lnTo>
                          <a:pt x="4511" y="438"/>
                        </a:lnTo>
                        <a:lnTo>
                          <a:pt x="4511" y="438"/>
                        </a:lnTo>
                        <a:lnTo>
                          <a:pt x="4511" y="438"/>
                        </a:lnTo>
                        <a:lnTo>
                          <a:pt x="4511" y="438"/>
                        </a:lnTo>
                        <a:lnTo>
                          <a:pt x="4511" y="432"/>
                        </a:lnTo>
                        <a:lnTo>
                          <a:pt x="4511" y="432"/>
                        </a:lnTo>
                        <a:lnTo>
                          <a:pt x="4517" y="432"/>
                        </a:lnTo>
                        <a:lnTo>
                          <a:pt x="4517" y="432"/>
                        </a:lnTo>
                        <a:lnTo>
                          <a:pt x="4517" y="426"/>
                        </a:lnTo>
                        <a:lnTo>
                          <a:pt x="4517" y="426"/>
                        </a:lnTo>
                        <a:lnTo>
                          <a:pt x="4517" y="420"/>
                        </a:lnTo>
                        <a:lnTo>
                          <a:pt x="4517" y="414"/>
                        </a:lnTo>
                        <a:lnTo>
                          <a:pt x="4517" y="408"/>
                        </a:lnTo>
                        <a:lnTo>
                          <a:pt x="4524" y="408"/>
                        </a:lnTo>
                        <a:lnTo>
                          <a:pt x="4524" y="402"/>
                        </a:lnTo>
                        <a:lnTo>
                          <a:pt x="4524" y="390"/>
                        </a:lnTo>
                        <a:lnTo>
                          <a:pt x="4524" y="384"/>
                        </a:lnTo>
                        <a:lnTo>
                          <a:pt x="4524" y="378"/>
                        </a:lnTo>
                        <a:lnTo>
                          <a:pt x="4530" y="378"/>
                        </a:lnTo>
                        <a:lnTo>
                          <a:pt x="4530" y="372"/>
                        </a:lnTo>
                        <a:lnTo>
                          <a:pt x="4530" y="366"/>
                        </a:lnTo>
                        <a:lnTo>
                          <a:pt x="4530" y="360"/>
                        </a:lnTo>
                        <a:lnTo>
                          <a:pt x="4530" y="354"/>
                        </a:lnTo>
                        <a:lnTo>
                          <a:pt x="4530" y="354"/>
                        </a:lnTo>
                        <a:lnTo>
                          <a:pt x="4530" y="354"/>
                        </a:lnTo>
                        <a:lnTo>
                          <a:pt x="4536" y="354"/>
                        </a:lnTo>
                        <a:lnTo>
                          <a:pt x="4536" y="360"/>
                        </a:lnTo>
                        <a:lnTo>
                          <a:pt x="4536" y="366"/>
                        </a:lnTo>
                        <a:lnTo>
                          <a:pt x="4536" y="372"/>
                        </a:lnTo>
                        <a:lnTo>
                          <a:pt x="4536" y="378"/>
                        </a:lnTo>
                        <a:lnTo>
                          <a:pt x="4542" y="378"/>
                        </a:lnTo>
                        <a:lnTo>
                          <a:pt x="4542" y="384"/>
                        </a:lnTo>
                        <a:lnTo>
                          <a:pt x="4542" y="390"/>
                        </a:lnTo>
                        <a:lnTo>
                          <a:pt x="4542" y="396"/>
                        </a:lnTo>
                        <a:lnTo>
                          <a:pt x="4542" y="402"/>
                        </a:lnTo>
                        <a:lnTo>
                          <a:pt x="4542" y="408"/>
                        </a:lnTo>
                        <a:lnTo>
                          <a:pt x="4542" y="408"/>
                        </a:lnTo>
                        <a:lnTo>
                          <a:pt x="4549" y="420"/>
                        </a:lnTo>
                        <a:lnTo>
                          <a:pt x="4549" y="426"/>
                        </a:lnTo>
                        <a:lnTo>
                          <a:pt x="4549" y="426"/>
                        </a:lnTo>
                        <a:lnTo>
                          <a:pt x="4549" y="432"/>
                        </a:lnTo>
                        <a:lnTo>
                          <a:pt x="4549" y="432"/>
                        </a:lnTo>
                        <a:lnTo>
                          <a:pt x="4555" y="432"/>
                        </a:lnTo>
                        <a:lnTo>
                          <a:pt x="4555" y="432"/>
                        </a:lnTo>
                        <a:lnTo>
                          <a:pt x="4555" y="438"/>
                        </a:lnTo>
                        <a:lnTo>
                          <a:pt x="4555" y="438"/>
                        </a:lnTo>
                        <a:lnTo>
                          <a:pt x="4555" y="438"/>
                        </a:lnTo>
                        <a:lnTo>
                          <a:pt x="4555" y="438"/>
                        </a:lnTo>
                        <a:lnTo>
                          <a:pt x="4555" y="438"/>
                        </a:lnTo>
                        <a:lnTo>
                          <a:pt x="4561" y="438"/>
                        </a:lnTo>
                        <a:lnTo>
                          <a:pt x="4561" y="438"/>
                        </a:lnTo>
                        <a:lnTo>
                          <a:pt x="4561" y="438"/>
                        </a:lnTo>
                        <a:lnTo>
                          <a:pt x="4561" y="438"/>
                        </a:lnTo>
                        <a:lnTo>
                          <a:pt x="4561" y="438"/>
                        </a:lnTo>
                        <a:lnTo>
                          <a:pt x="4561" y="438"/>
                        </a:lnTo>
                        <a:lnTo>
                          <a:pt x="4567" y="438"/>
                        </a:lnTo>
                        <a:lnTo>
                          <a:pt x="4567" y="438"/>
                        </a:lnTo>
                        <a:lnTo>
                          <a:pt x="4567" y="438"/>
                        </a:lnTo>
                        <a:lnTo>
                          <a:pt x="4567" y="438"/>
                        </a:lnTo>
                        <a:lnTo>
                          <a:pt x="4567" y="438"/>
                        </a:lnTo>
                        <a:lnTo>
                          <a:pt x="4567" y="438"/>
                        </a:lnTo>
                        <a:lnTo>
                          <a:pt x="4574" y="438"/>
                        </a:lnTo>
                        <a:lnTo>
                          <a:pt x="4574" y="444"/>
                        </a:lnTo>
                        <a:lnTo>
                          <a:pt x="4574" y="444"/>
                        </a:lnTo>
                        <a:lnTo>
                          <a:pt x="4574" y="444"/>
                        </a:lnTo>
                        <a:lnTo>
                          <a:pt x="4574" y="444"/>
                        </a:lnTo>
                        <a:lnTo>
                          <a:pt x="4574" y="444"/>
                        </a:lnTo>
                        <a:lnTo>
                          <a:pt x="4580" y="444"/>
                        </a:lnTo>
                        <a:lnTo>
                          <a:pt x="4580" y="444"/>
                        </a:lnTo>
                        <a:lnTo>
                          <a:pt x="4580" y="444"/>
                        </a:lnTo>
                        <a:lnTo>
                          <a:pt x="4580" y="444"/>
                        </a:lnTo>
                        <a:lnTo>
                          <a:pt x="4580" y="444"/>
                        </a:lnTo>
                        <a:lnTo>
                          <a:pt x="4580" y="444"/>
                        </a:lnTo>
                        <a:lnTo>
                          <a:pt x="4586" y="444"/>
                        </a:lnTo>
                        <a:lnTo>
                          <a:pt x="4586" y="444"/>
                        </a:lnTo>
                        <a:lnTo>
                          <a:pt x="4586" y="444"/>
                        </a:lnTo>
                        <a:lnTo>
                          <a:pt x="4586" y="444"/>
                        </a:lnTo>
                        <a:lnTo>
                          <a:pt x="4586" y="444"/>
                        </a:lnTo>
                        <a:lnTo>
                          <a:pt x="4586" y="444"/>
                        </a:lnTo>
                        <a:lnTo>
                          <a:pt x="4592" y="444"/>
                        </a:lnTo>
                        <a:lnTo>
                          <a:pt x="4592" y="444"/>
                        </a:lnTo>
                        <a:lnTo>
                          <a:pt x="4592" y="444"/>
                        </a:lnTo>
                        <a:lnTo>
                          <a:pt x="4592" y="444"/>
                        </a:lnTo>
                        <a:lnTo>
                          <a:pt x="4592" y="444"/>
                        </a:lnTo>
                        <a:lnTo>
                          <a:pt x="4592" y="444"/>
                        </a:lnTo>
                        <a:lnTo>
                          <a:pt x="4599" y="444"/>
                        </a:lnTo>
                        <a:lnTo>
                          <a:pt x="4599" y="444"/>
                        </a:lnTo>
                        <a:lnTo>
                          <a:pt x="4599" y="444"/>
                        </a:lnTo>
                        <a:lnTo>
                          <a:pt x="4599" y="444"/>
                        </a:lnTo>
                        <a:lnTo>
                          <a:pt x="4599" y="444"/>
                        </a:lnTo>
                        <a:lnTo>
                          <a:pt x="4599" y="444"/>
                        </a:lnTo>
                        <a:lnTo>
                          <a:pt x="4605" y="444"/>
                        </a:lnTo>
                        <a:lnTo>
                          <a:pt x="4605" y="444"/>
                        </a:lnTo>
                        <a:lnTo>
                          <a:pt x="4605" y="444"/>
                        </a:lnTo>
                        <a:lnTo>
                          <a:pt x="4605" y="444"/>
                        </a:lnTo>
                        <a:lnTo>
                          <a:pt x="4605" y="444"/>
                        </a:lnTo>
                        <a:lnTo>
                          <a:pt x="4605" y="444"/>
                        </a:lnTo>
                        <a:lnTo>
                          <a:pt x="4611" y="444"/>
                        </a:lnTo>
                        <a:lnTo>
                          <a:pt x="4611" y="444"/>
                        </a:lnTo>
                        <a:lnTo>
                          <a:pt x="4611" y="444"/>
                        </a:lnTo>
                        <a:lnTo>
                          <a:pt x="4611" y="444"/>
                        </a:lnTo>
                        <a:lnTo>
                          <a:pt x="4611" y="444"/>
                        </a:lnTo>
                        <a:lnTo>
                          <a:pt x="4611" y="444"/>
                        </a:lnTo>
                        <a:lnTo>
                          <a:pt x="4617" y="444"/>
                        </a:lnTo>
                        <a:lnTo>
                          <a:pt x="4617" y="444"/>
                        </a:lnTo>
                        <a:lnTo>
                          <a:pt x="4617" y="444"/>
                        </a:lnTo>
                        <a:lnTo>
                          <a:pt x="4617" y="444"/>
                        </a:lnTo>
                        <a:lnTo>
                          <a:pt x="4617" y="444"/>
                        </a:lnTo>
                        <a:lnTo>
                          <a:pt x="4617" y="444"/>
                        </a:lnTo>
                        <a:lnTo>
                          <a:pt x="4624" y="444"/>
                        </a:lnTo>
                        <a:lnTo>
                          <a:pt x="4624" y="444"/>
                        </a:lnTo>
                        <a:lnTo>
                          <a:pt x="4624" y="444"/>
                        </a:lnTo>
                        <a:lnTo>
                          <a:pt x="4624" y="444"/>
                        </a:lnTo>
                        <a:lnTo>
                          <a:pt x="4624" y="444"/>
                        </a:lnTo>
                        <a:lnTo>
                          <a:pt x="4624" y="444"/>
                        </a:lnTo>
                        <a:lnTo>
                          <a:pt x="4630" y="444"/>
                        </a:lnTo>
                        <a:lnTo>
                          <a:pt x="4630" y="444"/>
                        </a:lnTo>
                        <a:lnTo>
                          <a:pt x="4630" y="444"/>
                        </a:lnTo>
                        <a:lnTo>
                          <a:pt x="4630" y="438"/>
                        </a:lnTo>
                        <a:lnTo>
                          <a:pt x="4630" y="438"/>
                        </a:lnTo>
                        <a:lnTo>
                          <a:pt x="4630" y="438"/>
                        </a:lnTo>
                        <a:lnTo>
                          <a:pt x="4636" y="438"/>
                        </a:lnTo>
                        <a:lnTo>
                          <a:pt x="4636" y="438"/>
                        </a:lnTo>
                        <a:lnTo>
                          <a:pt x="4636" y="438"/>
                        </a:lnTo>
                        <a:lnTo>
                          <a:pt x="4636" y="438"/>
                        </a:lnTo>
                        <a:lnTo>
                          <a:pt x="4636" y="438"/>
                        </a:lnTo>
                        <a:lnTo>
                          <a:pt x="4636" y="438"/>
                        </a:lnTo>
                        <a:lnTo>
                          <a:pt x="4642" y="438"/>
                        </a:lnTo>
                        <a:lnTo>
                          <a:pt x="4642" y="438"/>
                        </a:lnTo>
                        <a:lnTo>
                          <a:pt x="4642" y="438"/>
                        </a:lnTo>
                        <a:lnTo>
                          <a:pt x="4642" y="438"/>
                        </a:lnTo>
                        <a:lnTo>
                          <a:pt x="4642" y="438"/>
                        </a:lnTo>
                        <a:lnTo>
                          <a:pt x="4642" y="438"/>
                        </a:lnTo>
                        <a:lnTo>
                          <a:pt x="4649" y="438"/>
                        </a:lnTo>
                        <a:lnTo>
                          <a:pt x="4649" y="438"/>
                        </a:lnTo>
                        <a:lnTo>
                          <a:pt x="4649" y="438"/>
                        </a:lnTo>
                        <a:lnTo>
                          <a:pt x="4649" y="438"/>
                        </a:lnTo>
                        <a:lnTo>
                          <a:pt x="4649" y="432"/>
                        </a:lnTo>
                        <a:lnTo>
                          <a:pt x="4655" y="432"/>
                        </a:lnTo>
                        <a:lnTo>
                          <a:pt x="4655" y="432"/>
                        </a:lnTo>
                        <a:lnTo>
                          <a:pt x="4655" y="426"/>
                        </a:lnTo>
                        <a:lnTo>
                          <a:pt x="4655" y="426"/>
                        </a:lnTo>
                        <a:lnTo>
                          <a:pt x="4655" y="420"/>
                        </a:lnTo>
                        <a:lnTo>
                          <a:pt x="4655" y="414"/>
                        </a:lnTo>
                        <a:lnTo>
                          <a:pt x="4655" y="408"/>
                        </a:lnTo>
                        <a:lnTo>
                          <a:pt x="4661" y="408"/>
                        </a:lnTo>
                        <a:lnTo>
                          <a:pt x="4661" y="402"/>
                        </a:lnTo>
                        <a:lnTo>
                          <a:pt x="4661" y="396"/>
                        </a:lnTo>
                        <a:lnTo>
                          <a:pt x="4661" y="390"/>
                        </a:lnTo>
                        <a:lnTo>
                          <a:pt x="4661" y="378"/>
                        </a:lnTo>
                        <a:lnTo>
                          <a:pt x="4667" y="378"/>
                        </a:lnTo>
                        <a:lnTo>
                          <a:pt x="4667" y="372"/>
                        </a:lnTo>
                        <a:lnTo>
                          <a:pt x="4667" y="366"/>
                        </a:lnTo>
                        <a:lnTo>
                          <a:pt x="4667" y="360"/>
                        </a:lnTo>
                        <a:lnTo>
                          <a:pt x="4667" y="354"/>
                        </a:lnTo>
                        <a:lnTo>
                          <a:pt x="4667" y="354"/>
                        </a:lnTo>
                        <a:lnTo>
                          <a:pt x="4667" y="354"/>
                        </a:lnTo>
                        <a:lnTo>
                          <a:pt x="4673" y="354"/>
                        </a:lnTo>
                        <a:lnTo>
                          <a:pt x="4673" y="354"/>
                        </a:lnTo>
                        <a:lnTo>
                          <a:pt x="4673" y="360"/>
                        </a:lnTo>
                        <a:lnTo>
                          <a:pt x="4673" y="372"/>
                        </a:lnTo>
                        <a:lnTo>
                          <a:pt x="4673" y="378"/>
                        </a:lnTo>
                        <a:lnTo>
                          <a:pt x="4673" y="378"/>
                        </a:lnTo>
                        <a:lnTo>
                          <a:pt x="4680" y="384"/>
                        </a:lnTo>
                        <a:lnTo>
                          <a:pt x="4680" y="390"/>
                        </a:lnTo>
                        <a:lnTo>
                          <a:pt x="4680" y="396"/>
                        </a:lnTo>
                        <a:lnTo>
                          <a:pt x="4680" y="402"/>
                        </a:lnTo>
                        <a:lnTo>
                          <a:pt x="4680" y="408"/>
                        </a:lnTo>
                        <a:lnTo>
                          <a:pt x="4680" y="408"/>
                        </a:lnTo>
                        <a:lnTo>
                          <a:pt x="4686" y="414"/>
                        </a:lnTo>
                        <a:lnTo>
                          <a:pt x="4686" y="420"/>
                        </a:lnTo>
                        <a:lnTo>
                          <a:pt x="4686" y="426"/>
                        </a:lnTo>
                        <a:lnTo>
                          <a:pt x="4686" y="432"/>
                        </a:lnTo>
                        <a:lnTo>
                          <a:pt x="4686" y="432"/>
                        </a:lnTo>
                        <a:lnTo>
                          <a:pt x="4686" y="432"/>
                        </a:lnTo>
                        <a:lnTo>
                          <a:pt x="4692" y="432"/>
                        </a:lnTo>
                        <a:lnTo>
                          <a:pt x="4692" y="438"/>
                        </a:lnTo>
                        <a:lnTo>
                          <a:pt x="4692" y="438"/>
                        </a:lnTo>
                        <a:lnTo>
                          <a:pt x="4692" y="438"/>
                        </a:lnTo>
                        <a:lnTo>
                          <a:pt x="4692" y="438"/>
                        </a:lnTo>
                        <a:lnTo>
                          <a:pt x="4692" y="438"/>
                        </a:lnTo>
                        <a:lnTo>
                          <a:pt x="4698" y="438"/>
                        </a:lnTo>
                        <a:lnTo>
                          <a:pt x="4698" y="438"/>
                        </a:lnTo>
                        <a:lnTo>
                          <a:pt x="4698" y="438"/>
                        </a:lnTo>
                        <a:lnTo>
                          <a:pt x="4698" y="438"/>
                        </a:lnTo>
                        <a:lnTo>
                          <a:pt x="4698" y="438"/>
                        </a:lnTo>
                        <a:lnTo>
                          <a:pt x="4698" y="438"/>
                        </a:lnTo>
                        <a:lnTo>
                          <a:pt x="4705" y="438"/>
                        </a:lnTo>
                        <a:lnTo>
                          <a:pt x="4705" y="438"/>
                        </a:lnTo>
                        <a:lnTo>
                          <a:pt x="4705" y="438"/>
                        </a:lnTo>
                        <a:lnTo>
                          <a:pt x="4705" y="438"/>
                        </a:lnTo>
                        <a:lnTo>
                          <a:pt x="4705" y="438"/>
                        </a:lnTo>
                        <a:lnTo>
                          <a:pt x="4705" y="438"/>
                        </a:lnTo>
                        <a:lnTo>
                          <a:pt x="4711" y="438"/>
                        </a:lnTo>
                        <a:lnTo>
                          <a:pt x="4711" y="438"/>
                        </a:lnTo>
                        <a:lnTo>
                          <a:pt x="4711" y="444"/>
                        </a:lnTo>
                        <a:lnTo>
                          <a:pt x="4711" y="444"/>
                        </a:lnTo>
                        <a:lnTo>
                          <a:pt x="4711" y="444"/>
                        </a:lnTo>
                        <a:lnTo>
                          <a:pt x="4711" y="444"/>
                        </a:lnTo>
                        <a:lnTo>
                          <a:pt x="4717" y="444"/>
                        </a:lnTo>
                        <a:lnTo>
                          <a:pt x="4717" y="444"/>
                        </a:lnTo>
                        <a:lnTo>
                          <a:pt x="4717" y="444"/>
                        </a:lnTo>
                        <a:lnTo>
                          <a:pt x="4717" y="444"/>
                        </a:lnTo>
                        <a:lnTo>
                          <a:pt x="4717" y="444"/>
                        </a:lnTo>
                        <a:lnTo>
                          <a:pt x="4717" y="444"/>
                        </a:lnTo>
                        <a:lnTo>
                          <a:pt x="4723" y="444"/>
                        </a:lnTo>
                        <a:lnTo>
                          <a:pt x="4723" y="444"/>
                        </a:lnTo>
                        <a:lnTo>
                          <a:pt x="4723" y="444"/>
                        </a:lnTo>
                        <a:lnTo>
                          <a:pt x="4723" y="444"/>
                        </a:lnTo>
                        <a:lnTo>
                          <a:pt x="4723" y="444"/>
                        </a:lnTo>
                        <a:lnTo>
                          <a:pt x="4723" y="444"/>
                        </a:lnTo>
                        <a:lnTo>
                          <a:pt x="4730" y="444"/>
                        </a:lnTo>
                        <a:lnTo>
                          <a:pt x="4730" y="444"/>
                        </a:lnTo>
                        <a:lnTo>
                          <a:pt x="4730" y="444"/>
                        </a:lnTo>
                        <a:lnTo>
                          <a:pt x="4730" y="444"/>
                        </a:lnTo>
                        <a:lnTo>
                          <a:pt x="4730" y="444"/>
                        </a:lnTo>
                        <a:lnTo>
                          <a:pt x="4730" y="444"/>
                        </a:lnTo>
                        <a:lnTo>
                          <a:pt x="4736" y="444"/>
                        </a:lnTo>
                        <a:lnTo>
                          <a:pt x="4736" y="444"/>
                        </a:lnTo>
                        <a:lnTo>
                          <a:pt x="4736" y="444"/>
                        </a:lnTo>
                        <a:lnTo>
                          <a:pt x="4736" y="444"/>
                        </a:lnTo>
                        <a:lnTo>
                          <a:pt x="4736" y="444"/>
                        </a:lnTo>
                        <a:lnTo>
                          <a:pt x="4736" y="444"/>
                        </a:lnTo>
                        <a:lnTo>
                          <a:pt x="4742" y="444"/>
                        </a:lnTo>
                        <a:lnTo>
                          <a:pt x="4742" y="444"/>
                        </a:lnTo>
                        <a:lnTo>
                          <a:pt x="4742" y="444"/>
                        </a:lnTo>
                        <a:lnTo>
                          <a:pt x="4742" y="444"/>
                        </a:lnTo>
                        <a:lnTo>
                          <a:pt x="4742" y="444"/>
                        </a:lnTo>
                        <a:lnTo>
                          <a:pt x="4742" y="444"/>
                        </a:lnTo>
                        <a:lnTo>
                          <a:pt x="4748" y="444"/>
                        </a:lnTo>
                        <a:lnTo>
                          <a:pt x="4748" y="444"/>
                        </a:lnTo>
                        <a:lnTo>
                          <a:pt x="4748" y="444"/>
                        </a:lnTo>
                        <a:lnTo>
                          <a:pt x="4748" y="444"/>
                        </a:lnTo>
                        <a:lnTo>
                          <a:pt x="4748" y="444"/>
                        </a:lnTo>
                        <a:lnTo>
                          <a:pt x="4748" y="444"/>
                        </a:lnTo>
                        <a:lnTo>
                          <a:pt x="4755" y="444"/>
                        </a:lnTo>
                        <a:lnTo>
                          <a:pt x="4755" y="444"/>
                        </a:lnTo>
                        <a:lnTo>
                          <a:pt x="4755" y="444"/>
                        </a:lnTo>
                        <a:lnTo>
                          <a:pt x="4755" y="444"/>
                        </a:lnTo>
                        <a:lnTo>
                          <a:pt x="4755" y="444"/>
                        </a:lnTo>
                        <a:lnTo>
                          <a:pt x="4755" y="444"/>
                        </a:lnTo>
                        <a:lnTo>
                          <a:pt x="4761" y="444"/>
                        </a:lnTo>
                        <a:lnTo>
                          <a:pt x="4761" y="444"/>
                        </a:lnTo>
                        <a:lnTo>
                          <a:pt x="4761" y="444"/>
                        </a:lnTo>
                        <a:lnTo>
                          <a:pt x="4761" y="444"/>
                        </a:lnTo>
                        <a:lnTo>
                          <a:pt x="4761" y="444"/>
                        </a:lnTo>
                        <a:lnTo>
                          <a:pt x="4761" y="444"/>
                        </a:lnTo>
                        <a:lnTo>
                          <a:pt x="4767" y="444"/>
                        </a:lnTo>
                        <a:lnTo>
                          <a:pt x="4767" y="444"/>
                        </a:lnTo>
                        <a:lnTo>
                          <a:pt x="4767" y="444"/>
                        </a:lnTo>
                        <a:lnTo>
                          <a:pt x="4767" y="438"/>
                        </a:lnTo>
                        <a:lnTo>
                          <a:pt x="4767" y="438"/>
                        </a:lnTo>
                        <a:lnTo>
                          <a:pt x="4767" y="438"/>
                        </a:lnTo>
                        <a:lnTo>
                          <a:pt x="4773" y="438"/>
                        </a:lnTo>
                        <a:lnTo>
                          <a:pt x="4773" y="438"/>
                        </a:lnTo>
                        <a:lnTo>
                          <a:pt x="4773" y="438"/>
                        </a:lnTo>
                        <a:lnTo>
                          <a:pt x="4773" y="438"/>
                        </a:lnTo>
                        <a:lnTo>
                          <a:pt x="4773" y="438"/>
                        </a:lnTo>
                        <a:lnTo>
                          <a:pt x="4773" y="438"/>
                        </a:lnTo>
                        <a:lnTo>
                          <a:pt x="4780" y="438"/>
                        </a:lnTo>
                        <a:lnTo>
                          <a:pt x="4780" y="438"/>
                        </a:lnTo>
                        <a:lnTo>
                          <a:pt x="4780" y="438"/>
                        </a:lnTo>
                        <a:lnTo>
                          <a:pt x="4780" y="438"/>
                        </a:lnTo>
                        <a:lnTo>
                          <a:pt x="4780" y="438"/>
                        </a:lnTo>
                        <a:lnTo>
                          <a:pt x="4780" y="438"/>
                        </a:lnTo>
                        <a:lnTo>
                          <a:pt x="4786" y="438"/>
                        </a:lnTo>
                        <a:lnTo>
                          <a:pt x="4786" y="438"/>
                        </a:lnTo>
                        <a:lnTo>
                          <a:pt x="4786" y="438"/>
                        </a:lnTo>
                        <a:lnTo>
                          <a:pt x="4786" y="438"/>
                        </a:lnTo>
                        <a:lnTo>
                          <a:pt x="4786" y="432"/>
                        </a:lnTo>
                        <a:lnTo>
                          <a:pt x="4786" y="432"/>
                        </a:lnTo>
                        <a:lnTo>
                          <a:pt x="4792" y="432"/>
                        </a:lnTo>
                        <a:lnTo>
                          <a:pt x="4792" y="426"/>
                        </a:lnTo>
                        <a:lnTo>
                          <a:pt x="4792" y="426"/>
                        </a:lnTo>
                        <a:lnTo>
                          <a:pt x="4792" y="420"/>
                        </a:lnTo>
                        <a:lnTo>
                          <a:pt x="4792" y="414"/>
                        </a:lnTo>
                        <a:lnTo>
                          <a:pt x="4792" y="408"/>
                        </a:lnTo>
                        <a:lnTo>
                          <a:pt x="4798" y="408"/>
                        </a:lnTo>
                        <a:lnTo>
                          <a:pt x="4798" y="402"/>
                        </a:lnTo>
                        <a:lnTo>
                          <a:pt x="4798" y="396"/>
                        </a:lnTo>
                        <a:lnTo>
                          <a:pt x="4798" y="390"/>
                        </a:lnTo>
                        <a:lnTo>
                          <a:pt x="4798" y="384"/>
                        </a:lnTo>
                        <a:lnTo>
                          <a:pt x="4798" y="378"/>
                        </a:lnTo>
                        <a:lnTo>
                          <a:pt x="4804" y="372"/>
                        </a:lnTo>
                        <a:lnTo>
                          <a:pt x="4804" y="366"/>
                        </a:lnTo>
                        <a:lnTo>
                          <a:pt x="4804" y="360"/>
                        </a:lnTo>
                        <a:lnTo>
                          <a:pt x="4804" y="354"/>
                        </a:lnTo>
                        <a:lnTo>
                          <a:pt x="4804" y="354"/>
                        </a:lnTo>
                        <a:lnTo>
                          <a:pt x="4804" y="354"/>
                        </a:lnTo>
                        <a:lnTo>
                          <a:pt x="4811" y="354"/>
                        </a:lnTo>
                        <a:lnTo>
                          <a:pt x="4811" y="354"/>
                        </a:lnTo>
                        <a:lnTo>
                          <a:pt x="4811" y="360"/>
                        </a:lnTo>
                        <a:lnTo>
                          <a:pt x="4811" y="366"/>
                        </a:lnTo>
                        <a:lnTo>
                          <a:pt x="4811" y="372"/>
                        </a:lnTo>
                        <a:lnTo>
                          <a:pt x="4811" y="378"/>
                        </a:lnTo>
                        <a:lnTo>
                          <a:pt x="4817" y="384"/>
                        </a:lnTo>
                        <a:lnTo>
                          <a:pt x="4817" y="390"/>
                        </a:lnTo>
                        <a:lnTo>
                          <a:pt x="4817" y="396"/>
                        </a:lnTo>
                        <a:lnTo>
                          <a:pt x="4817" y="402"/>
                        </a:lnTo>
                        <a:lnTo>
                          <a:pt x="4817" y="408"/>
                        </a:lnTo>
                        <a:lnTo>
                          <a:pt x="4817" y="408"/>
                        </a:lnTo>
                        <a:lnTo>
                          <a:pt x="4823" y="414"/>
                        </a:lnTo>
                        <a:lnTo>
                          <a:pt x="4823" y="420"/>
                        </a:lnTo>
                        <a:lnTo>
                          <a:pt x="4823" y="426"/>
                        </a:lnTo>
                        <a:lnTo>
                          <a:pt x="4823" y="426"/>
                        </a:lnTo>
                        <a:lnTo>
                          <a:pt x="4823" y="432"/>
                        </a:lnTo>
                        <a:lnTo>
                          <a:pt x="4823" y="432"/>
                        </a:lnTo>
                        <a:lnTo>
                          <a:pt x="4829" y="432"/>
                        </a:lnTo>
                        <a:lnTo>
                          <a:pt x="4829" y="438"/>
                        </a:lnTo>
                        <a:lnTo>
                          <a:pt x="4829" y="438"/>
                        </a:lnTo>
                        <a:lnTo>
                          <a:pt x="4829" y="438"/>
                        </a:lnTo>
                        <a:lnTo>
                          <a:pt x="4829" y="438"/>
                        </a:lnTo>
                        <a:lnTo>
                          <a:pt x="4829" y="438"/>
                        </a:lnTo>
                        <a:lnTo>
                          <a:pt x="4836" y="438"/>
                        </a:lnTo>
                        <a:lnTo>
                          <a:pt x="4836" y="438"/>
                        </a:lnTo>
                        <a:lnTo>
                          <a:pt x="4836" y="438"/>
                        </a:lnTo>
                        <a:lnTo>
                          <a:pt x="4836" y="438"/>
                        </a:lnTo>
                        <a:lnTo>
                          <a:pt x="4836" y="438"/>
                        </a:lnTo>
                        <a:lnTo>
                          <a:pt x="4836" y="438"/>
                        </a:lnTo>
                        <a:lnTo>
                          <a:pt x="4842" y="438"/>
                        </a:lnTo>
                        <a:lnTo>
                          <a:pt x="4842" y="438"/>
                        </a:lnTo>
                        <a:lnTo>
                          <a:pt x="4842" y="438"/>
                        </a:lnTo>
                        <a:lnTo>
                          <a:pt x="4842" y="438"/>
                        </a:lnTo>
                        <a:lnTo>
                          <a:pt x="4842" y="438"/>
                        </a:lnTo>
                        <a:lnTo>
                          <a:pt x="4842" y="438"/>
                        </a:lnTo>
                        <a:lnTo>
                          <a:pt x="4848" y="438"/>
                        </a:lnTo>
                        <a:lnTo>
                          <a:pt x="4848" y="438"/>
                        </a:lnTo>
                        <a:lnTo>
                          <a:pt x="4848" y="444"/>
                        </a:lnTo>
                        <a:lnTo>
                          <a:pt x="4848" y="444"/>
                        </a:lnTo>
                        <a:lnTo>
                          <a:pt x="4848" y="444"/>
                        </a:lnTo>
                        <a:lnTo>
                          <a:pt x="4848" y="444"/>
                        </a:lnTo>
                        <a:lnTo>
                          <a:pt x="4854" y="444"/>
                        </a:lnTo>
                        <a:lnTo>
                          <a:pt x="4854" y="444"/>
                        </a:lnTo>
                        <a:lnTo>
                          <a:pt x="4854" y="444"/>
                        </a:lnTo>
                        <a:lnTo>
                          <a:pt x="4854" y="444"/>
                        </a:lnTo>
                        <a:lnTo>
                          <a:pt x="4854" y="444"/>
                        </a:lnTo>
                        <a:lnTo>
                          <a:pt x="4854" y="444"/>
                        </a:lnTo>
                        <a:lnTo>
                          <a:pt x="4861" y="444"/>
                        </a:lnTo>
                        <a:lnTo>
                          <a:pt x="4861" y="444"/>
                        </a:lnTo>
                        <a:lnTo>
                          <a:pt x="4861" y="444"/>
                        </a:lnTo>
                        <a:lnTo>
                          <a:pt x="4861" y="444"/>
                        </a:lnTo>
                        <a:lnTo>
                          <a:pt x="4861" y="444"/>
                        </a:lnTo>
                        <a:lnTo>
                          <a:pt x="4861" y="444"/>
                        </a:lnTo>
                        <a:lnTo>
                          <a:pt x="4867" y="444"/>
                        </a:lnTo>
                        <a:lnTo>
                          <a:pt x="4867" y="444"/>
                        </a:lnTo>
                        <a:lnTo>
                          <a:pt x="4867" y="444"/>
                        </a:lnTo>
                        <a:lnTo>
                          <a:pt x="4867" y="444"/>
                        </a:lnTo>
                        <a:lnTo>
                          <a:pt x="4867" y="444"/>
                        </a:lnTo>
                        <a:lnTo>
                          <a:pt x="4867" y="444"/>
                        </a:lnTo>
                        <a:lnTo>
                          <a:pt x="4873" y="444"/>
                        </a:lnTo>
                        <a:lnTo>
                          <a:pt x="4873" y="444"/>
                        </a:lnTo>
                        <a:lnTo>
                          <a:pt x="4873" y="444"/>
                        </a:lnTo>
                        <a:lnTo>
                          <a:pt x="4873" y="444"/>
                        </a:lnTo>
                        <a:lnTo>
                          <a:pt x="4873" y="444"/>
                        </a:lnTo>
                        <a:lnTo>
                          <a:pt x="4873" y="444"/>
                        </a:lnTo>
                        <a:lnTo>
                          <a:pt x="4879" y="444"/>
                        </a:lnTo>
                        <a:lnTo>
                          <a:pt x="4879" y="444"/>
                        </a:lnTo>
                        <a:lnTo>
                          <a:pt x="4879" y="444"/>
                        </a:lnTo>
                        <a:lnTo>
                          <a:pt x="4879" y="444"/>
                        </a:lnTo>
                        <a:lnTo>
                          <a:pt x="4879" y="444"/>
                        </a:lnTo>
                        <a:lnTo>
                          <a:pt x="4879" y="444"/>
                        </a:lnTo>
                        <a:lnTo>
                          <a:pt x="4886" y="444"/>
                        </a:lnTo>
                        <a:lnTo>
                          <a:pt x="4886" y="444"/>
                        </a:lnTo>
                        <a:lnTo>
                          <a:pt x="4886" y="444"/>
                        </a:lnTo>
                        <a:lnTo>
                          <a:pt x="4886" y="444"/>
                        </a:lnTo>
                        <a:lnTo>
                          <a:pt x="4886" y="444"/>
                        </a:lnTo>
                        <a:lnTo>
                          <a:pt x="4886" y="444"/>
                        </a:lnTo>
                        <a:lnTo>
                          <a:pt x="4892" y="444"/>
                        </a:lnTo>
                        <a:lnTo>
                          <a:pt x="4892" y="444"/>
                        </a:lnTo>
                        <a:lnTo>
                          <a:pt x="4892" y="444"/>
                        </a:lnTo>
                        <a:lnTo>
                          <a:pt x="4892" y="444"/>
                        </a:lnTo>
                        <a:lnTo>
                          <a:pt x="4892" y="444"/>
                        </a:lnTo>
                        <a:lnTo>
                          <a:pt x="4892" y="444"/>
                        </a:lnTo>
                        <a:lnTo>
                          <a:pt x="4898" y="444"/>
                        </a:lnTo>
                        <a:lnTo>
                          <a:pt x="4898" y="444"/>
                        </a:lnTo>
                        <a:lnTo>
                          <a:pt x="4898" y="444"/>
                        </a:lnTo>
                        <a:lnTo>
                          <a:pt x="4898" y="444"/>
                        </a:lnTo>
                        <a:lnTo>
                          <a:pt x="4898" y="444"/>
                        </a:lnTo>
                        <a:lnTo>
                          <a:pt x="4898" y="444"/>
                        </a:lnTo>
                        <a:lnTo>
                          <a:pt x="4904" y="444"/>
                        </a:lnTo>
                        <a:lnTo>
                          <a:pt x="4904" y="444"/>
                        </a:lnTo>
                        <a:lnTo>
                          <a:pt x="4904" y="444"/>
                        </a:lnTo>
                        <a:lnTo>
                          <a:pt x="4904" y="438"/>
                        </a:lnTo>
                        <a:lnTo>
                          <a:pt x="4904" y="438"/>
                        </a:lnTo>
                        <a:lnTo>
                          <a:pt x="4904" y="438"/>
                        </a:lnTo>
                        <a:lnTo>
                          <a:pt x="4911" y="438"/>
                        </a:lnTo>
                        <a:lnTo>
                          <a:pt x="4911" y="438"/>
                        </a:lnTo>
                        <a:lnTo>
                          <a:pt x="4911" y="438"/>
                        </a:lnTo>
                        <a:lnTo>
                          <a:pt x="4911" y="438"/>
                        </a:lnTo>
                        <a:lnTo>
                          <a:pt x="4911" y="438"/>
                        </a:lnTo>
                        <a:lnTo>
                          <a:pt x="4911" y="438"/>
                        </a:lnTo>
                        <a:lnTo>
                          <a:pt x="4917" y="438"/>
                        </a:lnTo>
                        <a:lnTo>
                          <a:pt x="4917" y="438"/>
                        </a:lnTo>
                        <a:lnTo>
                          <a:pt x="4917" y="438"/>
                        </a:lnTo>
                        <a:lnTo>
                          <a:pt x="4917" y="438"/>
                        </a:lnTo>
                        <a:lnTo>
                          <a:pt x="4917" y="438"/>
                        </a:lnTo>
                        <a:lnTo>
                          <a:pt x="4917" y="438"/>
                        </a:lnTo>
                        <a:lnTo>
                          <a:pt x="4923" y="438"/>
                        </a:lnTo>
                        <a:lnTo>
                          <a:pt x="4923" y="438"/>
                        </a:lnTo>
                        <a:lnTo>
                          <a:pt x="4923" y="438"/>
                        </a:lnTo>
                        <a:lnTo>
                          <a:pt x="4923" y="438"/>
                        </a:lnTo>
                        <a:lnTo>
                          <a:pt x="4923" y="432"/>
                        </a:lnTo>
                        <a:lnTo>
                          <a:pt x="4923" y="432"/>
                        </a:lnTo>
                        <a:lnTo>
                          <a:pt x="4923" y="432"/>
                        </a:lnTo>
                        <a:lnTo>
                          <a:pt x="4929" y="432"/>
                        </a:lnTo>
                        <a:lnTo>
                          <a:pt x="4929" y="426"/>
                        </a:lnTo>
                        <a:lnTo>
                          <a:pt x="4929" y="420"/>
                        </a:lnTo>
                        <a:lnTo>
                          <a:pt x="4929" y="414"/>
                        </a:lnTo>
                        <a:lnTo>
                          <a:pt x="4929" y="408"/>
                        </a:lnTo>
                        <a:lnTo>
                          <a:pt x="4936" y="408"/>
                        </a:lnTo>
                        <a:lnTo>
                          <a:pt x="4936" y="402"/>
                        </a:lnTo>
                        <a:lnTo>
                          <a:pt x="4936" y="396"/>
                        </a:lnTo>
                        <a:lnTo>
                          <a:pt x="4936" y="390"/>
                        </a:lnTo>
                        <a:lnTo>
                          <a:pt x="4936" y="384"/>
                        </a:lnTo>
                        <a:lnTo>
                          <a:pt x="4936" y="378"/>
                        </a:lnTo>
                        <a:lnTo>
                          <a:pt x="4936" y="378"/>
                        </a:lnTo>
                        <a:lnTo>
                          <a:pt x="4942" y="372"/>
                        </a:lnTo>
                        <a:lnTo>
                          <a:pt x="4942" y="360"/>
                        </a:lnTo>
                        <a:lnTo>
                          <a:pt x="4942" y="354"/>
                        </a:lnTo>
                        <a:lnTo>
                          <a:pt x="4942" y="354"/>
                        </a:lnTo>
                        <a:lnTo>
                          <a:pt x="4942" y="354"/>
                        </a:lnTo>
                        <a:lnTo>
                          <a:pt x="4948" y="354"/>
                        </a:lnTo>
                        <a:lnTo>
                          <a:pt x="4948" y="354"/>
                        </a:lnTo>
                        <a:lnTo>
                          <a:pt x="4948" y="360"/>
                        </a:lnTo>
                        <a:lnTo>
                          <a:pt x="4948" y="366"/>
                        </a:lnTo>
                        <a:lnTo>
                          <a:pt x="4948" y="372"/>
                        </a:lnTo>
                        <a:lnTo>
                          <a:pt x="4948" y="378"/>
                        </a:lnTo>
                        <a:lnTo>
                          <a:pt x="4948" y="378"/>
                        </a:lnTo>
                        <a:lnTo>
                          <a:pt x="4954" y="384"/>
                        </a:lnTo>
                        <a:lnTo>
                          <a:pt x="4954" y="396"/>
                        </a:lnTo>
                        <a:lnTo>
                          <a:pt x="4954" y="402"/>
                        </a:lnTo>
                        <a:lnTo>
                          <a:pt x="4954" y="408"/>
                        </a:lnTo>
                        <a:lnTo>
                          <a:pt x="4954" y="408"/>
                        </a:lnTo>
                        <a:lnTo>
                          <a:pt x="4960" y="414"/>
                        </a:lnTo>
                        <a:lnTo>
                          <a:pt x="4960" y="420"/>
                        </a:lnTo>
                        <a:lnTo>
                          <a:pt x="4960" y="426"/>
                        </a:lnTo>
                        <a:lnTo>
                          <a:pt x="4960" y="426"/>
                        </a:lnTo>
                        <a:lnTo>
                          <a:pt x="4960" y="432"/>
                        </a:lnTo>
                        <a:lnTo>
                          <a:pt x="4960" y="432"/>
                        </a:lnTo>
                        <a:lnTo>
                          <a:pt x="4960" y="432"/>
                        </a:lnTo>
                        <a:lnTo>
                          <a:pt x="4967" y="438"/>
                        </a:lnTo>
                        <a:lnTo>
                          <a:pt x="4967" y="438"/>
                        </a:lnTo>
                        <a:lnTo>
                          <a:pt x="4967" y="438"/>
                        </a:lnTo>
                        <a:lnTo>
                          <a:pt x="4967" y="438"/>
                        </a:lnTo>
                        <a:lnTo>
                          <a:pt x="4967" y="438"/>
                        </a:lnTo>
                        <a:lnTo>
                          <a:pt x="4973" y="438"/>
                        </a:lnTo>
                        <a:lnTo>
                          <a:pt x="4973" y="438"/>
                        </a:lnTo>
                        <a:lnTo>
                          <a:pt x="4973" y="438"/>
                        </a:lnTo>
                        <a:lnTo>
                          <a:pt x="4973" y="438"/>
                        </a:lnTo>
                        <a:lnTo>
                          <a:pt x="4973" y="438"/>
                        </a:lnTo>
                        <a:lnTo>
                          <a:pt x="4973" y="438"/>
                        </a:lnTo>
                        <a:lnTo>
                          <a:pt x="4979" y="438"/>
                        </a:lnTo>
                        <a:lnTo>
                          <a:pt x="4979" y="438"/>
                        </a:lnTo>
                        <a:lnTo>
                          <a:pt x="4979" y="438"/>
                        </a:lnTo>
                        <a:lnTo>
                          <a:pt x="4979" y="438"/>
                        </a:lnTo>
                        <a:lnTo>
                          <a:pt x="4979" y="438"/>
                        </a:lnTo>
                        <a:lnTo>
                          <a:pt x="4979" y="438"/>
                        </a:lnTo>
                        <a:lnTo>
                          <a:pt x="4985" y="438"/>
                        </a:lnTo>
                        <a:lnTo>
                          <a:pt x="4985" y="438"/>
                        </a:lnTo>
                        <a:lnTo>
                          <a:pt x="4985" y="444"/>
                        </a:lnTo>
                        <a:lnTo>
                          <a:pt x="4985" y="444"/>
                        </a:lnTo>
                        <a:lnTo>
                          <a:pt x="4985" y="444"/>
                        </a:lnTo>
                        <a:lnTo>
                          <a:pt x="4985" y="444"/>
                        </a:lnTo>
                        <a:lnTo>
                          <a:pt x="4992" y="444"/>
                        </a:lnTo>
                        <a:lnTo>
                          <a:pt x="4992" y="444"/>
                        </a:lnTo>
                        <a:lnTo>
                          <a:pt x="4992" y="444"/>
                        </a:lnTo>
                        <a:lnTo>
                          <a:pt x="4992" y="444"/>
                        </a:lnTo>
                        <a:lnTo>
                          <a:pt x="4992" y="444"/>
                        </a:lnTo>
                        <a:lnTo>
                          <a:pt x="4992" y="444"/>
                        </a:lnTo>
                        <a:lnTo>
                          <a:pt x="4998" y="444"/>
                        </a:lnTo>
                        <a:lnTo>
                          <a:pt x="4998" y="444"/>
                        </a:lnTo>
                        <a:lnTo>
                          <a:pt x="4998" y="444"/>
                        </a:lnTo>
                        <a:lnTo>
                          <a:pt x="4998" y="444"/>
                        </a:lnTo>
                        <a:lnTo>
                          <a:pt x="4998" y="444"/>
                        </a:lnTo>
                        <a:lnTo>
                          <a:pt x="4998" y="444"/>
                        </a:lnTo>
                        <a:lnTo>
                          <a:pt x="5004" y="444"/>
                        </a:lnTo>
                        <a:lnTo>
                          <a:pt x="5004" y="444"/>
                        </a:lnTo>
                        <a:lnTo>
                          <a:pt x="5004" y="444"/>
                        </a:lnTo>
                        <a:lnTo>
                          <a:pt x="5004" y="444"/>
                        </a:lnTo>
                        <a:lnTo>
                          <a:pt x="5004" y="444"/>
                        </a:lnTo>
                        <a:lnTo>
                          <a:pt x="5004" y="444"/>
                        </a:lnTo>
                        <a:lnTo>
                          <a:pt x="5010" y="444"/>
                        </a:lnTo>
                        <a:lnTo>
                          <a:pt x="5010" y="444"/>
                        </a:lnTo>
                        <a:lnTo>
                          <a:pt x="5010" y="444"/>
                        </a:lnTo>
                        <a:lnTo>
                          <a:pt x="5010" y="444"/>
                        </a:lnTo>
                        <a:lnTo>
                          <a:pt x="5010" y="444"/>
                        </a:lnTo>
                        <a:lnTo>
                          <a:pt x="5010" y="444"/>
                        </a:lnTo>
                        <a:lnTo>
                          <a:pt x="5017" y="444"/>
                        </a:lnTo>
                        <a:lnTo>
                          <a:pt x="5017" y="444"/>
                        </a:lnTo>
                        <a:lnTo>
                          <a:pt x="5017" y="444"/>
                        </a:lnTo>
                        <a:lnTo>
                          <a:pt x="5017" y="444"/>
                        </a:lnTo>
                        <a:lnTo>
                          <a:pt x="5017" y="444"/>
                        </a:lnTo>
                        <a:lnTo>
                          <a:pt x="5017" y="444"/>
                        </a:lnTo>
                        <a:lnTo>
                          <a:pt x="5017" y="444"/>
                        </a:lnTo>
                        <a:lnTo>
                          <a:pt x="5023" y="444"/>
                        </a:lnTo>
                        <a:lnTo>
                          <a:pt x="5023" y="444"/>
                        </a:lnTo>
                        <a:lnTo>
                          <a:pt x="5023" y="444"/>
                        </a:lnTo>
                        <a:lnTo>
                          <a:pt x="5023" y="444"/>
                        </a:lnTo>
                        <a:lnTo>
                          <a:pt x="5023" y="438"/>
                        </a:lnTo>
                        <a:lnTo>
                          <a:pt x="5023" y="438"/>
                        </a:lnTo>
                        <a:lnTo>
                          <a:pt x="5029" y="432"/>
                        </a:lnTo>
                        <a:lnTo>
                          <a:pt x="5029" y="432"/>
                        </a:lnTo>
                        <a:lnTo>
                          <a:pt x="5029" y="426"/>
                        </a:lnTo>
                        <a:lnTo>
                          <a:pt x="5029" y="420"/>
                        </a:lnTo>
                        <a:lnTo>
                          <a:pt x="5029" y="414"/>
                        </a:lnTo>
                        <a:lnTo>
                          <a:pt x="5029" y="402"/>
                        </a:lnTo>
                        <a:lnTo>
                          <a:pt x="5035" y="396"/>
                        </a:lnTo>
                        <a:lnTo>
                          <a:pt x="5035" y="390"/>
                        </a:lnTo>
                        <a:lnTo>
                          <a:pt x="5035" y="384"/>
                        </a:lnTo>
                        <a:lnTo>
                          <a:pt x="5035" y="378"/>
                        </a:lnTo>
                        <a:lnTo>
                          <a:pt x="5035" y="360"/>
                        </a:lnTo>
                        <a:lnTo>
                          <a:pt x="5042" y="354"/>
                        </a:lnTo>
                        <a:lnTo>
                          <a:pt x="5042" y="348"/>
                        </a:lnTo>
                        <a:lnTo>
                          <a:pt x="5042" y="336"/>
                        </a:lnTo>
                        <a:lnTo>
                          <a:pt x="5042" y="330"/>
                        </a:lnTo>
                        <a:lnTo>
                          <a:pt x="5042" y="324"/>
                        </a:lnTo>
                        <a:lnTo>
                          <a:pt x="5042" y="312"/>
                        </a:lnTo>
                        <a:lnTo>
                          <a:pt x="5048" y="306"/>
                        </a:lnTo>
                        <a:lnTo>
                          <a:pt x="5048" y="294"/>
                        </a:lnTo>
                        <a:lnTo>
                          <a:pt x="5048" y="288"/>
                        </a:lnTo>
                        <a:lnTo>
                          <a:pt x="5048" y="282"/>
                        </a:lnTo>
                        <a:lnTo>
                          <a:pt x="5048" y="270"/>
                        </a:lnTo>
                        <a:lnTo>
                          <a:pt x="5048" y="264"/>
                        </a:lnTo>
                        <a:lnTo>
                          <a:pt x="5048" y="252"/>
                        </a:lnTo>
                        <a:lnTo>
                          <a:pt x="5054" y="246"/>
                        </a:lnTo>
                        <a:lnTo>
                          <a:pt x="5054" y="240"/>
                        </a:lnTo>
                        <a:lnTo>
                          <a:pt x="5054" y="240"/>
                        </a:lnTo>
                        <a:lnTo>
                          <a:pt x="5054" y="240"/>
                        </a:lnTo>
                        <a:lnTo>
                          <a:pt x="5054" y="246"/>
                        </a:lnTo>
                        <a:lnTo>
                          <a:pt x="5060" y="264"/>
                        </a:lnTo>
                        <a:lnTo>
                          <a:pt x="5060" y="282"/>
                        </a:lnTo>
                        <a:lnTo>
                          <a:pt x="5060" y="294"/>
                        </a:lnTo>
                        <a:lnTo>
                          <a:pt x="5060" y="312"/>
                        </a:lnTo>
                        <a:lnTo>
                          <a:pt x="5060" y="324"/>
                        </a:lnTo>
                        <a:lnTo>
                          <a:pt x="5060" y="336"/>
                        </a:lnTo>
                        <a:lnTo>
                          <a:pt x="5060" y="354"/>
                        </a:lnTo>
                        <a:lnTo>
                          <a:pt x="5067" y="366"/>
                        </a:lnTo>
                        <a:lnTo>
                          <a:pt x="5067" y="378"/>
                        </a:lnTo>
                        <a:lnTo>
                          <a:pt x="5067" y="390"/>
                        </a:lnTo>
                        <a:lnTo>
                          <a:pt x="5067" y="408"/>
                        </a:lnTo>
                        <a:lnTo>
                          <a:pt x="5067" y="420"/>
                        </a:lnTo>
                        <a:lnTo>
                          <a:pt x="5067" y="432"/>
                        </a:lnTo>
                        <a:lnTo>
                          <a:pt x="5073" y="444"/>
                        </a:lnTo>
                        <a:lnTo>
                          <a:pt x="5073" y="450"/>
                        </a:lnTo>
                        <a:lnTo>
                          <a:pt x="5073" y="462"/>
                        </a:lnTo>
                        <a:lnTo>
                          <a:pt x="5073" y="474"/>
                        </a:lnTo>
                        <a:lnTo>
                          <a:pt x="5073" y="486"/>
                        </a:lnTo>
                        <a:lnTo>
                          <a:pt x="5073" y="498"/>
                        </a:lnTo>
                        <a:lnTo>
                          <a:pt x="5079" y="504"/>
                        </a:lnTo>
                        <a:lnTo>
                          <a:pt x="5079" y="516"/>
                        </a:lnTo>
                        <a:lnTo>
                          <a:pt x="5079" y="534"/>
                        </a:lnTo>
                        <a:lnTo>
                          <a:pt x="5079" y="540"/>
                        </a:lnTo>
                        <a:lnTo>
                          <a:pt x="5079" y="546"/>
                        </a:lnTo>
                        <a:lnTo>
                          <a:pt x="5079" y="552"/>
                        </a:lnTo>
                        <a:lnTo>
                          <a:pt x="5085" y="558"/>
                        </a:lnTo>
                        <a:lnTo>
                          <a:pt x="5085" y="564"/>
                        </a:lnTo>
                        <a:lnTo>
                          <a:pt x="5085" y="570"/>
                        </a:lnTo>
                        <a:lnTo>
                          <a:pt x="5085" y="576"/>
                        </a:lnTo>
                        <a:lnTo>
                          <a:pt x="5085" y="582"/>
                        </a:lnTo>
                        <a:lnTo>
                          <a:pt x="5085" y="582"/>
                        </a:lnTo>
                        <a:lnTo>
                          <a:pt x="5092" y="588"/>
                        </a:lnTo>
                        <a:lnTo>
                          <a:pt x="5092" y="594"/>
                        </a:lnTo>
                        <a:lnTo>
                          <a:pt x="5092" y="594"/>
                        </a:lnTo>
                        <a:lnTo>
                          <a:pt x="5092" y="600"/>
                        </a:lnTo>
                        <a:lnTo>
                          <a:pt x="5092" y="600"/>
                        </a:lnTo>
                        <a:lnTo>
                          <a:pt x="5092" y="606"/>
                        </a:lnTo>
                        <a:lnTo>
                          <a:pt x="5098" y="612"/>
                        </a:lnTo>
                        <a:lnTo>
                          <a:pt x="5098" y="612"/>
                        </a:lnTo>
                        <a:lnTo>
                          <a:pt x="5098" y="618"/>
                        </a:lnTo>
                        <a:lnTo>
                          <a:pt x="5098" y="618"/>
                        </a:lnTo>
                        <a:lnTo>
                          <a:pt x="5098" y="624"/>
                        </a:lnTo>
                        <a:lnTo>
                          <a:pt x="5098" y="624"/>
                        </a:lnTo>
                        <a:lnTo>
                          <a:pt x="5104" y="624"/>
                        </a:lnTo>
                        <a:lnTo>
                          <a:pt x="5104" y="630"/>
                        </a:lnTo>
                        <a:lnTo>
                          <a:pt x="5104" y="630"/>
                        </a:lnTo>
                        <a:lnTo>
                          <a:pt x="5104" y="630"/>
                        </a:lnTo>
                        <a:lnTo>
                          <a:pt x="5104" y="636"/>
                        </a:lnTo>
                        <a:lnTo>
                          <a:pt x="5104" y="636"/>
                        </a:lnTo>
                        <a:lnTo>
                          <a:pt x="5110" y="636"/>
                        </a:lnTo>
                        <a:lnTo>
                          <a:pt x="5110" y="636"/>
                        </a:lnTo>
                        <a:lnTo>
                          <a:pt x="5110" y="636"/>
                        </a:lnTo>
                        <a:lnTo>
                          <a:pt x="5110" y="636"/>
                        </a:lnTo>
                        <a:lnTo>
                          <a:pt x="5110" y="636"/>
                        </a:lnTo>
                        <a:lnTo>
                          <a:pt x="5110" y="642"/>
                        </a:lnTo>
                        <a:lnTo>
                          <a:pt x="5116" y="642"/>
                        </a:lnTo>
                        <a:lnTo>
                          <a:pt x="5116" y="642"/>
                        </a:lnTo>
                        <a:lnTo>
                          <a:pt x="5116" y="642"/>
                        </a:lnTo>
                        <a:lnTo>
                          <a:pt x="5116" y="642"/>
                        </a:lnTo>
                        <a:lnTo>
                          <a:pt x="5116" y="642"/>
                        </a:lnTo>
                        <a:lnTo>
                          <a:pt x="5116" y="636"/>
                        </a:lnTo>
                        <a:lnTo>
                          <a:pt x="5123" y="636"/>
                        </a:lnTo>
                        <a:lnTo>
                          <a:pt x="5123" y="636"/>
                        </a:lnTo>
                        <a:lnTo>
                          <a:pt x="5123" y="636"/>
                        </a:lnTo>
                        <a:lnTo>
                          <a:pt x="5123" y="636"/>
                        </a:lnTo>
                        <a:lnTo>
                          <a:pt x="5123" y="636"/>
                        </a:lnTo>
                        <a:lnTo>
                          <a:pt x="5123" y="630"/>
                        </a:lnTo>
                        <a:lnTo>
                          <a:pt x="5129" y="630"/>
                        </a:lnTo>
                        <a:lnTo>
                          <a:pt x="5129" y="630"/>
                        </a:lnTo>
                        <a:lnTo>
                          <a:pt x="5129" y="624"/>
                        </a:lnTo>
                        <a:lnTo>
                          <a:pt x="5129" y="624"/>
                        </a:lnTo>
                        <a:lnTo>
                          <a:pt x="5129" y="624"/>
                        </a:lnTo>
                        <a:lnTo>
                          <a:pt x="5129" y="618"/>
                        </a:lnTo>
                        <a:lnTo>
                          <a:pt x="5135" y="618"/>
                        </a:lnTo>
                        <a:lnTo>
                          <a:pt x="5135" y="618"/>
                        </a:lnTo>
                        <a:lnTo>
                          <a:pt x="5135" y="612"/>
                        </a:lnTo>
                        <a:lnTo>
                          <a:pt x="5135" y="612"/>
                        </a:lnTo>
                        <a:lnTo>
                          <a:pt x="5135" y="600"/>
                        </a:lnTo>
                        <a:lnTo>
                          <a:pt x="5135" y="600"/>
                        </a:lnTo>
                        <a:lnTo>
                          <a:pt x="5141" y="594"/>
                        </a:lnTo>
                        <a:lnTo>
                          <a:pt x="5141" y="588"/>
                        </a:lnTo>
                        <a:lnTo>
                          <a:pt x="5141" y="588"/>
                        </a:lnTo>
                        <a:lnTo>
                          <a:pt x="5141" y="582"/>
                        </a:lnTo>
                        <a:lnTo>
                          <a:pt x="5141" y="576"/>
                        </a:lnTo>
                        <a:lnTo>
                          <a:pt x="5141" y="564"/>
                        </a:lnTo>
                        <a:lnTo>
                          <a:pt x="5148" y="558"/>
                        </a:lnTo>
                        <a:lnTo>
                          <a:pt x="5148" y="552"/>
                        </a:lnTo>
                        <a:lnTo>
                          <a:pt x="5148" y="540"/>
                        </a:lnTo>
                        <a:lnTo>
                          <a:pt x="5148" y="534"/>
                        </a:lnTo>
                        <a:lnTo>
                          <a:pt x="5148" y="522"/>
                        </a:lnTo>
                        <a:lnTo>
                          <a:pt x="5148" y="516"/>
                        </a:lnTo>
                        <a:lnTo>
                          <a:pt x="5154" y="504"/>
                        </a:lnTo>
                        <a:lnTo>
                          <a:pt x="5154" y="480"/>
                        </a:lnTo>
                        <a:lnTo>
                          <a:pt x="5154" y="468"/>
                        </a:lnTo>
                        <a:lnTo>
                          <a:pt x="5154" y="462"/>
                        </a:lnTo>
                        <a:lnTo>
                          <a:pt x="5154" y="450"/>
                        </a:lnTo>
                        <a:lnTo>
                          <a:pt x="5154" y="432"/>
                        </a:lnTo>
                        <a:lnTo>
                          <a:pt x="5160" y="420"/>
                        </a:lnTo>
                        <a:lnTo>
                          <a:pt x="5160" y="408"/>
                        </a:lnTo>
                        <a:lnTo>
                          <a:pt x="5160" y="396"/>
                        </a:lnTo>
                        <a:lnTo>
                          <a:pt x="5160" y="384"/>
                        </a:lnTo>
                        <a:lnTo>
                          <a:pt x="5160" y="366"/>
                        </a:lnTo>
                        <a:lnTo>
                          <a:pt x="5160" y="354"/>
                        </a:lnTo>
                        <a:lnTo>
                          <a:pt x="5166" y="336"/>
                        </a:lnTo>
                        <a:lnTo>
                          <a:pt x="5166" y="324"/>
                        </a:lnTo>
                        <a:lnTo>
                          <a:pt x="5166" y="306"/>
                        </a:lnTo>
                        <a:lnTo>
                          <a:pt x="5166" y="300"/>
                        </a:lnTo>
                        <a:lnTo>
                          <a:pt x="5166" y="288"/>
                        </a:lnTo>
                        <a:lnTo>
                          <a:pt x="5166" y="282"/>
                        </a:lnTo>
                        <a:lnTo>
                          <a:pt x="5173" y="282"/>
                        </a:lnTo>
                        <a:lnTo>
                          <a:pt x="5173" y="282"/>
                        </a:lnTo>
                        <a:lnTo>
                          <a:pt x="5173" y="288"/>
                        </a:lnTo>
                        <a:lnTo>
                          <a:pt x="5173" y="294"/>
                        </a:lnTo>
                        <a:lnTo>
                          <a:pt x="5173" y="300"/>
                        </a:lnTo>
                        <a:lnTo>
                          <a:pt x="5173" y="312"/>
                        </a:lnTo>
                        <a:lnTo>
                          <a:pt x="5179" y="318"/>
                        </a:lnTo>
                        <a:lnTo>
                          <a:pt x="5179" y="324"/>
                        </a:lnTo>
                        <a:lnTo>
                          <a:pt x="5179" y="330"/>
                        </a:lnTo>
                        <a:lnTo>
                          <a:pt x="5179" y="336"/>
                        </a:lnTo>
                        <a:lnTo>
                          <a:pt x="5179" y="342"/>
                        </a:lnTo>
                        <a:lnTo>
                          <a:pt x="5179" y="348"/>
                        </a:lnTo>
                        <a:lnTo>
                          <a:pt x="5185" y="354"/>
                        </a:lnTo>
                      </a:path>
                    </a:pathLst>
                  </a:custGeom>
                  <a:noFill/>
                  <a:ln w="12700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973" y="2060"/>
                    <a:ext cx="343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BETA_Y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6" name="Freeform 57"/>
                  <p:cNvSpPr>
                    <a:spLocks/>
                  </p:cNvSpPr>
                  <p:nvPr/>
                </p:nvSpPr>
                <p:spPr bwMode="auto">
                  <a:xfrm>
                    <a:off x="299" y="908"/>
                    <a:ext cx="5185" cy="984"/>
                  </a:xfrm>
                  <a:custGeom>
                    <a:avLst/>
                    <a:gdLst/>
                    <a:ahLst/>
                    <a:cxnLst>
                      <a:cxn ang="0">
                        <a:pos x="81" y="480"/>
                      </a:cxn>
                      <a:cxn ang="0">
                        <a:pos x="162" y="402"/>
                      </a:cxn>
                      <a:cxn ang="0">
                        <a:pos x="243" y="108"/>
                      </a:cxn>
                      <a:cxn ang="0">
                        <a:pos x="324" y="504"/>
                      </a:cxn>
                      <a:cxn ang="0">
                        <a:pos x="405" y="750"/>
                      </a:cxn>
                      <a:cxn ang="0">
                        <a:pos x="487" y="462"/>
                      </a:cxn>
                      <a:cxn ang="0">
                        <a:pos x="568" y="600"/>
                      </a:cxn>
                      <a:cxn ang="0">
                        <a:pos x="649" y="594"/>
                      </a:cxn>
                      <a:cxn ang="0">
                        <a:pos x="736" y="360"/>
                      </a:cxn>
                      <a:cxn ang="0">
                        <a:pos x="817" y="78"/>
                      </a:cxn>
                      <a:cxn ang="0">
                        <a:pos x="898" y="294"/>
                      </a:cxn>
                      <a:cxn ang="0">
                        <a:pos x="980" y="558"/>
                      </a:cxn>
                      <a:cxn ang="0">
                        <a:pos x="1061" y="636"/>
                      </a:cxn>
                      <a:cxn ang="0">
                        <a:pos x="1142" y="378"/>
                      </a:cxn>
                      <a:cxn ang="0">
                        <a:pos x="1223" y="702"/>
                      </a:cxn>
                      <a:cxn ang="0">
                        <a:pos x="1304" y="564"/>
                      </a:cxn>
                      <a:cxn ang="0">
                        <a:pos x="1391" y="192"/>
                      </a:cxn>
                      <a:cxn ang="0">
                        <a:pos x="1472" y="342"/>
                      </a:cxn>
                      <a:cxn ang="0">
                        <a:pos x="1554" y="474"/>
                      </a:cxn>
                      <a:cxn ang="0">
                        <a:pos x="1635" y="528"/>
                      </a:cxn>
                      <a:cxn ang="0">
                        <a:pos x="1716" y="528"/>
                      </a:cxn>
                      <a:cxn ang="0">
                        <a:pos x="1797" y="528"/>
                      </a:cxn>
                      <a:cxn ang="0">
                        <a:pos x="1878" y="528"/>
                      </a:cxn>
                      <a:cxn ang="0">
                        <a:pos x="1965" y="528"/>
                      </a:cxn>
                      <a:cxn ang="0">
                        <a:pos x="2047" y="528"/>
                      </a:cxn>
                      <a:cxn ang="0">
                        <a:pos x="2128" y="528"/>
                      </a:cxn>
                      <a:cxn ang="0">
                        <a:pos x="2209" y="528"/>
                      </a:cxn>
                      <a:cxn ang="0">
                        <a:pos x="2290" y="528"/>
                      </a:cxn>
                      <a:cxn ang="0">
                        <a:pos x="2371" y="528"/>
                      </a:cxn>
                      <a:cxn ang="0">
                        <a:pos x="2452" y="528"/>
                      </a:cxn>
                      <a:cxn ang="0">
                        <a:pos x="2539" y="528"/>
                      </a:cxn>
                      <a:cxn ang="0">
                        <a:pos x="2621" y="528"/>
                      </a:cxn>
                      <a:cxn ang="0">
                        <a:pos x="2702" y="534"/>
                      </a:cxn>
                      <a:cxn ang="0">
                        <a:pos x="2783" y="582"/>
                      </a:cxn>
                      <a:cxn ang="0">
                        <a:pos x="2864" y="756"/>
                      </a:cxn>
                      <a:cxn ang="0">
                        <a:pos x="2945" y="804"/>
                      </a:cxn>
                      <a:cxn ang="0">
                        <a:pos x="3026" y="354"/>
                      </a:cxn>
                      <a:cxn ang="0">
                        <a:pos x="3107" y="210"/>
                      </a:cxn>
                      <a:cxn ang="0">
                        <a:pos x="3195" y="630"/>
                      </a:cxn>
                      <a:cxn ang="0">
                        <a:pos x="3276" y="804"/>
                      </a:cxn>
                      <a:cxn ang="0">
                        <a:pos x="3357" y="330"/>
                      </a:cxn>
                      <a:cxn ang="0">
                        <a:pos x="3438" y="102"/>
                      </a:cxn>
                      <a:cxn ang="0">
                        <a:pos x="3519" y="582"/>
                      </a:cxn>
                      <a:cxn ang="0">
                        <a:pos x="3600" y="846"/>
                      </a:cxn>
                      <a:cxn ang="0">
                        <a:pos x="3681" y="408"/>
                      </a:cxn>
                      <a:cxn ang="0">
                        <a:pos x="3769" y="162"/>
                      </a:cxn>
                      <a:cxn ang="0">
                        <a:pos x="3850" y="582"/>
                      </a:cxn>
                      <a:cxn ang="0">
                        <a:pos x="3931" y="936"/>
                      </a:cxn>
                      <a:cxn ang="0">
                        <a:pos x="4012" y="618"/>
                      </a:cxn>
                      <a:cxn ang="0">
                        <a:pos x="4093" y="564"/>
                      </a:cxn>
                      <a:cxn ang="0">
                        <a:pos x="4174" y="528"/>
                      </a:cxn>
                      <a:cxn ang="0">
                        <a:pos x="4255" y="528"/>
                      </a:cxn>
                      <a:cxn ang="0">
                        <a:pos x="4337" y="528"/>
                      </a:cxn>
                      <a:cxn ang="0">
                        <a:pos x="4424" y="528"/>
                      </a:cxn>
                      <a:cxn ang="0">
                        <a:pos x="4505" y="528"/>
                      </a:cxn>
                      <a:cxn ang="0">
                        <a:pos x="4586" y="528"/>
                      </a:cxn>
                      <a:cxn ang="0">
                        <a:pos x="4667" y="528"/>
                      </a:cxn>
                      <a:cxn ang="0">
                        <a:pos x="4748" y="528"/>
                      </a:cxn>
                      <a:cxn ang="0">
                        <a:pos x="4829" y="528"/>
                      </a:cxn>
                      <a:cxn ang="0">
                        <a:pos x="4911" y="528"/>
                      </a:cxn>
                      <a:cxn ang="0">
                        <a:pos x="4998" y="528"/>
                      </a:cxn>
                      <a:cxn ang="0">
                        <a:pos x="5079" y="528"/>
                      </a:cxn>
                      <a:cxn ang="0">
                        <a:pos x="5160" y="528"/>
                      </a:cxn>
                    </a:cxnLst>
                    <a:rect l="0" t="0" r="r" b="b"/>
                    <a:pathLst>
                      <a:path w="5185" h="984">
                        <a:moveTo>
                          <a:pt x="0" y="528"/>
                        </a:moveTo>
                        <a:lnTo>
                          <a:pt x="0" y="528"/>
                        </a:lnTo>
                        <a:lnTo>
                          <a:pt x="0" y="528"/>
                        </a:lnTo>
                        <a:lnTo>
                          <a:pt x="0" y="528"/>
                        </a:lnTo>
                        <a:lnTo>
                          <a:pt x="0" y="528"/>
                        </a:lnTo>
                        <a:lnTo>
                          <a:pt x="0" y="528"/>
                        </a:lnTo>
                        <a:lnTo>
                          <a:pt x="6" y="528"/>
                        </a:lnTo>
                        <a:lnTo>
                          <a:pt x="6" y="528"/>
                        </a:lnTo>
                        <a:lnTo>
                          <a:pt x="6" y="528"/>
                        </a:lnTo>
                        <a:lnTo>
                          <a:pt x="6" y="528"/>
                        </a:lnTo>
                        <a:lnTo>
                          <a:pt x="6" y="528"/>
                        </a:lnTo>
                        <a:lnTo>
                          <a:pt x="6" y="528"/>
                        </a:lnTo>
                        <a:lnTo>
                          <a:pt x="12" y="528"/>
                        </a:lnTo>
                        <a:lnTo>
                          <a:pt x="12" y="528"/>
                        </a:lnTo>
                        <a:lnTo>
                          <a:pt x="12" y="528"/>
                        </a:lnTo>
                        <a:lnTo>
                          <a:pt x="12" y="528"/>
                        </a:lnTo>
                        <a:lnTo>
                          <a:pt x="12" y="528"/>
                        </a:lnTo>
                        <a:lnTo>
                          <a:pt x="12" y="528"/>
                        </a:lnTo>
                        <a:lnTo>
                          <a:pt x="19" y="528"/>
                        </a:lnTo>
                        <a:lnTo>
                          <a:pt x="19" y="522"/>
                        </a:lnTo>
                        <a:lnTo>
                          <a:pt x="19" y="522"/>
                        </a:lnTo>
                        <a:lnTo>
                          <a:pt x="19" y="522"/>
                        </a:lnTo>
                        <a:lnTo>
                          <a:pt x="19" y="522"/>
                        </a:lnTo>
                        <a:lnTo>
                          <a:pt x="19" y="522"/>
                        </a:lnTo>
                        <a:lnTo>
                          <a:pt x="25" y="522"/>
                        </a:lnTo>
                        <a:lnTo>
                          <a:pt x="25" y="522"/>
                        </a:lnTo>
                        <a:lnTo>
                          <a:pt x="25" y="522"/>
                        </a:lnTo>
                        <a:lnTo>
                          <a:pt x="25" y="522"/>
                        </a:lnTo>
                        <a:lnTo>
                          <a:pt x="25" y="522"/>
                        </a:lnTo>
                        <a:lnTo>
                          <a:pt x="25" y="522"/>
                        </a:lnTo>
                        <a:lnTo>
                          <a:pt x="31" y="522"/>
                        </a:lnTo>
                        <a:lnTo>
                          <a:pt x="31" y="516"/>
                        </a:lnTo>
                        <a:lnTo>
                          <a:pt x="31" y="516"/>
                        </a:lnTo>
                        <a:lnTo>
                          <a:pt x="31" y="516"/>
                        </a:lnTo>
                        <a:lnTo>
                          <a:pt x="31" y="516"/>
                        </a:lnTo>
                        <a:lnTo>
                          <a:pt x="31" y="516"/>
                        </a:lnTo>
                        <a:lnTo>
                          <a:pt x="37" y="516"/>
                        </a:lnTo>
                        <a:lnTo>
                          <a:pt x="37" y="516"/>
                        </a:lnTo>
                        <a:lnTo>
                          <a:pt x="37" y="516"/>
                        </a:lnTo>
                        <a:lnTo>
                          <a:pt x="37" y="516"/>
                        </a:lnTo>
                        <a:lnTo>
                          <a:pt x="37" y="510"/>
                        </a:lnTo>
                        <a:lnTo>
                          <a:pt x="37" y="510"/>
                        </a:lnTo>
                        <a:lnTo>
                          <a:pt x="44" y="510"/>
                        </a:lnTo>
                        <a:lnTo>
                          <a:pt x="44" y="510"/>
                        </a:lnTo>
                        <a:lnTo>
                          <a:pt x="44" y="510"/>
                        </a:lnTo>
                        <a:lnTo>
                          <a:pt x="44" y="510"/>
                        </a:lnTo>
                        <a:lnTo>
                          <a:pt x="44" y="510"/>
                        </a:lnTo>
                        <a:lnTo>
                          <a:pt x="44" y="510"/>
                        </a:lnTo>
                        <a:lnTo>
                          <a:pt x="50" y="504"/>
                        </a:lnTo>
                        <a:lnTo>
                          <a:pt x="50" y="504"/>
                        </a:lnTo>
                        <a:lnTo>
                          <a:pt x="50" y="504"/>
                        </a:lnTo>
                        <a:lnTo>
                          <a:pt x="50" y="504"/>
                        </a:lnTo>
                        <a:lnTo>
                          <a:pt x="50" y="504"/>
                        </a:lnTo>
                        <a:lnTo>
                          <a:pt x="50" y="504"/>
                        </a:lnTo>
                        <a:lnTo>
                          <a:pt x="56" y="498"/>
                        </a:lnTo>
                        <a:lnTo>
                          <a:pt x="56" y="498"/>
                        </a:lnTo>
                        <a:lnTo>
                          <a:pt x="56" y="498"/>
                        </a:lnTo>
                        <a:lnTo>
                          <a:pt x="56" y="498"/>
                        </a:lnTo>
                        <a:lnTo>
                          <a:pt x="56" y="498"/>
                        </a:lnTo>
                        <a:lnTo>
                          <a:pt x="56" y="492"/>
                        </a:lnTo>
                        <a:lnTo>
                          <a:pt x="62" y="492"/>
                        </a:lnTo>
                        <a:lnTo>
                          <a:pt x="62" y="492"/>
                        </a:lnTo>
                        <a:lnTo>
                          <a:pt x="62" y="492"/>
                        </a:lnTo>
                        <a:lnTo>
                          <a:pt x="62" y="492"/>
                        </a:lnTo>
                        <a:lnTo>
                          <a:pt x="62" y="486"/>
                        </a:lnTo>
                        <a:lnTo>
                          <a:pt x="62" y="486"/>
                        </a:lnTo>
                        <a:lnTo>
                          <a:pt x="69" y="486"/>
                        </a:lnTo>
                        <a:lnTo>
                          <a:pt x="69" y="486"/>
                        </a:lnTo>
                        <a:lnTo>
                          <a:pt x="69" y="486"/>
                        </a:lnTo>
                        <a:lnTo>
                          <a:pt x="69" y="486"/>
                        </a:lnTo>
                        <a:lnTo>
                          <a:pt x="69" y="480"/>
                        </a:lnTo>
                        <a:lnTo>
                          <a:pt x="69" y="480"/>
                        </a:lnTo>
                        <a:lnTo>
                          <a:pt x="69" y="480"/>
                        </a:lnTo>
                        <a:lnTo>
                          <a:pt x="75" y="480"/>
                        </a:lnTo>
                        <a:lnTo>
                          <a:pt x="75" y="480"/>
                        </a:lnTo>
                        <a:lnTo>
                          <a:pt x="75" y="480"/>
                        </a:lnTo>
                        <a:lnTo>
                          <a:pt x="75" y="480"/>
                        </a:lnTo>
                        <a:lnTo>
                          <a:pt x="75" y="480"/>
                        </a:lnTo>
                        <a:lnTo>
                          <a:pt x="81" y="480"/>
                        </a:lnTo>
                        <a:lnTo>
                          <a:pt x="81" y="480"/>
                        </a:lnTo>
                        <a:lnTo>
                          <a:pt x="81" y="480"/>
                        </a:lnTo>
                        <a:lnTo>
                          <a:pt x="81" y="480"/>
                        </a:lnTo>
                        <a:lnTo>
                          <a:pt x="81" y="480"/>
                        </a:lnTo>
                        <a:lnTo>
                          <a:pt x="81" y="480"/>
                        </a:lnTo>
                        <a:lnTo>
                          <a:pt x="87" y="480"/>
                        </a:lnTo>
                        <a:lnTo>
                          <a:pt x="87" y="480"/>
                        </a:lnTo>
                        <a:lnTo>
                          <a:pt x="87" y="480"/>
                        </a:lnTo>
                        <a:lnTo>
                          <a:pt x="87" y="480"/>
                        </a:lnTo>
                        <a:lnTo>
                          <a:pt x="87" y="480"/>
                        </a:lnTo>
                        <a:lnTo>
                          <a:pt x="87" y="480"/>
                        </a:lnTo>
                        <a:lnTo>
                          <a:pt x="87" y="480"/>
                        </a:lnTo>
                        <a:lnTo>
                          <a:pt x="93" y="474"/>
                        </a:lnTo>
                        <a:lnTo>
                          <a:pt x="93" y="474"/>
                        </a:lnTo>
                        <a:lnTo>
                          <a:pt x="93" y="474"/>
                        </a:lnTo>
                        <a:lnTo>
                          <a:pt x="93" y="474"/>
                        </a:lnTo>
                        <a:lnTo>
                          <a:pt x="93" y="474"/>
                        </a:lnTo>
                        <a:lnTo>
                          <a:pt x="100" y="474"/>
                        </a:lnTo>
                        <a:lnTo>
                          <a:pt x="100" y="474"/>
                        </a:lnTo>
                        <a:lnTo>
                          <a:pt x="100" y="474"/>
                        </a:lnTo>
                        <a:lnTo>
                          <a:pt x="100" y="474"/>
                        </a:lnTo>
                        <a:lnTo>
                          <a:pt x="100" y="474"/>
                        </a:lnTo>
                        <a:lnTo>
                          <a:pt x="100" y="474"/>
                        </a:lnTo>
                        <a:lnTo>
                          <a:pt x="106" y="474"/>
                        </a:lnTo>
                        <a:lnTo>
                          <a:pt x="106" y="468"/>
                        </a:lnTo>
                        <a:lnTo>
                          <a:pt x="106" y="468"/>
                        </a:lnTo>
                        <a:lnTo>
                          <a:pt x="106" y="468"/>
                        </a:lnTo>
                        <a:lnTo>
                          <a:pt x="106" y="468"/>
                        </a:lnTo>
                        <a:lnTo>
                          <a:pt x="106" y="468"/>
                        </a:lnTo>
                        <a:lnTo>
                          <a:pt x="106" y="468"/>
                        </a:lnTo>
                        <a:lnTo>
                          <a:pt x="112" y="468"/>
                        </a:lnTo>
                        <a:lnTo>
                          <a:pt x="112" y="468"/>
                        </a:lnTo>
                        <a:lnTo>
                          <a:pt x="112" y="462"/>
                        </a:lnTo>
                        <a:lnTo>
                          <a:pt x="112" y="462"/>
                        </a:lnTo>
                        <a:lnTo>
                          <a:pt x="112" y="462"/>
                        </a:lnTo>
                        <a:lnTo>
                          <a:pt x="112" y="462"/>
                        </a:lnTo>
                        <a:lnTo>
                          <a:pt x="118" y="462"/>
                        </a:lnTo>
                        <a:lnTo>
                          <a:pt x="118" y="462"/>
                        </a:lnTo>
                        <a:lnTo>
                          <a:pt x="118" y="462"/>
                        </a:lnTo>
                        <a:lnTo>
                          <a:pt x="118" y="462"/>
                        </a:lnTo>
                        <a:lnTo>
                          <a:pt x="118" y="456"/>
                        </a:lnTo>
                        <a:lnTo>
                          <a:pt x="118" y="456"/>
                        </a:lnTo>
                        <a:lnTo>
                          <a:pt x="125" y="456"/>
                        </a:lnTo>
                        <a:lnTo>
                          <a:pt x="125" y="456"/>
                        </a:lnTo>
                        <a:lnTo>
                          <a:pt x="125" y="456"/>
                        </a:lnTo>
                        <a:lnTo>
                          <a:pt x="125" y="456"/>
                        </a:lnTo>
                        <a:lnTo>
                          <a:pt x="125" y="456"/>
                        </a:lnTo>
                        <a:lnTo>
                          <a:pt x="125" y="450"/>
                        </a:lnTo>
                        <a:lnTo>
                          <a:pt x="131" y="450"/>
                        </a:lnTo>
                        <a:lnTo>
                          <a:pt x="131" y="450"/>
                        </a:lnTo>
                        <a:lnTo>
                          <a:pt x="131" y="450"/>
                        </a:lnTo>
                        <a:lnTo>
                          <a:pt x="131" y="450"/>
                        </a:lnTo>
                        <a:lnTo>
                          <a:pt x="131" y="444"/>
                        </a:lnTo>
                        <a:lnTo>
                          <a:pt x="137" y="444"/>
                        </a:lnTo>
                        <a:lnTo>
                          <a:pt x="137" y="444"/>
                        </a:lnTo>
                        <a:lnTo>
                          <a:pt x="137" y="444"/>
                        </a:lnTo>
                        <a:lnTo>
                          <a:pt x="137" y="444"/>
                        </a:lnTo>
                        <a:lnTo>
                          <a:pt x="137" y="438"/>
                        </a:lnTo>
                        <a:lnTo>
                          <a:pt x="137" y="438"/>
                        </a:lnTo>
                        <a:lnTo>
                          <a:pt x="143" y="438"/>
                        </a:lnTo>
                        <a:lnTo>
                          <a:pt x="143" y="438"/>
                        </a:lnTo>
                        <a:lnTo>
                          <a:pt x="143" y="438"/>
                        </a:lnTo>
                        <a:lnTo>
                          <a:pt x="143" y="432"/>
                        </a:lnTo>
                        <a:lnTo>
                          <a:pt x="143" y="432"/>
                        </a:lnTo>
                        <a:lnTo>
                          <a:pt x="143" y="432"/>
                        </a:lnTo>
                        <a:lnTo>
                          <a:pt x="143" y="432"/>
                        </a:lnTo>
                        <a:lnTo>
                          <a:pt x="150" y="432"/>
                        </a:lnTo>
                        <a:lnTo>
                          <a:pt x="150" y="426"/>
                        </a:lnTo>
                        <a:lnTo>
                          <a:pt x="150" y="426"/>
                        </a:lnTo>
                        <a:lnTo>
                          <a:pt x="150" y="426"/>
                        </a:lnTo>
                        <a:lnTo>
                          <a:pt x="150" y="420"/>
                        </a:lnTo>
                        <a:lnTo>
                          <a:pt x="156" y="420"/>
                        </a:lnTo>
                        <a:lnTo>
                          <a:pt x="156" y="420"/>
                        </a:lnTo>
                        <a:lnTo>
                          <a:pt x="156" y="414"/>
                        </a:lnTo>
                        <a:lnTo>
                          <a:pt x="156" y="414"/>
                        </a:lnTo>
                        <a:lnTo>
                          <a:pt x="156" y="408"/>
                        </a:lnTo>
                        <a:lnTo>
                          <a:pt x="156" y="408"/>
                        </a:lnTo>
                        <a:lnTo>
                          <a:pt x="156" y="402"/>
                        </a:lnTo>
                        <a:lnTo>
                          <a:pt x="162" y="402"/>
                        </a:lnTo>
                        <a:lnTo>
                          <a:pt x="162" y="396"/>
                        </a:lnTo>
                        <a:lnTo>
                          <a:pt x="162" y="396"/>
                        </a:lnTo>
                        <a:lnTo>
                          <a:pt x="162" y="390"/>
                        </a:lnTo>
                        <a:lnTo>
                          <a:pt x="162" y="384"/>
                        </a:lnTo>
                        <a:lnTo>
                          <a:pt x="168" y="384"/>
                        </a:lnTo>
                        <a:lnTo>
                          <a:pt x="168" y="378"/>
                        </a:lnTo>
                        <a:lnTo>
                          <a:pt x="168" y="378"/>
                        </a:lnTo>
                        <a:lnTo>
                          <a:pt x="168" y="366"/>
                        </a:lnTo>
                        <a:lnTo>
                          <a:pt x="168" y="366"/>
                        </a:lnTo>
                        <a:lnTo>
                          <a:pt x="168" y="360"/>
                        </a:lnTo>
                        <a:lnTo>
                          <a:pt x="175" y="360"/>
                        </a:lnTo>
                        <a:lnTo>
                          <a:pt x="175" y="354"/>
                        </a:lnTo>
                        <a:lnTo>
                          <a:pt x="175" y="348"/>
                        </a:lnTo>
                        <a:lnTo>
                          <a:pt x="175" y="348"/>
                        </a:lnTo>
                        <a:lnTo>
                          <a:pt x="175" y="342"/>
                        </a:lnTo>
                        <a:lnTo>
                          <a:pt x="175" y="342"/>
                        </a:lnTo>
                        <a:lnTo>
                          <a:pt x="181" y="336"/>
                        </a:lnTo>
                        <a:lnTo>
                          <a:pt x="181" y="330"/>
                        </a:lnTo>
                        <a:lnTo>
                          <a:pt x="181" y="330"/>
                        </a:lnTo>
                        <a:lnTo>
                          <a:pt x="181" y="324"/>
                        </a:lnTo>
                        <a:lnTo>
                          <a:pt x="181" y="318"/>
                        </a:lnTo>
                        <a:lnTo>
                          <a:pt x="181" y="318"/>
                        </a:lnTo>
                        <a:lnTo>
                          <a:pt x="181" y="312"/>
                        </a:lnTo>
                        <a:lnTo>
                          <a:pt x="187" y="306"/>
                        </a:lnTo>
                        <a:lnTo>
                          <a:pt x="187" y="306"/>
                        </a:lnTo>
                        <a:lnTo>
                          <a:pt x="187" y="300"/>
                        </a:lnTo>
                        <a:lnTo>
                          <a:pt x="187" y="300"/>
                        </a:lnTo>
                        <a:lnTo>
                          <a:pt x="187" y="294"/>
                        </a:lnTo>
                        <a:lnTo>
                          <a:pt x="193" y="288"/>
                        </a:lnTo>
                        <a:lnTo>
                          <a:pt x="193" y="282"/>
                        </a:lnTo>
                        <a:lnTo>
                          <a:pt x="193" y="276"/>
                        </a:lnTo>
                        <a:lnTo>
                          <a:pt x="193" y="276"/>
                        </a:lnTo>
                        <a:lnTo>
                          <a:pt x="193" y="270"/>
                        </a:lnTo>
                        <a:lnTo>
                          <a:pt x="193" y="264"/>
                        </a:lnTo>
                        <a:lnTo>
                          <a:pt x="200" y="258"/>
                        </a:lnTo>
                        <a:lnTo>
                          <a:pt x="200" y="258"/>
                        </a:lnTo>
                        <a:lnTo>
                          <a:pt x="200" y="252"/>
                        </a:lnTo>
                        <a:lnTo>
                          <a:pt x="200" y="252"/>
                        </a:lnTo>
                        <a:lnTo>
                          <a:pt x="200" y="246"/>
                        </a:lnTo>
                        <a:lnTo>
                          <a:pt x="200" y="240"/>
                        </a:lnTo>
                        <a:lnTo>
                          <a:pt x="206" y="234"/>
                        </a:lnTo>
                        <a:lnTo>
                          <a:pt x="206" y="228"/>
                        </a:lnTo>
                        <a:lnTo>
                          <a:pt x="206" y="228"/>
                        </a:lnTo>
                        <a:lnTo>
                          <a:pt x="206" y="222"/>
                        </a:lnTo>
                        <a:lnTo>
                          <a:pt x="206" y="216"/>
                        </a:lnTo>
                        <a:lnTo>
                          <a:pt x="206" y="216"/>
                        </a:lnTo>
                        <a:lnTo>
                          <a:pt x="212" y="210"/>
                        </a:lnTo>
                        <a:lnTo>
                          <a:pt x="212" y="204"/>
                        </a:lnTo>
                        <a:lnTo>
                          <a:pt x="212" y="198"/>
                        </a:lnTo>
                        <a:lnTo>
                          <a:pt x="212" y="198"/>
                        </a:lnTo>
                        <a:lnTo>
                          <a:pt x="212" y="192"/>
                        </a:lnTo>
                        <a:lnTo>
                          <a:pt x="212" y="186"/>
                        </a:lnTo>
                        <a:lnTo>
                          <a:pt x="212" y="180"/>
                        </a:lnTo>
                        <a:lnTo>
                          <a:pt x="218" y="180"/>
                        </a:lnTo>
                        <a:lnTo>
                          <a:pt x="218" y="174"/>
                        </a:lnTo>
                        <a:lnTo>
                          <a:pt x="218" y="168"/>
                        </a:lnTo>
                        <a:lnTo>
                          <a:pt x="218" y="168"/>
                        </a:lnTo>
                        <a:lnTo>
                          <a:pt x="218" y="162"/>
                        </a:lnTo>
                        <a:lnTo>
                          <a:pt x="218" y="156"/>
                        </a:lnTo>
                        <a:lnTo>
                          <a:pt x="225" y="150"/>
                        </a:lnTo>
                        <a:lnTo>
                          <a:pt x="225" y="144"/>
                        </a:lnTo>
                        <a:lnTo>
                          <a:pt x="225" y="138"/>
                        </a:lnTo>
                        <a:lnTo>
                          <a:pt x="225" y="138"/>
                        </a:lnTo>
                        <a:lnTo>
                          <a:pt x="225" y="132"/>
                        </a:lnTo>
                        <a:lnTo>
                          <a:pt x="225" y="126"/>
                        </a:lnTo>
                        <a:lnTo>
                          <a:pt x="231" y="120"/>
                        </a:lnTo>
                        <a:lnTo>
                          <a:pt x="231" y="114"/>
                        </a:lnTo>
                        <a:lnTo>
                          <a:pt x="231" y="108"/>
                        </a:lnTo>
                        <a:lnTo>
                          <a:pt x="231" y="108"/>
                        </a:lnTo>
                        <a:lnTo>
                          <a:pt x="231" y="102"/>
                        </a:lnTo>
                        <a:lnTo>
                          <a:pt x="231" y="96"/>
                        </a:lnTo>
                        <a:lnTo>
                          <a:pt x="237" y="90"/>
                        </a:lnTo>
                        <a:lnTo>
                          <a:pt x="237" y="90"/>
                        </a:lnTo>
                        <a:lnTo>
                          <a:pt x="237" y="90"/>
                        </a:lnTo>
                        <a:lnTo>
                          <a:pt x="237" y="90"/>
                        </a:lnTo>
                        <a:lnTo>
                          <a:pt x="237" y="90"/>
                        </a:lnTo>
                        <a:lnTo>
                          <a:pt x="243" y="96"/>
                        </a:lnTo>
                        <a:lnTo>
                          <a:pt x="243" y="102"/>
                        </a:lnTo>
                        <a:lnTo>
                          <a:pt x="243" y="108"/>
                        </a:lnTo>
                        <a:lnTo>
                          <a:pt x="243" y="108"/>
                        </a:lnTo>
                        <a:lnTo>
                          <a:pt x="243" y="114"/>
                        </a:lnTo>
                        <a:lnTo>
                          <a:pt x="243" y="120"/>
                        </a:lnTo>
                        <a:lnTo>
                          <a:pt x="243" y="126"/>
                        </a:lnTo>
                        <a:lnTo>
                          <a:pt x="249" y="132"/>
                        </a:lnTo>
                        <a:lnTo>
                          <a:pt x="249" y="138"/>
                        </a:lnTo>
                        <a:lnTo>
                          <a:pt x="249" y="144"/>
                        </a:lnTo>
                        <a:lnTo>
                          <a:pt x="249" y="150"/>
                        </a:lnTo>
                        <a:lnTo>
                          <a:pt x="249" y="156"/>
                        </a:lnTo>
                        <a:lnTo>
                          <a:pt x="249" y="162"/>
                        </a:lnTo>
                        <a:lnTo>
                          <a:pt x="256" y="168"/>
                        </a:lnTo>
                        <a:lnTo>
                          <a:pt x="256" y="174"/>
                        </a:lnTo>
                        <a:lnTo>
                          <a:pt x="256" y="174"/>
                        </a:lnTo>
                        <a:lnTo>
                          <a:pt x="256" y="180"/>
                        </a:lnTo>
                        <a:lnTo>
                          <a:pt x="256" y="186"/>
                        </a:lnTo>
                        <a:lnTo>
                          <a:pt x="256" y="192"/>
                        </a:lnTo>
                        <a:lnTo>
                          <a:pt x="262" y="198"/>
                        </a:lnTo>
                        <a:lnTo>
                          <a:pt x="262" y="210"/>
                        </a:lnTo>
                        <a:lnTo>
                          <a:pt x="262" y="216"/>
                        </a:lnTo>
                        <a:lnTo>
                          <a:pt x="262" y="216"/>
                        </a:lnTo>
                        <a:lnTo>
                          <a:pt x="262" y="222"/>
                        </a:lnTo>
                        <a:lnTo>
                          <a:pt x="268" y="228"/>
                        </a:lnTo>
                        <a:lnTo>
                          <a:pt x="268" y="234"/>
                        </a:lnTo>
                        <a:lnTo>
                          <a:pt x="268" y="240"/>
                        </a:lnTo>
                        <a:lnTo>
                          <a:pt x="268" y="246"/>
                        </a:lnTo>
                        <a:lnTo>
                          <a:pt x="268" y="252"/>
                        </a:lnTo>
                        <a:lnTo>
                          <a:pt x="268" y="252"/>
                        </a:lnTo>
                        <a:lnTo>
                          <a:pt x="268" y="258"/>
                        </a:lnTo>
                        <a:lnTo>
                          <a:pt x="274" y="264"/>
                        </a:lnTo>
                        <a:lnTo>
                          <a:pt x="274" y="270"/>
                        </a:lnTo>
                        <a:lnTo>
                          <a:pt x="274" y="276"/>
                        </a:lnTo>
                        <a:lnTo>
                          <a:pt x="274" y="282"/>
                        </a:lnTo>
                        <a:lnTo>
                          <a:pt x="274" y="282"/>
                        </a:lnTo>
                        <a:lnTo>
                          <a:pt x="274" y="294"/>
                        </a:lnTo>
                        <a:lnTo>
                          <a:pt x="281" y="294"/>
                        </a:lnTo>
                        <a:lnTo>
                          <a:pt x="281" y="300"/>
                        </a:lnTo>
                        <a:lnTo>
                          <a:pt x="281" y="306"/>
                        </a:lnTo>
                        <a:lnTo>
                          <a:pt x="281" y="312"/>
                        </a:lnTo>
                        <a:lnTo>
                          <a:pt x="281" y="318"/>
                        </a:lnTo>
                        <a:lnTo>
                          <a:pt x="281" y="324"/>
                        </a:lnTo>
                        <a:lnTo>
                          <a:pt x="287" y="324"/>
                        </a:lnTo>
                        <a:lnTo>
                          <a:pt x="287" y="330"/>
                        </a:lnTo>
                        <a:lnTo>
                          <a:pt x="287" y="336"/>
                        </a:lnTo>
                        <a:lnTo>
                          <a:pt x="287" y="342"/>
                        </a:lnTo>
                        <a:lnTo>
                          <a:pt x="287" y="348"/>
                        </a:lnTo>
                        <a:lnTo>
                          <a:pt x="287" y="348"/>
                        </a:lnTo>
                        <a:lnTo>
                          <a:pt x="293" y="354"/>
                        </a:lnTo>
                        <a:lnTo>
                          <a:pt x="293" y="360"/>
                        </a:lnTo>
                        <a:lnTo>
                          <a:pt x="293" y="372"/>
                        </a:lnTo>
                        <a:lnTo>
                          <a:pt x="293" y="372"/>
                        </a:lnTo>
                        <a:lnTo>
                          <a:pt x="293" y="378"/>
                        </a:lnTo>
                        <a:lnTo>
                          <a:pt x="299" y="384"/>
                        </a:lnTo>
                        <a:lnTo>
                          <a:pt x="299" y="390"/>
                        </a:lnTo>
                        <a:lnTo>
                          <a:pt x="299" y="390"/>
                        </a:lnTo>
                        <a:lnTo>
                          <a:pt x="299" y="396"/>
                        </a:lnTo>
                        <a:lnTo>
                          <a:pt x="299" y="402"/>
                        </a:lnTo>
                        <a:lnTo>
                          <a:pt x="299" y="408"/>
                        </a:lnTo>
                        <a:lnTo>
                          <a:pt x="299" y="408"/>
                        </a:lnTo>
                        <a:lnTo>
                          <a:pt x="306" y="414"/>
                        </a:lnTo>
                        <a:lnTo>
                          <a:pt x="306" y="420"/>
                        </a:lnTo>
                        <a:lnTo>
                          <a:pt x="306" y="426"/>
                        </a:lnTo>
                        <a:lnTo>
                          <a:pt x="306" y="426"/>
                        </a:lnTo>
                        <a:lnTo>
                          <a:pt x="306" y="432"/>
                        </a:lnTo>
                        <a:lnTo>
                          <a:pt x="306" y="438"/>
                        </a:lnTo>
                        <a:lnTo>
                          <a:pt x="312" y="444"/>
                        </a:lnTo>
                        <a:lnTo>
                          <a:pt x="312" y="450"/>
                        </a:lnTo>
                        <a:lnTo>
                          <a:pt x="312" y="450"/>
                        </a:lnTo>
                        <a:lnTo>
                          <a:pt x="312" y="456"/>
                        </a:lnTo>
                        <a:lnTo>
                          <a:pt x="312" y="462"/>
                        </a:lnTo>
                        <a:lnTo>
                          <a:pt x="312" y="462"/>
                        </a:lnTo>
                        <a:lnTo>
                          <a:pt x="318" y="468"/>
                        </a:lnTo>
                        <a:lnTo>
                          <a:pt x="318" y="480"/>
                        </a:lnTo>
                        <a:lnTo>
                          <a:pt x="318" y="480"/>
                        </a:lnTo>
                        <a:lnTo>
                          <a:pt x="318" y="486"/>
                        </a:lnTo>
                        <a:lnTo>
                          <a:pt x="318" y="492"/>
                        </a:lnTo>
                        <a:lnTo>
                          <a:pt x="318" y="492"/>
                        </a:lnTo>
                        <a:lnTo>
                          <a:pt x="324" y="498"/>
                        </a:lnTo>
                        <a:lnTo>
                          <a:pt x="324" y="498"/>
                        </a:lnTo>
                        <a:lnTo>
                          <a:pt x="324" y="504"/>
                        </a:lnTo>
                        <a:lnTo>
                          <a:pt x="324" y="510"/>
                        </a:lnTo>
                        <a:lnTo>
                          <a:pt x="324" y="510"/>
                        </a:lnTo>
                        <a:lnTo>
                          <a:pt x="324" y="516"/>
                        </a:lnTo>
                        <a:lnTo>
                          <a:pt x="331" y="522"/>
                        </a:lnTo>
                        <a:lnTo>
                          <a:pt x="331" y="528"/>
                        </a:lnTo>
                        <a:lnTo>
                          <a:pt x="331" y="528"/>
                        </a:lnTo>
                        <a:lnTo>
                          <a:pt x="331" y="534"/>
                        </a:lnTo>
                        <a:lnTo>
                          <a:pt x="331" y="534"/>
                        </a:lnTo>
                        <a:lnTo>
                          <a:pt x="331" y="540"/>
                        </a:lnTo>
                        <a:lnTo>
                          <a:pt x="337" y="546"/>
                        </a:lnTo>
                        <a:lnTo>
                          <a:pt x="337" y="546"/>
                        </a:lnTo>
                        <a:lnTo>
                          <a:pt x="337" y="552"/>
                        </a:lnTo>
                        <a:lnTo>
                          <a:pt x="337" y="558"/>
                        </a:lnTo>
                        <a:lnTo>
                          <a:pt x="337" y="558"/>
                        </a:lnTo>
                        <a:lnTo>
                          <a:pt x="337" y="564"/>
                        </a:lnTo>
                        <a:lnTo>
                          <a:pt x="343" y="564"/>
                        </a:lnTo>
                        <a:lnTo>
                          <a:pt x="343" y="570"/>
                        </a:lnTo>
                        <a:lnTo>
                          <a:pt x="343" y="576"/>
                        </a:lnTo>
                        <a:lnTo>
                          <a:pt x="343" y="576"/>
                        </a:lnTo>
                        <a:lnTo>
                          <a:pt x="343" y="582"/>
                        </a:lnTo>
                        <a:lnTo>
                          <a:pt x="343" y="582"/>
                        </a:lnTo>
                        <a:lnTo>
                          <a:pt x="349" y="588"/>
                        </a:lnTo>
                        <a:lnTo>
                          <a:pt x="349" y="588"/>
                        </a:lnTo>
                        <a:lnTo>
                          <a:pt x="349" y="594"/>
                        </a:lnTo>
                        <a:lnTo>
                          <a:pt x="349" y="600"/>
                        </a:lnTo>
                        <a:lnTo>
                          <a:pt x="349" y="600"/>
                        </a:lnTo>
                        <a:lnTo>
                          <a:pt x="349" y="606"/>
                        </a:lnTo>
                        <a:lnTo>
                          <a:pt x="356" y="606"/>
                        </a:lnTo>
                        <a:lnTo>
                          <a:pt x="356" y="612"/>
                        </a:lnTo>
                        <a:lnTo>
                          <a:pt x="356" y="618"/>
                        </a:lnTo>
                        <a:lnTo>
                          <a:pt x="356" y="618"/>
                        </a:lnTo>
                        <a:lnTo>
                          <a:pt x="356" y="624"/>
                        </a:lnTo>
                        <a:lnTo>
                          <a:pt x="356" y="624"/>
                        </a:lnTo>
                        <a:lnTo>
                          <a:pt x="362" y="630"/>
                        </a:lnTo>
                        <a:lnTo>
                          <a:pt x="362" y="630"/>
                        </a:lnTo>
                        <a:lnTo>
                          <a:pt x="362" y="636"/>
                        </a:lnTo>
                        <a:lnTo>
                          <a:pt x="362" y="636"/>
                        </a:lnTo>
                        <a:lnTo>
                          <a:pt x="362" y="642"/>
                        </a:lnTo>
                        <a:lnTo>
                          <a:pt x="362" y="642"/>
                        </a:lnTo>
                        <a:lnTo>
                          <a:pt x="368" y="648"/>
                        </a:lnTo>
                        <a:lnTo>
                          <a:pt x="368" y="648"/>
                        </a:lnTo>
                        <a:lnTo>
                          <a:pt x="368" y="654"/>
                        </a:lnTo>
                        <a:lnTo>
                          <a:pt x="368" y="660"/>
                        </a:lnTo>
                        <a:lnTo>
                          <a:pt x="368" y="660"/>
                        </a:lnTo>
                        <a:lnTo>
                          <a:pt x="368" y="666"/>
                        </a:lnTo>
                        <a:lnTo>
                          <a:pt x="374" y="666"/>
                        </a:lnTo>
                        <a:lnTo>
                          <a:pt x="374" y="672"/>
                        </a:lnTo>
                        <a:lnTo>
                          <a:pt x="374" y="672"/>
                        </a:lnTo>
                        <a:lnTo>
                          <a:pt x="374" y="678"/>
                        </a:lnTo>
                        <a:lnTo>
                          <a:pt x="374" y="678"/>
                        </a:lnTo>
                        <a:lnTo>
                          <a:pt x="374" y="684"/>
                        </a:lnTo>
                        <a:lnTo>
                          <a:pt x="381" y="684"/>
                        </a:lnTo>
                        <a:lnTo>
                          <a:pt x="381" y="690"/>
                        </a:lnTo>
                        <a:lnTo>
                          <a:pt x="381" y="690"/>
                        </a:lnTo>
                        <a:lnTo>
                          <a:pt x="381" y="696"/>
                        </a:lnTo>
                        <a:lnTo>
                          <a:pt x="381" y="696"/>
                        </a:lnTo>
                        <a:lnTo>
                          <a:pt x="381" y="702"/>
                        </a:lnTo>
                        <a:lnTo>
                          <a:pt x="387" y="702"/>
                        </a:lnTo>
                        <a:lnTo>
                          <a:pt x="387" y="702"/>
                        </a:lnTo>
                        <a:lnTo>
                          <a:pt x="387" y="708"/>
                        </a:lnTo>
                        <a:lnTo>
                          <a:pt x="387" y="714"/>
                        </a:lnTo>
                        <a:lnTo>
                          <a:pt x="387" y="714"/>
                        </a:lnTo>
                        <a:lnTo>
                          <a:pt x="387" y="720"/>
                        </a:lnTo>
                        <a:lnTo>
                          <a:pt x="393" y="720"/>
                        </a:lnTo>
                        <a:lnTo>
                          <a:pt x="393" y="720"/>
                        </a:lnTo>
                        <a:lnTo>
                          <a:pt x="393" y="726"/>
                        </a:lnTo>
                        <a:lnTo>
                          <a:pt x="393" y="726"/>
                        </a:lnTo>
                        <a:lnTo>
                          <a:pt x="393" y="732"/>
                        </a:lnTo>
                        <a:lnTo>
                          <a:pt x="393" y="732"/>
                        </a:lnTo>
                        <a:lnTo>
                          <a:pt x="399" y="738"/>
                        </a:lnTo>
                        <a:lnTo>
                          <a:pt x="399" y="738"/>
                        </a:lnTo>
                        <a:lnTo>
                          <a:pt x="399" y="744"/>
                        </a:lnTo>
                        <a:lnTo>
                          <a:pt x="399" y="744"/>
                        </a:lnTo>
                        <a:lnTo>
                          <a:pt x="399" y="744"/>
                        </a:lnTo>
                        <a:lnTo>
                          <a:pt x="399" y="750"/>
                        </a:lnTo>
                        <a:lnTo>
                          <a:pt x="405" y="750"/>
                        </a:lnTo>
                        <a:lnTo>
                          <a:pt x="405" y="750"/>
                        </a:lnTo>
                        <a:lnTo>
                          <a:pt x="405" y="750"/>
                        </a:lnTo>
                        <a:lnTo>
                          <a:pt x="405" y="750"/>
                        </a:lnTo>
                        <a:lnTo>
                          <a:pt x="405" y="750"/>
                        </a:lnTo>
                        <a:lnTo>
                          <a:pt x="405" y="744"/>
                        </a:lnTo>
                        <a:lnTo>
                          <a:pt x="412" y="744"/>
                        </a:lnTo>
                        <a:lnTo>
                          <a:pt x="412" y="738"/>
                        </a:lnTo>
                        <a:lnTo>
                          <a:pt x="412" y="738"/>
                        </a:lnTo>
                        <a:lnTo>
                          <a:pt x="412" y="732"/>
                        </a:lnTo>
                        <a:lnTo>
                          <a:pt x="412" y="732"/>
                        </a:lnTo>
                        <a:lnTo>
                          <a:pt x="412" y="726"/>
                        </a:lnTo>
                        <a:lnTo>
                          <a:pt x="418" y="720"/>
                        </a:lnTo>
                        <a:lnTo>
                          <a:pt x="418" y="720"/>
                        </a:lnTo>
                        <a:lnTo>
                          <a:pt x="418" y="720"/>
                        </a:lnTo>
                        <a:lnTo>
                          <a:pt x="418" y="714"/>
                        </a:lnTo>
                        <a:lnTo>
                          <a:pt x="418" y="714"/>
                        </a:lnTo>
                        <a:lnTo>
                          <a:pt x="418" y="708"/>
                        </a:lnTo>
                        <a:lnTo>
                          <a:pt x="424" y="708"/>
                        </a:lnTo>
                        <a:lnTo>
                          <a:pt x="424" y="702"/>
                        </a:lnTo>
                        <a:lnTo>
                          <a:pt x="424" y="702"/>
                        </a:lnTo>
                        <a:lnTo>
                          <a:pt x="424" y="696"/>
                        </a:lnTo>
                        <a:lnTo>
                          <a:pt x="424" y="690"/>
                        </a:lnTo>
                        <a:lnTo>
                          <a:pt x="424" y="690"/>
                        </a:lnTo>
                        <a:lnTo>
                          <a:pt x="430" y="684"/>
                        </a:lnTo>
                        <a:lnTo>
                          <a:pt x="430" y="684"/>
                        </a:lnTo>
                        <a:lnTo>
                          <a:pt x="430" y="678"/>
                        </a:lnTo>
                        <a:lnTo>
                          <a:pt x="430" y="678"/>
                        </a:lnTo>
                        <a:lnTo>
                          <a:pt x="430" y="672"/>
                        </a:lnTo>
                        <a:lnTo>
                          <a:pt x="430" y="666"/>
                        </a:lnTo>
                        <a:lnTo>
                          <a:pt x="437" y="666"/>
                        </a:lnTo>
                        <a:lnTo>
                          <a:pt x="437" y="660"/>
                        </a:lnTo>
                        <a:lnTo>
                          <a:pt x="437" y="660"/>
                        </a:lnTo>
                        <a:lnTo>
                          <a:pt x="437" y="654"/>
                        </a:lnTo>
                        <a:lnTo>
                          <a:pt x="437" y="654"/>
                        </a:lnTo>
                        <a:lnTo>
                          <a:pt x="437" y="648"/>
                        </a:lnTo>
                        <a:lnTo>
                          <a:pt x="443" y="642"/>
                        </a:lnTo>
                        <a:lnTo>
                          <a:pt x="443" y="642"/>
                        </a:lnTo>
                        <a:lnTo>
                          <a:pt x="443" y="636"/>
                        </a:lnTo>
                        <a:lnTo>
                          <a:pt x="443" y="630"/>
                        </a:lnTo>
                        <a:lnTo>
                          <a:pt x="443" y="630"/>
                        </a:lnTo>
                        <a:lnTo>
                          <a:pt x="443" y="624"/>
                        </a:lnTo>
                        <a:lnTo>
                          <a:pt x="449" y="624"/>
                        </a:lnTo>
                        <a:lnTo>
                          <a:pt x="449" y="618"/>
                        </a:lnTo>
                        <a:lnTo>
                          <a:pt x="449" y="612"/>
                        </a:lnTo>
                        <a:lnTo>
                          <a:pt x="449" y="612"/>
                        </a:lnTo>
                        <a:lnTo>
                          <a:pt x="449" y="606"/>
                        </a:lnTo>
                        <a:lnTo>
                          <a:pt x="449" y="606"/>
                        </a:lnTo>
                        <a:lnTo>
                          <a:pt x="449" y="600"/>
                        </a:lnTo>
                        <a:lnTo>
                          <a:pt x="455" y="600"/>
                        </a:lnTo>
                        <a:lnTo>
                          <a:pt x="455" y="594"/>
                        </a:lnTo>
                        <a:lnTo>
                          <a:pt x="455" y="588"/>
                        </a:lnTo>
                        <a:lnTo>
                          <a:pt x="455" y="582"/>
                        </a:lnTo>
                        <a:lnTo>
                          <a:pt x="455" y="582"/>
                        </a:lnTo>
                        <a:lnTo>
                          <a:pt x="462" y="576"/>
                        </a:lnTo>
                        <a:lnTo>
                          <a:pt x="462" y="570"/>
                        </a:lnTo>
                        <a:lnTo>
                          <a:pt x="462" y="570"/>
                        </a:lnTo>
                        <a:lnTo>
                          <a:pt x="462" y="564"/>
                        </a:lnTo>
                        <a:lnTo>
                          <a:pt x="462" y="558"/>
                        </a:lnTo>
                        <a:lnTo>
                          <a:pt x="462" y="558"/>
                        </a:lnTo>
                        <a:lnTo>
                          <a:pt x="468" y="552"/>
                        </a:lnTo>
                        <a:lnTo>
                          <a:pt x="468" y="552"/>
                        </a:lnTo>
                        <a:lnTo>
                          <a:pt x="468" y="546"/>
                        </a:lnTo>
                        <a:lnTo>
                          <a:pt x="468" y="540"/>
                        </a:lnTo>
                        <a:lnTo>
                          <a:pt x="468" y="540"/>
                        </a:lnTo>
                        <a:lnTo>
                          <a:pt x="468" y="534"/>
                        </a:lnTo>
                        <a:lnTo>
                          <a:pt x="474" y="528"/>
                        </a:lnTo>
                        <a:lnTo>
                          <a:pt x="474" y="528"/>
                        </a:lnTo>
                        <a:lnTo>
                          <a:pt x="474" y="522"/>
                        </a:lnTo>
                        <a:lnTo>
                          <a:pt x="474" y="516"/>
                        </a:lnTo>
                        <a:lnTo>
                          <a:pt x="474" y="516"/>
                        </a:lnTo>
                        <a:lnTo>
                          <a:pt x="474" y="510"/>
                        </a:lnTo>
                        <a:lnTo>
                          <a:pt x="480" y="504"/>
                        </a:lnTo>
                        <a:lnTo>
                          <a:pt x="480" y="498"/>
                        </a:lnTo>
                        <a:lnTo>
                          <a:pt x="480" y="498"/>
                        </a:lnTo>
                        <a:lnTo>
                          <a:pt x="480" y="492"/>
                        </a:lnTo>
                        <a:lnTo>
                          <a:pt x="480" y="486"/>
                        </a:lnTo>
                        <a:lnTo>
                          <a:pt x="480" y="480"/>
                        </a:lnTo>
                        <a:lnTo>
                          <a:pt x="487" y="474"/>
                        </a:lnTo>
                        <a:lnTo>
                          <a:pt x="487" y="474"/>
                        </a:lnTo>
                        <a:lnTo>
                          <a:pt x="487" y="468"/>
                        </a:lnTo>
                        <a:lnTo>
                          <a:pt x="487" y="462"/>
                        </a:lnTo>
                        <a:lnTo>
                          <a:pt x="487" y="462"/>
                        </a:lnTo>
                        <a:lnTo>
                          <a:pt x="487" y="456"/>
                        </a:lnTo>
                        <a:lnTo>
                          <a:pt x="493" y="450"/>
                        </a:lnTo>
                        <a:lnTo>
                          <a:pt x="493" y="444"/>
                        </a:lnTo>
                        <a:lnTo>
                          <a:pt x="493" y="438"/>
                        </a:lnTo>
                        <a:lnTo>
                          <a:pt x="493" y="432"/>
                        </a:lnTo>
                        <a:lnTo>
                          <a:pt x="493" y="420"/>
                        </a:lnTo>
                        <a:lnTo>
                          <a:pt x="493" y="414"/>
                        </a:lnTo>
                        <a:lnTo>
                          <a:pt x="499" y="408"/>
                        </a:lnTo>
                        <a:lnTo>
                          <a:pt x="499" y="402"/>
                        </a:lnTo>
                        <a:lnTo>
                          <a:pt x="499" y="396"/>
                        </a:lnTo>
                        <a:lnTo>
                          <a:pt x="499" y="390"/>
                        </a:lnTo>
                        <a:lnTo>
                          <a:pt x="499" y="384"/>
                        </a:lnTo>
                        <a:lnTo>
                          <a:pt x="499" y="384"/>
                        </a:lnTo>
                        <a:lnTo>
                          <a:pt x="499" y="378"/>
                        </a:lnTo>
                        <a:lnTo>
                          <a:pt x="505" y="378"/>
                        </a:lnTo>
                        <a:lnTo>
                          <a:pt x="505" y="378"/>
                        </a:lnTo>
                        <a:lnTo>
                          <a:pt x="505" y="378"/>
                        </a:lnTo>
                        <a:lnTo>
                          <a:pt x="505" y="378"/>
                        </a:lnTo>
                        <a:lnTo>
                          <a:pt x="505" y="378"/>
                        </a:lnTo>
                        <a:lnTo>
                          <a:pt x="512" y="384"/>
                        </a:lnTo>
                        <a:lnTo>
                          <a:pt x="512" y="384"/>
                        </a:lnTo>
                        <a:lnTo>
                          <a:pt x="512" y="390"/>
                        </a:lnTo>
                        <a:lnTo>
                          <a:pt x="512" y="396"/>
                        </a:lnTo>
                        <a:lnTo>
                          <a:pt x="512" y="402"/>
                        </a:lnTo>
                        <a:lnTo>
                          <a:pt x="512" y="408"/>
                        </a:lnTo>
                        <a:lnTo>
                          <a:pt x="512" y="414"/>
                        </a:lnTo>
                        <a:lnTo>
                          <a:pt x="518" y="420"/>
                        </a:lnTo>
                        <a:lnTo>
                          <a:pt x="518" y="432"/>
                        </a:lnTo>
                        <a:lnTo>
                          <a:pt x="518" y="438"/>
                        </a:lnTo>
                        <a:lnTo>
                          <a:pt x="518" y="444"/>
                        </a:lnTo>
                        <a:lnTo>
                          <a:pt x="518" y="450"/>
                        </a:lnTo>
                        <a:lnTo>
                          <a:pt x="524" y="450"/>
                        </a:lnTo>
                        <a:lnTo>
                          <a:pt x="524" y="456"/>
                        </a:lnTo>
                        <a:lnTo>
                          <a:pt x="524" y="462"/>
                        </a:lnTo>
                        <a:lnTo>
                          <a:pt x="524" y="462"/>
                        </a:lnTo>
                        <a:lnTo>
                          <a:pt x="524" y="468"/>
                        </a:lnTo>
                        <a:lnTo>
                          <a:pt x="524" y="474"/>
                        </a:lnTo>
                        <a:lnTo>
                          <a:pt x="524" y="474"/>
                        </a:lnTo>
                        <a:lnTo>
                          <a:pt x="530" y="480"/>
                        </a:lnTo>
                        <a:lnTo>
                          <a:pt x="530" y="486"/>
                        </a:lnTo>
                        <a:lnTo>
                          <a:pt x="530" y="486"/>
                        </a:lnTo>
                        <a:lnTo>
                          <a:pt x="530" y="492"/>
                        </a:lnTo>
                        <a:lnTo>
                          <a:pt x="530" y="492"/>
                        </a:lnTo>
                        <a:lnTo>
                          <a:pt x="530" y="498"/>
                        </a:lnTo>
                        <a:lnTo>
                          <a:pt x="536" y="498"/>
                        </a:lnTo>
                        <a:lnTo>
                          <a:pt x="536" y="504"/>
                        </a:lnTo>
                        <a:lnTo>
                          <a:pt x="536" y="504"/>
                        </a:lnTo>
                        <a:lnTo>
                          <a:pt x="536" y="510"/>
                        </a:lnTo>
                        <a:lnTo>
                          <a:pt x="536" y="510"/>
                        </a:lnTo>
                        <a:lnTo>
                          <a:pt x="543" y="516"/>
                        </a:lnTo>
                        <a:lnTo>
                          <a:pt x="543" y="516"/>
                        </a:lnTo>
                        <a:lnTo>
                          <a:pt x="543" y="522"/>
                        </a:lnTo>
                        <a:lnTo>
                          <a:pt x="543" y="528"/>
                        </a:lnTo>
                        <a:lnTo>
                          <a:pt x="543" y="528"/>
                        </a:lnTo>
                        <a:lnTo>
                          <a:pt x="543" y="534"/>
                        </a:lnTo>
                        <a:lnTo>
                          <a:pt x="543" y="534"/>
                        </a:lnTo>
                        <a:lnTo>
                          <a:pt x="549" y="534"/>
                        </a:lnTo>
                        <a:lnTo>
                          <a:pt x="549" y="540"/>
                        </a:lnTo>
                        <a:lnTo>
                          <a:pt x="549" y="540"/>
                        </a:lnTo>
                        <a:lnTo>
                          <a:pt x="549" y="546"/>
                        </a:lnTo>
                        <a:lnTo>
                          <a:pt x="549" y="546"/>
                        </a:lnTo>
                        <a:lnTo>
                          <a:pt x="549" y="552"/>
                        </a:lnTo>
                        <a:lnTo>
                          <a:pt x="555" y="558"/>
                        </a:lnTo>
                        <a:lnTo>
                          <a:pt x="555" y="558"/>
                        </a:lnTo>
                        <a:lnTo>
                          <a:pt x="555" y="564"/>
                        </a:lnTo>
                        <a:lnTo>
                          <a:pt x="555" y="564"/>
                        </a:lnTo>
                        <a:lnTo>
                          <a:pt x="555" y="570"/>
                        </a:lnTo>
                        <a:lnTo>
                          <a:pt x="561" y="570"/>
                        </a:lnTo>
                        <a:lnTo>
                          <a:pt x="561" y="570"/>
                        </a:lnTo>
                        <a:lnTo>
                          <a:pt x="561" y="576"/>
                        </a:lnTo>
                        <a:lnTo>
                          <a:pt x="561" y="576"/>
                        </a:lnTo>
                        <a:lnTo>
                          <a:pt x="561" y="582"/>
                        </a:lnTo>
                        <a:lnTo>
                          <a:pt x="561" y="582"/>
                        </a:lnTo>
                        <a:lnTo>
                          <a:pt x="568" y="588"/>
                        </a:lnTo>
                        <a:lnTo>
                          <a:pt x="568" y="588"/>
                        </a:lnTo>
                        <a:lnTo>
                          <a:pt x="568" y="588"/>
                        </a:lnTo>
                        <a:lnTo>
                          <a:pt x="568" y="594"/>
                        </a:lnTo>
                        <a:lnTo>
                          <a:pt x="568" y="600"/>
                        </a:lnTo>
                        <a:lnTo>
                          <a:pt x="568" y="600"/>
                        </a:lnTo>
                        <a:lnTo>
                          <a:pt x="574" y="600"/>
                        </a:lnTo>
                        <a:lnTo>
                          <a:pt x="574" y="606"/>
                        </a:lnTo>
                        <a:lnTo>
                          <a:pt x="574" y="606"/>
                        </a:lnTo>
                        <a:lnTo>
                          <a:pt x="574" y="612"/>
                        </a:lnTo>
                        <a:lnTo>
                          <a:pt x="574" y="612"/>
                        </a:lnTo>
                        <a:lnTo>
                          <a:pt x="574" y="618"/>
                        </a:lnTo>
                        <a:lnTo>
                          <a:pt x="574" y="618"/>
                        </a:lnTo>
                        <a:lnTo>
                          <a:pt x="580" y="618"/>
                        </a:lnTo>
                        <a:lnTo>
                          <a:pt x="580" y="624"/>
                        </a:lnTo>
                        <a:lnTo>
                          <a:pt x="580" y="624"/>
                        </a:lnTo>
                        <a:lnTo>
                          <a:pt x="580" y="630"/>
                        </a:lnTo>
                        <a:lnTo>
                          <a:pt x="580" y="630"/>
                        </a:lnTo>
                        <a:lnTo>
                          <a:pt x="580" y="630"/>
                        </a:lnTo>
                        <a:lnTo>
                          <a:pt x="586" y="636"/>
                        </a:lnTo>
                        <a:lnTo>
                          <a:pt x="586" y="636"/>
                        </a:lnTo>
                        <a:lnTo>
                          <a:pt x="586" y="642"/>
                        </a:lnTo>
                        <a:lnTo>
                          <a:pt x="586" y="642"/>
                        </a:lnTo>
                        <a:lnTo>
                          <a:pt x="586" y="648"/>
                        </a:lnTo>
                        <a:lnTo>
                          <a:pt x="593" y="648"/>
                        </a:lnTo>
                        <a:lnTo>
                          <a:pt x="593" y="648"/>
                        </a:lnTo>
                        <a:lnTo>
                          <a:pt x="593" y="654"/>
                        </a:lnTo>
                        <a:lnTo>
                          <a:pt x="593" y="654"/>
                        </a:lnTo>
                        <a:lnTo>
                          <a:pt x="593" y="654"/>
                        </a:lnTo>
                        <a:lnTo>
                          <a:pt x="593" y="654"/>
                        </a:lnTo>
                        <a:lnTo>
                          <a:pt x="599" y="660"/>
                        </a:lnTo>
                        <a:lnTo>
                          <a:pt x="599" y="660"/>
                        </a:lnTo>
                        <a:lnTo>
                          <a:pt x="599" y="666"/>
                        </a:lnTo>
                        <a:lnTo>
                          <a:pt x="599" y="666"/>
                        </a:lnTo>
                        <a:lnTo>
                          <a:pt x="599" y="666"/>
                        </a:lnTo>
                        <a:lnTo>
                          <a:pt x="599" y="672"/>
                        </a:lnTo>
                        <a:lnTo>
                          <a:pt x="599" y="672"/>
                        </a:lnTo>
                        <a:lnTo>
                          <a:pt x="605" y="672"/>
                        </a:lnTo>
                        <a:lnTo>
                          <a:pt x="605" y="678"/>
                        </a:lnTo>
                        <a:lnTo>
                          <a:pt x="605" y="678"/>
                        </a:lnTo>
                        <a:lnTo>
                          <a:pt x="605" y="678"/>
                        </a:lnTo>
                        <a:lnTo>
                          <a:pt x="605" y="678"/>
                        </a:lnTo>
                        <a:lnTo>
                          <a:pt x="611" y="678"/>
                        </a:lnTo>
                        <a:lnTo>
                          <a:pt x="611" y="672"/>
                        </a:lnTo>
                        <a:lnTo>
                          <a:pt x="611" y="672"/>
                        </a:lnTo>
                        <a:lnTo>
                          <a:pt x="611" y="672"/>
                        </a:lnTo>
                        <a:lnTo>
                          <a:pt x="611" y="672"/>
                        </a:lnTo>
                        <a:lnTo>
                          <a:pt x="611" y="666"/>
                        </a:lnTo>
                        <a:lnTo>
                          <a:pt x="611" y="666"/>
                        </a:lnTo>
                        <a:lnTo>
                          <a:pt x="618" y="666"/>
                        </a:lnTo>
                        <a:lnTo>
                          <a:pt x="618" y="660"/>
                        </a:lnTo>
                        <a:lnTo>
                          <a:pt x="618" y="660"/>
                        </a:lnTo>
                        <a:lnTo>
                          <a:pt x="618" y="660"/>
                        </a:lnTo>
                        <a:lnTo>
                          <a:pt x="618" y="660"/>
                        </a:lnTo>
                        <a:lnTo>
                          <a:pt x="618" y="660"/>
                        </a:lnTo>
                        <a:lnTo>
                          <a:pt x="624" y="654"/>
                        </a:lnTo>
                        <a:lnTo>
                          <a:pt x="624" y="654"/>
                        </a:lnTo>
                        <a:lnTo>
                          <a:pt x="624" y="648"/>
                        </a:lnTo>
                        <a:lnTo>
                          <a:pt x="624" y="648"/>
                        </a:lnTo>
                        <a:lnTo>
                          <a:pt x="624" y="648"/>
                        </a:lnTo>
                        <a:lnTo>
                          <a:pt x="630" y="648"/>
                        </a:lnTo>
                        <a:lnTo>
                          <a:pt x="630" y="642"/>
                        </a:lnTo>
                        <a:lnTo>
                          <a:pt x="630" y="642"/>
                        </a:lnTo>
                        <a:lnTo>
                          <a:pt x="630" y="642"/>
                        </a:lnTo>
                        <a:lnTo>
                          <a:pt x="630" y="636"/>
                        </a:lnTo>
                        <a:lnTo>
                          <a:pt x="630" y="636"/>
                        </a:lnTo>
                        <a:lnTo>
                          <a:pt x="630" y="636"/>
                        </a:lnTo>
                        <a:lnTo>
                          <a:pt x="636" y="630"/>
                        </a:lnTo>
                        <a:lnTo>
                          <a:pt x="636" y="630"/>
                        </a:lnTo>
                        <a:lnTo>
                          <a:pt x="636" y="630"/>
                        </a:lnTo>
                        <a:lnTo>
                          <a:pt x="636" y="624"/>
                        </a:lnTo>
                        <a:lnTo>
                          <a:pt x="636" y="624"/>
                        </a:lnTo>
                        <a:lnTo>
                          <a:pt x="636" y="624"/>
                        </a:lnTo>
                        <a:lnTo>
                          <a:pt x="643" y="618"/>
                        </a:lnTo>
                        <a:lnTo>
                          <a:pt x="643" y="618"/>
                        </a:lnTo>
                        <a:lnTo>
                          <a:pt x="643" y="618"/>
                        </a:lnTo>
                        <a:lnTo>
                          <a:pt x="643" y="612"/>
                        </a:lnTo>
                        <a:lnTo>
                          <a:pt x="643" y="612"/>
                        </a:lnTo>
                        <a:lnTo>
                          <a:pt x="643" y="612"/>
                        </a:lnTo>
                        <a:lnTo>
                          <a:pt x="649" y="606"/>
                        </a:lnTo>
                        <a:lnTo>
                          <a:pt x="649" y="606"/>
                        </a:lnTo>
                        <a:lnTo>
                          <a:pt x="649" y="606"/>
                        </a:lnTo>
                        <a:lnTo>
                          <a:pt x="649" y="600"/>
                        </a:lnTo>
                        <a:lnTo>
                          <a:pt x="649" y="600"/>
                        </a:lnTo>
                        <a:lnTo>
                          <a:pt x="649" y="594"/>
                        </a:lnTo>
                        <a:lnTo>
                          <a:pt x="655" y="594"/>
                        </a:lnTo>
                        <a:lnTo>
                          <a:pt x="655" y="594"/>
                        </a:lnTo>
                        <a:lnTo>
                          <a:pt x="655" y="588"/>
                        </a:lnTo>
                        <a:lnTo>
                          <a:pt x="655" y="588"/>
                        </a:lnTo>
                        <a:lnTo>
                          <a:pt x="655" y="582"/>
                        </a:lnTo>
                        <a:lnTo>
                          <a:pt x="661" y="582"/>
                        </a:lnTo>
                        <a:lnTo>
                          <a:pt x="661" y="582"/>
                        </a:lnTo>
                        <a:lnTo>
                          <a:pt x="661" y="576"/>
                        </a:lnTo>
                        <a:lnTo>
                          <a:pt x="661" y="576"/>
                        </a:lnTo>
                        <a:lnTo>
                          <a:pt x="661" y="570"/>
                        </a:lnTo>
                        <a:lnTo>
                          <a:pt x="661" y="570"/>
                        </a:lnTo>
                        <a:lnTo>
                          <a:pt x="661" y="570"/>
                        </a:lnTo>
                        <a:lnTo>
                          <a:pt x="668" y="564"/>
                        </a:lnTo>
                        <a:lnTo>
                          <a:pt x="668" y="564"/>
                        </a:lnTo>
                        <a:lnTo>
                          <a:pt x="668" y="558"/>
                        </a:lnTo>
                        <a:lnTo>
                          <a:pt x="668" y="558"/>
                        </a:lnTo>
                        <a:lnTo>
                          <a:pt x="668" y="558"/>
                        </a:lnTo>
                        <a:lnTo>
                          <a:pt x="668" y="552"/>
                        </a:lnTo>
                        <a:lnTo>
                          <a:pt x="674" y="552"/>
                        </a:lnTo>
                        <a:lnTo>
                          <a:pt x="674" y="546"/>
                        </a:lnTo>
                        <a:lnTo>
                          <a:pt x="674" y="546"/>
                        </a:lnTo>
                        <a:lnTo>
                          <a:pt x="674" y="540"/>
                        </a:lnTo>
                        <a:lnTo>
                          <a:pt x="674" y="540"/>
                        </a:lnTo>
                        <a:lnTo>
                          <a:pt x="680" y="534"/>
                        </a:lnTo>
                        <a:lnTo>
                          <a:pt x="680" y="534"/>
                        </a:lnTo>
                        <a:lnTo>
                          <a:pt x="680" y="528"/>
                        </a:lnTo>
                        <a:lnTo>
                          <a:pt x="680" y="528"/>
                        </a:lnTo>
                        <a:lnTo>
                          <a:pt x="680" y="528"/>
                        </a:lnTo>
                        <a:lnTo>
                          <a:pt x="680" y="522"/>
                        </a:lnTo>
                        <a:lnTo>
                          <a:pt x="680" y="516"/>
                        </a:lnTo>
                        <a:lnTo>
                          <a:pt x="686" y="516"/>
                        </a:lnTo>
                        <a:lnTo>
                          <a:pt x="686" y="516"/>
                        </a:lnTo>
                        <a:lnTo>
                          <a:pt x="686" y="510"/>
                        </a:lnTo>
                        <a:lnTo>
                          <a:pt x="686" y="510"/>
                        </a:lnTo>
                        <a:lnTo>
                          <a:pt x="686" y="504"/>
                        </a:lnTo>
                        <a:lnTo>
                          <a:pt x="692" y="498"/>
                        </a:lnTo>
                        <a:lnTo>
                          <a:pt x="692" y="498"/>
                        </a:lnTo>
                        <a:lnTo>
                          <a:pt x="692" y="498"/>
                        </a:lnTo>
                        <a:lnTo>
                          <a:pt x="692" y="492"/>
                        </a:lnTo>
                        <a:lnTo>
                          <a:pt x="692" y="492"/>
                        </a:lnTo>
                        <a:lnTo>
                          <a:pt x="692" y="486"/>
                        </a:lnTo>
                        <a:lnTo>
                          <a:pt x="692" y="486"/>
                        </a:lnTo>
                        <a:lnTo>
                          <a:pt x="699" y="480"/>
                        </a:lnTo>
                        <a:lnTo>
                          <a:pt x="699" y="480"/>
                        </a:lnTo>
                        <a:lnTo>
                          <a:pt x="699" y="474"/>
                        </a:lnTo>
                        <a:lnTo>
                          <a:pt x="699" y="474"/>
                        </a:lnTo>
                        <a:lnTo>
                          <a:pt x="699" y="468"/>
                        </a:lnTo>
                        <a:lnTo>
                          <a:pt x="699" y="468"/>
                        </a:lnTo>
                        <a:lnTo>
                          <a:pt x="705" y="462"/>
                        </a:lnTo>
                        <a:lnTo>
                          <a:pt x="705" y="462"/>
                        </a:lnTo>
                        <a:lnTo>
                          <a:pt x="705" y="456"/>
                        </a:lnTo>
                        <a:lnTo>
                          <a:pt x="705" y="456"/>
                        </a:lnTo>
                        <a:lnTo>
                          <a:pt x="705" y="450"/>
                        </a:lnTo>
                        <a:lnTo>
                          <a:pt x="705" y="450"/>
                        </a:lnTo>
                        <a:lnTo>
                          <a:pt x="711" y="444"/>
                        </a:lnTo>
                        <a:lnTo>
                          <a:pt x="711" y="438"/>
                        </a:lnTo>
                        <a:lnTo>
                          <a:pt x="711" y="438"/>
                        </a:lnTo>
                        <a:lnTo>
                          <a:pt x="711" y="432"/>
                        </a:lnTo>
                        <a:lnTo>
                          <a:pt x="711" y="432"/>
                        </a:lnTo>
                        <a:lnTo>
                          <a:pt x="711" y="426"/>
                        </a:lnTo>
                        <a:lnTo>
                          <a:pt x="717" y="420"/>
                        </a:lnTo>
                        <a:lnTo>
                          <a:pt x="717" y="420"/>
                        </a:lnTo>
                        <a:lnTo>
                          <a:pt x="717" y="414"/>
                        </a:lnTo>
                        <a:lnTo>
                          <a:pt x="717" y="414"/>
                        </a:lnTo>
                        <a:lnTo>
                          <a:pt x="717" y="408"/>
                        </a:lnTo>
                        <a:lnTo>
                          <a:pt x="724" y="402"/>
                        </a:lnTo>
                        <a:lnTo>
                          <a:pt x="724" y="402"/>
                        </a:lnTo>
                        <a:lnTo>
                          <a:pt x="724" y="396"/>
                        </a:lnTo>
                        <a:lnTo>
                          <a:pt x="724" y="396"/>
                        </a:lnTo>
                        <a:lnTo>
                          <a:pt x="724" y="390"/>
                        </a:lnTo>
                        <a:lnTo>
                          <a:pt x="724" y="384"/>
                        </a:lnTo>
                        <a:lnTo>
                          <a:pt x="724" y="384"/>
                        </a:lnTo>
                        <a:lnTo>
                          <a:pt x="730" y="378"/>
                        </a:lnTo>
                        <a:lnTo>
                          <a:pt x="730" y="378"/>
                        </a:lnTo>
                        <a:lnTo>
                          <a:pt x="730" y="372"/>
                        </a:lnTo>
                        <a:lnTo>
                          <a:pt x="730" y="372"/>
                        </a:lnTo>
                        <a:lnTo>
                          <a:pt x="730" y="366"/>
                        </a:lnTo>
                        <a:lnTo>
                          <a:pt x="730" y="360"/>
                        </a:lnTo>
                        <a:lnTo>
                          <a:pt x="736" y="360"/>
                        </a:lnTo>
                        <a:lnTo>
                          <a:pt x="736" y="354"/>
                        </a:lnTo>
                        <a:lnTo>
                          <a:pt x="736" y="354"/>
                        </a:lnTo>
                        <a:lnTo>
                          <a:pt x="736" y="348"/>
                        </a:lnTo>
                        <a:lnTo>
                          <a:pt x="736" y="342"/>
                        </a:lnTo>
                        <a:lnTo>
                          <a:pt x="736" y="342"/>
                        </a:lnTo>
                        <a:lnTo>
                          <a:pt x="742" y="336"/>
                        </a:lnTo>
                        <a:lnTo>
                          <a:pt x="742" y="336"/>
                        </a:lnTo>
                        <a:lnTo>
                          <a:pt x="742" y="330"/>
                        </a:lnTo>
                        <a:lnTo>
                          <a:pt x="742" y="324"/>
                        </a:lnTo>
                        <a:lnTo>
                          <a:pt x="742" y="318"/>
                        </a:lnTo>
                        <a:lnTo>
                          <a:pt x="742" y="318"/>
                        </a:lnTo>
                        <a:lnTo>
                          <a:pt x="749" y="312"/>
                        </a:lnTo>
                        <a:lnTo>
                          <a:pt x="749" y="312"/>
                        </a:lnTo>
                        <a:lnTo>
                          <a:pt x="749" y="300"/>
                        </a:lnTo>
                        <a:lnTo>
                          <a:pt x="749" y="300"/>
                        </a:lnTo>
                        <a:lnTo>
                          <a:pt x="749" y="294"/>
                        </a:lnTo>
                        <a:lnTo>
                          <a:pt x="749" y="294"/>
                        </a:lnTo>
                        <a:lnTo>
                          <a:pt x="755" y="288"/>
                        </a:lnTo>
                        <a:lnTo>
                          <a:pt x="755" y="282"/>
                        </a:lnTo>
                        <a:lnTo>
                          <a:pt x="755" y="276"/>
                        </a:lnTo>
                        <a:lnTo>
                          <a:pt x="755" y="270"/>
                        </a:lnTo>
                        <a:lnTo>
                          <a:pt x="755" y="264"/>
                        </a:lnTo>
                        <a:lnTo>
                          <a:pt x="755" y="252"/>
                        </a:lnTo>
                        <a:lnTo>
                          <a:pt x="761" y="246"/>
                        </a:lnTo>
                        <a:lnTo>
                          <a:pt x="761" y="222"/>
                        </a:lnTo>
                        <a:lnTo>
                          <a:pt x="761" y="210"/>
                        </a:lnTo>
                        <a:lnTo>
                          <a:pt x="761" y="204"/>
                        </a:lnTo>
                        <a:lnTo>
                          <a:pt x="761" y="192"/>
                        </a:lnTo>
                        <a:lnTo>
                          <a:pt x="761" y="180"/>
                        </a:lnTo>
                        <a:lnTo>
                          <a:pt x="767" y="168"/>
                        </a:lnTo>
                        <a:lnTo>
                          <a:pt x="767" y="156"/>
                        </a:lnTo>
                        <a:lnTo>
                          <a:pt x="767" y="144"/>
                        </a:lnTo>
                        <a:lnTo>
                          <a:pt x="767" y="138"/>
                        </a:lnTo>
                        <a:lnTo>
                          <a:pt x="767" y="126"/>
                        </a:lnTo>
                        <a:lnTo>
                          <a:pt x="767" y="114"/>
                        </a:lnTo>
                        <a:lnTo>
                          <a:pt x="774" y="96"/>
                        </a:lnTo>
                        <a:lnTo>
                          <a:pt x="774" y="90"/>
                        </a:lnTo>
                        <a:lnTo>
                          <a:pt x="774" y="84"/>
                        </a:lnTo>
                        <a:lnTo>
                          <a:pt x="774" y="84"/>
                        </a:lnTo>
                        <a:lnTo>
                          <a:pt x="774" y="78"/>
                        </a:lnTo>
                        <a:lnTo>
                          <a:pt x="774" y="78"/>
                        </a:lnTo>
                        <a:lnTo>
                          <a:pt x="780" y="78"/>
                        </a:lnTo>
                        <a:lnTo>
                          <a:pt x="780" y="78"/>
                        </a:lnTo>
                        <a:lnTo>
                          <a:pt x="780" y="78"/>
                        </a:lnTo>
                        <a:lnTo>
                          <a:pt x="780" y="78"/>
                        </a:lnTo>
                        <a:lnTo>
                          <a:pt x="780" y="78"/>
                        </a:lnTo>
                        <a:lnTo>
                          <a:pt x="780" y="78"/>
                        </a:lnTo>
                        <a:lnTo>
                          <a:pt x="786" y="78"/>
                        </a:lnTo>
                        <a:lnTo>
                          <a:pt x="786" y="78"/>
                        </a:lnTo>
                        <a:lnTo>
                          <a:pt x="786" y="78"/>
                        </a:lnTo>
                        <a:lnTo>
                          <a:pt x="786" y="78"/>
                        </a:lnTo>
                        <a:lnTo>
                          <a:pt x="786" y="78"/>
                        </a:lnTo>
                        <a:lnTo>
                          <a:pt x="786" y="78"/>
                        </a:lnTo>
                        <a:lnTo>
                          <a:pt x="792" y="78"/>
                        </a:lnTo>
                        <a:lnTo>
                          <a:pt x="792" y="78"/>
                        </a:lnTo>
                        <a:lnTo>
                          <a:pt x="792" y="78"/>
                        </a:lnTo>
                        <a:lnTo>
                          <a:pt x="792" y="78"/>
                        </a:lnTo>
                        <a:lnTo>
                          <a:pt x="792" y="78"/>
                        </a:lnTo>
                        <a:lnTo>
                          <a:pt x="792" y="78"/>
                        </a:lnTo>
                        <a:lnTo>
                          <a:pt x="799" y="78"/>
                        </a:lnTo>
                        <a:lnTo>
                          <a:pt x="799" y="78"/>
                        </a:lnTo>
                        <a:lnTo>
                          <a:pt x="799" y="78"/>
                        </a:lnTo>
                        <a:lnTo>
                          <a:pt x="799" y="78"/>
                        </a:lnTo>
                        <a:lnTo>
                          <a:pt x="799" y="78"/>
                        </a:lnTo>
                        <a:lnTo>
                          <a:pt x="799" y="78"/>
                        </a:lnTo>
                        <a:lnTo>
                          <a:pt x="805" y="78"/>
                        </a:lnTo>
                        <a:lnTo>
                          <a:pt x="805" y="78"/>
                        </a:lnTo>
                        <a:lnTo>
                          <a:pt x="805" y="78"/>
                        </a:lnTo>
                        <a:lnTo>
                          <a:pt x="805" y="78"/>
                        </a:lnTo>
                        <a:lnTo>
                          <a:pt x="805" y="78"/>
                        </a:lnTo>
                        <a:lnTo>
                          <a:pt x="805" y="78"/>
                        </a:lnTo>
                        <a:lnTo>
                          <a:pt x="811" y="78"/>
                        </a:lnTo>
                        <a:lnTo>
                          <a:pt x="811" y="78"/>
                        </a:lnTo>
                        <a:lnTo>
                          <a:pt x="811" y="78"/>
                        </a:lnTo>
                        <a:lnTo>
                          <a:pt x="811" y="78"/>
                        </a:lnTo>
                        <a:lnTo>
                          <a:pt x="811" y="78"/>
                        </a:lnTo>
                        <a:lnTo>
                          <a:pt x="811" y="78"/>
                        </a:lnTo>
                        <a:lnTo>
                          <a:pt x="817" y="78"/>
                        </a:lnTo>
                        <a:lnTo>
                          <a:pt x="817" y="78"/>
                        </a:lnTo>
                        <a:lnTo>
                          <a:pt x="817" y="78"/>
                        </a:lnTo>
                        <a:lnTo>
                          <a:pt x="817" y="78"/>
                        </a:lnTo>
                        <a:lnTo>
                          <a:pt x="817" y="78"/>
                        </a:lnTo>
                        <a:lnTo>
                          <a:pt x="817" y="78"/>
                        </a:lnTo>
                        <a:lnTo>
                          <a:pt x="824" y="78"/>
                        </a:lnTo>
                        <a:lnTo>
                          <a:pt x="824" y="78"/>
                        </a:lnTo>
                        <a:lnTo>
                          <a:pt x="824" y="78"/>
                        </a:lnTo>
                        <a:lnTo>
                          <a:pt x="824" y="78"/>
                        </a:lnTo>
                        <a:lnTo>
                          <a:pt x="824" y="78"/>
                        </a:lnTo>
                        <a:lnTo>
                          <a:pt x="824" y="78"/>
                        </a:lnTo>
                        <a:lnTo>
                          <a:pt x="830" y="78"/>
                        </a:lnTo>
                        <a:lnTo>
                          <a:pt x="830" y="78"/>
                        </a:lnTo>
                        <a:lnTo>
                          <a:pt x="830" y="78"/>
                        </a:lnTo>
                        <a:lnTo>
                          <a:pt x="830" y="78"/>
                        </a:lnTo>
                        <a:lnTo>
                          <a:pt x="830" y="78"/>
                        </a:lnTo>
                        <a:lnTo>
                          <a:pt x="830" y="78"/>
                        </a:lnTo>
                        <a:lnTo>
                          <a:pt x="836" y="78"/>
                        </a:lnTo>
                        <a:lnTo>
                          <a:pt x="836" y="78"/>
                        </a:lnTo>
                        <a:lnTo>
                          <a:pt x="836" y="78"/>
                        </a:lnTo>
                        <a:lnTo>
                          <a:pt x="836" y="78"/>
                        </a:lnTo>
                        <a:lnTo>
                          <a:pt x="836" y="78"/>
                        </a:lnTo>
                        <a:lnTo>
                          <a:pt x="836" y="78"/>
                        </a:lnTo>
                        <a:lnTo>
                          <a:pt x="842" y="78"/>
                        </a:lnTo>
                        <a:lnTo>
                          <a:pt x="842" y="78"/>
                        </a:lnTo>
                        <a:lnTo>
                          <a:pt x="842" y="78"/>
                        </a:lnTo>
                        <a:lnTo>
                          <a:pt x="842" y="78"/>
                        </a:lnTo>
                        <a:lnTo>
                          <a:pt x="842" y="78"/>
                        </a:lnTo>
                        <a:lnTo>
                          <a:pt x="842" y="78"/>
                        </a:lnTo>
                        <a:lnTo>
                          <a:pt x="848" y="78"/>
                        </a:lnTo>
                        <a:lnTo>
                          <a:pt x="848" y="78"/>
                        </a:lnTo>
                        <a:lnTo>
                          <a:pt x="848" y="78"/>
                        </a:lnTo>
                        <a:lnTo>
                          <a:pt x="848" y="78"/>
                        </a:lnTo>
                        <a:lnTo>
                          <a:pt x="848" y="78"/>
                        </a:lnTo>
                        <a:lnTo>
                          <a:pt x="848" y="78"/>
                        </a:lnTo>
                        <a:lnTo>
                          <a:pt x="855" y="78"/>
                        </a:lnTo>
                        <a:lnTo>
                          <a:pt x="855" y="78"/>
                        </a:lnTo>
                        <a:lnTo>
                          <a:pt x="855" y="78"/>
                        </a:lnTo>
                        <a:lnTo>
                          <a:pt x="855" y="78"/>
                        </a:lnTo>
                        <a:lnTo>
                          <a:pt x="855" y="78"/>
                        </a:lnTo>
                        <a:lnTo>
                          <a:pt x="855" y="78"/>
                        </a:lnTo>
                        <a:lnTo>
                          <a:pt x="861" y="78"/>
                        </a:lnTo>
                        <a:lnTo>
                          <a:pt x="861" y="78"/>
                        </a:lnTo>
                        <a:lnTo>
                          <a:pt x="861" y="78"/>
                        </a:lnTo>
                        <a:lnTo>
                          <a:pt x="861" y="78"/>
                        </a:lnTo>
                        <a:lnTo>
                          <a:pt x="861" y="78"/>
                        </a:lnTo>
                        <a:lnTo>
                          <a:pt x="861" y="78"/>
                        </a:lnTo>
                        <a:lnTo>
                          <a:pt x="867" y="78"/>
                        </a:lnTo>
                        <a:lnTo>
                          <a:pt x="867" y="78"/>
                        </a:lnTo>
                        <a:lnTo>
                          <a:pt x="867" y="78"/>
                        </a:lnTo>
                        <a:lnTo>
                          <a:pt x="867" y="78"/>
                        </a:lnTo>
                        <a:lnTo>
                          <a:pt x="867" y="78"/>
                        </a:lnTo>
                        <a:lnTo>
                          <a:pt x="867" y="78"/>
                        </a:lnTo>
                        <a:lnTo>
                          <a:pt x="873" y="78"/>
                        </a:lnTo>
                        <a:lnTo>
                          <a:pt x="873" y="78"/>
                        </a:lnTo>
                        <a:lnTo>
                          <a:pt x="873" y="78"/>
                        </a:lnTo>
                        <a:lnTo>
                          <a:pt x="873" y="84"/>
                        </a:lnTo>
                        <a:lnTo>
                          <a:pt x="873" y="84"/>
                        </a:lnTo>
                        <a:lnTo>
                          <a:pt x="873" y="96"/>
                        </a:lnTo>
                        <a:lnTo>
                          <a:pt x="880" y="108"/>
                        </a:lnTo>
                        <a:lnTo>
                          <a:pt x="880" y="114"/>
                        </a:lnTo>
                        <a:lnTo>
                          <a:pt x="880" y="126"/>
                        </a:lnTo>
                        <a:lnTo>
                          <a:pt x="880" y="138"/>
                        </a:lnTo>
                        <a:lnTo>
                          <a:pt x="880" y="144"/>
                        </a:lnTo>
                        <a:lnTo>
                          <a:pt x="880" y="156"/>
                        </a:lnTo>
                        <a:lnTo>
                          <a:pt x="886" y="168"/>
                        </a:lnTo>
                        <a:lnTo>
                          <a:pt x="886" y="180"/>
                        </a:lnTo>
                        <a:lnTo>
                          <a:pt x="886" y="192"/>
                        </a:lnTo>
                        <a:lnTo>
                          <a:pt x="886" y="204"/>
                        </a:lnTo>
                        <a:lnTo>
                          <a:pt x="886" y="222"/>
                        </a:lnTo>
                        <a:lnTo>
                          <a:pt x="886" y="234"/>
                        </a:lnTo>
                        <a:lnTo>
                          <a:pt x="892" y="246"/>
                        </a:lnTo>
                        <a:lnTo>
                          <a:pt x="892" y="252"/>
                        </a:lnTo>
                        <a:lnTo>
                          <a:pt x="892" y="264"/>
                        </a:lnTo>
                        <a:lnTo>
                          <a:pt x="892" y="270"/>
                        </a:lnTo>
                        <a:lnTo>
                          <a:pt x="892" y="276"/>
                        </a:lnTo>
                        <a:lnTo>
                          <a:pt x="892" y="282"/>
                        </a:lnTo>
                        <a:lnTo>
                          <a:pt x="892" y="288"/>
                        </a:lnTo>
                        <a:lnTo>
                          <a:pt x="898" y="294"/>
                        </a:lnTo>
                        <a:lnTo>
                          <a:pt x="898" y="294"/>
                        </a:lnTo>
                        <a:lnTo>
                          <a:pt x="898" y="300"/>
                        </a:lnTo>
                        <a:lnTo>
                          <a:pt x="898" y="306"/>
                        </a:lnTo>
                        <a:lnTo>
                          <a:pt x="898" y="312"/>
                        </a:lnTo>
                        <a:lnTo>
                          <a:pt x="905" y="312"/>
                        </a:lnTo>
                        <a:lnTo>
                          <a:pt x="905" y="318"/>
                        </a:lnTo>
                        <a:lnTo>
                          <a:pt x="905" y="318"/>
                        </a:lnTo>
                        <a:lnTo>
                          <a:pt x="905" y="324"/>
                        </a:lnTo>
                        <a:lnTo>
                          <a:pt x="905" y="330"/>
                        </a:lnTo>
                        <a:lnTo>
                          <a:pt x="905" y="336"/>
                        </a:lnTo>
                        <a:lnTo>
                          <a:pt x="911" y="336"/>
                        </a:lnTo>
                        <a:lnTo>
                          <a:pt x="911" y="342"/>
                        </a:lnTo>
                        <a:lnTo>
                          <a:pt x="911" y="342"/>
                        </a:lnTo>
                        <a:lnTo>
                          <a:pt x="911" y="348"/>
                        </a:lnTo>
                        <a:lnTo>
                          <a:pt x="911" y="354"/>
                        </a:lnTo>
                        <a:lnTo>
                          <a:pt x="911" y="354"/>
                        </a:lnTo>
                        <a:lnTo>
                          <a:pt x="917" y="360"/>
                        </a:lnTo>
                        <a:lnTo>
                          <a:pt x="917" y="360"/>
                        </a:lnTo>
                        <a:lnTo>
                          <a:pt x="917" y="366"/>
                        </a:lnTo>
                        <a:lnTo>
                          <a:pt x="917" y="372"/>
                        </a:lnTo>
                        <a:lnTo>
                          <a:pt x="917" y="372"/>
                        </a:lnTo>
                        <a:lnTo>
                          <a:pt x="917" y="378"/>
                        </a:lnTo>
                        <a:lnTo>
                          <a:pt x="917" y="378"/>
                        </a:lnTo>
                        <a:lnTo>
                          <a:pt x="923" y="384"/>
                        </a:lnTo>
                        <a:lnTo>
                          <a:pt x="923" y="384"/>
                        </a:lnTo>
                        <a:lnTo>
                          <a:pt x="923" y="396"/>
                        </a:lnTo>
                        <a:lnTo>
                          <a:pt x="923" y="396"/>
                        </a:lnTo>
                        <a:lnTo>
                          <a:pt x="923" y="402"/>
                        </a:lnTo>
                        <a:lnTo>
                          <a:pt x="930" y="402"/>
                        </a:lnTo>
                        <a:lnTo>
                          <a:pt x="930" y="408"/>
                        </a:lnTo>
                        <a:lnTo>
                          <a:pt x="930" y="408"/>
                        </a:lnTo>
                        <a:lnTo>
                          <a:pt x="930" y="414"/>
                        </a:lnTo>
                        <a:lnTo>
                          <a:pt x="930" y="414"/>
                        </a:lnTo>
                        <a:lnTo>
                          <a:pt x="930" y="420"/>
                        </a:lnTo>
                        <a:lnTo>
                          <a:pt x="936" y="426"/>
                        </a:lnTo>
                        <a:lnTo>
                          <a:pt x="936" y="426"/>
                        </a:lnTo>
                        <a:lnTo>
                          <a:pt x="936" y="432"/>
                        </a:lnTo>
                        <a:lnTo>
                          <a:pt x="936" y="432"/>
                        </a:lnTo>
                        <a:lnTo>
                          <a:pt x="936" y="438"/>
                        </a:lnTo>
                        <a:lnTo>
                          <a:pt x="936" y="438"/>
                        </a:lnTo>
                        <a:lnTo>
                          <a:pt x="942" y="444"/>
                        </a:lnTo>
                        <a:lnTo>
                          <a:pt x="942" y="450"/>
                        </a:lnTo>
                        <a:lnTo>
                          <a:pt x="942" y="450"/>
                        </a:lnTo>
                        <a:lnTo>
                          <a:pt x="942" y="456"/>
                        </a:lnTo>
                        <a:lnTo>
                          <a:pt x="942" y="456"/>
                        </a:lnTo>
                        <a:lnTo>
                          <a:pt x="942" y="462"/>
                        </a:lnTo>
                        <a:lnTo>
                          <a:pt x="942" y="462"/>
                        </a:lnTo>
                        <a:lnTo>
                          <a:pt x="948" y="468"/>
                        </a:lnTo>
                        <a:lnTo>
                          <a:pt x="948" y="468"/>
                        </a:lnTo>
                        <a:lnTo>
                          <a:pt x="948" y="474"/>
                        </a:lnTo>
                        <a:lnTo>
                          <a:pt x="948" y="474"/>
                        </a:lnTo>
                        <a:lnTo>
                          <a:pt x="948" y="480"/>
                        </a:lnTo>
                        <a:lnTo>
                          <a:pt x="948" y="480"/>
                        </a:lnTo>
                        <a:lnTo>
                          <a:pt x="955" y="486"/>
                        </a:lnTo>
                        <a:lnTo>
                          <a:pt x="955" y="486"/>
                        </a:lnTo>
                        <a:lnTo>
                          <a:pt x="955" y="492"/>
                        </a:lnTo>
                        <a:lnTo>
                          <a:pt x="955" y="498"/>
                        </a:lnTo>
                        <a:lnTo>
                          <a:pt x="955" y="498"/>
                        </a:lnTo>
                        <a:lnTo>
                          <a:pt x="961" y="498"/>
                        </a:lnTo>
                        <a:lnTo>
                          <a:pt x="961" y="504"/>
                        </a:lnTo>
                        <a:lnTo>
                          <a:pt x="961" y="504"/>
                        </a:lnTo>
                        <a:lnTo>
                          <a:pt x="961" y="510"/>
                        </a:lnTo>
                        <a:lnTo>
                          <a:pt x="961" y="510"/>
                        </a:lnTo>
                        <a:lnTo>
                          <a:pt x="961" y="516"/>
                        </a:lnTo>
                        <a:lnTo>
                          <a:pt x="961" y="516"/>
                        </a:lnTo>
                        <a:lnTo>
                          <a:pt x="967" y="516"/>
                        </a:lnTo>
                        <a:lnTo>
                          <a:pt x="967" y="522"/>
                        </a:lnTo>
                        <a:lnTo>
                          <a:pt x="967" y="528"/>
                        </a:lnTo>
                        <a:lnTo>
                          <a:pt x="967" y="528"/>
                        </a:lnTo>
                        <a:lnTo>
                          <a:pt x="967" y="528"/>
                        </a:lnTo>
                        <a:lnTo>
                          <a:pt x="967" y="534"/>
                        </a:lnTo>
                        <a:lnTo>
                          <a:pt x="973" y="540"/>
                        </a:lnTo>
                        <a:lnTo>
                          <a:pt x="973" y="540"/>
                        </a:lnTo>
                        <a:lnTo>
                          <a:pt x="973" y="540"/>
                        </a:lnTo>
                        <a:lnTo>
                          <a:pt x="973" y="546"/>
                        </a:lnTo>
                        <a:lnTo>
                          <a:pt x="973" y="546"/>
                        </a:lnTo>
                        <a:lnTo>
                          <a:pt x="973" y="552"/>
                        </a:lnTo>
                        <a:lnTo>
                          <a:pt x="980" y="552"/>
                        </a:lnTo>
                        <a:lnTo>
                          <a:pt x="980" y="558"/>
                        </a:lnTo>
                        <a:lnTo>
                          <a:pt x="980" y="558"/>
                        </a:lnTo>
                        <a:lnTo>
                          <a:pt x="980" y="558"/>
                        </a:lnTo>
                        <a:lnTo>
                          <a:pt x="980" y="564"/>
                        </a:lnTo>
                        <a:lnTo>
                          <a:pt x="980" y="564"/>
                        </a:lnTo>
                        <a:lnTo>
                          <a:pt x="986" y="570"/>
                        </a:lnTo>
                        <a:lnTo>
                          <a:pt x="986" y="570"/>
                        </a:lnTo>
                        <a:lnTo>
                          <a:pt x="986" y="570"/>
                        </a:lnTo>
                        <a:lnTo>
                          <a:pt x="986" y="576"/>
                        </a:lnTo>
                        <a:lnTo>
                          <a:pt x="986" y="582"/>
                        </a:lnTo>
                        <a:lnTo>
                          <a:pt x="992" y="582"/>
                        </a:lnTo>
                        <a:lnTo>
                          <a:pt x="992" y="582"/>
                        </a:lnTo>
                        <a:lnTo>
                          <a:pt x="992" y="588"/>
                        </a:lnTo>
                        <a:lnTo>
                          <a:pt x="992" y="588"/>
                        </a:lnTo>
                        <a:lnTo>
                          <a:pt x="992" y="588"/>
                        </a:lnTo>
                        <a:lnTo>
                          <a:pt x="992" y="594"/>
                        </a:lnTo>
                        <a:lnTo>
                          <a:pt x="998" y="594"/>
                        </a:lnTo>
                        <a:lnTo>
                          <a:pt x="998" y="594"/>
                        </a:lnTo>
                        <a:lnTo>
                          <a:pt x="998" y="600"/>
                        </a:lnTo>
                        <a:lnTo>
                          <a:pt x="998" y="600"/>
                        </a:lnTo>
                        <a:lnTo>
                          <a:pt x="998" y="606"/>
                        </a:lnTo>
                        <a:lnTo>
                          <a:pt x="998" y="606"/>
                        </a:lnTo>
                        <a:lnTo>
                          <a:pt x="998" y="606"/>
                        </a:lnTo>
                        <a:lnTo>
                          <a:pt x="1004" y="612"/>
                        </a:lnTo>
                        <a:lnTo>
                          <a:pt x="1004" y="612"/>
                        </a:lnTo>
                        <a:lnTo>
                          <a:pt x="1004" y="612"/>
                        </a:lnTo>
                        <a:lnTo>
                          <a:pt x="1004" y="618"/>
                        </a:lnTo>
                        <a:lnTo>
                          <a:pt x="1004" y="618"/>
                        </a:lnTo>
                        <a:lnTo>
                          <a:pt x="1004" y="618"/>
                        </a:lnTo>
                        <a:lnTo>
                          <a:pt x="1011" y="624"/>
                        </a:lnTo>
                        <a:lnTo>
                          <a:pt x="1011" y="624"/>
                        </a:lnTo>
                        <a:lnTo>
                          <a:pt x="1011" y="624"/>
                        </a:lnTo>
                        <a:lnTo>
                          <a:pt x="1011" y="630"/>
                        </a:lnTo>
                        <a:lnTo>
                          <a:pt x="1011" y="630"/>
                        </a:lnTo>
                        <a:lnTo>
                          <a:pt x="1011" y="630"/>
                        </a:lnTo>
                        <a:lnTo>
                          <a:pt x="1017" y="636"/>
                        </a:lnTo>
                        <a:lnTo>
                          <a:pt x="1017" y="636"/>
                        </a:lnTo>
                        <a:lnTo>
                          <a:pt x="1017" y="636"/>
                        </a:lnTo>
                        <a:lnTo>
                          <a:pt x="1017" y="642"/>
                        </a:lnTo>
                        <a:lnTo>
                          <a:pt x="1017" y="642"/>
                        </a:lnTo>
                        <a:lnTo>
                          <a:pt x="1023" y="648"/>
                        </a:lnTo>
                        <a:lnTo>
                          <a:pt x="1023" y="648"/>
                        </a:lnTo>
                        <a:lnTo>
                          <a:pt x="1023" y="648"/>
                        </a:lnTo>
                        <a:lnTo>
                          <a:pt x="1023" y="648"/>
                        </a:lnTo>
                        <a:lnTo>
                          <a:pt x="1023" y="654"/>
                        </a:lnTo>
                        <a:lnTo>
                          <a:pt x="1023" y="654"/>
                        </a:lnTo>
                        <a:lnTo>
                          <a:pt x="1029" y="654"/>
                        </a:lnTo>
                        <a:lnTo>
                          <a:pt x="1029" y="660"/>
                        </a:lnTo>
                        <a:lnTo>
                          <a:pt x="1029" y="660"/>
                        </a:lnTo>
                        <a:lnTo>
                          <a:pt x="1029" y="660"/>
                        </a:lnTo>
                        <a:lnTo>
                          <a:pt x="1029" y="660"/>
                        </a:lnTo>
                        <a:lnTo>
                          <a:pt x="1029" y="660"/>
                        </a:lnTo>
                        <a:lnTo>
                          <a:pt x="1036" y="666"/>
                        </a:lnTo>
                        <a:lnTo>
                          <a:pt x="1036" y="666"/>
                        </a:lnTo>
                        <a:lnTo>
                          <a:pt x="1036" y="666"/>
                        </a:lnTo>
                        <a:lnTo>
                          <a:pt x="1036" y="672"/>
                        </a:lnTo>
                        <a:lnTo>
                          <a:pt x="1036" y="672"/>
                        </a:lnTo>
                        <a:lnTo>
                          <a:pt x="1036" y="672"/>
                        </a:lnTo>
                        <a:lnTo>
                          <a:pt x="1036" y="672"/>
                        </a:lnTo>
                        <a:lnTo>
                          <a:pt x="1042" y="678"/>
                        </a:lnTo>
                        <a:lnTo>
                          <a:pt x="1042" y="678"/>
                        </a:lnTo>
                        <a:lnTo>
                          <a:pt x="1042" y="678"/>
                        </a:lnTo>
                        <a:lnTo>
                          <a:pt x="1042" y="678"/>
                        </a:lnTo>
                        <a:lnTo>
                          <a:pt x="1042" y="678"/>
                        </a:lnTo>
                        <a:lnTo>
                          <a:pt x="1042" y="672"/>
                        </a:lnTo>
                        <a:lnTo>
                          <a:pt x="1048" y="672"/>
                        </a:lnTo>
                        <a:lnTo>
                          <a:pt x="1048" y="672"/>
                        </a:lnTo>
                        <a:lnTo>
                          <a:pt x="1048" y="666"/>
                        </a:lnTo>
                        <a:lnTo>
                          <a:pt x="1048" y="666"/>
                        </a:lnTo>
                        <a:lnTo>
                          <a:pt x="1048" y="666"/>
                        </a:lnTo>
                        <a:lnTo>
                          <a:pt x="1048" y="660"/>
                        </a:lnTo>
                        <a:lnTo>
                          <a:pt x="1054" y="660"/>
                        </a:lnTo>
                        <a:lnTo>
                          <a:pt x="1054" y="654"/>
                        </a:lnTo>
                        <a:lnTo>
                          <a:pt x="1054" y="654"/>
                        </a:lnTo>
                        <a:lnTo>
                          <a:pt x="1054" y="654"/>
                        </a:lnTo>
                        <a:lnTo>
                          <a:pt x="1054" y="654"/>
                        </a:lnTo>
                        <a:lnTo>
                          <a:pt x="1061" y="648"/>
                        </a:lnTo>
                        <a:lnTo>
                          <a:pt x="1061" y="648"/>
                        </a:lnTo>
                        <a:lnTo>
                          <a:pt x="1061" y="642"/>
                        </a:lnTo>
                        <a:lnTo>
                          <a:pt x="1061" y="642"/>
                        </a:lnTo>
                        <a:lnTo>
                          <a:pt x="1061" y="636"/>
                        </a:lnTo>
                        <a:lnTo>
                          <a:pt x="1061" y="636"/>
                        </a:lnTo>
                        <a:lnTo>
                          <a:pt x="1067" y="636"/>
                        </a:lnTo>
                        <a:lnTo>
                          <a:pt x="1067" y="630"/>
                        </a:lnTo>
                        <a:lnTo>
                          <a:pt x="1067" y="630"/>
                        </a:lnTo>
                        <a:lnTo>
                          <a:pt x="1067" y="630"/>
                        </a:lnTo>
                        <a:lnTo>
                          <a:pt x="1067" y="624"/>
                        </a:lnTo>
                        <a:lnTo>
                          <a:pt x="1067" y="624"/>
                        </a:lnTo>
                        <a:lnTo>
                          <a:pt x="1067" y="618"/>
                        </a:lnTo>
                        <a:lnTo>
                          <a:pt x="1073" y="618"/>
                        </a:lnTo>
                        <a:lnTo>
                          <a:pt x="1073" y="618"/>
                        </a:lnTo>
                        <a:lnTo>
                          <a:pt x="1073" y="612"/>
                        </a:lnTo>
                        <a:lnTo>
                          <a:pt x="1073" y="612"/>
                        </a:lnTo>
                        <a:lnTo>
                          <a:pt x="1073" y="606"/>
                        </a:lnTo>
                        <a:lnTo>
                          <a:pt x="1073" y="606"/>
                        </a:lnTo>
                        <a:lnTo>
                          <a:pt x="1079" y="600"/>
                        </a:lnTo>
                        <a:lnTo>
                          <a:pt x="1079" y="600"/>
                        </a:lnTo>
                        <a:lnTo>
                          <a:pt x="1079" y="600"/>
                        </a:lnTo>
                        <a:lnTo>
                          <a:pt x="1079" y="594"/>
                        </a:lnTo>
                        <a:lnTo>
                          <a:pt x="1079" y="588"/>
                        </a:lnTo>
                        <a:lnTo>
                          <a:pt x="1079" y="588"/>
                        </a:lnTo>
                        <a:lnTo>
                          <a:pt x="1086" y="588"/>
                        </a:lnTo>
                        <a:lnTo>
                          <a:pt x="1086" y="582"/>
                        </a:lnTo>
                        <a:lnTo>
                          <a:pt x="1086" y="582"/>
                        </a:lnTo>
                        <a:lnTo>
                          <a:pt x="1086" y="576"/>
                        </a:lnTo>
                        <a:lnTo>
                          <a:pt x="1086" y="576"/>
                        </a:lnTo>
                        <a:lnTo>
                          <a:pt x="1086" y="570"/>
                        </a:lnTo>
                        <a:lnTo>
                          <a:pt x="1092" y="570"/>
                        </a:lnTo>
                        <a:lnTo>
                          <a:pt x="1092" y="564"/>
                        </a:lnTo>
                        <a:lnTo>
                          <a:pt x="1092" y="564"/>
                        </a:lnTo>
                        <a:lnTo>
                          <a:pt x="1092" y="558"/>
                        </a:lnTo>
                        <a:lnTo>
                          <a:pt x="1092" y="558"/>
                        </a:lnTo>
                        <a:lnTo>
                          <a:pt x="1092" y="552"/>
                        </a:lnTo>
                        <a:lnTo>
                          <a:pt x="1098" y="552"/>
                        </a:lnTo>
                        <a:lnTo>
                          <a:pt x="1098" y="546"/>
                        </a:lnTo>
                        <a:lnTo>
                          <a:pt x="1098" y="546"/>
                        </a:lnTo>
                        <a:lnTo>
                          <a:pt x="1098" y="540"/>
                        </a:lnTo>
                        <a:lnTo>
                          <a:pt x="1098" y="540"/>
                        </a:lnTo>
                        <a:lnTo>
                          <a:pt x="1098" y="534"/>
                        </a:lnTo>
                        <a:lnTo>
                          <a:pt x="1104" y="534"/>
                        </a:lnTo>
                        <a:lnTo>
                          <a:pt x="1104" y="534"/>
                        </a:lnTo>
                        <a:lnTo>
                          <a:pt x="1104" y="528"/>
                        </a:lnTo>
                        <a:lnTo>
                          <a:pt x="1104" y="528"/>
                        </a:lnTo>
                        <a:lnTo>
                          <a:pt x="1104" y="522"/>
                        </a:lnTo>
                        <a:lnTo>
                          <a:pt x="1104" y="516"/>
                        </a:lnTo>
                        <a:lnTo>
                          <a:pt x="1111" y="516"/>
                        </a:lnTo>
                        <a:lnTo>
                          <a:pt x="1111" y="510"/>
                        </a:lnTo>
                        <a:lnTo>
                          <a:pt x="1111" y="510"/>
                        </a:lnTo>
                        <a:lnTo>
                          <a:pt x="1111" y="504"/>
                        </a:lnTo>
                        <a:lnTo>
                          <a:pt x="1111" y="504"/>
                        </a:lnTo>
                        <a:lnTo>
                          <a:pt x="1111" y="498"/>
                        </a:lnTo>
                        <a:lnTo>
                          <a:pt x="1117" y="498"/>
                        </a:lnTo>
                        <a:lnTo>
                          <a:pt x="1117" y="492"/>
                        </a:lnTo>
                        <a:lnTo>
                          <a:pt x="1117" y="492"/>
                        </a:lnTo>
                        <a:lnTo>
                          <a:pt x="1117" y="486"/>
                        </a:lnTo>
                        <a:lnTo>
                          <a:pt x="1117" y="480"/>
                        </a:lnTo>
                        <a:lnTo>
                          <a:pt x="1117" y="480"/>
                        </a:lnTo>
                        <a:lnTo>
                          <a:pt x="1123" y="474"/>
                        </a:lnTo>
                        <a:lnTo>
                          <a:pt x="1123" y="474"/>
                        </a:lnTo>
                        <a:lnTo>
                          <a:pt x="1123" y="468"/>
                        </a:lnTo>
                        <a:lnTo>
                          <a:pt x="1123" y="462"/>
                        </a:lnTo>
                        <a:lnTo>
                          <a:pt x="1123" y="462"/>
                        </a:lnTo>
                        <a:lnTo>
                          <a:pt x="1123" y="456"/>
                        </a:lnTo>
                        <a:lnTo>
                          <a:pt x="1129" y="450"/>
                        </a:lnTo>
                        <a:lnTo>
                          <a:pt x="1129" y="450"/>
                        </a:lnTo>
                        <a:lnTo>
                          <a:pt x="1129" y="438"/>
                        </a:lnTo>
                        <a:lnTo>
                          <a:pt x="1129" y="432"/>
                        </a:lnTo>
                        <a:lnTo>
                          <a:pt x="1129" y="426"/>
                        </a:lnTo>
                        <a:lnTo>
                          <a:pt x="1129" y="420"/>
                        </a:lnTo>
                        <a:lnTo>
                          <a:pt x="1136" y="414"/>
                        </a:lnTo>
                        <a:lnTo>
                          <a:pt x="1136" y="408"/>
                        </a:lnTo>
                        <a:lnTo>
                          <a:pt x="1136" y="402"/>
                        </a:lnTo>
                        <a:lnTo>
                          <a:pt x="1136" y="396"/>
                        </a:lnTo>
                        <a:lnTo>
                          <a:pt x="1136" y="390"/>
                        </a:lnTo>
                        <a:lnTo>
                          <a:pt x="1136" y="384"/>
                        </a:lnTo>
                        <a:lnTo>
                          <a:pt x="1142" y="384"/>
                        </a:lnTo>
                        <a:lnTo>
                          <a:pt x="1142" y="378"/>
                        </a:lnTo>
                        <a:lnTo>
                          <a:pt x="1142" y="378"/>
                        </a:lnTo>
                        <a:lnTo>
                          <a:pt x="1142" y="378"/>
                        </a:lnTo>
                        <a:lnTo>
                          <a:pt x="1142" y="378"/>
                        </a:lnTo>
                        <a:lnTo>
                          <a:pt x="1142" y="378"/>
                        </a:lnTo>
                        <a:lnTo>
                          <a:pt x="1148" y="378"/>
                        </a:lnTo>
                        <a:lnTo>
                          <a:pt x="1148" y="384"/>
                        </a:lnTo>
                        <a:lnTo>
                          <a:pt x="1148" y="384"/>
                        </a:lnTo>
                        <a:lnTo>
                          <a:pt x="1148" y="390"/>
                        </a:lnTo>
                        <a:lnTo>
                          <a:pt x="1148" y="396"/>
                        </a:lnTo>
                        <a:lnTo>
                          <a:pt x="1148" y="402"/>
                        </a:lnTo>
                        <a:lnTo>
                          <a:pt x="1154" y="408"/>
                        </a:lnTo>
                        <a:lnTo>
                          <a:pt x="1154" y="420"/>
                        </a:lnTo>
                        <a:lnTo>
                          <a:pt x="1154" y="426"/>
                        </a:lnTo>
                        <a:lnTo>
                          <a:pt x="1154" y="432"/>
                        </a:lnTo>
                        <a:lnTo>
                          <a:pt x="1154" y="438"/>
                        </a:lnTo>
                        <a:lnTo>
                          <a:pt x="1154" y="444"/>
                        </a:lnTo>
                        <a:lnTo>
                          <a:pt x="1160" y="450"/>
                        </a:lnTo>
                        <a:lnTo>
                          <a:pt x="1160" y="456"/>
                        </a:lnTo>
                        <a:lnTo>
                          <a:pt x="1160" y="462"/>
                        </a:lnTo>
                        <a:lnTo>
                          <a:pt x="1160" y="462"/>
                        </a:lnTo>
                        <a:lnTo>
                          <a:pt x="1160" y="468"/>
                        </a:lnTo>
                        <a:lnTo>
                          <a:pt x="1160" y="474"/>
                        </a:lnTo>
                        <a:lnTo>
                          <a:pt x="1167" y="480"/>
                        </a:lnTo>
                        <a:lnTo>
                          <a:pt x="1167" y="486"/>
                        </a:lnTo>
                        <a:lnTo>
                          <a:pt x="1167" y="486"/>
                        </a:lnTo>
                        <a:lnTo>
                          <a:pt x="1167" y="492"/>
                        </a:lnTo>
                        <a:lnTo>
                          <a:pt x="1167" y="498"/>
                        </a:lnTo>
                        <a:lnTo>
                          <a:pt x="1167" y="498"/>
                        </a:lnTo>
                        <a:lnTo>
                          <a:pt x="1173" y="504"/>
                        </a:lnTo>
                        <a:lnTo>
                          <a:pt x="1173" y="510"/>
                        </a:lnTo>
                        <a:lnTo>
                          <a:pt x="1173" y="516"/>
                        </a:lnTo>
                        <a:lnTo>
                          <a:pt x="1173" y="516"/>
                        </a:lnTo>
                        <a:lnTo>
                          <a:pt x="1173" y="522"/>
                        </a:lnTo>
                        <a:lnTo>
                          <a:pt x="1173" y="528"/>
                        </a:lnTo>
                        <a:lnTo>
                          <a:pt x="1179" y="528"/>
                        </a:lnTo>
                        <a:lnTo>
                          <a:pt x="1179" y="534"/>
                        </a:lnTo>
                        <a:lnTo>
                          <a:pt x="1179" y="540"/>
                        </a:lnTo>
                        <a:lnTo>
                          <a:pt x="1179" y="540"/>
                        </a:lnTo>
                        <a:lnTo>
                          <a:pt x="1179" y="546"/>
                        </a:lnTo>
                        <a:lnTo>
                          <a:pt x="1179" y="552"/>
                        </a:lnTo>
                        <a:lnTo>
                          <a:pt x="1185" y="552"/>
                        </a:lnTo>
                        <a:lnTo>
                          <a:pt x="1185" y="558"/>
                        </a:lnTo>
                        <a:lnTo>
                          <a:pt x="1185" y="558"/>
                        </a:lnTo>
                        <a:lnTo>
                          <a:pt x="1185" y="570"/>
                        </a:lnTo>
                        <a:lnTo>
                          <a:pt x="1185" y="570"/>
                        </a:lnTo>
                        <a:lnTo>
                          <a:pt x="1185" y="576"/>
                        </a:lnTo>
                        <a:lnTo>
                          <a:pt x="1192" y="582"/>
                        </a:lnTo>
                        <a:lnTo>
                          <a:pt x="1192" y="582"/>
                        </a:lnTo>
                        <a:lnTo>
                          <a:pt x="1192" y="588"/>
                        </a:lnTo>
                        <a:lnTo>
                          <a:pt x="1192" y="588"/>
                        </a:lnTo>
                        <a:lnTo>
                          <a:pt x="1192" y="594"/>
                        </a:lnTo>
                        <a:lnTo>
                          <a:pt x="1192" y="600"/>
                        </a:lnTo>
                        <a:lnTo>
                          <a:pt x="1198" y="600"/>
                        </a:lnTo>
                        <a:lnTo>
                          <a:pt x="1198" y="606"/>
                        </a:lnTo>
                        <a:lnTo>
                          <a:pt x="1198" y="606"/>
                        </a:lnTo>
                        <a:lnTo>
                          <a:pt x="1198" y="612"/>
                        </a:lnTo>
                        <a:lnTo>
                          <a:pt x="1198" y="618"/>
                        </a:lnTo>
                        <a:lnTo>
                          <a:pt x="1198" y="618"/>
                        </a:lnTo>
                        <a:lnTo>
                          <a:pt x="1204" y="624"/>
                        </a:lnTo>
                        <a:lnTo>
                          <a:pt x="1204" y="624"/>
                        </a:lnTo>
                        <a:lnTo>
                          <a:pt x="1204" y="630"/>
                        </a:lnTo>
                        <a:lnTo>
                          <a:pt x="1204" y="630"/>
                        </a:lnTo>
                        <a:lnTo>
                          <a:pt x="1204" y="636"/>
                        </a:lnTo>
                        <a:lnTo>
                          <a:pt x="1204" y="642"/>
                        </a:lnTo>
                        <a:lnTo>
                          <a:pt x="1210" y="642"/>
                        </a:lnTo>
                        <a:lnTo>
                          <a:pt x="1210" y="648"/>
                        </a:lnTo>
                        <a:lnTo>
                          <a:pt x="1210" y="654"/>
                        </a:lnTo>
                        <a:lnTo>
                          <a:pt x="1210" y="654"/>
                        </a:lnTo>
                        <a:lnTo>
                          <a:pt x="1210" y="660"/>
                        </a:lnTo>
                        <a:lnTo>
                          <a:pt x="1210" y="660"/>
                        </a:lnTo>
                        <a:lnTo>
                          <a:pt x="1217" y="666"/>
                        </a:lnTo>
                        <a:lnTo>
                          <a:pt x="1217" y="666"/>
                        </a:lnTo>
                        <a:lnTo>
                          <a:pt x="1217" y="672"/>
                        </a:lnTo>
                        <a:lnTo>
                          <a:pt x="1217" y="678"/>
                        </a:lnTo>
                        <a:lnTo>
                          <a:pt x="1217" y="684"/>
                        </a:lnTo>
                        <a:lnTo>
                          <a:pt x="1217" y="684"/>
                        </a:lnTo>
                        <a:lnTo>
                          <a:pt x="1223" y="690"/>
                        </a:lnTo>
                        <a:lnTo>
                          <a:pt x="1223" y="690"/>
                        </a:lnTo>
                        <a:lnTo>
                          <a:pt x="1223" y="696"/>
                        </a:lnTo>
                        <a:lnTo>
                          <a:pt x="1223" y="696"/>
                        </a:lnTo>
                        <a:lnTo>
                          <a:pt x="1223" y="702"/>
                        </a:lnTo>
                        <a:lnTo>
                          <a:pt x="1223" y="702"/>
                        </a:lnTo>
                        <a:lnTo>
                          <a:pt x="1229" y="708"/>
                        </a:lnTo>
                        <a:lnTo>
                          <a:pt x="1229" y="708"/>
                        </a:lnTo>
                        <a:lnTo>
                          <a:pt x="1229" y="714"/>
                        </a:lnTo>
                        <a:lnTo>
                          <a:pt x="1229" y="714"/>
                        </a:lnTo>
                        <a:lnTo>
                          <a:pt x="1229" y="720"/>
                        </a:lnTo>
                        <a:lnTo>
                          <a:pt x="1229" y="720"/>
                        </a:lnTo>
                        <a:lnTo>
                          <a:pt x="1235" y="726"/>
                        </a:lnTo>
                        <a:lnTo>
                          <a:pt x="1235" y="726"/>
                        </a:lnTo>
                        <a:lnTo>
                          <a:pt x="1235" y="732"/>
                        </a:lnTo>
                        <a:lnTo>
                          <a:pt x="1235" y="732"/>
                        </a:lnTo>
                        <a:lnTo>
                          <a:pt x="1235" y="738"/>
                        </a:lnTo>
                        <a:lnTo>
                          <a:pt x="1235" y="738"/>
                        </a:lnTo>
                        <a:lnTo>
                          <a:pt x="1242" y="744"/>
                        </a:lnTo>
                        <a:lnTo>
                          <a:pt x="1242" y="744"/>
                        </a:lnTo>
                        <a:lnTo>
                          <a:pt x="1242" y="750"/>
                        </a:lnTo>
                        <a:lnTo>
                          <a:pt x="1242" y="750"/>
                        </a:lnTo>
                        <a:lnTo>
                          <a:pt x="1242" y="750"/>
                        </a:lnTo>
                        <a:lnTo>
                          <a:pt x="1242" y="750"/>
                        </a:lnTo>
                        <a:lnTo>
                          <a:pt x="1248" y="750"/>
                        </a:lnTo>
                        <a:lnTo>
                          <a:pt x="1248" y="750"/>
                        </a:lnTo>
                        <a:lnTo>
                          <a:pt x="1248" y="744"/>
                        </a:lnTo>
                        <a:lnTo>
                          <a:pt x="1248" y="744"/>
                        </a:lnTo>
                        <a:lnTo>
                          <a:pt x="1248" y="744"/>
                        </a:lnTo>
                        <a:lnTo>
                          <a:pt x="1248" y="738"/>
                        </a:lnTo>
                        <a:lnTo>
                          <a:pt x="1248" y="738"/>
                        </a:lnTo>
                        <a:lnTo>
                          <a:pt x="1254" y="732"/>
                        </a:lnTo>
                        <a:lnTo>
                          <a:pt x="1254" y="732"/>
                        </a:lnTo>
                        <a:lnTo>
                          <a:pt x="1254" y="726"/>
                        </a:lnTo>
                        <a:lnTo>
                          <a:pt x="1254" y="726"/>
                        </a:lnTo>
                        <a:lnTo>
                          <a:pt x="1254" y="720"/>
                        </a:lnTo>
                        <a:lnTo>
                          <a:pt x="1260" y="720"/>
                        </a:lnTo>
                        <a:lnTo>
                          <a:pt x="1260" y="714"/>
                        </a:lnTo>
                        <a:lnTo>
                          <a:pt x="1260" y="714"/>
                        </a:lnTo>
                        <a:lnTo>
                          <a:pt x="1260" y="708"/>
                        </a:lnTo>
                        <a:lnTo>
                          <a:pt x="1260" y="708"/>
                        </a:lnTo>
                        <a:lnTo>
                          <a:pt x="1260" y="702"/>
                        </a:lnTo>
                        <a:lnTo>
                          <a:pt x="1267" y="702"/>
                        </a:lnTo>
                        <a:lnTo>
                          <a:pt x="1267" y="702"/>
                        </a:lnTo>
                        <a:lnTo>
                          <a:pt x="1267" y="696"/>
                        </a:lnTo>
                        <a:lnTo>
                          <a:pt x="1267" y="696"/>
                        </a:lnTo>
                        <a:lnTo>
                          <a:pt x="1267" y="690"/>
                        </a:lnTo>
                        <a:lnTo>
                          <a:pt x="1267" y="690"/>
                        </a:lnTo>
                        <a:lnTo>
                          <a:pt x="1273" y="684"/>
                        </a:lnTo>
                        <a:lnTo>
                          <a:pt x="1273" y="684"/>
                        </a:lnTo>
                        <a:lnTo>
                          <a:pt x="1273" y="678"/>
                        </a:lnTo>
                        <a:lnTo>
                          <a:pt x="1273" y="678"/>
                        </a:lnTo>
                        <a:lnTo>
                          <a:pt x="1273" y="672"/>
                        </a:lnTo>
                        <a:lnTo>
                          <a:pt x="1273" y="672"/>
                        </a:lnTo>
                        <a:lnTo>
                          <a:pt x="1273" y="666"/>
                        </a:lnTo>
                        <a:lnTo>
                          <a:pt x="1279" y="666"/>
                        </a:lnTo>
                        <a:lnTo>
                          <a:pt x="1279" y="660"/>
                        </a:lnTo>
                        <a:lnTo>
                          <a:pt x="1279" y="660"/>
                        </a:lnTo>
                        <a:lnTo>
                          <a:pt x="1279" y="654"/>
                        </a:lnTo>
                        <a:lnTo>
                          <a:pt x="1279" y="648"/>
                        </a:lnTo>
                        <a:lnTo>
                          <a:pt x="1285" y="648"/>
                        </a:lnTo>
                        <a:lnTo>
                          <a:pt x="1285" y="642"/>
                        </a:lnTo>
                        <a:lnTo>
                          <a:pt x="1285" y="642"/>
                        </a:lnTo>
                        <a:lnTo>
                          <a:pt x="1285" y="636"/>
                        </a:lnTo>
                        <a:lnTo>
                          <a:pt x="1285" y="636"/>
                        </a:lnTo>
                        <a:lnTo>
                          <a:pt x="1285" y="630"/>
                        </a:lnTo>
                        <a:lnTo>
                          <a:pt x="1292" y="630"/>
                        </a:lnTo>
                        <a:lnTo>
                          <a:pt x="1292" y="624"/>
                        </a:lnTo>
                        <a:lnTo>
                          <a:pt x="1292" y="618"/>
                        </a:lnTo>
                        <a:lnTo>
                          <a:pt x="1292" y="618"/>
                        </a:lnTo>
                        <a:lnTo>
                          <a:pt x="1292" y="612"/>
                        </a:lnTo>
                        <a:lnTo>
                          <a:pt x="1292" y="612"/>
                        </a:lnTo>
                        <a:lnTo>
                          <a:pt x="1298" y="606"/>
                        </a:lnTo>
                        <a:lnTo>
                          <a:pt x="1298" y="606"/>
                        </a:lnTo>
                        <a:lnTo>
                          <a:pt x="1298" y="600"/>
                        </a:lnTo>
                        <a:lnTo>
                          <a:pt x="1298" y="600"/>
                        </a:lnTo>
                        <a:lnTo>
                          <a:pt x="1298" y="594"/>
                        </a:lnTo>
                        <a:lnTo>
                          <a:pt x="1298" y="588"/>
                        </a:lnTo>
                        <a:lnTo>
                          <a:pt x="1304" y="588"/>
                        </a:lnTo>
                        <a:lnTo>
                          <a:pt x="1304" y="582"/>
                        </a:lnTo>
                        <a:lnTo>
                          <a:pt x="1304" y="582"/>
                        </a:lnTo>
                        <a:lnTo>
                          <a:pt x="1304" y="576"/>
                        </a:lnTo>
                        <a:lnTo>
                          <a:pt x="1304" y="576"/>
                        </a:lnTo>
                        <a:lnTo>
                          <a:pt x="1304" y="570"/>
                        </a:lnTo>
                        <a:lnTo>
                          <a:pt x="1304" y="564"/>
                        </a:lnTo>
                        <a:lnTo>
                          <a:pt x="1310" y="564"/>
                        </a:lnTo>
                        <a:lnTo>
                          <a:pt x="1310" y="558"/>
                        </a:lnTo>
                        <a:lnTo>
                          <a:pt x="1310" y="558"/>
                        </a:lnTo>
                        <a:lnTo>
                          <a:pt x="1310" y="552"/>
                        </a:lnTo>
                        <a:lnTo>
                          <a:pt x="1310" y="546"/>
                        </a:lnTo>
                        <a:lnTo>
                          <a:pt x="1316" y="540"/>
                        </a:lnTo>
                        <a:lnTo>
                          <a:pt x="1316" y="540"/>
                        </a:lnTo>
                        <a:lnTo>
                          <a:pt x="1316" y="534"/>
                        </a:lnTo>
                        <a:lnTo>
                          <a:pt x="1316" y="534"/>
                        </a:lnTo>
                        <a:lnTo>
                          <a:pt x="1316" y="528"/>
                        </a:lnTo>
                        <a:lnTo>
                          <a:pt x="1316" y="522"/>
                        </a:lnTo>
                        <a:lnTo>
                          <a:pt x="1323" y="516"/>
                        </a:lnTo>
                        <a:lnTo>
                          <a:pt x="1323" y="516"/>
                        </a:lnTo>
                        <a:lnTo>
                          <a:pt x="1323" y="510"/>
                        </a:lnTo>
                        <a:lnTo>
                          <a:pt x="1323" y="510"/>
                        </a:lnTo>
                        <a:lnTo>
                          <a:pt x="1323" y="504"/>
                        </a:lnTo>
                        <a:lnTo>
                          <a:pt x="1323" y="498"/>
                        </a:lnTo>
                        <a:lnTo>
                          <a:pt x="1323" y="498"/>
                        </a:lnTo>
                        <a:lnTo>
                          <a:pt x="1329" y="492"/>
                        </a:lnTo>
                        <a:lnTo>
                          <a:pt x="1329" y="492"/>
                        </a:lnTo>
                        <a:lnTo>
                          <a:pt x="1329" y="480"/>
                        </a:lnTo>
                        <a:lnTo>
                          <a:pt x="1329" y="480"/>
                        </a:lnTo>
                        <a:lnTo>
                          <a:pt x="1329" y="474"/>
                        </a:lnTo>
                        <a:lnTo>
                          <a:pt x="1335" y="468"/>
                        </a:lnTo>
                        <a:lnTo>
                          <a:pt x="1335" y="462"/>
                        </a:lnTo>
                        <a:lnTo>
                          <a:pt x="1335" y="462"/>
                        </a:lnTo>
                        <a:lnTo>
                          <a:pt x="1335" y="456"/>
                        </a:lnTo>
                        <a:lnTo>
                          <a:pt x="1335" y="450"/>
                        </a:lnTo>
                        <a:lnTo>
                          <a:pt x="1335" y="450"/>
                        </a:lnTo>
                        <a:lnTo>
                          <a:pt x="1341" y="438"/>
                        </a:lnTo>
                        <a:lnTo>
                          <a:pt x="1341" y="438"/>
                        </a:lnTo>
                        <a:lnTo>
                          <a:pt x="1341" y="432"/>
                        </a:lnTo>
                        <a:lnTo>
                          <a:pt x="1341" y="426"/>
                        </a:lnTo>
                        <a:lnTo>
                          <a:pt x="1341" y="426"/>
                        </a:lnTo>
                        <a:lnTo>
                          <a:pt x="1341" y="420"/>
                        </a:lnTo>
                        <a:lnTo>
                          <a:pt x="1341" y="414"/>
                        </a:lnTo>
                        <a:lnTo>
                          <a:pt x="1348" y="408"/>
                        </a:lnTo>
                        <a:lnTo>
                          <a:pt x="1348" y="408"/>
                        </a:lnTo>
                        <a:lnTo>
                          <a:pt x="1348" y="402"/>
                        </a:lnTo>
                        <a:lnTo>
                          <a:pt x="1348" y="396"/>
                        </a:lnTo>
                        <a:lnTo>
                          <a:pt x="1348" y="390"/>
                        </a:lnTo>
                        <a:lnTo>
                          <a:pt x="1354" y="384"/>
                        </a:lnTo>
                        <a:lnTo>
                          <a:pt x="1354" y="378"/>
                        </a:lnTo>
                        <a:lnTo>
                          <a:pt x="1354" y="372"/>
                        </a:lnTo>
                        <a:lnTo>
                          <a:pt x="1354" y="372"/>
                        </a:lnTo>
                        <a:lnTo>
                          <a:pt x="1354" y="366"/>
                        </a:lnTo>
                        <a:lnTo>
                          <a:pt x="1354" y="360"/>
                        </a:lnTo>
                        <a:lnTo>
                          <a:pt x="1360" y="354"/>
                        </a:lnTo>
                        <a:lnTo>
                          <a:pt x="1360" y="348"/>
                        </a:lnTo>
                        <a:lnTo>
                          <a:pt x="1360" y="348"/>
                        </a:lnTo>
                        <a:lnTo>
                          <a:pt x="1360" y="342"/>
                        </a:lnTo>
                        <a:lnTo>
                          <a:pt x="1360" y="336"/>
                        </a:lnTo>
                        <a:lnTo>
                          <a:pt x="1360" y="330"/>
                        </a:lnTo>
                        <a:lnTo>
                          <a:pt x="1360" y="324"/>
                        </a:lnTo>
                        <a:lnTo>
                          <a:pt x="1366" y="324"/>
                        </a:lnTo>
                        <a:lnTo>
                          <a:pt x="1366" y="318"/>
                        </a:lnTo>
                        <a:lnTo>
                          <a:pt x="1366" y="312"/>
                        </a:lnTo>
                        <a:lnTo>
                          <a:pt x="1366" y="306"/>
                        </a:lnTo>
                        <a:lnTo>
                          <a:pt x="1366" y="300"/>
                        </a:lnTo>
                        <a:lnTo>
                          <a:pt x="1366" y="294"/>
                        </a:lnTo>
                        <a:lnTo>
                          <a:pt x="1373" y="294"/>
                        </a:lnTo>
                        <a:lnTo>
                          <a:pt x="1373" y="282"/>
                        </a:lnTo>
                        <a:lnTo>
                          <a:pt x="1373" y="282"/>
                        </a:lnTo>
                        <a:lnTo>
                          <a:pt x="1373" y="276"/>
                        </a:lnTo>
                        <a:lnTo>
                          <a:pt x="1373" y="270"/>
                        </a:lnTo>
                        <a:lnTo>
                          <a:pt x="1373" y="264"/>
                        </a:lnTo>
                        <a:lnTo>
                          <a:pt x="1379" y="258"/>
                        </a:lnTo>
                        <a:lnTo>
                          <a:pt x="1379" y="252"/>
                        </a:lnTo>
                        <a:lnTo>
                          <a:pt x="1379" y="252"/>
                        </a:lnTo>
                        <a:lnTo>
                          <a:pt x="1379" y="246"/>
                        </a:lnTo>
                        <a:lnTo>
                          <a:pt x="1379" y="240"/>
                        </a:lnTo>
                        <a:lnTo>
                          <a:pt x="1385" y="228"/>
                        </a:lnTo>
                        <a:lnTo>
                          <a:pt x="1385" y="222"/>
                        </a:lnTo>
                        <a:lnTo>
                          <a:pt x="1385" y="216"/>
                        </a:lnTo>
                        <a:lnTo>
                          <a:pt x="1385" y="216"/>
                        </a:lnTo>
                        <a:lnTo>
                          <a:pt x="1385" y="210"/>
                        </a:lnTo>
                        <a:lnTo>
                          <a:pt x="1385" y="204"/>
                        </a:lnTo>
                        <a:lnTo>
                          <a:pt x="1391" y="198"/>
                        </a:lnTo>
                        <a:lnTo>
                          <a:pt x="1391" y="192"/>
                        </a:lnTo>
                        <a:lnTo>
                          <a:pt x="1391" y="186"/>
                        </a:lnTo>
                        <a:lnTo>
                          <a:pt x="1391" y="180"/>
                        </a:lnTo>
                        <a:lnTo>
                          <a:pt x="1391" y="174"/>
                        </a:lnTo>
                        <a:lnTo>
                          <a:pt x="1391" y="174"/>
                        </a:lnTo>
                        <a:lnTo>
                          <a:pt x="1391" y="168"/>
                        </a:lnTo>
                        <a:lnTo>
                          <a:pt x="1398" y="162"/>
                        </a:lnTo>
                        <a:lnTo>
                          <a:pt x="1398" y="156"/>
                        </a:lnTo>
                        <a:lnTo>
                          <a:pt x="1398" y="150"/>
                        </a:lnTo>
                        <a:lnTo>
                          <a:pt x="1398" y="138"/>
                        </a:lnTo>
                        <a:lnTo>
                          <a:pt x="1398" y="138"/>
                        </a:lnTo>
                        <a:lnTo>
                          <a:pt x="1398" y="132"/>
                        </a:lnTo>
                        <a:lnTo>
                          <a:pt x="1404" y="126"/>
                        </a:lnTo>
                        <a:lnTo>
                          <a:pt x="1404" y="120"/>
                        </a:lnTo>
                        <a:lnTo>
                          <a:pt x="1404" y="114"/>
                        </a:lnTo>
                        <a:lnTo>
                          <a:pt x="1404" y="108"/>
                        </a:lnTo>
                        <a:lnTo>
                          <a:pt x="1404" y="102"/>
                        </a:lnTo>
                        <a:lnTo>
                          <a:pt x="1410" y="96"/>
                        </a:lnTo>
                        <a:lnTo>
                          <a:pt x="1410" y="90"/>
                        </a:lnTo>
                        <a:lnTo>
                          <a:pt x="1410" y="90"/>
                        </a:lnTo>
                        <a:lnTo>
                          <a:pt x="1410" y="90"/>
                        </a:lnTo>
                        <a:lnTo>
                          <a:pt x="1410" y="90"/>
                        </a:lnTo>
                        <a:lnTo>
                          <a:pt x="1410" y="90"/>
                        </a:lnTo>
                        <a:lnTo>
                          <a:pt x="1410" y="90"/>
                        </a:lnTo>
                        <a:lnTo>
                          <a:pt x="1416" y="96"/>
                        </a:lnTo>
                        <a:lnTo>
                          <a:pt x="1416" y="102"/>
                        </a:lnTo>
                        <a:lnTo>
                          <a:pt x="1416" y="108"/>
                        </a:lnTo>
                        <a:lnTo>
                          <a:pt x="1416" y="108"/>
                        </a:lnTo>
                        <a:lnTo>
                          <a:pt x="1416" y="120"/>
                        </a:lnTo>
                        <a:lnTo>
                          <a:pt x="1423" y="126"/>
                        </a:lnTo>
                        <a:lnTo>
                          <a:pt x="1423" y="126"/>
                        </a:lnTo>
                        <a:lnTo>
                          <a:pt x="1423" y="132"/>
                        </a:lnTo>
                        <a:lnTo>
                          <a:pt x="1423" y="138"/>
                        </a:lnTo>
                        <a:lnTo>
                          <a:pt x="1423" y="144"/>
                        </a:lnTo>
                        <a:lnTo>
                          <a:pt x="1423" y="150"/>
                        </a:lnTo>
                        <a:lnTo>
                          <a:pt x="1429" y="150"/>
                        </a:lnTo>
                        <a:lnTo>
                          <a:pt x="1429" y="156"/>
                        </a:lnTo>
                        <a:lnTo>
                          <a:pt x="1429" y="162"/>
                        </a:lnTo>
                        <a:lnTo>
                          <a:pt x="1429" y="168"/>
                        </a:lnTo>
                        <a:lnTo>
                          <a:pt x="1429" y="168"/>
                        </a:lnTo>
                        <a:lnTo>
                          <a:pt x="1429" y="174"/>
                        </a:lnTo>
                        <a:lnTo>
                          <a:pt x="1429" y="180"/>
                        </a:lnTo>
                        <a:lnTo>
                          <a:pt x="1435" y="180"/>
                        </a:lnTo>
                        <a:lnTo>
                          <a:pt x="1435" y="186"/>
                        </a:lnTo>
                        <a:lnTo>
                          <a:pt x="1435" y="192"/>
                        </a:lnTo>
                        <a:lnTo>
                          <a:pt x="1435" y="198"/>
                        </a:lnTo>
                        <a:lnTo>
                          <a:pt x="1435" y="198"/>
                        </a:lnTo>
                        <a:lnTo>
                          <a:pt x="1435" y="204"/>
                        </a:lnTo>
                        <a:lnTo>
                          <a:pt x="1441" y="210"/>
                        </a:lnTo>
                        <a:lnTo>
                          <a:pt x="1441" y="216"/>
                        </a:lnTo>
                        <a:lnTo>
                          <a:pt x="1441" y="216"/>
                        </a:lnTo>
                        <a:lnTo>
                          <a:pt x="1441" y="222"/>
                        </a:lnTo>
                        <a:lnTo>
                          <a:pt x="1441" y="228"/>
                        </a:lnTo>
                        <a:lnTo>
                          <a:pt x="1448" y="234"/>
                        </a:lnTo>
                        <a:lnTo>
                          <a:pt x="1448" y="240"/>
                        </a:lnTo>
                        <a:lnTo>
                          <a:pt x="1448" y="240"/>
                        </a:lnTo>
                        <a:lnTo>
                          <a:pt x="1448" y="246"/>
                        </a:lnTo>
                        <a:lnTo>
                          <a:pt x="1448" y="252"/>
                        </a:lnTo>
                        <a:lnTo>
                          <a:pt x="1448" y="252"/>
                        </a:lnTo>
                        <a:lnTo>
                          <a:pt x="1448" y="258"/>
                        </a:lnTo>
                        <a:lnTo>
                          <a:pt x="1454" y="264"/>
                        </a:lnTo>
                        <a:lnTo>
                          <a:pt x="1454" y="270"/>
                        </a:lnTo>
                        <a:lnTo>
                          <a:pt x="1454" y="270"/>
                        </a:lnTo>
                        <a:lnTo>
                          <a:pt x="1454" y="276"/>
                        </a:lnTo>
                        <a:lnTo>
                          <a:pt x="1454" y="276"/>
                        </a:lnTo>
                        <a:lnTo>
                          <a:pt x="1460" y="288"/>
                        </a:lnTo>
                        <a:lnTo>
                          <a:pt x="1460" y="288"/>
                        </a:lnTo>
                        <a:lnTo>
                          <a:pt x="1460" y="294"/>
                        </a:lnTo>
                        <a:lnTo>
                          <a:pt x="1460" y="300"/>
                        </a:lnTo>
                        <a:lnTo>
                          <a:pt x="1460" y="300"/>
                        </a:lnTo>
                        <a:lnTo>
                          <a:pt x="1460" y="306"/>
                        </a:lnTo>
                        <a:lnTo>
                          <a:pt x="1460" y="306"/>
                        </a:lnTo>
                        <a:lnTo>
                          <a:pt x="1466" y="312"/>
                        </a:lnTo>
                        <a:lnTo>
                          <a:pt x="1466" y="318"/>
                        </a:lnTo>
                        <a:lnTo>
                          <a:pt x="1466" y="318"/>
                        </a:lnTo>
                        <a:lnTo>
                          <a:pt x="1466" y="324"/>
                        </a:lnTo>
                        <a:lnTo>
                          <a:pt x="1466" y="330"/>
                        </a:lnTo>
                        <a:lnTo>
                          <a:pt x="1466" y="330"/>
                        </a:lnTo>
                        <a:lnTo>
                          <a:pt x="1472" y="336"/>
                        </a:lnTo>
                        <a:lnTo>
                          <a:pt x="1472" y="342"/>
                        </a:lnTo>
                        <a:lnTo>
                          <a:pt x="1472" y="342"/>
                        </a:lnTo>
                        <a:lnTo>
                          <a:pt x="1472" y="348"/>
                        </a:lnTo>
                        <a:lnTo>
                          <a:pt x="1472" y="348"/>
                        </a:lnTo>
                        <a:lnTo>
                          <a:pt x="1472" y="354"/>
                        </a:lnTo>
                        <a:lnTo>
                          <a:pt x="1479" y="360"/>
                        </a:lnTo>
                        <a:lnTo>
                          <a:pt x="1479" y="366"/>
                        </a:lnTo>
                        <a:lnTo>
                          <a:pt x="1479" y="366"/>
                        </a:lnTo>
                        <a:lnTo>
                          <a:pt x="1479" y="372"/>
                        </a:lnTo>
                        <a:lnTo>
                          <a:pt x="1479" y="378"/>
                        </a:lnTo>
                        <a:lnTo>
                          <a:pt x="1479" y="378"/>
                        </a:lnTo>
                        <a:lnTo>
                          <a:pt x="1485" y="384"/>
                        </a:lnTo>
                        <a:lnTo>
                          <a:pt x="1485" y="384"/>
                        </a:lnTo>
                        <a:lnTo>
                          <a:pt x="1485" y="390"/>
                        </a:lnTo>
                        <a:lnTo>
                          <a:pt x="1485" y="396"/>
                        </a:lnTo>
                        <a:lnTo>
                          <a:pt x="1485" y="396"/>
                        </a:lnTo>
                        <a:lnTo>
                          <a:pt x="1485" y="402"/>
                        </a:lnTo>
                        <a:lnTo>
                          <a:pt x="1491" y="402"/>
                        </a:lnTo>
                        <a:lnTo>
                          <a:pt x="1491" y="408"/>
                        </a:lnTo>
                        <a:lnTo>
                          <a:pt x="1491" y="408"/>
                        </a:lnTo>
                        <a:lnTo>
                          <a:pt x="1491" y="414"/>
                        </a:lnTo>
                        <a:lnTo>
                          <a:pt x="1491" y="414"/>
                        </a:lnTo>
                        <a:lnTo>
                          <a:pt x="1491" y="420"/>
                        </a:lnTo>
                        <a:lnTo>
                          <a:pt x="1497" y="420"/>
                        </a:lnTo>
                        <a:lnTo>
                          <a:pt x="1497" y="426"/>
                        </a:lnTo>
                        <a:lnTo>
                          <a:pt x="1497" y="426"/>
                        </a:lnTo>
                        <a:lnTo>
                          <a:pt x="1497" y="426"/>
                        </a:lnTo>
                        <a:lnTo>
                          <a:pt x="1497" y="426"/>
                        </a:lnTo>
                        <a:lnTo>
                          <a:pt x="1497" y="432"/>
                        </a:lnTo>
                        <a:lnTo>
                          <a:pt x="1504" y="432"/>
                        </a:lnTo>
                        <a:lnTo>
                          <a:pt x="1504" y="432"/>
                        </a:lnTo>
                        <a:lnTo>
                          <a:pt x="1504" y="432"/>
                        </a:lnTo>
                        <a:lnTo>
                          <a:pt x="1504" y="432"/>
                        </a:lnTo>
                        <a:lnTo>
                          <a:pt x="1504" y="438"/>
                        </a:lnTo>
                        <a:lnTo>
                          <a:pt x="1504" y="438"/>
                        </a:lnTo>
                        <a:lnTo>
                          <a:pt x="1510" y="438"/>
                        </a:lnTo>
                        <a:lnTo>
                          <a:pt x="1510" y="438"/>
                        </a:lnTo>
                        <a:lnTo>
                          <a:pt x="1510" y="438"/>
                        </a:lnTo>
                        <a:lnTo>
                          <a:pt x="1510" y="444"/>
                        </a:lnTo>
                        <a:lnTo>
                          <a:pt x="1510" y="444"/>
                        </a:lnTo>
                        <a:lnTo>
                          <a:pt x="1510" y="444"/>
                        </a:lnTo>
                        <a:lnTo>
                          <a:pt x="1516" y="444"/>
                        </a:lnTo>
                        <a:lnTo>
                          <a:pt x="1516" y="450"/>
                        </a:lnTo>
                        <a:lnTo>
                          <a:pt x="1516" y="450"/>
                        </a:lnTo>
                        <a:lnTo>
                          <a:pt x="1516" y="450"/>
                        </a:lnTo>
                        <a:lnTo>
                          <a:pt x="1516" y="450"/>
                        </a:lnTo>
                        <a:lnTo>
                          <a:pt x="1516" y="450"/>
                        </a:lnTo>
                        <a:lnTo>
                          <a:pt x="1522" y="450"/>
                        </a:lnTo>
                        <a:lnTo>
                          <a:pt x="1522" y="456"/>
                        </a:lnTo>
                        <a:lnTo>
                          <a:pt x="1522" y="456"/>
                        </a:lnTo>
                        <a:lnTo>
                          <a:pt x="1522" y="456"/>
                        </a:lnTo>
                        <a:lnTo>
                          <a:pt x="1522" y="456"/>
                        </a:lnTo>
                        <a:lnTo>
                          <a:pt x="1522" y="456"/>
                        </a:lnTo>
                        <a:lnTo>
                          <a:pt x="1529" y="456"/>
                        </a:lnTo>
                        <a:lnTo>
                          <a:pt x="1529" y="456"/>
                        </a:lnTo>
                        <a:lnTo>
                          <a:pt x="1529" y="462"/>
                        </a:lnTo>
                        <a:lnTo>
                          <a:pt x="1529" y="462"/>
                        </a:lnTo>
                        <a:lnTo>
                          <a:pt x="1529" y="462"/>
                        </a:lnTo>
                        <a:lnTo>
                          <a:pt x="1529" y="462"/>
                        </a:lnTo>
                        <a:lnTo>
                          <a:pt x="1535" y="462"/>
                        </a:lnTo>
                        <a:lnTo>
                          <a:pt x="1535" y="462"/>
                        </a:lnTo>
                        <a:lnTo>
                          <a:pt x="1535" y="462"/>
                        </a:lnTo>
                        <a:lnTo>
                          <a:pt x="1535" y="462"/>
                        </a:lnTo>
                        <a:lnTo>
                          <a:pt x="1535" y="468"/>
                        </a:lnTo>
                        <a:lnTo>
                          <a:pt x="1535" y="468"/>
                        </a:lnTo>
                        <a:lnTo>
                          <a:pt x="1541" y="468"/>
                        </a:lnTo>
                        <a:lnTo>
                          <a:pt x="1541" y="468"/>
                        </a:lnTo>
                        <a:lnTo>
                          <a:pt x="1541" y="468"/>
                        </a:lnTo>
                        <a:lnTo>
                          <a:pt x="1541" y="468"/>
                        </a:lnTo>
                        <a:lnTo>
                          <a:pt x="1541" y="468"/>
                        </a:lnTo>
                        <a:lnTo>
                          <a:pt x="1541" y="468"/>
                        </a:lnTo>
                        <a:lnTo>
                          <a:pt x="1547" y="474"/>
                        </a:lnTo>
                        <a:lnTo>
                          <a:pt x="1547" y="474"/>
                        </a:lnTo>
                        <a:lnTo>
                          <a:pt x="1547" y="474"/>
                        </a:lnTo>
                        <a:lnTo>
                          <a:pt x="1547" y="474"/>
                        </a:lnTo>
                        <a:lnTo>
                          <a:pt x="1547" y="474"/>
                        </a:lnTo>
                        <a:lnTo>
                          <a:pt x="1547" y="474"/>
                        </a:lnTo>
                        <a:lnTo>
                          <a:pt x="1554" y="474"/>
                        </a:lnTo>
                        <a:lnTo>
                          <a:pt x="1554" y="474"/>
                        </a:lnTo>
                        <a:lnTo>
                          <a:pt x="1554" y="474"/>
                        </a:lnTo>
                        <a:lnTo>
                          <a:pt x="1554" y="474"/>
                        </a:lnTo>
                        <a:lnTo>
                          <a:pt x="1554" y="474"/>
                        </a:lnTo>
                        <a:lnTo>
                          <a:pt x="1554" y="474"/>
                        </a:lnTo>
                        <a:lnTo>
                          <a:pt x="1560" y="480"/>
                        </a:lnTo>
                        <a:lnTo>
                          <a:pt x="1560" y="480"/>
                        </a:lnTo>
                        <a:lnTo>
                          <a:pt x="1560" y="480"/>
                        </a:lnTo>
                        <a:lnTo>
                          <a:pt x="1560" y="480"/>
                        </a:lnTo>
                        <a:lnTo>
                          <a:pt x="1560" y="480"/>
                        </a:lnTo>
                        <a:lnTo>
                          <a:pt x="1560" y="480"/>
                        </a:lnTo>
                        <a:lnTo>
                          <a:pt x="1566" y="480"/>
                        </a:lnTo>
                        <a:lnTo>
                          <a:pt x="1566" y="480"/>
                        </a:lnTo>
                        <a:lnTo>
                          <a:pt x="1566" y="480"/>
                        </a:lnTo>
                        <a:lnTo>
                          <a:pt x="1566" y="480"/>
                        </a:lnTo>
                        <a:lnTo>
                          <a:pt x="1566" y="480"/>
                        </a:lnTo>
                        <a:lnTo>
                          <a:pt x="1566" y="480"/>
                        </a:lnTo>
                        <a:lnTo>
                          <a:pt x="1572" y="480"/>
                        </a:lnTo>
                        <a:lnTo>
                          <a:pt x="1572" y="480"/>
                        </a:lnTo>
                        <a:lnTo>
                          <a:pt x="1572" y="480"/>
                        </a:lnTo>
                        <a:lnTo>
                          <a:pt x="1572" y="480"/>
                        </a:lnTo>
                        <a:lnTo>
                          <a:pt x="1572" y="480"/>
                        </a:lnTo>
                        <a:lnTo>
                          <a:pt x="1572" y="480"/>
                        </a:lnTo>
                        <a:lnTo>
                          <a:pt x="1579" y="480"/>
                        </a:lnTo>
                        <a:lnTo>
                          <a:pt x="1579" y="480"/>
                        </a:lnTo>
                        <a:lnTo>
                          <a:pt x="1579" y="480"/>
                        </a:lnTo>
                        <a:lnTo>
                          <a:pt x="1579" y="486"/>
                        </a:lnTo>
                        <a:lnTo>
                          <a:pt x="1579" y="486"/>
                        </a:lnTo>
                        <a:lnTo>
                          <a:pt x="1579" y="486"/>
                        </a:lnTo>
                        <a:lnTo>
                          <a:pt x="1585" y="486"/>
                        </a:lnTo>
                        <a:lnTo>
                          <a:pt x="1585" y="486"/>
                        </a:lnTo>
                        <a:lnTo>
                          <a:pt x="1585" y="492"/>
                        </a:lnTo>
                        <a:lnTo>
                          <a:pt x="1585" y="492"/>
                        </a:lnTo>
                        <a:lnTo>
                          <a:pt x="1585" y="492"/>
                        </a:lnTo>
                        <a:lnTo>
                          <a:pt x="1585" y="492"/>
                        </a:lnTo>
                        <a:lnTo>
                          <a:pt x="1591" y="492"/>
                        </a:lnTo>
                        <a:lnTo>
                          <a:pt x="1591" y="492"/>
                        </a:lnTo>
                        <a:lnTo>
                          <a:pt x="1591" y="498"/>
                        </a:lnTo>
                        <a:lnTo>
                          <a:pt x="1591" y="498"/>
                        </a:lnTo>
                        <a:lnTo>
                          <a:pt x="1591" y="498"/>
                        </a:lnTo>
                        <a:lnTo>
                          <a:pt x="1591" y="498"/>
                        </a:lnTo>
                        <a:lnTo>
                          <a:pt x="1597" y="498"/>
                        </a:lnTo>
                        <a:lnTo>
                          <a:pt x="1597" y="504"/>
                        </a:lnTo>
                        <a:lnTo>
                          <a:pt x="1597" y="504"/>
                        </a:lnTo>
                        <a:lnTo>
                          <a:pt x="1597" y="504"/>
                        </a:lnTo>
                        <a:lnTo>
                          <a:pt x="1597" y="504"/>
                        </a:lnTo>
                        <a:lnTo>
                          <a:pt x="1597" y="504"/>
                        </a:lnTo>
                        <a:lnTo>
                          <a:pt x="1603" y="504"/>
                        </a:lnTo>
                        <a:lnTo>
                          <a:pt x="1603" y="510"/>
                        </a:lnTo>
                        <a:lnTo>
                          <a:pt x="1603" y="510"/>
                        </a:lnTo>
                        <a:lnTo>
                          <a:pt x="1603" y="510"/>
                        </a:lnTo>
                        <a:lnTo>
                          <a:pt x="1603" y="510"/>
                        </a:lnTo>
                        <a:lnTo>
                          <a:pt x="1603" y="510"/>
                        </a:lnTo>
                        <a:lnTo>
                          <a:pt x="1603" y="510"/>
                        </a:lnTo>
                        <a:lnTo>
                          <a:pt x="1610" y="510"/>
                        </a:lnTo>
                        <a:lnTo>
                          <a:pt x="1610" y="516"/>
                        </a:lnTo>
                        <a:lnTo>
                          <a:pt x="1610" y="516"/>
                        </a:lnTo>
                        <a:lnTo>
                          <a:pt x="1610" y="516"/>
                        </a:lnTo>
                        <a:lnTo>
                          <a:pt x="1610" y="516"/>
                        </a:lnTo>
                        <a:lnTo>
                          <a:pt x="1616" y="516"/>
                        </a:lnTo>
                        <a:lnTo>
                          <a:pt x="1616" y="516"/>
                        </a:lnTo>
                        <a:lnTo>
                          <a:pt x="1616" y="516"/>
                        </a:lnTo>
                        <a:lnTo>
                          <a:pt x="1616" y="516"/>
                        </a:lnTo>
                        <a:lnTo>
                          <a:pt x="1616" y="516"/>
                        </a:lnTo>
                        <a:lnTo>
                          <a:pt x="1616" y="516"/>
                        </a:lnTo>
                        <a:lnTo>
                          <a:pt x="1622" y="522"/>
                        </a:lnTo>
                        <a:lnTo>
                          <a:pt x="1622" y="522"/>
                        </a:lnTo>
                        <a:lnTo>
                          <a:pt x="1622" y="522"/>
                        </a:lnTo>
                        <a:lnTo>
                          <a:pt x="1622" y="522"/>
                        </a:lnTo>
                        <a:lnTo>
                          <a:pt x="1622" y="522"/>
                        </a:lnTo>
                        <a:lnTo>
                          <a:pt x="1622" y="522"/>
                        </a:lnTo>
                        <a:lnTo>
                          <a:pt x="1628" y="522"/>
                        </a:lnTo>
                        <a:lnTo>
                          <a:pt x="1628" y="522"/>
                        </a:lnTo>
                        <a:lnTo>
                          <a:pt x="1628" y="522"/>
                        </a:lnTo>
                        <a:lnTo>
                          <a:pt x="1628" y="522"/>
                        </a:lnTo>
                        <a:lnTo>
                          <a:pt x="1628" y="522"/>
                        </a:lnTo>
                        <a:lnTo>
                          <a:pt x="1628" y="522"/>
                        </a:lnTo>
                        <a:lnTo>
                          <a:pt x="1635" y="528"/>
                        </a:lnTo>
                        <a:lnTo>
                          <a:pt x="1635" y="528"/>
                        </a:lnTo>
                        <a:lnTo>
                          <a:pt x="1635" y="528"/>
                        </a:lnTo>
                        <a:lnTo>
                          <a:pt x="1635" y="528"/>
                        </a:lnTo>
                        <a:lnTo>
                          <a:pt x="1635" y="528"/>
                        </a:lnTo>
                        <a:lnTo>
                          <a:pt x="1635" y="528"/>
                        </a:lnTo>
                        <a:lnTo>
                          <a:pt x="1635" y="528"/>
                        </a:lnTo>
                        <a:lnTo>
                          <a:pt x="1641" y="528"/>
                        </a:lnTo>
                        <a:lnTo>
                          <a:pt x="1641" y="528"/>
                        </a:lnTo>
                        <a:lnTo>
                          <a:pt x="1641" y="528"/>
                        </a:lnTo>
                        <a:lnTo>
                          <a:pt x="1641" y="528"/>
                        </a:lnTo>
                        <a:lnTo>
                          <a:pt x="1641" y="528"/>
                        </a:lnTo>
                        <a:lnTo>
                          <a:pt x="1647" y="528"/>
                        </a:lnTo>
                        <a:lnTo>
                          <a:pt x="1647" y="528"/>
                        </a:lnTo>
                        <a:lnTo>
                          <a:pt x="1647" y="528"/>
                        </a:lnTo>
                        <a:lnTo>
                          <a:pt x="1647" y="528"/>
                        </a:lnTo>
                        <a:lnTo>
                          <a:pt x="1647" y="528"/>
                        </a:lnTo>
                        <a:lnTo>
                          <a:pt x="1647" y="528"/>
                        </a:lnTo>
                        <a:lnTo>
                          <a:pt x="1653" y="528"/>
                        </a:lnTo>
                        <a:lnTo>
                          <a:pt x="1653" y="528"/>
                        </a:lnTo>
                        <a:lnTo>
                          <a:pt x="1653" y="528"/>
                        </a:lnTo>
                        <a:lnTo>
                          <a:pt x="1653" y="528"/>
                        </a:lnTo>
                        <a:lnTo>
                          <a:pt x="1653" y="528"/>
                        </a:lnTo>
                        <a:lnTo>
                          <a:pt x="1653" y="528"/>
                        </a:lnTo>
                        <a:lnTo>
                          <a:pt x="1660" y="528"/>
                        </a:lnTo>
                        <a:lnTo>
                          <a:pt x="1660" y="528"/>
                        </a:lnTo>
                        <a:lnTo>
                          <a:pt x="1660" y="528"/>
                        </a:lnTo>
                        <a:lnTo>
                          <a:pt x="1660" y="528"/>
                        </a:lnTo>
                        <a:lnTo>
                          <a:pt x="1660" y="528"/>
                        </a:lnTo>
                        <a:lnTo>
                          <a:pt x="1660" y="528"/>
                        </a:lnTo>
                        <a:lnTo>
                          <a:pt x="1666" y="528"/>
                        </a:lnTo>
                        <a:lnTo>
                          <a:pt x="1666" y="528"/>
                        </a:lnTo>
                        <a:lnTo>
                          <a:pt x="1666" y="528"/>
                        </a:lnTo>
                        <a:lnTo>
                          <a:pt x="1666" y="528"/>
                        </a:lnTo>
                        <a:lnTo>
                          <a:pt x="1666" y="528"/>
                        </a:lnTo>
                        <a:lnTo>
                          <a:pt x="1666" y="528"/>
                        </a:lnTo>
                        <a:lnTo>
                          <a:pt x="1672" y="528"/>
                        </a:lnTo>
                        <a:lnTo>
                          <a:pt x="1672" y="528"/>
                        </a:lnTo>
                        <a:lnTo>
                          <a:pt x="1672" y="528"/>
                        </a:lnTo>
                        <a:lnTo>
                          <a:pt x="1672" y="528"/>
                        </a:lnTo>
                        <a:lnTo>
                          <a:pt x="1672" y="528"/>
                        </a:lnTo>
                        <a:lnTo>
                          <a:pt x="1672" y="528"/>
                        </a:lnTo>
                        <a:lnTo>
                          <a:pt x="1678" y="528"/>
                        </a:lnTo>
                        <a:lnTo>
                          <a:pt x="1678" y="528"/>
                        </a:lnTo>
                        <a:lnTo>
                          <a:pt x="1678" y="528"/>
                        </a:lnTo>
                        <a:lnTo>
                          <a:pt x="1678" y="528"/>
                        </a:lnTo>
                        <a:lnTo>
                          <a:pt x="1678" y="528"/>
                        </a:lnTo>
                        <a:lnTo>
                          <a:pt x="1678" y="528"/>
                        </a:lnTo>
                        <a:lnTo>
                          <a:pt x="1685" y="528"/>
                        </a:lnTo>
                        <a:lnTo>
                          <a:pt x="1685" y="528"/>
                        </a:lnTo>
                        <a:lnTo>
                          <a:pt x="1685" y="528"/>
                        </a:lnTo>
                        <a:lnTo>
                          <a:pt x="1685" y="528"/>
                        </a:lnTo>
                        <a:lnTo>
                          <a:pt x="1685" y="528"/>
                        </a:lnTo>
                        <a:lnTo>
                          <a:pt x="1685" y="528"/>
                        </a:lnTo>
                        <a:lnTo>
                          <a:pt x="1691" y="528"/>
                        </a:lnTo>
                        <a:lnTo>
                          <a:pt x="1691" y="528"/>
                        </a:lnTo>
                        <a:lnTo>
                          <a:pt x="1691" y="528"/>
                        </a:lnTo>
                        <a:lnTo>
                          <a:pt x="1691" y="528"/>
                        </a:lnTo>
                        <a:lnTo>
                          <a:pt x="1691" y="528"/>
                        </a:lnTo>
                        <a:lnTo>
                          <a:pt x="1691" y="528"/>
                        </a:lnTo>
                        <a:lnTo>
                          <a:pt x="1697" y="528"/>
                        </a:lnTo>
                        <a:lnTo>
                          <a:pt x="1697" y="528"/>
                        </a:lnTo>
                        <a:lnTo>
                          <a:pt x="1697" y="528"/>
                        </a:lnTo>
                        <a:lnTo>
                          <a:pt x="1697" y="528"/>
                        </a:lnTo>
                        <a:lnTo>
                          <a:pt x="1697" y="528"/>
                        </a:lnTo>
                        <a:lnTo>
                          <a:pt x="1697" y="528"/>
                        </a:lnTo>
                        <a:lnTo>
                          <a:pt x="1703" y="528"/>
                        </a:lnTo>
                        <a:lnTo>
                          <a:pt x="1703" y="528"/>
                        </a:lnTo>
                        <a:lnTo>
                          <a:pt x="1703" y="528"/>
                        </a:lnTo>
                        <a:lnTo>
                          <a:pt x="1703" y="528"/>
                        </a:lnTo>
                        <a:lnTo>
                          <a:pt x="1703" y="528"/>
                        </a:lnTo>
                        <a:lnTo>
                          <a:pt x="1703" y="528"/>
                        </a:lnTo>
                        <a:lnTo>
                          <a:pt x="1710" y="528"/>
                        </a:lnTo>
                        <a:lnTo>
                          <a:pt x="1710" y="528"/>
                        </a:lnTo>
                        <a:lnTo>
                          <a:pt x="1710" y="528"/>
                        </a:lnTo>
                        <a:lnTo>
                          <a:pt x="1710" y="528"/>
                        </a:lnTo>
                        <a:lnTo>
                          <a:pt x="1710" y="528"/>
                        </a:lnTo>
                        <a:lnTo>
                          <a:pt x="1710" y="528"/>
                        </a:lnTo>
                        <a:lnTo>
                          <a:pt x="1710" y="528"/>
                        </a:lnTo>
                        <a:lnTo>
                          <a:pt x="1716" y="528"/>
                        </a:lnTo>
                        <a:lnTo>
                          <a:pt x="1716" y="528"/>
                        </a:lnTo>
                        <a:lnTo>
                          <a:pt x="1716" y="528"/>
                        </a:lnTo>
                        <a:lnTo>
                          <a:pt x="1716" y="528"/>
                        </a:lnTo>
                        <a:lnTo>
                          <a:pt x="1716" y="528"/>
                        </a:lnTo>
                        <a:lnTo>
                          <a:pt x="1722" y="528"/>
                        </a:lnTo>
                        <a:lnTo>
                          <a:pt x="1722" y="528"/>
                        </a:lnTo>
                        <a:lnTo>
                          <a:pt x="1722" y="528"/>
                        </a:lnTo>
                        <a:lnTo>
                          <a:pt x="1722" y="528"/>
                        </a:lnTo>
                        <a:lnTo>
                          <a:pt x="1722" y="528"/>
                        </a:lnTo>
                        <a:lnTo>
                          <a:pt x="1722" y="528"/>
                        </a:lnTo>
                        <a:lnTo>
                          <a:pt x="1722" y="528"/>
                        </a:lnTo>
                        <a:lnTo>
                          <a:pt x="1728" y="528"/>
                        </a:lnTo>
                        <a:lnTo>
                          <a:pt x="1728" y="528"/>
                        </a:lnTo>
                        <a:lnTo>
                          <a:pt x="1728" y="528"/>
                        </a:lnTo>
                        <a:lnTo>
                          <a:pt x="1728" y="528"/>
                        </a:lnTo>
                        <a:lnTo>
                          <a:pt x="1728" y="528"/>
                        </a:lnTo>
                        <a:lnTo>
                          <a:pt x="1728" y="528"/>
                        </a:lnTo>
                        <a:lnTo>
                          <a:pt x="1735" y="528"/>
                        </a:lnTo>
                        <a:lnTo>
                          <a:pt x="1735" y="528"/>
                        </a:lnTo>
                        <a:lnTo>
                          <a:pt x="1735" y="528"/>
                        </a:lnTo>
                        <a:lnTo>
                          <a:pt x="1735" y="528"/>
                        </a:lnTo>
                        <a:lnTo>
                          <a:pt x="1735" y="528"/>
                        </a:lnTo>
                        <a:lnTo>
                          <a:pt x="1741" y="528"/>
                        </a:lnTo>
                        <a:lnTo>
                          <a:pt x="1741" y="528"/>
                        </a:lnTo>
                        <a:lnTo>
                          <a:pt x="1741" y="528"/>
                        </a:lnTo>
                        <a:lnTo>
                          <a:pt x="1741" y="528"/>
                        </a:lnTo>
                        <a:lnTo>
                          <a:pt x="1741" y="528"/>
                        </a:lnTo>
                        <a:lnTo>
                          <a:pt x="1741" y="528"/>
                        </a:lnTo>
                        <a:lnTo>
                          <a:pt x="1747" y="528"/>
                        </a:lnTo>
                        <a:lnTo>
                          <a:pt x="1747" y="528"/>
                        </a:lnTo>
                        <a:lnTo>
                          <a:pt x="1747" y="528"/>
                        </a:lnTo>
                        <a:lnTo>
                          <a:pt x="1747" y="528"/>
                        </a:lnTo>
                        <a:lnTo>
                          <a:pt x="1747" y="528"/>
                        </a:lnTo>
                        <a:lnTo>
                          <a:pt x="1747" y="528"/>
                        </a:lnTo>
                        <a:lnTo>
                          <a:pt x="1747" y="528"/>
                        </a:lnTo>
                        <a:lnTo>
                          <a:pt x="1753" y="528"/>
                        </a:lnTo>
                        <a:lnTo>
                          <a:pt x="1753" y="528"/>
                        </a:lnTo>
                        <a:lnTo>
                          <a:pt x="1753" y="528"/>
                        </a:lnTo>
                        <a:lnTo>
                          <a:pt x="1753" y="528"/>
                        </a:lnTo>
                        <a:lnTo>
                          <a:pt x="1753" y="528"/>
                        </a:lnTo>
                        <a:lnTo>
                          <a:pt x="1759" y="528"/>
                        </a:lnTo>
                        <a:lnTo>
                          <a:pt x="1759" y="528"/>
                        </a:lnTo>
                        <a:lnTo>
                          <a:pt x="1759" y="528"/>
                        </a:lnTo>
                        <a:lnTo>
                          <a:pt x="1759" y="528"/>
                        </a:lnTo>
                        <a:lnTo>
                          <a:pt x="1759" y="528"/>
                        </a:lnTo>
                        <a:lnTo>
                          <a:pt x="1759" y="528"/>
                        </a:lnTo>
                        <a:lnTo>
                          <a:pt x="1759" y="528"/>
                        </a:lnTo>
                        <a:lnTo>
                          <a:pt x="1766" y="528"/>
                        </a:lnTo>
                        <a:lnTo>
                          <a:pt x="1766" y="528"/>
                        </a:lnTo>
                        <a:lnTo>
                          <a:pt x="1766" y="528"/>
                        </a:lnTo>
                        <a:lnTo>
                          <a:pt x="1766" y="528"/>
                        </a:lnTo>
                        <a:lnTo>
                          <a:pt x="1766" y="528"/>
                        </a:lnTo>
                        <a:lnTo>
                          <a:pt x="1766" y="528"/>
                        </a:lnTo>
                        <a:lnTo>
                          <a:pt x="1772" y="528"/>
                        </a:lnTo>
                        <a:lnTo>
                          <a:pt x="1772" y="528"/>
                        </a:lnTo>
                        <a:lnTo>
                          <a:pt x="1772" y="528"/>
                        </a:lnTo>
                        <a:lnTo>
                          <a:pt x="1772" y="528"/>
                        </a:lnTo>
                        <a:lnTo>
                          <a:pt x="1772" y="528"/>
                        </a:lnTo>
                        <a:lnTo>
                          <a:pt x="1778" y="528"/>
                        </a:lnTo>
                        <a:lnTo>
                          <a:pt x="1778" y="528"/>
                        </a:lnTo>
                        <a:lnTo>
                          <a:pt x="1778" y="528"/>
                        </a:lnTo>
                        <a:lnTo>
                          <a:pt x="1778" y="528"/>
                        </a:lnTo>
                        <a:lnTo>
                          <a:pt x="1778" y="528"/>
                        </a:lnTo>
                        <a:lnTo>
                          <a:pt x="1778" y="528"/>
                        </a:lnTo>
                        <a:lnTo>
                          <a:pt x="1778" y="528"/>
                        </a:lnTo>
                        <a:lnTo>
                          <a:pt x="1784" y="528"/>
                        </a:lnTo>
                        <a:lnTo>
                          <a:pt x="1784" y="528"/>
                        </a:lnTo>
                        <a:lnTo>
                          <a:pt x="1784" y="528"/>
                        </a:lnTo>
                        <a:lnTo>
                          <a:pt x="1784" y="528"/>
                        </a:lnTo>
                        <a:lnTo>
                          <a:pt x="1784" y="528"/>
                        </a:lnTo>
                        <a:lnTo>
                          <a:pt x="1784" y="528"/>
                        </a:lnTo>
                        <a:lnTo>
                          <a:pt x="1791" y="528"/>
                        </a:lnTo>
                        <a:lnTo>
                          <a:pt x="1791" y="528"/>
                        </a:lnTo>
                        <a:lnTo>
                          <a:pt x="1791" y="528"/>
                        </a:lnTo>
                        <a:lnTo>
                          <a:pt x="1791" y="528"/>
                        </a:lnTo>
                        <a:lnTo>
                          <a:pt x="1791" y="528"/>
                        </a:lnTo>
                        <a:lnTo>
                          <a:pt x="1797" y="528"/>
                        </a:lnTo>
                        <a:lnTo>
                          <a:pt x="1797" y="528"/>
                        </a:lnTo>
                        <a:lnTo>
                          <a:pt x="1797" y="528"/>
                        </a:lnTo>
                        <a:lnTo>
                          <a:pt x="1797" y="528"/>
                        </a:lnTo>
                        <a:lnTo>
                          <a:pt x="1797" y="528"/>
                        </a:lnTo>
                        <a:lnTo>
                          <a:pt x="1797" y="528"/>
                        </a:lnTo>
                        <a:lnTo>
                          <a:pt x="1803" y="528"/>
                        </a:lnTo>
                        <a:lnTo>
                          <a:pt x="1803" y="528"/>
                        </a:lnTo>
                        <a:lnTo>
                          <a:pt x="1803" y="528"/>
                        </a:lnTo>
                        <a:lnTo>
                          <a:pt x="1803" y="528"/>
                        </a:lnTo>
                        <a:lnTo>
                          <a:pt x="1803" y="528"/>
                        </a:lnTo>
                        <a:lnTo>
                          <a:pt x="1803" y="528"/>
                        </a:lnTo>
                        <a:lnTo>
                          <a:pt x="1803" y="528"/>
                        </a:lnTo>
                        <a:lnTo>
                          <a:pt x="1809" y="528"/>
                        </a:lnTo>
                        <a:lnTo>
                          <a:pt x="1809" y="528"/>
                        </a:lnTo>
                        <a:lnTo>
                          <a:pt x="1809" y="528"/>
                        </a:lnTo>
                        <a:lnTo>
                          <a:pt x="1809" y="528"/>
                        </a:lnTo>
                        <a:lnTo>
                          <a:pt x="1809" y="528"/>
                        </a:lnTo>
                        <a:lnTo>
                          <a:pt x="1816" y="528"/>
                        </a:lnTo>
                        <a:lnTo>
                          <a:pt x="1816" y="528"/>
                        </a:lnTo>
                        <a:lnTo>
                          <a:pt x="1816" y="528"/>
                        </a:lnTo>
                        <a:lnTo>
                          <a:pt x="1816" y="528"/>
                        </a:lnTo>
                        <a:lnTo>
                          <a:pt x="1816" y="528"/>
                        </a:lnTo>
                        <a:lnTo>
                          <a:pt x="1816" y="528"/>
                        </a:lnTo>
                        <a:lnTo>
                          <a:pt x="1816" y="528"/>
                        </a:lnTo>
                        <a:lnTo>
                          <a:pt x="1822" y="528"/>
                        </a:lnTo>
                        <a:lnTo>
                          <a:pt x="1822" y="528"/>
                        </a:lnTo>
                        <a:lnTo>
                          <a:pt x="1822" y="528"/>
                        </a:lnTo>
                        <a:lnTo>
                          <a:pt x="1822" y="528"/>
                        </a:lnTo>
                        <a:lnTo>
                          <a:pt x="1822" y="528"/>
                        </a:lnTo>
                        <a:lnTo>
                          <a:pt x="1828" y="528"/>
                        </a:lnTo>
                        <a:lnTo>
                          <a:pt x="1828" y="528"/>
                        </a:lnTo>
                        <a:lnTo>
                          <a:pt x="1828" y="528"/>
                        </a:lnTo>
                        <a:lnTo>
                          <a:pt x="1828" y="528"/>
                        </a:lnTo>
                        <a:lnTo>
                          <a:pt x="1828" y="528"/>
                        </a:lnTo>
                        <a:lnTo>
                          <a:pt x="1828" y="528"/>
                        </a:lnTo>
                        <a:lnTo>
                          <a:pt x="1834" y="528"/>
                        </a:lnTo>
                        <a:lnTo>
                          <a:pt x="1834" y="528"/>
                        </a:lnTo>
                        <a:lnTo>
                          <a:pt x="1834" y="528"/>
                        </a:lnTo>
                        <a:lnTo>
                          <a:pt x="1834" y="528"/>
                        </a:lnTo>
                        <a:lnTo>
                          <a:pt x="1834" y="528"/>
                        </a:lnTo>
                        <a:lnTo>
                          <a:pt x="1834" y="528"/>
                        </a:lnTo>
                        <a:lnTo>
                          <a:pt x="1841" y="528"/>
                        </a:lnTo>
                        <a:lnTo>
                          <a:pt x="1841" y="528"/>
                        </a:lnTo>
                        <a:lnTo>
                          <a:pt x="1841" y="528"/>
                        </a:lnTo>
                        <a:lnTo>
                          <a:pt x="1841" y="528"/>
                        </a:lnTo>
                        <a:lnTo>
                          <a:pt x="1841" y="528"/>
                        </a:lnTo>
                        <a:lnTo>
                          <a:pt x="1841" y="528"/>
                        </a:lnTo>
                        <a:lnTo>
                          <a:pt x="1847" y="528"/>
                        </a:lnTo>
                        <a:lnTo>
                          <a:pt x="1847" y="528"/>
                        </a:lnTo>
                        <a:lnTo>
                          <a:pt x="1847" y="528"/>
                        </a:lnTo>
                        <a:lnTo>
                          <a:pt x="1847" y="528"/>
                        </a:lnTo>
                        <a:lnTo>
                          <a:pt x="1847" y="528"/>
                        </a:lnTo>
                        <a:lnTo>
                          <a:pt x="1847" y="528"/>
                        </a:lnTo>
                        <a:lnTo>
                          <a:pt x="1853" y="528"/>
                        </a:lnTo>
                        <a:lnTo>
                          <a:pt x="1853" y="528"/>
                        </a:lnTo>
                        <a:lnTo>
                          <a:pt x="1853" y="528"/>
                        </a:lnTo>
                        <a:lnTo>
                          <a:pt x="1853" y="528"/>
                        </a:lnTo>
                        <a:lnTo>
                          <a:pt x="1853" y="528"/>
                        </a:lnTo>
                        <a:lnTo>
                          <a:pt x="1853" y="528"/>
                        </a:lnTo>
                        <a:lnTo>
                          <a:pt x="1859" y="528"/>
                        </a:lnTo>
                        <a:lnTo>
                          <a:pt x="1859" y="528"/>
                        </a:lnTo>
                        <a:lnTo>
                          <a:pt x="1859" y="528"/>
                        </a:lnTo>
                        <a:lnTo>
                          <a:pt x="1859" y="528"/>
                        </a:lnTo>
                        <a:lnTo>
                          <a:pt x="1859" y="528"/>
                        </a:lnTo>
                        <a:lnTo>
                          <a:pt x="1859" y="528"/>
                        </a:lnTo>
                        <a:lnTo>
                          <a:pt x="1866" y="528"/>
                        </a:lnTo>
                        <a:lnTo>
                          <a:pt x="1866" y="528"/>
                        </a:lnTo>
                        <a:lnTo>
                          <a:pt x="1866" y="528"/>
                        </a:lnTo>
                        <a:lnTo>
                          <a:pt x="1866" y="528"/>
                        </a:lnTo>
                        <a:lnTo>
                          <a:pt x="1866" y="528"/>
                        </a:lnTo>
                        <a:lnTo>
                          <a:pt x="1866" y="528"/>
                        </a:lnTo>
                        <a:lnTo>
                          <a:pt x="1872" y="528"/>
                        </a:lnTo>
                        <a:lnTo>
                          <a:pt x="1872" y="528"/>
                        </a:lnTo>
                        <a:lnTo>
                          <a:pt x="1872" y="528"/>
                        </a:lnTo>
                        <a:lnTo>
                          <a:pt x="1872" y="528"/>
                        </a:lnTo>
                        <a:lnTo>
                          <a:pt x="1872" y="528"/>
                        </a:lnTo>
                        <a:lnTo>
                          <a:pt x="1872" y="528"/>
                        </a:lnTo>
                        <a:lnTo>
                          <a:pt x="1872" y="528"/>
                        </a:lnTo>
                        <a:lnTo>
                          <a:pt x="1878" y="528"/>
                        </a:lnTo>
                        <a:lnTo>
                          <a:pt x="1878" y="528"/>
                        </a:lnTo>
                        <a:lnTo>
                          <a:pt x="1878" y="528"/>
                        </a:lnTo>
                        <a:lnTo>
                          <a:pt x="1878" y="528"/>
                        </a:lnTo>
                        <a:lnTo>
                          <a:pt x="1878" y="528"/>
                        </a:lnTo>
                        <a:lnTo>
                          <a:pt x="1878" y="528"/>
                        </a:lnTo>
                        <a:lnTo>
                          <a:pt x="1884" y="528"/>
                        </a:lnTo>
                        <a:lnTo>
                          <a:pt x="1884" y="528"/>
                        </a:lnTo>
                        <a:lnTo>
                          <a:pt x="1884" y="528"/>
                        </a:lnTo>
                        <a:lnTo>
                          <a:pt x="1884" y="528"/>
                        </a:lnTo>
                        <a:lnTo>
                          <a:pt x="1884" y="528"/>
                        </a:lnTo>
                        <a:lnTo>
                          <a:pt x="1884" y="528"/>
                        </a:lnTo>
                        <a:lnTo>
                          <a:pt x="1891" y="528"/>
                        </a:lnTo>
                        <a:lnTo>
                          <a:pt x="1891" y="528"/>
                        </a:lnTo>
                        <a:lnTo>
                          <a:pt x="1891" y="528"/>
                        </a:lnTo>
                        <a:lnTo>
                          <a:pt x="1891" y="528"/>
                        </a:lnTo>
                        <a:lnTo>
                          <a:pt x="1891" y="528"/>
                        </a:lnTo>
                        <a:lnTo>
                          <a:pt x="1891" y="528"/>
                        </a:lnTo>
                        <a:lnTo>
                          <a:pt x="1897" y="528"/>
                        </a:lnTo>
                        <a:lnTo>
                          <a:pt x="1897" y="528"/>
                        </a:lnTo>
                        <a:lnTo>
                          <a:pt x="1897" y="528"/>
                        </a:lnTo>
                        <a:lnTo>
                          <a:pt x="1897" y="528"/>
                        </a:lnTo>
                        <a:lnTo>
                          <a:pt x="1897" y="528"/>
                        </a:lnTo>
                        <a:lnTo>
                          <a:pt x="1897" y="528"/>
                        </a:lnTo>
                        <a:lnTo>
                          <a:pt x="1903" y="528"/>
                        </a:lnTo>
                        <a:lnTo>
                          <a:pt x="1903" y="528"/>
                        </a:lnTo>
                        <a:lnTo>
                          <a:pt x="1903" y="528"/>
                        </a:lnTo>
                        <a:lnTo>
                          <a:pt x="1903" y="528"/>
                        </a:lnTo>
                        <a:lnTo>
                          <a:pt x="1903" y="528"/>
                        </a:lnTo>
                        <a:lnTo>
                          <a:pt x="1903" y="528"/>
                        </a:lnTo>
                        <a:lnTo>
                          <a:pt x="1909" y="528"/>
                        </a:lnTo>
                        <a:lnTo>
                          <a:pt x="1909" y="528"/>
                        </a:lnTo>
                        <a:lnTo>
                          <a:pt x="1909" y="528"/>
                        </a:lnTo>
                        <a:lnTo>
                          <a:pt x="1909" y="528"/>
                        </a:lnTo>
                        <a:lnTo>
                          <a:pt x="1909" y="528"/>
                        </a:lnTo>
                        <a:lnTo>
                          <a:pt x="1909" y="528"/>
                        </a:lnTo>
                        <a:lnTo>
                          <a:pt x="1915" y="528"/>
                        </a:lnTo>
                        <a:lnTo>
                          <a:pt x="1915" y="528"/>
                        </a:lnTo>
                        <a:lnTo>
                          <a:pt x="1915" y="528"/>
                        </a:lnTo>
                        <a:lnTo>
                          <a:pt x="1915" y="528"/>
                        </a:lnTo>
                        <a:lnTo>
                          <a:pt x="1915" y="528"/>
                        </a:lnTo>
                        <a:lnTo>
                          <a:pt x="1915" y="528"/>
                        </a:lnTo>
                        <a:lnTo>
                          <a:pt x="1922" y="528"/>
                        </a:lnTo>
                        <a:lnTo>
                          <a:pt x="1922" y="528"/>
                        </a:lnTo>
                        <a:lnTo>
                          <a:pt x="1922" y="528"/>
                        </a:lnTo>
                        <a:lnTo>
                          <a:pt x="1922" y="528"/>
                        </a:lnTo>
                        <a:lnTo>
                          <a:pt x="1922" y="528"/>
                        </a:lnTo>
                        <a:lnTo>
                          <a:pt x="1922" y="528"/>
                        </a:lnTo>
                        <a:lnTo>
                          <a:pt x="1928" y="528"/>
                        </a:lnTo>
                        <a:lnTo>
                          <a:pt x="1928" y="528"/>
                        </a:lnTo>
                        <a:lnTo>
                          <a:pt x="1928" y="528"/>
                        </a:lnTo>
                        <a:lnTo>
                          <a:pt x="1928" y="528"/>
                        </a:lnTo>
                        <a:lnTo>
                          <a:pt x="1928" y="528"/>
                        </a:lnTo>
                        <a:lnTo>
                          <a:pt x="1928" y="528"/>
                        </a:lnTo>
                        <a:lnTo>
                          <a:pt x="1934" y="528"/>
                        </a:lnTo>
                        <a:lnTo>
                          <a:pt x="1934" y="528"/>
                        </a:lnTo>
                        <a:lnTo>
                          <a:pt x="1934" y="528"/>
                        </a:lnTo>
                        <a:lnTo>
                          <a:pt x="1934" y="528"/>
                        </a:lnTo>
                        <a:lnTo>
                          <a:pt x="1934" y="528"/>
                        </a:lnTo>
                        <a:lnTo>
                          <a:pt x="1934" y="528"/>
                        </a:lnTo>
                        <a:lnTo>
                          <a:pt x="1940" y="528"/>
                        </a:lnTo>
                        <a:lnTo>
                          <a:pt x="1940" y="528"/>
                        </a:lnTo>
                        <a:lnTo>
                          <a:pt x="1940" y="528"/>
                        </a:lnTo>
                        <a:lnTo>
                          <a:pt x="1940" y="528"/>
                        </a:lnTo>
                        <a:lnTo>
                          <a:pt x="1940" y="528"/>
                        </a:lnTo>
                        <a:lnTo>
                          <a:pt x="1940" y="528"/>
                        </a:lnTo>
                        <a:lnTo>
                          <a:pt x="1947" y="528"/>
                        </a:lnTo>
                        <a:lnTo>
                          <a:pt x="1947" y="528"/>
                        </a:lnTo>
                        <a:lnTo>
                          <a:pt x="1947" y="528"/>
                        </a:lnTo>
                        <a:lnTo>
                          <a:pt x="1947" y="528"/>
                        </a:lnTo>
                        <a:lnTo>
                          <a:pt x="1947" y="528"/>
                        </a:lnTo>
                        <a:lnTo>
                          <a:pt x="1947" y="528"/>
                        </a:lnTo>
                        <a:lnTo>
                          <a:pt x="1953" y="528"/>
                        </a:lnTo>
                        <a:lnTo>
                          <a:pt x="1953" y="528"/>
                        </a:lnTo>
                        <a:lnTo>
                          <a:pt x="1953" y="528"/>
                        </a:lnTo>
                        <a:lnTo>
                          <a:pt x="1953" y="528"/>
                        </a:lnTo>
                        <a:lnTo>
                          <a:pt x="1953" y="528"/>
                        </a:lnTo>
                        <a:lnTo>
                          <a:pt x="1953" y="528"/>
                        </a:lnTo>
                        <a:lnTo>
                          <a:pt x="1959" y="528"/>
                        </a:lnTo>
                        <a:lnTo>
                          <a:pt x="1959" y="528"/>
                        </a:lnTo>
                        <a:lnTo>
                          <a:pt x="1959" y="528"/>
                        </a:lnTo>
                        <a:lnTo>
                          <a:pt x="1959" y="528"/>
                        </a:lnTo>
                        <a:lnTo>
                          <a:pt x="1959" y="528"/>
                        </a:lnTo>
                        <a:lnTo>
                          <a:pt x="1959" y="528"/>
                        </a:lnTo>
                        <a:lnTo>
                          <a:pt x="1965" y="528"/>
                        </a:lnTo>
                        <a:lnTo>
                          <a:pt x="1965" y="528"/>
                        </a:lnTo>
                        <a:lnTo>
                          <a:pt x="1965" y="528"/>
                        </a:lnTo>
                        <a:lnTo>
                          <a:pt x="1965" y="528"/>
                        </a:lnTo>
                        <a:lnTo>
                          <a:pt x="1965" y="528"/>
                        </a:lnTo>
                        <a:lnTo>
                          <a:pt x="1965" y="528"/>
                        </a:lnTo>
                        <a:lnTo>
                          <a:pt x="1972" y="528"/>
                        </a:lnTo>
                        <a:lnTo>
                          <a:pt x="1972" y="528"/>
                        </a:lnTo>
                        <a:lnTo>
                          <a:pt x="1972" y="528"/>
                        </a:lnTo>
                        <a:lnTo>
                          <a:pt x="1972" y="528"/>
                        </a:lnTo>
                        <a:lnTo>
                          <a:pt x="1972" y="528"/>
                        </a:lnTo>
                        <a:lnTo>
                          <a:pt x="1972" y="528"/>
                        </a:lnTo>
                        <a:lnTo>
                          <a:pt x="1978" y="528"/>
                        </a:lnTo>
                        <a:lnTo>
                          <a:pt x="1978" y="528"/>
                        </a:lnTo>
                        <a:lnTo>
                          <a:pt x="1978" y="528"/>
                        </a:lnTo>
                        <a:lnTo>
                          <a:pt x="1978" y="528"/>
                        </a:lnTo>
                        <a:lnTo>
                          <a:pt x="1978" y="528"/>
                        </a:lnTo>
                        <a:lnTo>
                          <a:pt x="1978" y="528"/>
                        </a:lnTo>
                        <a:lnTo>
                          <a:pt x="1984" y="528"/>
                        </a:lnTo>
                        <a:lnTo>
                          <a:pt x="1984" y="528"/>
                        </a:lnTo>
                        <a:lnTo>
                          <a:pt x="1984" y="528"/>
                        </a:lnTo>
                        <a:lnTo>
                          <a:pt x="1984" y="528"/>
                        </a:lnTo>
                        <a:lnTo>
                          <a:pt x="1984" y="528"/>
                        </a:lnTo>
                        <a:lnTo>
                          <a:pt x="1984" y="528"/>
                        </a:lnTo>
                        <a:lnTo>
                          <a:pt x="1990" y="528"/>
                        </a:lnTo>
                        <a:lnTo>
                          <a:pt x="1990" y="528"/>
                        </a:lnTo>
                        <a:lnTo>
                          <a:pt x="1990" y="528"/>
                        </a:lnTo>
                        <a:lnTo>
                          <a:pt x="1990" y="528"/>
                        </a:lnTo>
                        <a:lnTo>
                          <a:pt x="1990" y="528"/>
                        </a:lnTo>
                        <a:lnTo>
                          <a:pt x="1990" y="528"/>
                        </a:lnTo>
                        <a:lnTo>
                          <a:pt x="1997" y="528"/>
                        </a:lnTo>
                        <a:lnTo>
                          <a:pt x="1997" y="528"/>
                        </a:lnTo>
                        <a:lnTo>
                          <a:pt x="1997" y="528"/>
                        </a:lnTo>
                        <a:lnTo>
                          <a:pt x="1997" y="528"/>
                        </a:lnTo>
                        <a:lnTo>
                          <a:pt x="1997" y="528"/>
                        </a:lnTo>
                        <a:lnTo>
                          <a:pt x="1997" y="528"/>
                        </a:lnTo>
                        <a:lnTo>
                          <a:pt x="2003" y="528"/>
                        </a:lnTo>
                        <a:lnTo>
                          <a:pt x="2003" y="528"/>
                        </a:lnTo>
                        <a:lnTo>
                          <a:pt x="2003" y="528"/>
                        </a:lnTo>
                        <a:lnTo>
                          <a:pt x="2003" y="528"/>
                        </a:lnTo>
                        <a:lnTo>
                          <a:pt x="2003" y="528"/>
                        </a:lnTo>
                        <a:lnTo>
                          <a:pt x="2003" y="528"/>
                        </a:lnTo>
                        <a:lnTo>
                          <a:pt x="2009" y="528"/>
                        </a:lnTo>
                        <a:lnTo>
                          <a:pt x="2009" y="528"/>
                        </a:lnTo>
                        <a:lnTo>
                          <a:pt x="2009" y="528"/>
                        </a:lnTo>
                        <a:lnTo>
                          <a:pt x="2009" y="528"/>
                        </a:lnTo>
                        <a:lnTo>
                          <a:pt x="2009" y="528"/>
                        </a:lnTo>
                        <a:lnTo>
                          <a:pt x="2009" y="528"/>
                        </a:lnTo>
                        <a:lnTo>
                          <a:pt x="2015" y="528"/>
                        </a:lnTo>
                        <a:lnTo>
                          <a:pt x="2015" y="528"/>
                        </a:lnTo>
                        <a:lnTo>
                          <a:pt x="2015" y="528"/>
                        </a:lnTo>
                        <a:lnTo>
                          <a:pt x="2015" y="528"/>
                        </a:lnTo>
                        <a:lnTo>
                          <a:pt x="2015" y="528"/>
                        </a:lnTo>
                        <a:lnTo>
                          <a:pt x="2015" y="528"/>
                        </a:lnTo>
                        <a:lnTo>
                          <a:pt x="2022" y="528"/>
                        </a:lnTo>
                        <a:lnTo>
                          <a:pt x="2022" y="528"/>
                        </a:lnTo>
                        <a:lnTo>
                          <a:pt x="2022" y="528"/>
                        </a:lnTo>
                        <a:lnTo>
                          <a:pt x="2022" y="528"/>
                        </a:lnTo>
                        <a:lnTo>
                          <a:pt x="2022" y="528"/>
                        </a:lnTo>
                        <a:lnTo>
                          <a:pt x="2022" y="528"/>
                        </a:lnTo>
                        <a:lnTo>
                          <a:pt x="2028" y="528"/>
                        </a:lnTo>
                        <a:lnTo>
                          <a:pt x="2028" y="528"/>
                        </a:lnTo>
                        <a:lnTo>
                          <a:pt x="2028" y="528"/>
                        </a:lnTo>
                        <a:lnTo>
                          <a:pt x="2028" y="528"/>
                        </a:lnTo>
                        <a:lnTo>
                          <a:pt x="2028" y="528"/>
                        </a:lnTo>
                        <a:lnTo>
                          <a:pt x="2028" y="528"/>
                        </a:lnTo>
                        <a:lnTo>
                          <a:pt x="2034" y="528"/>
                        </a:lnTo>
                        <a:lnTo>
                          <a:pt x="2034" y="528"/>
                        </a:lnTo>
                        <a:lnTo>
                          <a:pt x="2034" y="528"/>
                        </a:lnTo>
                        <a:lnTo>
                          <a:pt x="2034" y="528"/>
                        </a:lnTo>
                        <a:lnTo>
                          <a:pt x="2034" y="528"/>
                        </a:lnTo>
                        <a:lnTo>
                          <a:pt x="2034" y="528"/>
                        </a:lnTo>
                        <a:lnTo>
                          <a:pt x="2040" y="528"/>
                        </a:lnTo>
                        <a:lnTo>
                          <a:pt x="2040" y="528"/>
                        </a:lnTo>
                        <a:lnTo>
                          <a:pt x="2040" y="528"/>
                        </a:lnTo>
                        <a:lnTo>
                          <a:pt x="2040" y="528"/>
                        </a:lnTo>
                        <a:lnTo>
                          <a:pt x="2040" y="528"/>
                        </a:lnTo>
                        <a:lnTo>
                          <a:pt x="2040" y="528"/>
                        </a:lnTo>
                        <a:lnTo>
                          <a:pt x="2047" y="528"/>
                        </a:lnTo>
                        <a:lnTo>
                          <a:pt x="2047" y="528"/>
                        </a:lnTo>
                        <a:lnTo>
                          <a:pt x="2047" y="528"/>
                        </a:lnTo>
                        <a:lnTo>
                          <a:pt x="2047" y="528"/>
                        </a:lnTo>
                        <a:lnTo>
                          <a:pt x="2047" y="528"/>
                        </a:lnTo>
                        <a:lnTo>
                          <a:pt x="2047" y="528"/>
                        </a:lnTo>
                        <a:lnTo>
                          <a:pt x="2053" y="528"/>
                        </a:lnTo>
                        <a:lnTo>
                          <a:pt x="2053" y="528"/>
                        </a:lnTo>
                        <a:lnTo>
                          <a:pt x="2053" y="528"/>
                        </a:lnTo>
                        <a:lnTo>
                          <a:pt x="2053" y="528"/>
                        </a:lnTo>
                        <a:lnTo>
                          <a:pt x="2053" y="528"/>
                        </a:lnTo>
                        <a:lnTo>
                          <a:pt x="2053" y="528"/>
                        </a:lnTo>
                        <a:lnTo>
                          <a:pt x="2059" y="528"/>
                        </a:lnTo>
                        <a:lnTo>
                          <a:pt x="2059" y="528"/>
                        </a:lnTo>
                        <a:lnTo>
                          <a:pt x="2059" y="528"/>
                        </a:lnTo>
                        <a:lnTo>
                          <a:pt x="2059" y="528"/>
                        </a:lnTo>
                        <a:lnTo>
                          <a:pt x="2059" y="528"/>
                        </a:lnTo>
                        <a:lnTo>
                          <a:pt x="2059" y="528"/>
                        </a:lnTo>
                        <a:lnTo>
                          <a:pt x="2065" y="528"/>
                        </a:lnTo>
                        <a:lnTo>
                          <a:pt x="2065" y="528"/>
                        </a:lnTo>
                        <a:lnTo>
                          <a:pt x="2065" y="528"/>
                        </a:lnTo>
                        <a:lnTo>
                          <a:pt x="2065" y="528"/>
                        </a:lnTo>
                        <a:lnTo>
                          <a:pt x="2065" y="528"/>
                        </a:lnTo>
                        <a:lnTo>
                          <a:pt x="2065" y="528"/>
                        </a:lnTo>
                        <a:lnTo>
                          <a:pt x="2071" y="528"/>
                        </a:lnTo>
                        <a:lnTo>
                          <a:pt x="2071" y="528"/>
                        </a:lnTo>
                        <a:lnTo>
                          <a:pt x="2071" y="528"/>
                        </a:lnTo>
                        <a:lnTo>
                          <a:pt x="2071" y="528"/>
                        </a:lnTo>
                        <a:lnTo>
                          <a:pt x="2071" y="528"/>
                        </a:lnTo>
                        <a:lnTo>
                          <a:pt x="2071" y="528"/>
                        </a:lnTo>
                        <a:lnTo>
                          <a:pt x="2078" y="528"/>
                        </a:lnTo>
                        <a:lnTo>
                          <a:pt x="2078" y="528"/>
                        </a:lnTo>
                        <a:lnTo>
                          <a:pt x="2078" y="528"/>
                        </a:lnTo>
                        <a:lnTo>
                          <a:pt x="2078" y="528"/>
                        </a:lnTo>
                        <a:lnTo>
                          <a:pt x="2078" y="528"/>
                        </a:lnTo>
                        <a:lnTo>
                          <a:pt x="2078" y="528"/>
                        </a:lnTo>
                        <a:lnTo>
                          <a:pt x="2084" y="528"/>
                        </a:lnTo>
                        <a:lnTo>
                          <a:pt x="2084" y="528"/>
                        </a:lnTo>
                        <a:lnTo>
                          <a:pt x="2084" y="528"/>
                        </a:lnTo>
                        <a:lnTo>
                          <a:pt x="2084" y="528"/>
                        </a:lnTo>
                        <a:lnTo>
                          <a:pt x="2084" y="528"/>
                        </a:lnTo>
                        <a:lnTo>
                          <a:pt x="2084" y="528"/>
                        </a:lnTo>
                        <a:lnTo>
                          <a:pt x="2090" y="528"/>
                        </a:lnTo>
                        <a:lnTo>
                          <a:pt x="2090" y="528"/>
                        </a:lnTo>
                        <a:lnTo>
                          <a:pt x="2090" y="528"/>
                        </a:lnTo>
                        <a:lnTo>
                          <a:pt x="2090" y="528"/>
                        </a:lnTo>
                        <a:lnTo>
                          <a:pt x="2090" y="528"/>
                        </a:lnTo>
                        <a:lnTo>
                          <a:pt x="2090" y="528"/>
                        </a:lnTo>
                        <a:lnTo>
                          <a:pt x="2096" y="528"/>
                        </a:lnTo>
                        <a:lnTo>
                          <a:pt x="2096" y="528"/>
                        </a:lnTo>
                        <a:lnTo>
                          <a:pt x="2096" y="528"/>
                        </a:lnTo>
                        <a:lnTo>
                          <a:pt x="2096" y="528"/>
                        </a:lnTo>
                        <a:lnTo>
                          <a:pt x="2096" y="528"/>
                        </a:lnTo>
                        <a:lnTo>
                          <a:pt x="2096" y="528"/>
                        </a:lnTo>
                        <a:lnTo>
                          <a:pt x="2103" y="528"/>
                        </a:lnTo>
                        <a:lnTo>
                          <a:pt x="2103" y="528"/>
                        </a:lnTo>
                        <a:lnTo>
                          <a:pt x="2103" y="528"/>
                        </a:lnTo>
                        <a:lnTo>
                          <a:pt x="2103" y="528"/>
                        </a:lnTo>
                        <a:lnTo>
                          <a:pt x="2103" y="528"/>
                        </a:lnTo>
                        <a:lnTo>
                          <a:pt x="2103" y="528"/>
                        </a:lnTo>
                        <a:lnTo>
                          <a:pt x="2109" y="528"/>
                        </a:lnTo>
                        <a:lnTo>
                          <a:pt x="2109" y="528"/>
                        </a:lnTo>
                        <a:lnTo>
                          <a:pt x="2109" y="528"/>
                        </a:lnTo>
                        <a:lnTo>
                          <a:pt x="2109" y="528"/>
                        </a:lnTo>
                        <a:lnTo>
                          <a:pt x="2109" y="528"/>
                        </a:lnTo>
                        <a:lnTo>
                          <a:pt x="2109" y="528"/>
                        </a:lnTo>
                        <a:lnTo>
                          <a:pt x="2109" y="528"/>
                        </a:lnTo>
                        <a:lnTo>
                          <a:pt x="2115" y="528"/>
                        </a:lnTo>
                        <a:lnTo>
                          <a:pt x="2115" y="528"/>
                        </a:lnTo>
                        <a:lnTo>
                          <a:pt x="2115" y="528"/>
                        </a:lnTo>
                        <a:lnTo>
                          <a:pt x="2115" y="528"/>
                        </a:lnTo>
                        <a:lnTo>
                          <a:pt x="2115" y="528"/>
                        </a:lnTo>
                        <a:lnTo>
                          <a:pt x="2115" y="528"/>
                        </a:lnTo>
                        <a:lnTo>
                          <a:pt x="2121" y="528"/>
                        </a:lnTo>
                        <a:lnTo>
                          <a:pt x="2121" y="528"/>
                        </a:lnTo>
                        <a:lnTo>
                          <a:pt x="2121" y="528"/>
                        </a:lnTo>
                        <a:lnTo>
                          <a:pt x="2121" y="528"/>
                        </a:lnTo>
                        <a:lnTo>
                          <a:pt x="2121" y="528"/>
                        </a:lnTo>
                        <a:lnTo>
                          <a:pt x="2121" y="528"/>
                        </a:lnTo>
                        <a:lnTo>
                          <a:pt x="2128" y="528"/>
                        </a:lnTo>
                        <a:lnTo>
                          <a:pt x="2128" y="528"/>
                        </a:lnTo>
                        <a:lnTo>
                          <a:pt x="2128" y="528"/>
                        </a:lnTo>
                        <a:lnTo>
                          <a:pt x="2128" y="528"/>
                        </a:lnTo>
                        <a:lnTo>
                          <a:pt x="2128" y="528"/>
                        </a:lnTo>
                        <a:lnTo>
                          <a:pt x="2128" y="528"/>
                        </a:lnTo>
                        <a:lnTo>
                          <a:pt x="2134" y="528"/>
                        </a:lnTo>
                        <a:lnTo>
                          <a:pt x="2134" y="528"/>
                        </a:lnTo>
                        <a:lnTo>
                          <a:pt x="2134" y="528"/>
                        </a:lnTo>
                        <a:lnTo>
                          <a:pt x="2134" y="528"/>
                        </a:lnTo>
                        <a:lnTo>
                          <a:pt x="2134" y="528"/>
                        </a:lnTo>
                        <a:lnTo>
                          <a:pt x="2134" y="528"/>
                        </a:lnTo>
                        <a:lnTo>
                          <a:pt x="2140" y="528"/>
                        </a:lnTo>
                        <a:lnTo>
                          <a:pt x="2140" y="528"/>
                        </a:lnTo>
                        <a:lnTo>
                          <a:pt x="2140" y="528"/>
                        </a:lnTo>
                        <a:lnTo>
                          <a:pt x="2140" y="528"/>
                        </a:lnTo>
                        <a:lnTo>
                          <a:pt x="2140" y="528"/>
                        </a:lnTo>
                        <a:lnTo>
                          <a:pt x="2140" y="528"/>
                        </a:lnTo>
                        <a:lnTo>
                          <a:pt x="2146" y="528"/>
                        </a:lnTo>
                        <a:lnTo>
                          <a:pt x="2146" y="528"/>
                        </a:lnTo>
                        <a:lnTo>
                          <a:pt x="2146" y="528"/>
                        </a:lnTo>
                        <a:lnTo>
                          <a:pt x="2146" y="528"/>
                        </a:lnTo>
                        <a:lnTo>
                          <a:pt x="2146" y="528"/>
                        </a:lnTo>
                        <a:lnTo>
                          <a:pt x="2153" y="528"/>
                        </a:lnTo>
                        <a:lnTo>
                          <a:pt x="2153" y="528"/>
                        </a:lnTo>
                        <a:lnTo>
                          <a:pt x="2153" y="528"/>
                        </a:lnTo>
                        <a:lnTo>
                          <a:pt x="2153" y="528"/>
                        </a:lnTo>
                        <a:lnTo>
                          <a:pt x="2153" y="528"/>
                        </a:lnTo>
                        <a:lnTo>
                          <a:pt x="2153" y="528"/>
                        </a:lnTo>
                        <a:lnTo>
                          <a:pt x="2153" y="528"/>
                        </a:lnTo>
                        <a:lnTo>
                          <a:pt x="2159" y="528"/>
                        </a:lnTo>
                        <a:lnTo>
                          <a:pt x="2159" y="528"/>
                        </a:lnTo>
                        <a:lnTo>
                          <a:pt x="2159" y="528"/>
                        </a:lnTo>
                        <a:lnTo>
                          <a:pt x="2159" y="528"/>
                        </a:lnTo>
                        <a:lnTo>
                          <a:pt x="2159" y="528"/>
                        </a:lnTo>
                        <a:lnTo>
                          <a:pt x="2165" y="528"/>
                        </a:lnTo>
                        <a:lnTo>
                          <a:pt x="2165" y="528"/>
                        </a:lnTo>
                        <a:lnTo>
                          <a:pt x="2165" y="528"/>
                        </a:lnTo>
                        <a:lnTo>
                          <a:pt x="2165" y="528"/>
                        </a:lnTo>
                        <a:lnTo>
                          <a:pt x="2165" y="528"/>
                        </a:lnTo>
                        <a:lnTo>
                          <a:pt x="2165" y="528"/>
                        </a:lnTo>
                        <a:lnTo>
                          <a:pt x="2165" y="528"/>
                        </a:lnTo>
                        <a:lnTo>
                          <a:pt x="2171" y="528"/>
                        </a:lnTo>
                        <a:lnTo>
                          <a:pt x="2171" y="528"/>
                        </a:lnTo>
                        <a:lnTo>
                          <a:pt x="2171" y="528"/>
                        </a:lnTo>
                        <a:lnTo>
                          <a:pt x="2171" y="528"/>
                        </a:lnTo>
                        <a:lnTo>
                          <a:pt x="2171" y="528"/>
                        </a:lnTo>
                        <a:lnTo>
                          <a:pt x="2171" y="528"/>
                        </a:lnTo>
                        <a:lnTo>
                          <a:pt x="2178" y="528"/>
                        </a:lnTo>
                        <a:lnTo>
                          <a:pt x="2178" y="528"/>
                        </a:lnTo>
                        <a:lnTo>
                          <a:pt x="2178" y="528"/>
                        </a:lnTo>
                        <a:lnTo>
                          <a:pt x="2178" y="528"/>
                        </a:lnTo>
                        <a:lnTo>
                          <a:pt x="2178" y="528"/>
                        </a:lnTo>
                        <a:lnTo>
                          <a:pt x="2184" y="528"/>
                        </a:lnTo>
                        <a:lnTo>
                          <a:pt x="2184" y="528"/>
                        </a:lnTo>
                        <a:lnTo>
                          <a:pt x="2184" y="528"/>
                        </a:lnTo>
                        <a:lnTo>
                          <a:pt x="2184" y="528"/>
                        </a:lnTo>
                        <a:lnTo>
                          <a:pt x="2184" y="528"/>
                        </a:lnTo>
                        <a:lnTo>
                          <a:pt x="2184" y="528"/>
                        </a:lnTo>
                        <a:lnTo>
                          <a:pt x="2190" y="528"/>
                        </a:lnTo>
                        <a:lnTo>
                          <a:pt x="2190" y="528"/>
                        </a:lnTo>
                        <a:lnTo>
                          <a:pt x="2190" y="528"/>
                        </a:lnTo>
                        <a:lnTo>
                          <a:pt x="2190" y="528"/>
                        </a:lnTo>
                        <a:lnTo>
                          <a:pt x="2190" y="528"/>
                        </a:lnTo>
                        <a:lnTo>
                          <a:pt x="2190" y="528"/>
                        </a:lnTo>
                        <a:lnTo>
                          <a:pt x="2196" y="528"/>
                        </a:lnTo>
                        <a:lnTo>
                          <a:pt x="2196" y="528"/>
                        </a:lnTo>
                        <a:lnTo>
                          <a:pt x="2196" y="528"/>
                        </a:lnTo>
                        <a:lnTo>
                          <a:pt x="2196" y="528"/>
                        </a:lnTo>
                        <a:lnTo>
                          <a:pt x="2196" y="528"/>
                        </a:lnTo>
                        <a:lnTo>
                          <a:pt x="2196" y="528"/>
                        </a:lnTo>
                        <a:lnTo>
                          <a:pt x="2203" y="528"/>
                        </a:lnTo>
                        <a:lnTo>
                          <a:pt x="2203" y="528"/>
                        </a:lnTo>
                        <a:lnTo>
                          <a:pt x="2203" y="528"/>
                        </a:lnTo>
                        <a:lnTo>
                          <a:pt x="2203" y="528"/>
                        </a:lnTo>
                        <a:lnTo>
                          <a:pt x="2203" y="528"/>
                        </a:lnTo>
                        <a:lnTo>
                          <a:pt x="2203" y="528"/>
                        </a:lnTo>
                        <a:lnTo>
                          <a:pt x="2209" y="528"/>
                        </a:lnTo>
                        <a:lnTo>
                          <a:pt x="2209" y="528"/>
                        </a:lnTo>
                        <a:lnTo>
                          <a:pt x="2209" y="528"/>
                        </a:lnTo>
                        <a:lnTo>
                          <a:pt x="2209" y="528"/>
                        </a:lnTo>
                        <a:lnTo>
                          <a:pt x="2209" y="528"/>
                        </a:lnTo>
                        <a:lnTo>
                          <a:pt x="2209" y="528"/>
                        </a:lnTo>
                        <a:lnTo>
                          <a:pt x="2209" y="528"/>
                        </a:lnTo>
                        <a:lnTo>
                          <a:pt x="2215" y="528"/>
                        </a:lnTo>
                        <a:lnTo>
                          <a:pt x="2215" y="528"/>
                        </a:lnTo>
                        <a:lnTo>
                          <a:pt x="2215" y="528"/>
                        </a:lnTo>
                        <a:lnTo>
                          <a:pt x="2215" y="528"/>
                        </a:lnTo>
                        <a:lnTo>
                          <a:pt x="2215" y="528"/>
                        </a:lnTo>
                        <a:lnTo>
                          <a:pt x="2215" y="528"/>
                        </a:lnTo>
                        <a:lnTo>
                          <a:pt x="2221" y="528"/>
                        </a:lnTo>
                        <a:lnTo>
                          <a:pt x="2221" y="528"/>
                        </a:lnTo>
                        <a:lnTo>
                          <a:pt x="2221" y="528"/>
                        </a:lnTo>
                        <a:lnTo>
                          <a:pt x="2221" y="528"/>
                        </a:lnTo>
                        <a:lnTo>
                          <a:pt x="2221" y="528"/>
                        </a:lnTo>
                        <a:lnTo>
                          <a:pt x="2221" y="528"/>
                        </a:lnTo>
                        <a:lnTo>
                          <a:pt x="2227" y="528"/>
                        </a:lnTo>
                        <a:lnTo>
                          <a:pt x="2227" y="528"/>
                        </a:lnTo>
                        <a:lnTo>
                          <a:pt x="2227" y="528"/>
                        </a:lnTo>
                        <a:lnTo>
                          <a:pt x="2227" y="528"/>
                        </a:lnTo>
                        <a:lnTo>
                          <a:pt x="2227" y="528"/>
                        </a:lnTo>
                        <a:lnTo>
                          <a:pt x="2227" y="528"/>
                        </a:lnTo>
                        <a:lnTo>
                          <a:pt x="2234" y="528"/>
                        </a:lnTo>
                        <a:lnTo>
                          <a:pt x="2234" y="528"/>
                        </a:lnTo>
                        <a:lnTo>
                          <a:pt x="2234" y="528"/>
                        </a:lnTo>
                        <a:lnTo>
                          <a:pt x="2234" y="528"/>
                        </a:lnTo>
                        <a:lnTo>
                          <a:pt x="2234" y="528"/>
                        </a:lnTo>
                        <a:lnTo>
                          <a:pt x="2234" y="528"/>
                        </a:lnTo>
                        <a:lnTo>
                          <a:pt x="2240" y="528"/>
                        </a:lnTo>
                        <a:lnTo>
                          <a:pt x="2240" y="528"/>
                        </a:lnTo>
                        <a:lnTo>
                          <a:pt x="2240" y="528"/>
                        </a:lnTo>
                        <a:lnTo>
                          <a:pt x="2240" y="528"/>
                        </a:lnTo>
                        <a:lnTo>
                          <a:pt x="2240" y="528"/>
                        </a:lnTo>
                        <a:lnTo>
                          <a:pt x="2240" y="528"/>
                        </a:lnTo>
                        <a:lnTo>
                          <a:pt x="2246" y="528"/>
                        </a:lnTo>
                        <a:lnTo>
                          <a:pt x="2246" y="528"/>
                        </a:lnTo>
                        <a:lnTo>
                          <a:pt x="2246" y="528"/>
                        </a:lnTo>
                        <a:lnTo>
                          <a:pt x="2246" y="528"/>
                        </a:lnTo>
                        <a:lnTo>
                          <a:pt x="2246" y="528"/>
                        </a:lnTo>
                        <a:lnTo>
                          <a:pt x="2246" y="528"/>
                        </a:lnTo>
                        <a:lnTo>
                          <a:pt x="2252" y="528"/>
                        </a:lnTo>
                        <a:lnTo>
                          <a:pt x="2252" y="528"/>
                        </a:lnTo>
                        <a:lnTo>
                          <a:pt x="2252" y="528"/>
                        </a:lnTo>
                        <a:lnTo>
                          <a:pt x="2252" y="528"/>
                        </a:lnTo>
                        <a:lnTo>
                          <a:pt x="2252" y="528"/>
                        </a:lnTo>
                        <a:lnTo>
                          <a:pt x="2252" y="528"/>
                        </a:lnTo>
                        <a:lnTo>
                          <a:pt x="2259" y="528"/>
                        </a:lnTo>
                        <a:lnTo>
                          <a:pt x="2259" y="528"/>
                        </a:lnTo>
                        <a:lnTo>
                          <a:pt x="2259" y="528"/>
                        </a:lnTo>
                        <a:lnTo>
                          <a:pt x="2259" y="528"/>
                        </a:lnTo>
                        <a:lnTo>
                          <a:pt x="2259" y="528"/>
                        </a:lnTo>
                        <a:lnTo>
                          <a:pt x="2259" y="528"/>
                        </a:lnTo>
                        <a:lnTo>
                          <a:pt x="2265" y="528"/>
                        </a:lnTo>
                        <a:lnTo>
                          <a:pt x="2265" y="528"/>
                        </a:lnTo>
                        <a:lnTo>
                          <a:pt x="2265" y="528"/>
                        </a:lnTo>
                        <a:lnTo>
                          <a:pt x="2265" y="528"/>
                        </a:lnTo>
                        <a:lnTo>
                          <a:pt x="2265" y="528"/>
                        </a:lnTo>
                        <a:lnTo>
                          <a:pt x="2265" y="528"/>
                        </a:lnTo>
                        <a:lnTo>
                          <a:pt x="2271" y="528"/>
                        </a:lnTo>
                        <a:lnTo>
                          <a:pt x="2271" y="528"/>
                        </a:lnTo>
                        <a:lnTo>
                          <a:pt x="2271" y="528"/>
                        </a:lnTo>
                        <a:lnTo>
                          <a:pt x="2271" y="528"/>
                        </a:lnTo>
                        <a:lnTo>
                          <a:pt x="2271" y="528"/>
                        </a:lnTo>
                        <a:lnTo>
                          <a:pt x="2271" y="528"/>
                        </a:lnTo>
                        <a:lnTo>
                          <a:pt x="2277" y="528"/>
                        </a:lnTo>
                        <a:lnTo>
                          <a:pt x="2277" y="528"/>
                        </a:lnTo>
                        <a:lnTo>
                          <a:pt x="2277" y="528"/>
                        </a:lnTo>
                        <a:lnTo>
                          <a:pt x="2277" y="528"/>
                        </a:lnTo>
                        <a:lnTo>
                          <a:pt x="2277" y="528"/>
                        </a:lnTo>
                        <a:lnTo>
                          <a:pt x="2277" y="528"/>
                        </a:lnTo>
                        <a:lnTo>
                          <a:pt x="2284" y="528"/>
                        </a:lnTo>
                        <a:lnTo>
                          <a:pt x="2284" y="528"/>
                        </a:lnTo>
                        <a:lnTo>
                          <a:pt x="2284" y="528"/>
                        </a:lnTo>
                        <a:lnTo>
                          <a:pt x="2284" y="528"/>
                        </a:lnTo>
                        <a:lnTo>
                          <a:pt x="2284" y="528"/>
                        </a:lnTo>
                        <a:lnTo>
                          <a:pt x="2290" y="528"/>
                        </a:lnTo>
                        <a:lnTo>
                          <a:pt x="2290" y="528"/>
                        </a:lnTo>
                        <a:lnTo>
                          <a:pt x="2290" y="528"/>
                        </a:lnTo>
                        <a:lnTo>
                          <a:pt x="2290" y="528"/>
                        </a:lnTo>
                        <a:lnTo>
                          <a:pt x="2290" y="528"/>
                        </a:lnTo>
                        <a:lnTo>
                          <a:pt x="2290" y="528"/>
                        </a:lnTo>
                        <a:lnTo>
                          <a:pt x="2290" y="528"/>
                        </a:lnTo>
                        <a:lnTo>
                          <a:pt x="2296" y="528"/>
                        </a:lnTo>
                        <a:lnTo>
                          <a:pt x="2296" y="528"/>
                        </a:lnTo>
                        <a:lnTo>
                          <a:pt x="2296" y="528"/>
                        </a:lnTo>
                        <a:lnTo>
                          <a:pt x="2296" y="528"/>
                        </a:lnTo>
                        <a:lnTo>
                          <a:pt x="2296" y="528"/>
                        </a:lnTo>
                        <a:lnTo>
                          <a:pt x="2296" y="528"/>
                        </a:lnTo>
                        <a:lnTo>
                          <a:pt x="2302" y="528"/>
                        </a:lnTo>
                        <a:lnTo>
                          <a:pt x="2302" y="528"/>
                        </a:lnTo>
                        <a:lnTo>
                          <a:pt x="2302" y="528"/>
                        </a:lnTo>
                        <a:lnTo>
                          <a:pt x="2302" y="528"/>
                        </a:lnTo>
                        <a:lnTo>
                          <a:pt x="2302" y="528"/>
                        </a:lnTo>
                        <a:lnTo>
                          <a:pt x="2302" y="528"/>
                        </a:lnTo>
                        <a:lnTo>
                          <a:pt x="2309" y="528"/>
                        </a:lnTo>
                        <a:lnTo>
                          <a:pt x="2309" y="528"/>
                        </a:lnTo>
                        <a:lnTo>
                          <a:pt x="2309" y="528"/>
                        </a:lnTo>
                        <a:lnTo>
                          <a:pt x="2309" y="528"/>
                        </a:lnTo>
                        <a:lnTo>
                          <a:pt x="2309" y="528"/>
                        </a:lnTo>
                        <a:lnTo>
                          <a:pt x="2309" y="528"/>
                        </a:lnTo>
                        <a:lnTo>
                          <a:pt x="2315" y="528"/>
                        </a:lnTo>
                        <a:lnTo>
                          <a:pt x="2315" y="528"/>
                        </a:lnTo>
                        <a:lnTo>
                          <a:pt x="2315" y="528"/>
                        </a:lnTo>
                        <a:lnTo>
                          <a:pt x="2315" y="528"/>
                        </a:lnTo>
                        <a:lnTo>
                          <a:pt x="2315" y="528"/>
                        </a:lnTo>
                        <a:lnTo>
                          <a:pt x="2315" y="528"/>
                        </a:lnTo>
                        <a:lnTo>
                          <a:pt x="2321" y="528"/>
                        </a:lnTo>
                        <a:lnTo>
                          <a:pt x="2321" y="528"/>
                        </a:lnTo>
                        <a:lnTo>
                          <a:pt x="2321" y="528"/>
                        </a:lnTo>
                        <a:lnTo>
                          <a:pt x="2321" y="528"/>
                        </a:lnTo>
                        <a:lnTo>
                          <a:pt x="2321" y="528"/>
                        </a:lnTo>
                        <a:lnTo>
                          <a:pt x="2321" y="528"/>
                        </a:lnTo>
                        <a:lnTo>
                          <a:pt x="2327" y="528"/>
                        </a:lnTo>
                        <a:lnTo>
                          <a:pt x="2327" y="528"/>
                        </a:lnTo>
                        <a:lnTo>
                          <a:pt x="2327" y="528"/>
                        </a:lnTo>
                        <a:lnTo>
                          <a:pt x="2327" y="528"/>
                        </a:lnTo>
                        <a:lnTo>
                          <a:pt x="2327" y="528"/>
                        </a:lnTo>
                        <a:lnTo>
                          <a:pt x="2327" y="528"/>
                        </a:lnTo>
                        <a:lnTo>
                          <a:pt x="2334" y="528"/>
                        </a:lnTo>
                        <a:lnTo>
                          <a:pt x="2334" y="528"/>
                        </a:lnTo>
                        <a:lnTo>
                          <a:pt x="2334" y="528"/>
                        </a:lnTo>
                        <a:lnTo>
                          <a:pt x="2334" y="528"/>
                        </a:lnTo>
                        <a:lnTo>
                          <a:pt x="2334" y="528"/>
                        </a:lnTo>
                        <a:lnTo>
                          <a:pt x="2334" y="528"/>
                        </a:lnTo>
                        <a:lnTo>
                          <a:pt x="2340" y="528"/>
                        </a:lnTo>
                        <a:lnTo>
                          <a:pt x="2340" y="528"/>
                        </a:lnTo>
                        <a:lnTo>
                          <a:pt x="2340" y="528"/>
                        </a:lnTo>
                        <a:lnTo>
                          <a:pt x="2340" y="528"/>
                        </a:lnTo>
                        <a:lnTo>
                          <a:pt x="2340" y="528"/>
                        </a:lnTo>
                        <a:lnTo>
                          <a:pt x="2340" y="528"/>
                        </a:lnTo>
                        <a:lnTo>
                          <a:pt x="2346" y="528"/>
                        </a:lnTo>
                        <a:lnTo>
                          <a:pt x="2346" y="528"/>
                        </a:lnTo>
                        <a:lnTo>
                          <a:pt x="2346" y="528"/>
                        </a:lnTo>
                        <a:lnTo>
                          <a:pt x="2346" y="528"/>
                        </a:lnTo>
                        <a:lnTo>
                          <a:pt x="2346" y="528"/>
                        </a:lnTo>
                        <a:lnTo>
                          <a:pt x="2346" y="528"/>
                        </a:lnTo>
                        <a:lnTo>
                          <a:pt x="2352" y="528"/>
                        </a:lnTo>
                        <a:lnTo>
                          <a:pt x="2352" y="528"/>
                        </a:lnTo>
                        <a:lnTo>
                          <a:pt x="2352" y="528"/>
                        </a:lnTo>
                        <a:lnTo>
                          <a:pt x="2352" y="528"/>
                        </a:lnTo>
                        <a:lnTo>
                          <a:pt x="2352" y="528"/>
                        </a:lnTo>
                        <a:lnTo>
                          <a:pt x="2352" y="528"/>
                        </a:lnTo>
                        <a:lnTo>
                          <a:pt x="2359" y="528"/>
                        </a:lnTo>
                        <a:lnTo>
                          <a:pt x="2359" y="528"/>
                        </a:lnTo>
                        <a:lnTo>
                          <a:pt x="2359" y="528"/>
                        </a:lnTo>
                        <a:lnTo>
                          <a:pt x="2359" y="528"/>
                        </a:lnTo>
                        <a:lnTo>
                          <a:pt x="2359" y="528"/>
                        </a:lnTo>
                        <a:lnTo>
                          <a:pt x="2359" y="528"/>
                        </a:lnTo>
                        <a:lnTo>
                          <a:pt x="2365" y="528"/>
                        </a:lnTo>
                        <a:lnTo>
                          <a:pt x="2365" y="528"/>
                        </a:lnTo>
                        <a:lnTo>
                          <a:pt x="2365" y="528"/>
                        </a:lnTo>
                        <a:lnTo>
                          <a:pt x="2365" y="528"/>
                        </a:lnTo>
                        <a:lnTo>
                          <a:pt x="2365" y="528"/>
                        </a:lnTo>
                        <a:lnTo>
                          <a:pt x="2365" y="528"/>
                        </a:lnTo>
                        <a:lnTo>
                          <a:pt x="2371" y="528"/>
                        </a:lnTo>
                        <a:lnTo>
                          <a:pt x="2371" y="528"/>
                        </a:lnTo>
                        <a:lnTo>
                          <a:pt x="2371" y="528"/>
                        </a:lnTo>
                        <a:lnTo>
                          <a:pt x="2371" y="528"/>
                        </a:lnTo>
                        <a:lnTo>
                          <a:pt x="2371" y="528"/>
                        </a:lnTo>
                        <a:lnTo>
                          <a:pt x="2371" y="528"/>
                        </a:lnTo>
                        <a:lnTo>
                          <a:pt x="2377" y="528"/>
                        </a:lnTo>
                        <a:lnTo>
                          <a:pt x="2377" y="528"/>
                        </a:lnTo>
                        <a:lnTo>
                          <a:pt x="2377" y="528"/>
                        </a:lnTo>
                        <a:lnTo>
                          <a:pt x="2377" y="528"/>
                        </a:lnTo>
                        <a:lnTo>
                          <a:pt x="2377" y="528"/>
                        </a:lnTo>
                        <a:lnTo>
                          <a:pt x="2377" y="528"/>
                        </a:lnTo>
                        <a:lnTo>
                          <a:pt x="2383" y="528"/>
                        </a:lnTo>
                        <a:lnTo>
                          <a:pt x="2383" y="528"/>
                        </a:lnTo>
                        <a:lnTo>
                          <a:pt x="2383" y="528"/>
                        </a:lnTo>
                        <a:lnTo>
                          <a:pt x="2383" y="528"/>
                        </a:lnTo>
                        <a:lnTo>
                          <a:pt x="2383" y="528"/>
                        </a:lnTo>
                        <a:lnTo>
                          <a:pt x="2383" y="528"/>
                        </a:lnTo>
                        <a:lnTo>
                          <a:pt x="2390" y="528"/>
                        </a:lnTo>
                        <a:lnTo>
                          <a:pt x="2390" y="528"/>
                        </a:lnTo>
                        <a:lnTo>
                          <a:pt x="2390" y="528"/>
                        </a:lnTo>
                        <a:lnTo>
                          <a:pt x="2390" y="528"/>
                        </a:lnTo>
                        <a:lnTo>
                          <a:pt x="2390" y="528"/>
                        </a:lnTo>
                        <a:lnTo>
                          <a:pt x="2390" y="528"/>
                        </a:lnTo>
                        <a:lnTo>
                          <a:pt x="2396" y="528"/>
                        </a:lnTo>
                        <a:lnTo>
                          <a:pt x="2396" y="528"/>
                        </a:lnTo>
                        <a:lnTo>
                          <a:pt x="2396" y="528"/>
                        </a:lnTo>
                        <a:lnTo>
                          <a:pt x="2396" y="528"/>
                        </a:lnTo>
                        <a:lnTo>
                          <a:pt x="2396" y="528"/>
                        </a:lnTo>
                        <a:lnTo>
                          <a:pt x="2396" y="528"/>
                        </a:lnTo>
                        <a:lnTo>
                          <a:pt x="2402" y="528"/>
                        </a:lnTo>
                        <a:lnTo>
                          <a:pt x="2402" y="528"/>
                        </a:lnTo>
                        <a:lnTo>
                          <a:pt x="2402" y="528"/>
                        </a:lnTo>
                        <a:lnTo>
                          <a:pt x="2402" y="528"/>
                        </a:lnTo>
                        <a:lnTo>
                          <a:pt x="2402" y="528"/>
                        </a:lnTo>
                        <a:lnTo>
                          <a:pt x="2402" y="528"/>
                        </a:lnTo>
                        <a:lnTo>
                          <a:pt x="2408" y="528"/>
                        </a:lnTo>
                        <a:lnTo>
                          <a:pt x="2408" y="528"/>
                        </a:lnTo>
                        <a:lnTo>
                          <a:pt x="2408" y="528"/>
                        </a:lnTo>
                        <a:lnTo>
                          <a:pt x="2408" y="528"/>
                        </a:lnTo>
                        <a:lnTo>
                          <a:pt x="2408" y="528"/>
                        </a:lnTo>
                        <a:lnTo>
                          <a:pt x="2408" y="528"/>
                        </a:lnTo>
                        <a:lnTo>
                          <a:pt x="2415" y="528"/>
                        </a:lnTo>
                        <a:lnTo>
                          <a:pt x="2415" y="528"/>
                        </a:lnTo>
                        <a:lnTo>
                          <a:pt x="2415" y="528"/>
                        </a:lnTo>
                        <a:lnTo>
                          <a:pt x="2415" y="528"/>
                        </a:lnTo>
                        <a:lnTo>
                          <a:pt x="2415" y="528"/>
                        </a:lnTo>
                        <a:lnTo>
                          <a:pt x="2415" y="528"/>
                        </a:lnTo>
                        <a:lnTo>
                          <a:pt x="2421" y="528"/>
                        </a:lnTo>
                        <a:lnTo>
                          <a:pt x="2421" y="528"/>
                        </a:lnTo>
                        <a:lnTo>
                          <a:pt x="2421" y="528"/>
                        </a:lnTo>
                        <a:lnTo>
                          <a:pt x="2421" y="528"/>
                        </a:lnTo>
                        <a:lnTo>
                          <a:pt x="2421" y="528"/>
                        </a:lnTo>
                        <a:lnTo>
                          <a:pt x="2421" y="528"/>
                        </a:lnTo>
                        <a:lnTo>
                          <a:pt x="2427" y="528"/>
                        </a:lnTo>
                        <a:lnTo>
                          <a:pt x="2427" y="528"/>
                        </a:lnTo>
                        <a:lnTo>
                          <a:pt x="2427" y="528"/>
                        </a:lnTo>
                        <a:lnTo>
                          <a:pt x="2427" y="528"/>
                        </a:lnTo>
                        <a:lnTo>
                          <a:pt x="2427" y="528"/>
                        </a:lnTo>
                        <a:lnTo>
                          <a:pt x="2427" y="528"/>
                        </a:lnTo>
                        <a:lnTo>
                          <a:pt x="2433" y="528"/>
                        </a:lnTo>
                        <a:lnTo>
                          <a:pt x="2433" y="528"/>
                        </a:lnTo>
                        <a:lnTo>
                          <a:pt x="2433" y="528"/>
                        </a:lnTo>
                        <a:lnTo>
                          <a:pt x="2433" y="528"/>
                        </a:lnTo>
                        <a:lnTo>
                          <a:pt x="2433" y="528"/>
                        </a:lnTo>
                        <a:lnTo>
                          <a:pt x="2433" y="528"/>
                        </a:lnTo>
                        <a:lnTo>
                          <a:pt x="2440" y="528"/>
                        </a:lnTo>
                        <a:lnTo>
                          <a:pt x="2440" y="528"/>
                        </a:lnTo>
                        <a:lnTo>
                          <a:pt x="2440" y="528"/>
                        </a:lnTo>
                        <a:lnTo>
                          <a:pt x="2440" y="528"/>
                        </a:lnTo>
                        <a:lnTo>
                          <a:pt x="2440" y="528"/>
                        </a:lnTo>
                        <a:lnTo>
                          <a:pt x="2440" y="528"/>
                        </a:lnTo>
                        <a:lnTo>
                          <a:pt x="2446" y="528"/>
                        </a:lnTo>
                        <a:lnTo>
                          <a:pt x="2446" y="528"/>
                        </a:lnTo>
                        <a:lnTo>
                          <a:pt x="2446" y="528"/>
                        </a:lnTo>
                        <a:lnTo>
                          <a:pt x="2446" y="528"/>
                        </a:lnTo>
                        <a:lnTo>
                          <a:pt x="2446" y="528"/>
                        </a:lnTo>
                        <a:lnTo>
                          <a:pt x="2446" y="528"/>
                        </a:lnTo>
                        <a:lnTo>
                          <a:pt x="2452" y="528"/>
                        </a:lnTo>
                        <a:lnTo>
                          <a:pt x="2452" y="528"/>
                        </a:lnTo>
                        <a:lnTo>
                          <a:pt x="2452" y="528"/>
                        </a:lnTo>
                        <a:lnTo>
                          <a:pt x="2452" y="528"/>
                        </a:lnTo>
                        <a:lnTo>
                          <a:pt x="2452" y="528"/>
                        </a:lnTo>
                        <a:lnTo>
                          <a:pt x="2452" y="528"/>
                        </a:lnTo>
                        <a:lnTo>
                          <a:pt x="2458" y="528"/>
                        </a:lnTo>
                        <a:lnTo>
                          <a:pt x="2458" y="528"/>
                        </a:lnTo>
                        <a:lnTo>
                          <a:pt x="2458" y="528"/>
                        </a:lnTo>
                        <a:lnTo>
                          <a:pt x="2458" y="528"/>
                        </a:lnTo>
                        <a:lnTo>
                          <a:pt x="2458" y="528"/>
                        </a:lnTo>
                        <a:lnTo>
                          <a:pt x="2458" y="528"/>
                        </a:lnTo>
                        <a:lnTo>
                          <a:pt x="2465" y="528"/>
                        </a:lnTo>
                        <a:lnTo>
                          <a:pt x="2465" y="528"/>
                        </a:lnTo>
                        <a:lnTo>
                          <a:pt x="2465" y="528"/>
                        </a:lnTo>
                        <a:lnTo>
                          <a:pt x="2465" y="528"/>
                        </a:lnTo>
                        <a:lnTo>
                          <a:pt x="2465" y="528"/>
                        </a:lnTo>
                        <a:lnTo>
                          <a:pt x="2465" y="528"/>
                        </a:lnTo>
                        <a:lnTo>
                          <a:pt x="2471" y="528"/>
                        </a:lnTo>
                        <a:lnTo>
                          <a:pt x="2471" y="528"/>
                        </a:lnTo>
                        <a:lnTo>
                          <a:pt x="2471" y="528"/>
                        </a:lnTo>
                        <a:lnTo>
                          <a:pt x="2471" y="528"/>
                        </a:lnTo>
                        <a:lnTo>
                          <a:pt x="2471" y="528"/>
                        </a:lnTo>
                        <a:lnTo>
                          <a:pt x="2471" y="528"/>
                        </a:lnTo>
                        <a:lnTo>
                          <a:pt x="2477" y="528"/>
                        </a:lnTo>
                        <a:lnTo>
                          <a:pt x="2477" y="528"/>
                        </a:lnTo>
                        <a:lnTo>
                          <a:pt x="2477" y="528"/>
                        </a:lnTo>
                        <a:lnTo>
                          <a:pt x="2477" y="528"/>
                        </a:lnTo>
                        <a:lnTo>
                          <a:pt x="2477" y="528"/>
                        </a:lnTo>
                        <a:lnTo>
                          <a:pt x="2477" y="528"/>
                        </a:lnTo>
                        <a:lnTo>
                          <a:pt x="2483" y="528"/>
                        </a:lnTo>
                        <a:lnTo>
                          <a:pt x="2483" y="528"/>
                        </a:lnTo>
                        <a:lnTo>
                          <a:pt x="2483" y="528"/>
                        </a:lnTo>
                        <a:lnTo>
                          <a:pt x="2483" y="528"/>
                        </a:lnTo>
                        <a:lnTo>
                          <a:pt x="2483" y="528"/>
                        </a:lnTo>
                        <a:lnTo>
                          <a:pt x="2483" y="528"/>
                        </a:lnTo>
                        <a:lnTo>
                          <a:pt x="2490" y="528"/>
                        </a:lnTo>
                        <a:lnTo>
                          <a:pt x="2490" y="528"/>
                        </a:lnTo>
                        <a:lnTo>
                          <a:pt x="2490" y="528"/>
                        </a:lnTo>
                        <a:lnTo>
                          <a:pt x="2490" y="528"/>
                        </a:lnTo>
                        <a:lnTo>
                          <a:pt x="2490" y="528"/>
                        </a:lnTo>
                        <a:lnTo>
                          <a:pt x="2490" y="528"/>
                        </a:lnTo>
                        <a:lnTo>
                          <a:pt x="2496" y="528"/>
                        </a:lnTo>
                        <a:lnTo>
                          <a:pt x="2496" y="528"/>
                        </a:lnTo>
                        <a:lnTo>
                          <a:pt x="2496" y="528"/>
                        </a:lnTo>
                        <a:lnTo>
                          <a:pt x="2496" y="528"/>
                        </a:lnTo>
                        <a:lnTo>
                          <a:pt x="2496" y="528"/>
                        </a:lnTo>
                        <a:lnTo>
                          <a:pt x="2496" y="528"/>
                        </a:lnTo>
                        <a:lnTo>
                          <a:pt x="2502" y="528"/>
                        </a:lnTo>
                        <a:lnTo>
                          <a:pt x="2502" y="528"/>
                        </a:lnTo>
                        <a:lnTo>
                          <a:pt x="2502" y="528"/>
                        </a:lnTo>
                        <a:lnTo>
                          <a:pt x="2502" y="528"/>
                        </a:lnTo>
                        <a:lnTo>
                          <a:pt x="2502" y="528"/>
                        </a:lnTo>
                        <a:lnTo>
                          <a:pt x="2502" y="528"/>
                        </a:lnTo>
                        <a:lnTo>
                          <a:pt x="2508" y="528"/>
                        </a:lnTo>
                        <a:lnTo>
                          <a:pt x="2508" y="528"/>
                        </a:lnTo>
                        <a:lnTo>
                          <a:pt x="2508" y="528"/>
                        </a:lnTo>
                        <a:lnTo>
                          <a:pt x="2508" y="528"/>
                        </a:lnTo>
                        <a:lnTo>
                          <a:pt x="2508" y="528"/>
                        </a:lnTo>
                        <a:lnTo>
                          <a:pt x="2508" y="528"/>
                        </a:lnTo>
                        <a:lnTo>
                          <a:pt x="2515" y="528"/>
                        </a:lnTo>
                        <a:lnTo>
                          <a:pt x="2515" y="528"/>
                        </a:lnTo>
                        <a:lnTo>
                          <a:pt x="2515" y="528"/>
                        </a:lnTo>
                        <a:lnTo>
                          <a:pt x="2515" y="528"/>
                        </a:lnTo>
                        <a:lnTo>
                          <a:pt x="2515" y="528"/>
                        </a:lnTo>
                        <a:lnTo>
                          <a:pt x="2515" y="528"/>
                        </a:lnTo>
                        <a:lnTo>
                          <a:pt x="2521" y="528"/>
                        </a:lnTo>
                        <a:lnTo>
                          <a:pt x="2521" y="528"/>
                        </a:lnTo>
                        <a:lnTo>
                          <a:pt x="2521" y="528"/>
                        </a:lnTo>
                        <a:lnTo>
                          <a:pt x="2521" y="528"/>
                        </a:lnTo>
                        <a:lnTo>
                          <a:pt x="2521" y="528"/>
                        </a:lnTo>
                        <a:lnTo>
                          <a:pt x="2521" y="528"/>
                        </a:lnTo>
                        <a:lnTo>
                          <a:pt x="2527" y="528"/>
                        </a:lnTo>
                        <a:lnTo>
                          <a:pt x="2527" y="528"/>
                        </a:lnTo>
                        <a:lnTo>
                          <a:pt x="2527" y="528"/>
                        </a:lnTo>
                        <a:lnTo>
                          <a:pt x="2527" y="528"/>
                        </a:lnTo>
                        <a:lnTo>
                          <a:pt x="2527" y="528"/>
                        </a:lnTo>
                        <a:lnTo>
                          <a:pt x="2527" y="528"/>
                        </a:lnTo>
                        <a:lnTo>
                          <a:pt x="2527" y="528"/>
                        </a:lnTo>
                        <a:lnTo>
                          <a:pt x="2533" y="528"/>
                        </a:lnTo>
                        <a:lnTo>
                          <a:pt x="2533" y="528"/>
                        </a:lnTo>
                        <a:lnTo>
                          <a:pt x="2533" y="528"/>
                        </a:lnTo>
                        <a:lnTo>
                          <a:pt x="2533" y="528"/>
                        </a:lnTo>
                        <a:lnTo>
                          <a:pt x="2533" y="528"/>
                        </a:lnTo>
                        <a:lnTo>
                          <a:pt x="2539" y="528"/>
                        </a:lnTo>
                        <a:lnTo>
                          <a:pt x="2539" y="528"/>
                        </a:lnTo>
                        <a:lnTo>
                          <a:pt x="2539" y="528"/>
                        </a:lnTo>
                        <a:lnTo>
                          <a:pt x="2539" y="528"/>
                        </a:lnTo>
                        <a:lnTo>
                          <a:pt x="2539" y="528"/>
                        </a:lnTo>
                        <a:lnTo>
                          <a:pt x="2539" y="528"/>
                        </a:lnTo>
                        <a:lnTo>
                          <a:pt x="2546" y="528"/>
                        </a:lnTo>
                        <a:lnTo>
                          <a:pt x="2546" y="528"/>
                        </a:lnTo>
                        <a:lnTo>
                          <a:pt x="2546" y="528"/>
                        </a:lnTo>
                        <a:lnTo>
                          <a:pt x="2546" y="528"/>
                        </a:lnTo>
                        <a:lnTo>
                          <a:pt x="2546" y="528"/>
                        </a:lnTo>
                        <a:lnTo>
                          <a:pt x="2546" y="528"/>
                        </a:lnTo>
                        <a:lnTo>
                          <a:pt x="2546" y="528"/>
                        </a:lnTo>
                        <a:lnTo>
                          <a:pt x="2552" y="528"/>
                        </a:lnTo>
                        <a:lnTo>
                          <a:pt x="2552" y="528"/>
                        </a:lnTo>
                        <a:lnTo>
                          <a:pt x="2552" y="528"/>
                        </a:lnTo>
                        <a:lnTo>
                          <a:pt x="2552" y="528"/>
                        </a:lnTo>
                        <a:lnTo>
                          <a:pt x="2552" y="528"/>
                        </a:lnTo>
                        <a:lnTo>
                          <a:pt x="2558" y="528"/>
                        </a:lnTo>
                        <a:lnTo>
                          <a:pt x="2558" y="528"/>
                        </a:lnTo>
                        <a:lnTo>
                          <a:pt x="2558" y="528"/>
                        </a:lnTo>
                        <a:lnTo>
                          <a:pt x="2558" y="528"/>
                        </a:lnTo>
                        <a:lnTo>
                          <a:pt x="2558" y="528"/>
                        </a:lnTo>
                        <a:lnTo>
                          <a:pt x="2558" y="528"/>
                        </a:lnTo>
                        <a:lnTo>
                          <a:pt x="2564" y="528"/>
                        </a:lnTo>
                        <a:lnTo>
                          <a:pt x="2564" y="528"/>
                        </a:lnTo>
                        <a:lnTo>
                          <a:pt x="2564" y="528"/>
                        </a:lnTo>
                        <a:lnTo>
                          <a:pt x="2564" y="528"/>
                        </a:lnTo>
                        <a:lnTo>
                          <a:pt x="2564" y="528"/>
                        </a:lnTo>
                        <a:lnTo>
                          <a:pt x="2564" y="528"/>
                        </a:lnTo>
                        <a:lnTo>
                          <a:pt x="2564" y="528"/>
                        </a:lnTo>
                        <a:lnTo>
                          <a:pt x="2571" y="528"/>
                        </a:lnTo>
                        <a:lnTo>
                          <a:pt x="2571" y="528"/>
                        </a:lnTo>
                        <a:lnTo>
                          <a:pt x="2571" y="528"/>
                        </a:lnTo>
                        <a:lnTo>
                          <a:pt x="2571" y="528"/>
                        </a:lnTo>
                        <a:lnTo>
                          <a:pt x="2571" y="528"/>
                        </a:lnTo>
                        <a:lnTo>
                          <a:pt x="2577" y="528"/>
                        </a:lnTo>
                        <a:lnTo>
                          <a:pt x="2577" y="528"/>
                        </a:lnTo>
                        <a:lnTo>
                          <a:pt x="2577" y="528"/>
                        </a:lnTo>
                        <a:lnTo>
                          <a:pt x="2577" y="528"/>
                        </a:lnTo>
                        <a:lnTo>
                          <a:pt x="2577" y="528"/>
                        </a:lnTo>
                        <a:lnTo>
                          <a:pt x="2577" y="528"/>
                        </a:lnTo>
                        <a:lnTo>
                          <a:pt x="2577" y="528"/>
                        </a:lnTo>
                        <a:lnTo>
                          <a:pt x="2583" y="528"/>
                        </a:lnTo>
                        <a:lnTo>
                          <a:pt x="2583" y="528"/>
                        </a:lnTo>
                        <a:lnTo>
                          <a:pt x="2583" y="528"/>
                        </a:lnTo>
                        <a:lnTo>
                          <a:pt x="2583" y="528"/>
                        </a:lnTo>
                        <a:lnTo>
                          <a:pt x="2583" y="528"/>
                        </a:lnTo>
                        <a:lnTo>
                          <a:pt x="2583" y="528"/>
                        </a:lnTo>
                        <a:lnTo>
                          <a:pt x="2589" y="528"/>
                        </a:lnTo>
                        <a:lnTo>
                          <a:pt x="2589" y="528"/>
                        </a:lnTo>
                        <a:lnTo>
                          <a:pt x="2589" y="528"/>
                        </a:lnTo>
                        <a:lnTo>
                          <a:pt x="2589" y="528"/>
                        </a:lnTo>
                        <a:lnTo>
                          <a:pt x="2589" y="528"/>
                        </a:lnTo>
                        <a:lnTo>
                          <a:pt x="2596" y="528"/>
                        </a:lnTo>
                        <a:lnTo>
                          <a:pt x="2596" y="528"/>
                        </a:lnTo>
                        <a:lnTo>
                          <a:pt x="2596" y="528"/>
                        </a:lnTo>
                        <a:lnTo>
                          <a:pt x="2596" y="528"/>
                        </a:lnTo>
                        <a:lnTo>
                          <a:pt x="2596" y="528"/>
                        </a:lnTo>
                        <a:lnTo>
                          <a:pt x="2596" y="528"/>
                        </a:lnTo>
                        <a:lnTo>
                          <a:pt x="2602" y="528"/>
                        </a:lnTo>
                        <a:lnTo>
                          <a:pt x="2602" y="528"/>
                        </a:lnTo>
                        <a:lnTo>
                          <a:pt x="2602" y="528"/>
                        </a:lnTo>
                        <a:lnTo>
                          <a:pt x="2602" y="528"/>
                        </a:lnTo>
                        <a:lnTo>
                          <a:pt x="2602" y="528"/>
                        </a:lnTo>
                        <a:lnTo>
                          <a:pt x="2602" y="528"/>
                        </a:lnTo>
                        <a:lnTo>
                          <a:pt x="2602" y="528"/>
                        </a:lnTo>
                        <a:lnTo>
                          <a:pt x="2608" y="528"/>
                        </a:lnTo>
                        <a:lnTo>
                          <a:pt x="2608" y="528"/>
                        </a:lnTo>
                        <a:lnTo>
                          <a:pt x="2608" y="528"/>
                        </a:lnTo>
                        <a:lnTo>
                          <a:pt x="2608" y="528"/>
                        </a:lnTo>
                        <a:lnTo>
                          <a:pt x="2608" y="528"/>
                        </a:lnTo>
                        <a:lnTo>
                          <a:pt x="2614" y="528"/>
                        </a:lnTo>
                        <a:lnTo>
                          <a:pt x="2614" y="528"/>
                        </a:lnTo>
                        <a:lnTo>
                          <a:pt x="2614" y="528"/>
                        </a:lnTo>
                        <a:lnTo>
                          <a:pt x="2614" y="528"/>
                        </a:lnTo>
                        <a:lnTo>
                          <a:pt x="2614" y="528"/>
                        </a:lnTo>
                        <a:lnTo>
                          <a:pt x="2614" y="528"/>
                        </a:lnTo>
                        <a:lnTo>
                          <a:pt x="2614" y="528"/>
                        </a:lnTo>
                        <a:lnTo>
                          <a:pt x="2621" y="528"/>
                        </a:lnTo>
                        <a:lnTo>
                          <a:pt x="2621" y="528"/>
                        </a:lnTo>
                        <a:lnTo>
                          <a:pt x="2621" y="528"/>
                        </a:lnTo>
                        <a:lnTo>
                          <a:pt x="2621" y="528"/>
                        </a:lnTo>
                        <a:lnTo>
                          <a:pt x="2621" y="528"/>
                        </a:lnTo>
                        <a:lnTo>
                          <a:pt x="2621" y="528"/>
                        </a:lnTo>
                        <a:lnTo>
                          <a:pt x="2627" y="528"/>
                        </a:lnTo>
                        <a:lnTo>
                          <a:pt x="2627" y="528"/>
                        </a:lnTo>
                        <a:lnTo>
                          <a:pt x="2627" y="528"/>
                        </a:lnTo>
                        <a:lnTo>
                          <a:pt x="2627" y="528"/>
                        </a:lnTo>
                        <a:lnTo>
                          <a:pt x="2627" y="528"/>
                        </a:lnTo>
                        <a:lnTo>
                          <a:pt x="2627" y="528"/>
                        </a:lnTo>
                        <a:lnTo>
                          <a:pt x="2633" y="528"/>
                        </a:lnTo>
                        <a:lnTo>
                          <a:pt x="2633" y="528"/>
                        </a:lnTo>
                        <a:lnTo>
                          <a:pt x="2633" y="528"/>
                        </a:lnTo>
                        <a:lnTo>
                          <a:pt x="2633" y="528"/>
                        </a:lnTo>
                        <a:lnTo>
                          <a:pt x="2633" y="528"/>
                        </a:lnTo>
                        <a:lnTo>
                          <a:pt x="2633" y="528"/>
                        </a:lnTo>
                        <a:lnTo>
                          <a:pt x="2639" y="528"/>
                        </a:lnTo>
                        <a:lnTo>
                          <a:pt x="2639" y="528"/>
                        </a:lnTo>
                        <a:lnTo>
                          <a:pt x="2639" y="528"/>
                        </a:lnTo>
                        <a:lnTo>
                          <a:pt x="2639" y="528"/>
                        </a:lnTo>
                        <a:lnTo>
                          <a:pt x="2639" y="528"/>
                        </a:lnTo>
                        <a:lnTo>
                          <a:pt x="2639" y="528"/>
                        </a:lnTo>
                        <a:lnTo>
                          <a:pt x="2646" y="528"/>
                        </a:lnTo>
                        <a:lnTo>
                          <a:pt x="2646" y="528"/>
                        </a:lnTo>
                        <a:lnTo>
                          <a:pt x="2646" y="528"/>
                        </a:lnTo>
                        <a:lnTo>
                          <a:pt x="2646" y="528"/>
                        </a:lnTo>
                        <a:lnTo>
                          <a:pt x="2646" y="528"/>
                        </a:lnTo>
                        <a:lnTo>
                          <a:pt x="2652" y="528"/>
                        </a:lnTo>
                        <a:lnTo>
                          <a:pt x="2652" y="528"/>
                        </a:lnTo>
                        <a:lnTo>
                          <a:pt x="2652" y="528"/>
                        </a:lnTo>
                        <a:lnTo>
                          <a:pt x="2652" y="528"/>
                        </a:lnTo>
                        <a:lnTo>
                          <a:pt x="2652" y="528"/>
                        </a:lnTo>
                        <a:lnTo>
                          <a:pt x="2652" y="528"/>
                        </a:lnTo>
                        <a:lnTo>
                          <a:pt x="2658" y="528"/>
                        </a:lnTo>
                        <a:lnTo>
                          <a:pt x="2658" y="528"/>
                        </a:lnTo>
                        <a:lnTo>
                          <a:pt x="2658" y="528"/>
                        </a:lnTo>
                        <a:lnTo>
                          <a:pt x="2658" y="528"/>
                        </a:lnTo>
                        <a:lnTo>
                          <a:pt x="2658" y="528"/>
                        </a:lnTo>
                        <a:lnTo>
                          <a:pt x="2658" y="528"/>
                        </a:lnTo>
                        <a:lnTo>
                          <a:pt x="2658" y="528"/>
                        </a:lnTo>
                        <a:lnTo>
                          <a:pt x="2664" y="528"/>
                        </a:lnTo>
                        <a:lnTo>
                          <a:pt x="2664" y="528"/>
                        </a:lnTo>
                        <a:lnTo>
                          <a:pt x="2664" y="528"/>
                        </a:lnTo>
                        <a:lnTo>
                          <a:pt x="2664" y="528"/>
                        </a:lnTo>
                        <a:lnTo>
                          <a:pt x="2664" y="528"/>
                        </a:lnTo>
                        <a:lnTo>
                          <a:pt x="2670" y="528"/>
                        </a:lnTo>
                        <a:lnTo>
                          <a:pt x="2670" y="528"/>
                        </a:lnTo>
                        <a:lnTo>
                          <a:pt x="2670" y="528"/>
                        </a:lnTo>
                        <a:lnTo>
                          <a:pt x="2670" y="528"/>
                        </a:lnTo>
                        <a:lnTo>
                          <a:pt x="2670" y="528"/>
                        </a:lnTo>
                        <a:lnTo>
                          <a:pt x="2670" y="528"/>
                        </a:lnTo>
                        <a:lnTo>
                          <a:pt x="2670" y="528"/>
                        </a:lnTo>
                        <a:lnTo>
                          <a:pt x="2677" y="528"/>
                        </a:lnTo>
                        <a:lnTo>
                          <a:pt x="2677" y="528"/>
                        </a:lnTo>
                        <a:lnTo>
                          <a:pt x="2677" y="528"/>
                        </a:lnTo>
                        <a:lnTo>
                          <a:pt x="2677" y="528"/>
                        </a:lnTo>
                        <a:lnTo>
                          <a:pt x="2677" y="528"/>
                        </a:lnTo>
                        <a:lnTo>
                          <a:pt x="2677" y="528"/>
                        </a:lnTo>
                        <a:lnTo>
                          <a:pt x="2683" y="528"/>
                        </a:lnTo>
                        <a:lnTo>
                          <a:pt x="2683" y="528"/>
                        </a:lnTo>
                        <a:lnTo>
                          <a:pt x="2683" y="528"/>
                        </a:lnTo>
                        <a:lnTo>
                          <a:pt x="2683" y="528"/>
                        </a:lnTo>
                        <a:lnTo>
                          <a:pt x="2683" y="528"/>
                        </a:lnTo>
                        <a:lnTo>
                          <a:pt x="2689" y="528"/>
                        </a:lnTo>
                        <a:lnTo>
                          <a:pt x="2689" y="528"/>
                        </a:lnTo>
                        <a:lnTo>
                          <a:pt x="2689" y="528"/>
                        </a:lnTo>
                        <a:lnTo>
                          <a:pt x="2689" y="528"/>
                        </a:lnTo>
                        <a:lnTo>
                          <a:pt x="2689" y="528"/>
                        </a:lnTo>
                        <a:lnTo>
                          <a:pt x="2689" y="528"/>
                        </a:lnTo>
                        <a:lnTo>
                          <a:pt x="2689" y="528"/>
                        </a:lnTo>
                        <a:lnTo>
                          <a:pt x="2695" y="528"/>
                        </a:lnTo>
                        <a:lnTo>
                          <a:pt x="2695" y="528"/>
                        </a:lnTo>
                        <a:lnTo>
                          <a:pt x="2695" y="534"/>
                        </a:lnTo>
                        <a:lnTo>
                          <a:pt x="2695" y="534"/>
                        </a:lnTo>
                        <a:lnTo>
                          <a:pt x="2695" y="534"/>
                        </a:lnTo>
                        <a:lnTo>
                          <a:pt x="2695" y="534"/>
                        </a:lnTo>
                        <a:lnTo>
                          <a:pt x="2702" y="534"/>
                        </a:lnTo>
                        <a:lnTo>
                          <a:pt x="2702" y="534"/>
                        </a:lnTo>
                        <a:lnTo>
                          <a:pt x="2702" y="534"/>
                        </a:lnTo>
                        <a:lnTo>
                          <a:pt x="2702" y="534"/>
                        </a:lnTo>
                        <a:lnTo>
                          <a:pt x="2702" y="534"/>
                        </a:lnTo>
                        <a:lnTo>
                          <a:pt x="2702" y="534"/>
                        </a:lnTo>
                        <a:lnTo>
                          <a:pt x="2708" y="534"/>
                        </a:lnTo>
                        <a:lnTo>
                          <a:pt x="2708" y="534"/>
                        </a:lnTo>
                        <a:lnTo>
                          <a:pt x="2708" y="540"/>
                        </a:lnTo>
                        <a:lnTo>
                          <a:pt x="2708" y="540"/>
                        </a:lnTo>
                        <a:lnTo>
                          <a:pt x="2708" y="540"/>
                        </a:lnTo>
                        <a:lnTo>
                          <a:pt x="2708" y="540"/>
                        </a:lnTo>
                        <a:lnTo>
                          <a:pt x="2714" y="540"/>
                        </a:lnTo>
                        <a:lnTo>
                          <a:pt x="2714" y="540"/>
                        </a:lnTo>
                        <a:lnTo>
                          <a:pt x="2714" y="540"/>
                        </a:lnTo>
                        <a:lnTo>
                          <a:pt x="2714" y="540"/>
                        </a:lnTo>
                        <a:lnTo>
                          <a:pt x="2714" y="540"/>
                        </a:lnTo>
                        <a:lnTo>
                          <a:pt x="2720" y="546"/>
                        </a:lnTo>
                        <a:lnTo>
                          <a:pt x="2720" y="546"/>
                        </a:lnTo>
                        <a:lnTo>
                          <a:pt x="2720" y="546"/>
                        </a:lnTo>
                        <a:lnTo>
                          <a:pt x="2720" y="546"/>
                        </a:lnTo>
                        <a:lnTo>
                          <a:pt x="2720" y="546"/>
                        </a:lnTo>
                        <a:lnTo>
                          <a:pt x="2720" y="546"/>
                        </a:lnTo>
                        <a:lnTo>
                          <a:pt x="2720" y="546"/>
                        </a:lnTo>
                        <a:lnTo>
                          <a:pt x="2727" y="546"/>
                        </a:lnTo>
                        <a:lnTo>
                          <a:pt x="2727" y="552"/>
                        </a:lnTo>
                        <a:lnTo>
                          <a:pt x="2727" y="552"/>
                        </a:lnTo>
                        <a:lnTo>
                          <a:pt x="2727" y="552"/>
                        </a:lnTo>
                        <a:lnTo>
                          <a:pt x="2727" y="552"/>
                        </a:lnTo>
                        <a:lnTo>
                          <a:pt x="2727" y="552"/>
                        </a:lnTo>
                        <a:lnTo>
                          <a:pt x="2733" y="552"/>
                        </a:lnTo>
                        <a:lnTo>
                          <a:pt x="2733" y="558"/>
                        </a:lnTo>
                        <a:lnTo>
                          <a:pt x="2733" y="558"/>
                        </a:lnTo>
                        <a:lnTo>
                          <a:pt x="2733" y="558"/>
                        </a:lnTo>
                        <a:lnTo>
                          <a:pt x="2733" y="558"/>
                        </a:lnTo>
                        <a:lnTo>
                          <a:pt x="2733" y="558"/>
                        </a:lnTo>
                        <a:lnTo>
                          <a:pt x="2739" y="564"/>
                        </a:lnTo>
                        <a:lnTo>
                          <a:pt x="2739" y="564"/>
                        </a:lnTo>
                        <a:lnTo>
                          <a:pt x="2739" y="564"/>
                        </a:lnTo>
                        <a:lnTo>
                          <a:pt x="2739" y="564"/>
                        </a:lnTo>
                        <a:lnTo>
                          <a:pt x="2739" y="564"/>
                        </a:lnTo>
                        <a:lnTo>
                          <a:pt x="2739" y="564"/>
                        </a:lnTo>
                        <a:lnTo>
                          <a:pt x="2745" y="570"/>
                        </a:lnTo>
                        <a:lnTo>
                          <a:pt x="2745" y="570"/>
                        </a:lnTo>
                        <a:lnTo>
                          <a:pt x="2745" y="570"/>
                        </a:lnTo>
                        <a:lnTo>
                          <a:pt x="2745" y="570"/>
                        </a:lnTo>
                        <a:lnTo>
                          <a:pt x="2745" y="570"/>
                        </a:lnTo>
                        <a:lnTo>
                          <a:pt x="2745" y="576"/>
                        </a:lnTo>
                        <a:lnTo>
                          <a:pt x="2752" y="576"/>
                        </a:lnTo>
                        <a:lnTo>
                          <a:pt x="2752" y="576"/>
                        </a:lnTo>
                        <a:lnTo>
                          <a:pt x="2752" y="576"/>
                        </a:lnTo>
                        <a:lnTo>
                          <a:pt x="2752" y="576"/>
                        </a:lnTo>
                        <a:lnTo>
                          <a:pt x="2752" y="576"/>
                        </a:lnTo>
                        <a:lnTo>
                          <a:pt x="2752" y="576"/>
                        </a:lnTo>
                        <a:lnTo>
                          <a:pt x="2758" y="576"/>
                        </a:lnTo>
                        <a:lnTo>
                          <a:pt x="2758" y="576"/>
                        </a:lnTo>
                        <a:lnTo>
                          <a:pt x="2758" y="576"/>
                        </a:lnTo>
                        <a:lnTo>
                          <a:pt x="2758" y="576"/>
                        </a:lnTo>
                        <a:lnTo>
                          <a:pt x="2758" y="576"/>
                        </a:lnTo>
                        <a:lnTo>
                          <a:pt x="2758" y="576"/>
                        </a:lnTo>
                        <a:lnTo>
                          <a:pt x="2764" y="576"/>
                        </a:lnTo>
                        <a:lnTo>
                          <a:pt x="2764" y="576"/>
                        </a:lnTo>
                        <a:lnTo>
                          <a:pt x="2764" y="576"/>
                        </a:lnTo>
                        <a:lnTo>
                          <a:pt x="2764" y="576"/>
                        </a:lnTo>
                        <a:lnTo>
                          <a:pt x="2764" y="576"/>
                        </a:lnTo>
                        <a:lnTo>
                          <a:pt x="2764" y="576"/>
                        </a:lnTo>
                        <a:lnTo>
                          <a:pt x="2770" y="576"/>
                        </a:lnTo>
                        <a:lnTo>
                          <a:pt x="2770" y="576"/>
                        </a:lnTo>
                        <a:lnTo>
                          <a:pt x="2770" y="576"/>
                        </a:lnTo>
                        <a:lnTo>
                          <a:pt x="2770" y="582"/>
                        </a:lnTo>
                        <a:lnTo>
                          <a:pt x="2770" y="582"/>
                        </a:lnTo>
                        <a:lnTo>
                          <a:pt x="2770" y="582"/>
                        </a:lnTo>
                        <a:lnTo>
                          <a:pt x="2777" y="582"/>
                        </a:lnTo>
                        <a:lnTo>
                          <a:pt x="2777" y="582"/>
                        </a:lnTo>
                        <a:lnTo>
                          <a:pt x="2777" y="582"/>
                        </a:lnTo>
                        <a:lnTo>
                          <a:pt x="2777" y="582"/>
                        </a:lnTo>
                        <a:lnTo>
                          <a:pt x="2777" y="582"/>
                        </a:lnTo>
                        <a:lnTo>
                          <a:pt x="2777" y="582"/>
                        </a:lnTo>
                        <a:lnTo>
                          <a:pt x="2783" y="582"/>
                        </a:lnTo>
                        <a:lnTo>
                          <a:pt x="2783" y="582"/>
                        </a:lnTo>
                        <a:lnTo>
                          <a:pt x="2783" y="582"/>
                        </a:lnTo>
                        <a:lnTo>
                          <a:pt x="2783" y="588"/>
                        </a:lnTo>
                        <a:lnTo>
                          <a:pt x="2783" y="588"/>
                        </a:lnTo>
                        <a:lnTo>
                          <a:pt x="2783" y="588"/>
                        </a:lnTo>
                        <a:lnTo>
                          <a:pt x="2789" y="588"/>
                        </a:lnTo>
                        <a:lnTo>
                          <a:pt x="2789" y="588"/>
                        </a:lnTo>
                        <a:lnTo>
                          <a:pt x="2789" y="588"/>
                        </a:lnTo>
                        <a:lnTo>
                          <a:pt x="2789" y="588"/>
                        </a:lnTo>
                        <a:lnTo>
                          <a:pt x="2789" y="588"/>
                        </a:lnTo>
                        <a:lnTo>
                          <a:pt x="2789" y="594"/>
                        </a:lnTo>
                        <a:lnTo>
                          <a:pt x="2795" y="594"/>
                        </a:lnTo>
                        <a:lnTo>
                          <a:pt x="2795" y="594"/>
                        </a:lnTo>
                        <a:lnTo>
                          <a:pt x="2795" y="594"/>
                        </a:lnTo>
                        <a:lnTo>
                          <a:pt x="2795" y="594"/>
                        </a:lnTo>
                        <a:lnTo>
                          <a:pt x="2795" y="594"/>
                        </a:lnTo>
                        <a:lnTo>
                          <a:pt x="2795" y="594"/>
                        </a:lnTo>
                        <a:lnTo>
                          <a:pt x="2802" y="594"/>
                        </a:lnTo>
                        <a:lnTo>
                          <a:pt x="2802" y="600"/>
                        </a:lnTo>
                        <a:lnTo>
                          <a:pt x="2802" y="600"/>
                        </a:lnTo>
                        <a:lnTo>
                          <a:pt x="2802" y="600"/>
                        </a:lnTo>
                        <a:lnTo>
                          <a:pt x="2802" y="600"/>
                        </a:lnTo>
                        <a:lnTo>
                          <a:pt x="2802" y="600"/>
                        </a:lnTo>
                        <a:lnTo>
                          <a:pt x="2808" y="600"/>
                        </a:lnTo>
                        <a:lnTo>
                          <a:pt x="2808" y="600"/>
                        </a:lnTo>
                        <a:lnTo>
                          <a:pt x="2808" y="606"/>
                        </a:lnTo>
                        <a:lnTo>
                          <a:pt x="2808" y="606"/>
                        </a:lnTo>
                        <a:lnTo>
                          <a:pt x="2808" y="606"/>
                        </a:lnTo>
                        <a:lnTo>
                          <a:pt x="2808" y="606"/>
                        </a:lnTo>
                        <a:lnTo>
                          <a:pt x="2814" y="606"/>
                        </a:lnTo>
                        <a:lnTo>
                          <a:pt x="2814" y="612"/>
                        </a:lnTo>
                        <a:lnTo>
                          <a:pt x="2814" y="612"/>
                        </a:lnTo>
                        <a:lnTo>
                          <a:pt x="2814" y="612"/>
                        </a:lnTo>
                        <a:lnTo>
                          <a:pt x="2814" y="612"/>
                        </a:lnTo>
                        <a:lnTo>
                          <a:pt x="2814" y="612"/>
                        </a:lnTo>
                        <a:lnTo>
                          <a:pt x="2820" y="618"/>
                        </a:lnTo>
                        <a:lnTo>
                          <a:pt x="2820" y="618"/>
                        </a:lnTo>
                        <a:lnTo>
                          <a:pt x="2820" y="618"/>
                        </a:lnTo>
                        <a:lnTo>
                          <a:pt x="2820" y="618"/>
                        </a:lnTo>
                        <a:lnTo>
                          <a:pt x="2820" y="618"/>
                        </a:lnTo>
                        <a:lnTo>
                          <a:pt x="2820" y="624"/>
                        </a:lnTo>
                        <a:lnTo>
                          <a:pt x="2826" y="624"/>
                        </a:lnTo>
                        <a:lnTo>
                          <a:pt x="2826" y="624"/>
                        </a:lnTo>
                        <a:lnTo>
                          <a:pt x="2826" y="624"/>
                        </a:lnTo>
                        <a:lnTo>
                          <a:pt x="2826" y="630"/>
                        </a:lnTo>
                        <a:lnTo>
                          <a:pt x="2826" y="630"/>
                        </a:lnTo>
                        <a:lnTo>
                          <a:pt x="2826" y="630"/>
                        </a:lnTo>
                        <a:lnTo>
                          <a:pt x="2826" y="630"/>
                        </a:lnTo>
                        <a:lnTo>
                          <a:pt x="2833" y="636"/>
                        </a:lnTo>
                        <a:lnTo>
                          <a:pt x="2833" y="636"/>
                        </a:lnTo>
                        <a:lnTo>
                          <a:pt x="2833" y="642"/>
                        </a:lnTo>
                        <a:lnTo>
                          <a:pt x="2833" y="642"/>
                        </a:lnTo>
                        <a:lnTo>
                          <a:pt x="2833" y="648"/>
                        </a:lnTo>
                        <a:lnTo>
                          <a:pt x="2839" y="648"/>
                        </a:lnTo>
                        <a:lnTo>
                          <a:pt x="2839" y="654"/>
                        </a:lnTo>
                        <a:lnTo>
                          <a:pt x="2839" y="654"/>
                        </a:lnTo>
                        <a:lnTo>
                          <a:pt x="2839" y="660"/>
                        </a:lnTo>
                        <a:lnTo>
                          <a:pt x="2839" y="660"/>
                        </a:lnTo>
                        <a:lnTo>
                          <a:pt x="2839" y="666"/>
                        </a:lnTo>
                        <a:lnTo>
                          <a:pt x="2845" y="672"/>
                        </a:lnTo>
                        <a:lnTo>
                          <a:pt x="2845" y="678"/>
                        </a:lnTo>
                        <a:lnTo>
                          <a:pt x="2845" y="678"/>
                        </a:lnTo>
                        <a:lnTo>
                          <a:pt x="2845" y="684"/>
                        </a:lnTo>
                        <a:lnTo>
                          <a:pt x="2845" y="684"/>
                        </a:lnTo>
                        <a:lnTo>
                          <a:pt x="2845" y="696"/>
                        </a:lnTo>
                        <a:lnTo>
                          <a:pt x="2851" y="696"/>
                        </a:lnTo>
                        <a:lnTo>
                          <a:pt x="2851" y="702"/>
                        </a:lnTo>
                        <a:lnTo>
                          <a:pt x="2851" y="708"/>
                        </a:lnTo>
                        <a:lnTo>
                          <a:pt x="2851" y="708"/>
                        </a:lnTo>
                        <a:lnTo>
                          <a:pt x="2851" y="714"/>
                        </a:lnTo>
                        <a:lnTo>
                          <a:pt x="2851" y="720"/>
                        </a:lnTo>
                        <a:lnTo>
                          <a:pt x="2858" y="720"/>
                        </a:lnTo>
                        <a:lnTo>
                          <a:pt x="2858" y="726"/>
                        </a:lnTo>
                        <a:lnTo>
                          <a:pt x="2858" y="732"/>
                        </a:lnTo>
                        <a:lnTo>
                          <a:pt x="2858" y="732"/>
                        </a:lnTo>
                        <a:lnTo>
                          <a:pt x="2858" y="738"/>
                        </a:lnTo>
                        <a:lnTo>
                          <a:pt x="2858" y="744"/>
                        </a:lnTo>
                        <a:lnTo>
                          <a:pt x="2864" y="744"/>
                        </a:lnTo>
                        <a:lnTo>
                          <a:pt x="2864" y="750"/>
                        </a:lnTo>
                        <a:lnTo>
                          <a:pt x="2864" y="756"/>
                        </a:lnTo>
                        <a:lnTo>
                          <a:pt x="2864" y="756"/>
                        </a:lnTo>
                        <a:lnTo>
                          <a:pt x="2864" y="762"/>
                        </a:lnTo>
                        <a:lnTo>
                          <a:pt x="2864" y="768"/>
                        </a:lnTo>
                        <a:lnTo>
                          <a:pt x="2864" y="768"/>
                        </a:lnTo>
                        <a:lnTo>
                          <a:pt x="2870" y="774"/>
                        </a:lnTo>
                        <a:lnTo>
                          <a:pt x="2870" y="780"/>
                        </a:lnTo>
                        <a:lnTo>
                          <a:pt x="2870" y="786"/>
                        </a:lnTo>
                        <a:lnTo>
                          <a:pt x="2870" y="792"/>
                        </a:lnTo>
                        <a:lnTo>
                          <a:pt x="2870" y="792"/>
                        </a:lnTo>
                        <a:lnTo>
                          <a:pt x="2870" y="798"/>
                        </a:lnTo>
                        <a:lnTo>
                          <a:pt x="2876" y="804"/>
                        </a:lnTo>
                        <a:lnTo>
                          <a:pt x="2876" y="810"/>
                        </a:lnTo>
                        <a:lnTo>
                          <a:pt x="2876" y="810"/>
                        </a:lnTo>
                        <a:lnTo>
                          <a:pt x="2876" y="816"/>
                        </a:lnTo>
                        <a:lnTo>
                          <a:pt x="2876" y="822"/>
                        </a:lnTo>
                        <a:lnTo>
                          <a:pt x="2883" y="828"/>
                        </a:lnTo>
                        <a:lnTo>
                          <a:pt x="2883" y="834"/>
                        </a:lnTo>
                        <a:lnTo>
                          <a:pt x="2883" y="834"/>
                        </a:lnTo>
                        <a:lnTo>
                          <a:pt x="2883" y="840"/>
                        </a:lnTo>
                        <a:lnTo>
                          <a:pt x="2883" y="846"/>
                        </a:lnTo>
                        <a:lnTo>
                          <a:pt x="2883" y="852"/>
                        </a:lnTo>
                        <a:lnTo>
                          <a:pt x="2889" y="852"/>
                        </a:lnTo>
                        <a:lnTo>
                          <a:pt x="2889" y="858"/>
                        </a:lnTo>
                        <a:lnTo>
                          <a:pt x="2889" y="864"/>
                        </a:lnTo>
                        <a:lnTo>
                          <a:pt x="2889" y="870"/>
                        </a:lnTo>
                        <a:lnTo>
                          <a:pt x="2889" y="876"/>
                        </a:lnTo>
                        <a:lnTo>
                          <a:pt x="2889" y="876"/>
                        </a:lnTo>
                        <a:lnTo>
                          <a:pt x="2895" y="882"/>
                        </a:lnTo>
                        <a:lnTo>
                          <a:pt x="2895" y="888"/>
                        </a:lnTo>
                        <a:lnTo>
                          <a:pt x="2895" y="894"/>
                        </a:lnTo>
                        <a:lnTo>
                          <a:pt x="2895" y="894"/>
                        </a:lnTo>
                        <a:lnTo>
                          <a:pt x="2895" y="900"/>
                        </a:lnTo>
                        <a:lnTo>
                          <a:pt x="2895" y="906"/>
                        </a:lnTo>
                        <a:lnTo>
                          <a:pt x="2895" y="912"/>
                        </a:lnTo>
                        <a:lnTo>
                          <a:pt x="2901" y="912"/>
                        </a:lnTo>
                        <a:lnTo>
                          <a:pt x="2901" y="918"/>
                        </a:lnTo>
                        <a:lnTo>
                          <a:pt x="2901" y="924"/>
                        </a:lnTo>
                        <a:lnTo>
                          <a:pt x="2901" y="930"/>
                        </a:lnTo>
                        <a:lnTo>
                          <a:pt x="2901" y="936"/>
                        </a:lnTo>
                        <a:lnTo>
                          <a:pt x="2908" y="942"/>
                        </a:lnTo>
                        <a:lnTo>
                          <a:pt x="2908" y="948"/>
                        </a:lnTo>
                        <a:lnTo>
                          <a:pt x="2908" y="948"/>
                        </a:lnTo>
                        <a:lnTo>
                          <a:pt x="2908" y="960"/>
                        </a:lnTo>
                        <a:lnTo>
                          <a:pt x="2908" y="966"/>
                        </a:lnTo>
                        <a:lnTo>
                          <a:pt x="2908" y="966"/>
                        </a:lnTo>
                        <a:lnTo>
                          <a:pt x="2914" y="972"/>
                        </a:lnTo>
                        <a:lnTo>
                          <a:pt x="2914" y="978"/>
                        </a:lnTo>
                        <a:lnTo>
                          <a:pt x="2914" y="984"/>
                        </a:lnTo>
                        <a:lnTo>
                          <a:pt x="2914" y="984"/>
                        </a:lnTo>
                        <a:lnTo>
                          <a:pt x="2914" y="984"/>
                        </a:lnTo>
                        <a:lnTo>
                          <a:pt x="2914" y="984"/>
                        </a:lnTo>
                        <a:lnTo>
                          <a:pt x="2914" y="984"/>
                        </a:lnTo>
                        <a:lnTo>
                          <a:pt x="2920" y="984"/>
                        </a:lnTo>
                        <a:lnTo>
                          <a:pt x="2920" y="972"/>
                        </a:lnTo>
                        <a:lnTo>
                          <a:pt x="2920" y="966"/>
                        </a:lnTo>
                        <a:lnTo>
                          <a:pt x="2920" y="960"/>
                        </a:lnTo>
                        <a:lnTo>
                          <a:pt x="2920" y="954"/>
                        </a:lnTo>
                        <a:lnTo>
                          <a:pt x="2926" y="948"/>
                        </a:lnTo>
                        <a:lnTo>
                          <a:pt x="2926" y="942"/>
                        </a:lnTo>
                        <a:lnTo>
                          <a:pt x="2926" y="936"/>
                        </a:lnTo>
                        <a:lnTo>
                          <a:pt x="2926" y="930"/>
                        </a:lnTo>
                        <a:lnTo>
                          <a:pt x="2926" y="924"/>
                        </a:lnTo>
                        <a:lnTo>
                          <a:pt x="2926" y="912"/>
                        </a:lnTo>
                        <a:lnTo>
                          <a:pt x="2933" y="906"/>
                        </a:lnTo>
                        <a:lnTo>
                          <a:pt x="2933" y="900"/>
                        </a:lnTo>
                        <a:lnTo>
                          <a:pt x="2933" y="894"/>
                        </a:lnTo>
                        <a:lnTo>
                          <a:pt x="2933" y="888"/>
                        </a:lnTo>
                        <a:lnTo>
                          <a:pt x="2933" y="882"/>
                        </a:lnTo>
                        <a:lnTo>
                          <a:pt x="2933" y="876"/>
                        </a:lnTo>
                        <a:lnTo>
                          <a:pt x="2933" y="870"/>
                        </a:lnTo>
                        <a:lnTo>
                          <a:pt x="2939" y="864"/>
                        </a:lnTo>
                        <a:lnTo>
                          <a:pt x="2939" y="858"/>
                        </a:lnTo>
                        <a:lnTo>
                          <a:pt x="2939" y="852"/>
                        </a:lnTo>
                        <a:lnTo>
                          <a:pt x="2939" y="846"/>
                        </a:lnTo>
                        <a:lnTo>
                          <a:pt x="2939" y="840"/>
                        </a:lnTo>
                        <a:lnTo>
                          <a:pt x="2945" y="828"/>
                        </a:lnTo>
                        <a:lnTo>
                          <a:pt x="2945" y="822"/>
                        </a:lnTo>
                        <a:lnTo>
                          <a:pt x="2945" y="816"/>
                        </a:lnTo>
                        <a:lnTo>
                          <a:pt x="2945" y="810"/>
                        </a:lnTo>
                        <a:lnTo>
                          <a:pt x="2945" y="804"/>
                        </a:lnTo>
                        <a:lnTo>
                          <a:pt x="2945" y="798"/>
                        </a:lnTo>
                        <a:lnTo>
                          <a:pt x="2951" y="792"/>
                        </a:lnTo>
                        <a:lnTo>
                          <a:pt x="2951" y="786"/>
                        </a:lnTo>
                        <a:lnTo>
                          <a:pt x="2951" y="780"/>
                        </a:lnTo>
                        <a:lnTo>
                          <a:pt x="2951" y="774"/>
                        </a:lnTo>
                        <a:lnTo>
                          <a:pt x="2951" y="768"/>
                        </a:lnTo>
                        <a:lnTo>
                          <a:pt x="2951" y="762"/>
                        </a:lnTo>
                        <a:lnTo>
                          <a:pt x="2951" y="762"/>
                        </a:lnTo>
                        <a:lnTo>
                          <a:pt x="2958" y="750"/>
                        </a:lnTo>
                        <a:lnTo>
                          <a:pt x="2958" y="744"/>
                        </a:lnTo>
                        <a:lnTo>
                          <a:pt x="2958" y="738"/>
                        </a:lnTo>
                        <a:lnTo>
                          <a:pt x="2958" y="732"/>
                        </a:lnTo>
                        <a:lnTo>
                          <a:pt x="2958" y="732"/>
                        </a:lnTo>
                        <a:lnTo>
                          <a:pt x="2964" y="720"/>
                        </a:lnTo>
                        <a:lnTo>
                          <a:pt x="2964" y="714"/>
                        </a:lnTo>
                        <a:lnTo>
                          <a:pt x="2964" y="708"/>
                        </a:lnTo>
                        <a:lnTo>
                          <a:pt x="2964" y="702"/>
                        </a:lnTo>
                        <a:lnTo>
                          <a:pt x="2964" y="696"/>
                        </a:lnTo>
                        <a:lnTo>
                          <a:pt x="2964" y="690"/>
                        </a:lnTo>
                        <a:lnTo>
                          <a:pt x="2964" y="690"/>
                        </a:lnTo>
                        <a:lnTo>
                          <a:pt x="2970" y="684"/>
                        </a:lnTo>
                        <a:lnTo>
                          <a:pt x="2970" y="678"/>
                        </a:lnTo>
                        <a:lnTo>
                          <a:pt x="2970" y="672"/>
                        </a:lnTo>
                        <a:lnTo>
                          <a:pt x="2970" y="666"/>
                        </a:lnTo>
                        <a:lnTo>
                          <a:pt x="2970" y="660"/>
                        </a:lnTo>
                        <a:lnTo>
                          <a:pt x="2970" y="654"/>
                        </a:lnTo>
                        <a:lnTo>
                          <a:pt x="2976" y="642"/>
                        </a:lnTo>
                        <a:lnTo>
                          <a:pt x="2976" y="636"/>
                        </a:lnTo>
                        <a:lnTo>
                          <a:pt x="2976" y="630"/>
                        </a:lnTo>
                        <a:lnTo>
                          <a:pt x="2976" y="624"/>
                        </a:lnTo>
                        <a:lnTo>
                          <a:pt x="2976" y="618"/>
                        </a:lnTo>
                        <a:lnTo>
                          <a:pt x="2982" y="618"/>
                        </a:lnTo>
                        <a:lnTo>
                          <a:pt x="2982" y="612"/>
                        </a:lnTo>
                        <a:lnTo>
                          <a:pt x="2982" y="606"/>
                        </a:lnTo>
                        <a:lnTo>
                          <a:pt x="2982" y="600"/>
                        </a:lnTo>
                        <a:lnTo>
                          <a:pt x="2982" y="594"/>
                        </a:lnTo>
                        <a:lnTo>
                          <a:pt x="2982" y="588"/>
                        </a:lnTo>
                        <a:lnTo>
                          <a:pt x="2982" y="582"/>
                        </a:lnTo>
                        <a:lnTo>
                          <a:pt x="2989" y="582"/>
                        </a:lnTo>
                        <a:lnTo>
                          <a:pt x="2989" y="576"/>
                        </a:lnTo>
                        <a:lnTo>
                          <a:pt x="2989" y="564"/>
                        </a:lnTo>
                        <a:lnTo>
                          <a:pt x="2989" y="564"/>
                        </a:lnTo>
                        <a:lnTo>
                          <a:pt x="2989" y="558"/>
                        </a:lnTo>
                        <a:lnTo>
                          <a:pt x="2989" y="552"/>
                        </a:lnTo>
                        <a:lnTo>
                          <a:pt x="2995" y="546"/>
                        </a:lnTo>
                        <a:lnTo>
                          <a:pt x="2995" y="540"/>
                        </a:lnTo>
                        <a:lnTo>
                          <a:pt x="2995" y="534"/>
                        </a:lnTo>
                        <a:lnTo>
                          <a:pt x="2995" y="534"/>
                        </a:lnTo>
                        <a:lnTo>
                          <a:pt x="2995" y="522"/>
                        </a:lnTo>
                        <a:lnTo>
                          <a:pt x="3001" y="516"/>
                        </a:lnTo>
                        <a:lnTo>
                          <a:pt x="3001" y="510"/>
                        </a:lnTo>
                        <a:lnTo>
                          <a:pt x="3001" y="504"/>
                        </a:lnTo>
                        <a:lnTo>
                          <a:pt x="3001" y="504"/>
                        </a:lnTo>
                        <a:lnTo>
                          <a:pt x="3001" y="498"/>
                        </a:lnTo>
                        <a:lnTo>
                          <a:pt x="3001" y="492"/>
                        </a:lnTo>
                        <a:lnTo>
                          <a:pt x="3001" y="486"/>
                        </a:lnTo>
                        <a:lnTo>
                          <a:pt x="3007" y="480"/>
                        </a:lnTo>
                        <a:lnTo>
                          <a:pt x="3007" y="474"/>
                        </a:lnTo>
                        <a:lnTo>
                          <a:pt x="3007" y="468"/>
                        </a:lnTo>
                        <a:lnTo>
                          <a:pt x="3007" y="456"/>
                        </a:lnTo>
                        <a:lnTo>
                          <a:pt x="3007" y="456"/>
                        </a:lnTo>
                        <a:lnTo>
                          <a:pt x="3007" y="450"/>
                        </a:lnTo>
                        <a:lnTo>
                          <a:pt x="3014" y="444"/>
                        </a:lnTo>
                        <a:lnTo>
                          <a:pt x="3014" y="438"/>
                        </a:lnTo>
                        <a:lnTo>
                          <a:pt x="3014" y="432"/>
                        </a:lnTo>
                        <a:lnTo>
                          <a:pt x="3014" y="426"/>
                        </a:lnTo>
                        <a:lnTo>
                          <a:pt x="3014" y="420"/>
                        </a:lnTo>
                        <a:lnTo>
                          <a:pt x="3020" y="414"/>
                        </a:lnTo>
                        <a:lnTo>
                          <a:pt x="3020" y="408"/>
                        </a:lnTo>
                        <a:lnTo>
                          <a:pt x="3020" y="402"/>
                        </a:lnTo>
                        <a:lnTo>
                          <a:pt x="3020" y="396"/>
                        </a:lnTo>
                        <a:lnTo>
                          <a:pt x="3020" y="390"/>
                        </a:lnTo>
                        <a:lnTo>
                          <a:pt x="3020" y="384"/>
                        </a:lnTo>
                        <a:lnTo>
                          <a:pt x="3020" y="378"/>
                        </a:lnTo>
                        <a:lnTo>
                          <a:pt x="3026" y="372"/>
                        </a:lnTo>
                        <a:lnTo>
                          <a:pt x="3026" y="372"/>
                        </a:lnTo>
                        <a:lnTo>
                          <a:pt x="3026" y="366"/>
                        </a:lnTo>
                        <a:lnTo>
                          <a:pt x="3026" y="360"/>
                        </a:lnTo>
                        <a:lnTo>
                          <a:pt x="3026" y="354"/>
                        </a:lnTo>
                        <a:lnTo>
                          <a:pt x="3026" y="348"/>
                        </a:lnTo>
                        <a:lnTo>
                          <a:pt x="3032" y="342"/>
                        </a:lnTo>
                        <a:lnTo>
                          <a:pt x="3032" y="336"/>
                        </a:lnTo>
                        <a:lnTo>
                          <a:pt x="3032" y="330"/>
                        </a:lnTo>
                        <a:lnTo>
                          <a:pt x="3032" y="330"/>
                        </a:lnTo>
                        <a:lnTo>
                          <a:pt x="3032" y="324"/>
                        </a:lnTo>
                        <a:lnTo>
                          <a:pt x="3039" y="312"/>
                        </a:lnTo>
                        <a:lnTo>
                          <a:pt x="3039" y="306"/>
                        </a:lnTo>
                        <a:lnTo>
                          <a:pt x="3039" y="306"/>
                        </a:lnTo>
                        <a:lnTo>
                          <a:pt x="3039" y="300"/>
                        </a:lnTo>
                        <a:lnTo>
                          <a:pt x="3039" y="294"/>
                        </a:lnTo>
                        <a:lnTo>
                          <a:pt x="3039" y="288"/>
                        </a:lnTo>
                        <a:lnTo>
                          <a:pt x="3045" y="282"/>
                        </a:lnTo>
                        <a:lnTo>
                          <a:pt x="3045" y="276"/>
                        </a:lnTo>
                        <a:lnTo>
                          <a:pt x="3045" y="276"/>
                        </a:lnTo>
                        <a:lnTo>
                          <a:pt x="3045" y="270"/>
                        </a:lnTo>
                        <a:lnTo>
                          <a:pt x="3045" y="264"/>
                        </a:lnTo>
                        <a:lnTo>
                          <a:pt x="3045" y="258"/>
                        </a:lnTo>
                        <a:lnTo>
                          <a:pt x="3051" y="252"/>
                        </a:lnTo>
                        <a:lnTo>
                          <a:pt x="3051" y="246"/>
                        </a:lnTo>
                        <a:lnTo>
                          <a:pt x="3051" y="240"/>
                        </a:lnTo>
                        <a:lnTo>
                          <a:pt x="3051" y="234"/>
                        </a:lnTo>
                        <a:lnTo>
                          <a:pt x="3051" y="228"/>
                        </a:lnTo>
                        <a:lnTo>
                          <a:pt x="3051" y="228"/>
                        </a:lnTo>
                        <a:lnTo>
                          <a:pt x="3051" y="222"/>
                        </a:lnTo>
                        <a:lnTo>
                          <a:pt x="3057" y="216"/>
                        </a:lnTo>
                        <a:lnTo>
                          <a:pt x="3057" y="210"/>
                        </a:lnTo>
                        <a:lnTo>
                          <a:pt x="3057" y="204"/>
                        </a:lnTo>
                        <a:lnTo>
                          <a:pt x="3057" y="204"/>
                        </a:lnTo>
                        <a:lnTo>
                          <a:pt x="3057" y="198"/>
                        </a:lnTo>
                        <a:lnTo>
                          <a:pt x="3057" y="192"/>
                        </a:lnTo>
                        <a:lnTo>
                          <a:pt x="3064" y="186"/>
                        </a:lnTo>
                        <a:lnTo>
                          <a:pt x="3064" y="180"/>
                        </a:lnTo>
                        <a:lnTo>
                          <a:pt x="3064" y="180"/>
                        </a:lnTo>
                        <a:lnTo>
                          <a:pt x="3064" y="174"/>
                        </a:lnTo>
                        <a:lnTo>
                          <a:pt x="3064" y="168"/>
                        </a:lnTo>
                        <a:lnTo>
                          <a:pt x="3064" y="162"/>
                        </a:lnTo>
                        <a:lnTo>
                          <a:pt x="3070" y="156"/>
                        </a:lnTo>
                        <a:lnTo>
                          <a:pt x="3070" y="150"/>
                        </a:lnTo>
                        <a:lnTo>
                          <a:pt x="3070" y="150"/>
                        </a:lnTo>
                        <a:lnTo>
                          <a:pt x="3070" y="144"/>
                        </a:lnTo>
                        <a:lnTo>
                          <a:pt x="3070" y="138"/>
                        </a:lnTo>
                        <a:lnTo>
                          <a:pt x="3070" y="138"/>
                        </a:lnTo>
                        <a:lnTo>
                          <a:pt x="3076" y="126"/>
                        </a:lnTo>
                        <a:lnTo>
                          <a:pt x="3076" y="126"/>
                        </a:lnTo>
                        <a:lnTo>
                          <a:pt x="3076" y="120"/>
                        </a:lnTo>
                        <a:lnTo>
                          <a:pt x="3076" y="114"/>
                        </a:lnTo>
                        <a:lnTo>
                          <a:pt x="3076" y="114"/>
                        </a:lnTo>
                        <a:lnTo>
                          <a:pt x="3076" y="108"/>
                        </a:lnTo>
                        <a:lnTo>
                          <a:pt x="3082" y="102"/>
                        </a:lnTo>
                        <a:lnTo>
                          <a:pt x="3082" y="102"/>
                        </a:lnTo>
                        <a:lnTo>
                          <a:pt x="3082" y="96"/>
                        </a:lnTo>
                        <a:lnTo>
                          <a:pt x="3082" y="96"/>
                        </a:lnTo>
                        <a:lnTo>
                          <a:pt x="3082" y="96"/>
                        </a:lnTo>
                        <a:lnTo>
                          <a:pt x="3089" y="102"/>
                        </a:lnTo>
                        <a:lnTo>
                          <a:pt x="3089" y="108"/>
                        </a:lnTo>
                        <a:lnTo>
                          <a:pt x="3089" y="108"/>
                        </a:lnTo>
                        <a:lnTo>
                          <a:pt x="3089" y="114"/>
                        </a:lnTo>
                        <a:lnTo>
                          <a:pt x="3089" y="120"/>
                        </a:lnTo>
                        <a:lnTo>
                          <a:pt x="3089" y="126"/>
                        </a:lnTo>
                        <a:lnTo>
                          <a:pt x="3089" y="126"/>
                        </a:lnTo>
                        <a:lnTo>
                          <a:pt x="3095" y="132"/>
                        </a:lnTo>
                        <a:lnTo>
                          <a:pt x="3095" y="138"/>
                        </a:lnTo>
                        <a:lnTo>
                          <a:pt x="3095" y="144"/>
                        </a:lnTo>
                        <a:lnTo>
                          <a:pt x="3095" y="144"/>
                        </a:lnTo>
                        <a:lnTo>
                          <a:pt x="3095" y="150"/>
                        </a:lnTo>
                        <a:lnTo>
                          <a:pt x="3095" y="156"/>
                        </a:lnTo>
                        <a:lnTo>
                          <a:pt x="3101" y="156"/>
                        </a:lnTo>
                        <a:lnTo>
                          <a:pt x="3101" y="162"/>
                        </a:lnTo>
                        <a:lnTo>
                          <a:pt x="3101" y="168"/>
                        </a:lnTo>
                        <a:lnTo>
                          <a:pt x="3101" y="174"/>
                        </a:lnTo>
                        <a:lnTo>
                          <a:pt x="3101" y="174"/>
                        </a:lnTo>
                        <a:lnTo>
                          <a:pt x="3101" y="180"/>
                        </a:lnTo>
                        <a:lnTo>
                          <a:pt x="3107" y="192"/>
                        </a:lnTo>
                        <a:lnTo>
                          <a:pt x="3107" y="192"/>
                        </a:lnTo>
                        <a:lnTo>
                          <a:pt x="3107" y="198"/>
                        </a:lnTo>
                        <a:lnTo>
                          <a:pt x="3107" y="204"/>
                        </a:lnTo>
                        <a:lnTo>
                          <a:pt x="3107" y="210"/>
                        </a:lnTo>
                        <a:lnTo>
                          <a:pt x="3107" y="210"/>
                        </a:lnTo>
                        <a:lnTo>
                          <a:pt x="3114" y="216"/>
                        </a:lnTo>
                        <a:lnTo>
                          <a:pt x="3114" y="222"/>
                        </a:lnTo>
                        <a:lnTo>
                          <a:pt x="3114" y="228"/>
                        </a:lnTo>
                        <a:lnTo>
                          <a:pt x="3114" y="234"/>
                        </a:lnTo>
                        <a:lnTo>
                          <a:pt x="3114" y="234"/>
                        </a:lnTo>
                        <a:lnTo>
                          <a:pt x="3114" y="240"/>
                        </a:lnTo>
                        <a:lnTo>
                          <a:pt x="3120" y="246"/>
                        </a:lnTo>
                        <a:lnTo>
                          <a:pt x="3120" y="252"/>
                        </a:lnTo>
                        <a:lnTo>
                          <a:pt x="3120" y="258"/>
                        </a:lnTo>
                        <a:lnTo>
                          <a:pt x="3120" y="258"/>
                        </a:lnTo>
                        <a:lnTo>
                          <a:pt x="3120" y="270"/>
                        </a:lnTo>
                        <a:lnTo>
                          <a:pt x="3120" y="276"/>
                        </a:lnTo>
                        <a:lnTo>
                          <a:pt x="3126" y="276"/>
                        </a:lnTo>
                        <a:lnTo>
                          <a:pt x="3126" y="282"/>
                        </a:lnTo>
                        <a:lnTo>
                          <a:pt x="3126" y="288"/>
                        </a:lnTo>
                        <a:lnTo>
                          <a:pt x="3126" y="288"/>
                        </a:lnTo>
                        <a:lnTo>
                          <a:pt x="3126" y="300"/>
                        </a:lnTo>
                        <a:lnTo>
                          <a:pt x="3126" y="306"/>
                        </a:lnTo>
                        <a:lnTo>
                          <a:pt x="3132" y="306"/>
                        </a:lnTo>
                        <a:lnTo>
                          <a:pt x="3132" y="312"/>
                        </a:lnTo>
                        <a:lnTo>
                          <a:pt x="3132" y="318"/>
                        </a:lnTo>
                        <a:lnTo>
                          <a:pt x="3132" y="324"/>
                        </a:lnTo>
                        <a:lnTo>
                          <a:pt x="3132" y="330"/>
                        </a:lnTo>
                        <a:lnTo>
                          <a:pt x="3132" y="330"/>
                        </a:lnTo>
                        <a:lnTo>
                          <a:pt x="3138" y="336"/>
                        </a:lnTo>
                        <a:lnTo>
                          <a:pt x="3138" y="348"/>
                        </a:lnTo>
                        <a:lnTo>
                          <a:pt x="3138" y="354"/>
                        </a:lnTo>
                        <a:lnTo>
                          <a:pt x="3138" y="360"/>
                        </a:lnTo>
                        <a:lnTo>
                          <a:pt x="3138" y="360"/>
                        </a:lnTo>
                        <a:lnTo>
                          <a:pt x="3138" y="366"/>
                        </a:lnTo>
                        <a:lnTo>
                          <a:pt x="3145" y="372"/>
                        </a:lnTo>
                        <a:lnTo>
                          <a:pt x="3145" y="378"/>
                        </a:lnTo>
                        <a:lnTo>
                          <a:pt x="3145" y="384"/>
                        </a:lnTo>
                        <a:lnTo>
                          <a:pt x="3145" y="390"/>
                        </a:lnTo>
                        <a:lnTo>
                          <a:pt x="3145" y="396"/>
                        </a:lnTo>
                        <a:lnTo>
                          <a:pt x="3145" y="402"/>
                        </a:lnTo>
                        <a:lnTo>
                          <a:pt x="3151" y="402"/>
                        </a:lnTo>
                        <a:lnTo>
                          <a:pt x="3151" y="408"/>
                        </a:lnTo>
                        <a:lnTo>
                          <a:pt x="3151" y="414"/>
                        </a:lnTo>
                        <a:lnTo>
                          <a:pt x="3151" y="420"/>
                        </a:lnTo>
                        <a:lnTo>
                          <a:pt x="3151" y="426"/>
                        </a:lnTo>
                        <a:lnTo>
                          <a:pt x="3151" y="432"/>
                        </a:lnTo>
                        <a:lnTo>
                          <a:pt x="3157" y="438"/>
                        </a:lnTo>
                        <a:lnTo>
                          <a:pt x="3157" y="444"/>
                        </a:lnTo>
                        <a:lnTo>
                          <a:pt x="3157" y="450"/>
                        </a:lnTo>
                        <a:lnTo>
                          <a:pt x="3157" y="456"/>
                        </a:lnTo>
                        <a:lnTo>
                          <a:pt x="3157" y="462"/>
                        </a:lnTo>
                        <a:lnTo>
                          <a:pt x="3157" y="468"/>
                        </a:lnTo>
                        <a:lnTo>
                          <a:pt x="3163" y="468"/>
                        </a:lnTo>
                        <a:lnTo>
                          <a:pt x="3163" y="480"/>
                        </a:lnTo>
                        <a:lnTo>
                          <a:pt x="3163" y="486"/>
                        </a:lnTo>
                        <a:lnTo>
                          <a:pt x="3163" y="492"/>
                        </a:lnTo>
                        <a:lnTo>
                          <a:pt x="3163" y="498"/>
                        </a:lnTo>
                        <a:lnTo>
                          <a:pt x="3163" y="504"/>
                        </a:lnTo>
                        <a:lnTo>
                          <a:pt x="3170" y="504"/>
                        </a:lnTo>
                        <a:lnTo>
                          <a:pt x="3170" y="510"/>
                        </a:lnTo>
                        <a:lnTo>
                          <a:pt x="3170" y="516"/>
                        </a:lnTo>
                        <a:lnTo>
                          <a:pt x="3170" y="522"/>
                        </a:lnTo>
                        <a:lnTo>
                          <a:pt x="3170" y="528"/>
                        </a:lnTo>
                        <a:lnTo>
                          <a:pt x="3170" y="528"/>
                        </a:lnTo>
                        <a:lnTo>
                          <a:pt x="3176" y="540"/>
                        </a:lnTo>
                        <a:lnTo>
                          <a:pt x="3176" y="546"/>
                        </a:lnTo>
                        <a:lnTo>
                          <a:pt x="3176" y="546"/>
                        </a:lnTo>
                        <a:lnTo>
                          <a:pt x="3176" y="552"/>
                        </a:lnTo>
                        <a:lnTo>
                          <a:pt x="3176" y="558"/>
                        </a:lnTo>
                        <a:lnTo>
                          <a:pt x="3176" y="558"/>
                        </a:lnTo>
                        <a:lnTo>
                          <a:pt x="3182" y="570"/>
                        </a:lnTo>
                        <a:lnTo>
                          <a:pt x="3182" y="576"/>
                        </a:lnTo>
                        <a:lnTo>
                          <a:pt x="3182" y="576"/>
                        </a:lnTo>
                        <a:lnTo>
                          <a:pt x="3182" y="582"/>
                        </a:lnTo>
                        <a:lnTo>
                          <a:pt x="3182" y="588"/>
                        </a:lnTo>
                        <a:lnTo>
                          <a:pt x="3182" y="594"/>
                        </a:lnTo>
                        <a:lnTo>
                          <a:pt x="3188" y="600"/>
                        </a:lnTo>
                        <a:lnTo>
                          <a:pt x="3188" y="606"/>
                        </a:lnTo>
                        <a:lnTo>
                          <a:pt x="3188" y="606"/>
                        </a:lnTo>
                        <a:lnTo>
                          <a:pt x="3188" y="612"/>
                        </a:lnTo>
                        <a:lnTo>
                          <a:pt x="3188" y="618"/>
                        </a:lnTo>
                        <a:lnTo>
                          <a:pt x="3188" y="624"/>
                        </a:lnTo>
                        <a:lnTo>
                          <a:pt x="3195" y="630"/>
                        </a:lnTo>
                        <a:lnTo>
                          <a:pt x="3195" y="636"/>
                        </a:lnTo>
                        <a:lnTo>
                          <a:pt x="3195" y="642"/>
                        </a:lnTo>
                        <a:lnTo>
                          <a:pt x="3195" y="642"/>
                        </a:lnTo>
                        <a:lnTo>
                          <a:pt x="3195" y="648"/>
                        </a:lnTo>
                        <a:lnTo>
                          <a:pt x="3195" y="654"/>
                        </a:lnTo>
                        <a:lnTo>
                          <a:pt x="3195" y="660"/>
                        </a:lnTo>
                        <a:lnTo>
                          <a:pt x="3201" y="672"/>
                        </a:lnTo>
                        <a:lnTo>
                          <a:pt x="3201" y="678"/>
                        </a:lnTo>
                        <a:lnTo>
                          <a:pt x="3201" y="684"/>
                        </a:lnTo>
                        <a:lnTo>
                          <a:pt x="3201" y="690"/>
                        </a:lnTo>
                        <a:lnTo>
                          <a:pt x="3201" y="690"/>
                        </a:lnTo>
                        <a:lnTo>
                          <a:pt x="3207" y="696"/>
                        </a:lnTo>
                        <a:lnTo>
                          <a:pt x="3207" y="702"/>
                        </a:lnTo>
                        <a:lnTo>
                          <a:pt x="3207" y="708"/>
                        </a:lnTo>
                        <a:lnTo>
                          <a:pt x="3207" y="714"/>
                        </a:lnTo>
                        <a:lnTo>
                          <a:pt x="3207" y="720"/>
                        </a:lnTo>
                        <a:lnTo>
                          <a:pt x="3207" y="726"/>
                        </a:lnTo>
                        <a:lnTo>
                          <a:pt x="3213" y="732"/>
                        </a:lnTo>
                        <a:lnTo>
                          <a:pt x="3213" y="732"/>
                        </a:lnTo>
                        <a:lnTo>
                          <a:pt x="3213" y="744"/>
                        </a:lnTo>
                        <a:lnTo>
                          <a:pt x="3213" y="750"/>
                        </a:lnTo>
                        <a:lnTo>
                          <a:pt x="3213" y="756"/>
                        </a:lnTo>
                        <a:lnTo>
                          <a:pt x="3213" y="762"/>
                        </a:lnTo>
                        <a:lnTo>
                          <a:pt x="3220" y="768"/>
                        </a:lnTo>
                        <a:lnTo>
                          <a:pt x="3220" y="774"/>
                        </a:lnTo>
                        <a:lnTo>
                          <a:pt x="3220" y="774"/>
                        </a:lnTo>
                        <a:lnTo>
                          <a:pt x="3220" y="780"/>
                        </a:lnTo>
                        <a:lnTo>
                          <a:pt x="3220" y="786"/>
                        </a:lnTo>
                        <a:lnTo>
                          <a:pt x="3220" y="792"/>
                        </a:lnTo>
                        <a:lnTo>
                          <a:pt x="3226" y="798"/>
                        </a:lnTo>
                        <a:lnTo>
                          <a:pt x="3226" y="804"/>
                        </a:lnTo>
                        <a:lnTo>
                          <a:pt x="3226" y="810"/>
                        </a:lnTo>
                        <a:lnTo>
                          <a:pt x="3226" y="816"/>
                        </a:lnTo>
                        <a:lnTo>
                          <a:pt x="3226" y="822"/>
                        </a:lnTo>
                        <a:lnTo>
                          <a:pt x="3226" y="828"/>
                        </a:lnTo>
                        <a:lnTo>
                          <a:pt x="3226" y="834"/>
                        </a:lnTo>
                        <a:lnTo>
                          <a:pt x="3232" y="840"/>
                        </a:lnTo>
                        <a:lnTo>
                          <a:pt x="3232" y="852"/>
                        </a:lnTo>
                        <a:lnTo>
                          <a:pt x="3232" y="858"/>
                        </a:lnTo>
                        <a:lnTo>
                          <a:pt x="3232" y="864"/>
                        </a:lnTo>
                        <a:lnTo>
                          <a:pt x="3232" y="870"/>
                        </a:lnTo>
                        <a:lnTo>
                          <a:pt x="3238" y="876"/>
                        </a:lnTo>
                        <a:lnTo>
                          <a:pt x="3238" y="882"/>
                        </a:lnTo>
                        <a:lnTo>
                          <a:pt x="3238" y="882"/>
                        </a:lnTo>
                        <a:lnTo>
                          <a:pt x="3238" y="888"/>
                        </a:lnTo>
                        <a:lnTo>
                          <a:pt x="3238" y="900"/>
                        </a:lnTo>
                        <a:lnTo>
                          <a:pt x="3238" y="906"/>
                        </a:lnTo>
                        <a:lnTo>
                          <a:pt x="3245" y="912"/>
                        </a:lnTo>
                        <a:lnTo>
                          <a:pt x="3245" y="918"/>
                        </a:lnTo>
                        <a:lnTo>
                          <a:pt x="3245" y="924"/>
                        </a:lnTo>
                        <a:lnTo>
                          <a:pt x="3245" y="930"/>
                        </a:lnTo>
                        <a:lnTo>
                          <a:pt x="3245" y="936"/>
                        </a:lnTo>
                        <a:lnTo>
                          <a:pt x="3245" y="942"/>
                        </a:lnTo>
                        <a:lnTo>
                          <a:pt x="3251" y="942"/>
                        </a:lnTo>
                        <a:lnTo>
                          <a:pt x="3251" y="948"/>
                        </a:lnTo>
                        <a:lnTo>
                          <a:pt x="3251" y="942"/>
                        </a:lnTo>
                        <a:lnTo>
                          <a:pt x="3251" y="942"/>
                        </a:lnTo>
                        <a:lnTo>
                          <a:pt x="3251" y="936"/>
                        </a:lnTo>
                        <a:lnTo>
                          <a:pt x="3251" y="936"/>
                        </a:lnTo>
                        <a:lnTo>
                          <a:pt x="3257" y="930"/>
                        </a:lnTo>
                        <a:lnTo>
                          <a:pt x="3257" y="924"/>
                        </a:lnTo>
                        <a:lnTo>
                          <a:pt x="3257" y="918"/>
                        </a:lnTo>
                        <a:lnTo>
                          <a:pt x="3257" y="912"/>
                        </a:lnTo>
                        <a:lnTo>
                          <a:pt x="3257" y="906"/>
                        </a:lnTo>
                        <a:lnTo>
                          <a:pt x="3257" y="900"/>
                        </a:lnTo>
                        <a:lnTo>
                          <a:pt x="3263" y="888"/>
                        </a:lnTo>
                        <a:lnTo>
                          <a:pt x="3263" y="882"/>
                        </a:lnTo>
                        <a:lnTo>
                          <a:pt x="3263" y="876"/>
                        </a:lnTo>
                        <a:lnTo>
                          <a:pt x="3263" y="870"/>
                        </a:lnTo>
                        <a:lnTo>
                          <a:pt x="3263" y="864"/>
                        </a:lnTo>
                        <a:lnTo>
                          <a:pt x="3263" y="858"/>
                        </a:lnTo>
                        <a:lnTo>
                          <a:pt x="3263" y="852"/>
                        </a:lnTo>
                        <a:lnTo>
                          <a:pt x="3270" y="846"/>
                        </a:lnTo>
                        <a:lnTo>
                          <a:pt x="3270" y="834"/>
                        </a:lnTo>
                        <a:lnTo>
                          <a:pt x="3270" y="828"/>
                        </a:lnTo>
                        <a:lnTo>
                          <a:pt x="3270" y="822"/>
                        </a:lnTo>
                        <a:lnTo>
                          <a:pt x="3270" y="816"/>
                        </a:lnTo>
                        <a:lnTo>
                          <a:pt x="3276" y="810"/>
                        </a:lnTo>
                        <a:lnTo>
                          <a:pt x="3276" y="804"/>
                        </a:lnTo>
                        <a:lnTo>
                          <a:pt x="3276" y="798"/>
                        </a:lnTo>
                        <a:lnTo>
                          <a:pt x="3276" y="792"/>
                        </a:lnTo>
                        <a:lnTo>
                          <a:pt x="3276" y="786"/>
                        </a:lnTo>
                        <a:lnTo>
                          <a:pt x="3276" y="780"/>
                        </a:lnTo>
                        <a:lnTo>
                          <a:pt x="3282" y="774"/>
                        </a:lnTo>
                        <a:lnTo>
                          <a:pt x="3282" y="768"/>
                        </a:lnTo>
                        <a:lnTo>
                          <a:pt x="3282" y="762"/>
                        </a:lnTo>
                        <a:lnTo>
                          <a:pt x="3282" y="756"/>
                        </a:lnTo>
                        <a:lnTo>
                          <a:pt x="3282" y="750"/>
                        </a:lnTo>
                        <a:lnTo>
                          <a:pt x="3282" y="744"/>
                        </a:lnTo>
                        <a:lnTo>
                          <a:pt x="3288" y="738"/>
                        </a:lnTo>
                        <a:lnTo>
                          <a:pt x="3288" y="732"/>
                        </a:lnTo>
                        <a:lnTo>
                          <a:pt x="3288" y="726"/>
                        </a:lnTo>
                        <a:lnTo>
                          <a:pt x="3288" y="720"/>
                        </a:lnTo>
                        <a:lnTo>
                          <a:pt x="3288" y="714"/>
                        </a:lnTo>
                        <a:lnTo>
                          <a:pt x="3288" y="708"/>
                        </a:lnTo>
                        <a:lnTo>
                          <a:pt x="3288" y="702"/>
                        </a:lnTo>
                        <a:lnTo>
                          <a:pt x="3294" y="696"/>
                        </a:lnTo>
                        <a:lnTo>
                          <a:pt x="3294" y="690"/>
                        </a:lnTo>
                        <a:lnTo>
                          <a:pt x="3294" y="684"/>
                        </a:lnTo>
                        <a:lnTo>
                          <a:pt x="3294" y="678"/>
                        </a:lnTo>
                        <a:lnTo>
                          <a:pt x="3294" y="672"/>
                        </a:lnTo>
                        <a:lnTo>
                          <a:pt x="3294" y="666"/>
                        </a:lnTo>
                        <a:lnTo>
                          <a:pt x="3301" y="660"/>
                        </a:lnTo>
                        <a:lnTo>
                          <a:pt x="3301" y="654"/>
                        </a:lnTo>
                        <a:lnTo>
                          <a:pt x="3301" y="642"/>
                        </a:lnTo>
                        <a:lnTo>
                          <a:pt x="3301" y="642"/>
                        </a:lnTo>
                        <a:lnTo>
                          <a:pt x="3301" y="636"/>
                        </a:lnTo>
                        <a:lnTo>
                          <a:pt x="3307" y="630"/>
                        </a:lnTo>
                        <a:lnTo>
                          <a:pt x="3307" y="624"/>
                        </a:lnTo>
                        <a:lnTo>
                          <a:pt x="3307" y="618"/>
                        </a:lnTo>
                        <a:lnTo>
                          <a:pt x="3307" y="612"/>
                        </a:lnTo>
                        <a:lnTo>
                          <a:pt x="3307" y="606"/>
                        </a:lnTo>
                        <a:lnTo>
                          <a:pt x="3307" y="600"/>
                        </a:lnTo>
                        <a:lnTo>
                          <a:pt x="3313" y="594"/>
                        </a:lnTo>
                        <a:lnTo>
                          <a:pt x="3313" y="588"/>
                        </a:lnTo>
                        <a:lnTo>
                          <a:pt x="3313" y="582"/>
                        </a:lnTo>
                        <a:lnTo>
                          <a:pt x="3313" y="582"/>
                        </a:lnTo>
                        <a:lnTo>
                          <a:pt x="3313" y="576"/>
                        </a:lnTo>
                        <a:lnTo>
                          <a:pt x="3313" y="570"/>
                        </a:lnTo>
                        <a:lnTo>
                          <a:pt x="3319" y="564"/>
                        </a:lnTo>
                        <a:lnTo>
                          <a:pt x="3319" y="558"/>
                        </a:lnTo>
                        <a:lnTo>
                          <a:pt x="3319" y="552"/>
                        </a:lnTo>
                        <a:lnTo>
                          <a:pt x="3319" y="546"/>
                        </a:lnTo>
                        <a:lnTo>
                          <a:pt x="3319" y="546"/>
                        </a:lnTo>
                        <a:lnTo>
                          <a:pt x="3319" y="534"/>
                        </a:lnTo>
                        <a:lnTo>
                          <a:pt x="3326" y="528"/>
                        </a:lnTo>
                        <a:lnTo>
                          <a:pt x="3326" y="528"/>
                        </a:lnTo>
                        <a:lnTo>
                          <a:pt x="3326" y="522"/>
                        </a:lnTo>
                        <a:lnTo>
                          <a:pt x="3326" y="516"/>
                        </a:lnTo>
                        <a:lnTo>
                          <a:pt x="3326" y="504"/>
                        </a:lnTo>
                        <a:lnTo>
                          <a:pt x="3326" y="504"/>
                        </a:lnTo>
                        <a:lnTo>
                          <a:pt x="3332" y="498"/>
                        </a:lnTo>
                        <a:lnTo>
                          <a:pt x="3332" y="492"/>
                        </a:lnTo>
                        <a:lnTo>
                          <a:pt x="3332" y="486"/>
                        </a:lnTo>
                        <a:lnTo>
                          <a:pt x="3332" y="480"/>
                        </a:lnTo>
                        <a:lnTo>
                          <a:pt x="3332" y="474"/>
                        </a:lnTo>
                        <a:lnTo>
                          <a:pt x="3332" y="468"/>
                        </a:lnTo>
                        <a:lnTo>
                          <a:pt x="3332" y="462"/>
                        </a:lnTo>
                        <a:lnTo>
                          <a:pt x="3338" y="456"/>
                        </a:lnTo>
                        <a:lnTo>
                          <a:pt x="3338" y="450"/>
                        </a:lnTo>
                        <a:lnTo>
                          <a:pt x="3338" y="444"/>
                        </a:lnTo>
                        <a:lnTo>
                          <a:pt x="3338" y="432"/>
                        </a:lnTo>
                        <a:lnTo>
                          <a:pt x="3338" y="426"/>
                        </a:lnTo>
                        <a:lnTo>
                          <a:pt x="3344" y="420"/>
                        </a:lnTo>
                        <a:lnTo>
                          <a:pt x="3344" y="414"/>
                        </a:lnTo>
                        <a:lnTo>
                          <a:pt x="3344" y="408"/>
                        </a:lnTo>
                        <a:lnTo>
                          <a:pt x="3344" y="408"/>
                        </a:lnTo>
                        <a:lnTo>
                          <a:pt x="3344" y="402"/>
                        </a:lnTo>
                        <a:lnTo>
                          <a:pt x="3344" y="390"/>
                        </a:lnTo>
                        <a:lnTo>
                          <a:pt x="3351" y="384"/>
                        </a:lnTo>
                        <a:lnTo>
                          <a:pt x="3351" y="378"/>
                        </a:lnTo>
                        <a:lnTo>
                          <a:pt x="3351" y="372"/>
                        </a:lnTo>
                        <a:lnTo>
                          <a:pt x="3351" y="366"/>
                        </a:lnTo>
                        <a:lnTo>
                          <a:pt x="3351" y="360"/>
                        </a:lnTo>
                        <a:lnTo>
                          <a:pt x="3351" y="348"/>
                        </a:lnTo>
                        <a:lnTo>
                          <a:pt x="3351" y="342"/>
                        </a:lnTo>
                        <a:lnTo>
                          <a:pt x="3357" y="336"/>
                        </a:lnTo>
                        <a:lnTo>
                          <a:pt x="3357" y="330"/>
                        </a:lnTo>
                        <a:lnTo>
                          <a:pt x="3357" y="324"/>
                        </a:lnTo>
                        <a:lnTo>
                          <a:pt x="3357" y="318"/>
                        </a:lnTo>
                        <a:lnTo>
                          <a:pt x="3357" y="312"/>
                        </a:lnTo>
                        <a:lnTo>
                          <a:pt x="3357" y="306"/>
                        </a:lnTo>
                        <a:lnTo>
                          <a:pt x="3363" y="300"/>
                        </a:lnTo>
                        <a:lnTo>
                          <a:pt x="3363" y="294"/>
                        </a:lnTo>
                        <a:lnTo>
                          <a:pt x="3363" y="282"/>
                        </a:lnTo>
                        <a:lnTo>
                          <a:pt x="3363" y="276"/>
                        </a:lnTo>
                        <a:lnTo>
                          <a:pt x="3363" y="270"/>
                        </a:lnTo>
                        <a:lnTo>
                          <a:pt x="3369" y="264"/>
                        </a:lnTo>
                        <a:lnTo>
                          <a:pt x="3369" y="258"/>
                        </a:lnTo>
                        <a:lnTo>
                          <a:pt x="3369" y="252"/>
                        </a:lnTo>
                        <a:lnTo>
                          <a:pt x="3369" y="246"/>
                        </a:lnTo>
                        <a:lnTo>
                          <a:pt x="3369" y="246"/>
                        </a:lnTo>
                        <a:lnTo>
                          <a:pt x="3369" y="240"/>
                        </a:lnTo>
                        <a:lnTo>
                          <a:pt x="3369" y="234"/>
                        </a:lnTo>
                        <a:lnTo>
                          <a:pt x="3376" y="222"/>
                        </a:lnTo>
                        <a:lnTo>
                          <a:pt x="3376" y="216"/>
                        </a:lnTo>
                        <a:lnTo>
                          <a:pt x="3376" y="216"/>
                        </a:lnTo>
                        <a:lnTo>
                          <a:pt x="3376" y="210"/>
                        </a:lnTo>
                        <a:lnTo>
                          <a:pt x="3376" y="204"/>
                        </a:lnTo>
                        <a:lnTo>
                          <a:pt x="3382" y="192"/>
                        </a:lnTo>
                        <a:lnTo>
                          <a:pt x="3382" y="186"/>
                        </a:lnTo>
                        <a:lnTo>
                          <a:pt x="3382" y="180"/>
                        </a:lnTo>
                        <a:lnTo>
                          <a:pt x="3382" y="174"/>
                        </a:lnTo>
                        <a:lnTo>
                          <a:pt x="3382" y="168"/>
                        </a:lnTo>
                        <a:lnTo>
                          <a:pt x="3382" y="162"/>
                        </a:lnTo>
                        <a:lnTo>
                          <a:pt x="3382" y="162"/>
                        </a:lnTo>
                        <a:lnTo>
                          <a:pt x="3388" y="156"/>
                        </a:lnTo>
                        <a:lnTo>
                          <a:pt x="3388" y="150"/>
                        </a:lnTo>
                        <a:lnTo>
                          <a:pt x="3388" y="144"/>
                        </a:lnTo>
                        <a:lnTo>
                          <a:pt x="3388" y="138"/>
                        </a:lnTo>
                        <a:lnTo>
                          <a:pt x="3388" y="132"/>
                        </a:lnTo>
                        <a:lnTo>
                          <a:pt x="3388" y="126"/>
                        </a:lnTo>
                        <a:lnTo>
                          <a:pt x="3394" y="120"/>
                        </a:lnTo>
                        <a:lnTo>
                          <a:pt x="3394" y="114"/>
                        </a:lnTo>
                        <a:lnTo>
                          <a:pt x="3394" y="108"/>
                        </a:lnTo>
                        <a:lnTo>
                          <a:pt x="3394" y="96"/>
                        </a:lnTo>
                        <a:lnTo>
                          <a:pt x="3394" y="90"/>
                        </a:lnTo>
                        <a:lnTo>
                          <a:pt x="3401" y="90"/>
                        </a:lnTo>
                        <a:lnTo>
                          <a:pt x="3401" y="84"/>
                        </a:lnTo>
                        <a:lnTo>
                          <a:pt x="3401" y="78"/>
                        </a:lnTo>
                        <a:lnTo>
                          <a:pt x="3401" y="72"/>
                        </a:lnTo>
                        <a:lnTo>
                          <a:pt x="3401" y="66"/>
                        </a:lnTo>
                        <a:lnTo>
                          <a:pt x="3401" y="60"/>
                        </a:lnTo>
                        <a:lnTo>
                          <a:pt x="3401" y="54"/>
                        </a:lnTo>
                        <a:lnTo>
                          <a:pt x="3407" y="54"/>
                        </a:lnTo>
                        <a:lnTo>
                          <a:pt x="3407" y="48"/>
                        </a:lnTo>
                        <a:lnTo>
                          <a:pt x="3407" y="36"/>
                        </a:lnTo>
                        <a:lnTo>
                          <a:pt x="3407" y="36"/>
                        </a:lnTo>
                        <a:lnTo>
                          <a:pt x="3407" y="30"/>
                        </a:lnTo>
                        <a:lnTo>
                          <a:pt x="3407" y="24"/>
                        </a:lnTo>
                        <a:lnTo>
                          <a:pt x="3413" y="18"/>
                        </a:lnTo>
                        <a:lnTo>
                          <a:pt x="3413" y="12"/>
                        </a:lnTo>
                        <a:lnTo>
                          <a:pt x="3413" y="6"/>
                        </a:lnTo>
                        <a:lnTo>
                          <a:pt x="3413" y="6"/>
                        </a:lnTo>
                        <a:lnTo>
                          <a:pt x="3413" y="0"/>
                        </a:lnTo>
                        <a:lnTo>
                          <a:pt x="3419" y="0"/>
                        </a:lnTo>
                        <a:lnTo>
                          <a:pt x="3419" y="0"/>
                        </a:lnTo>
                        <a:lnTo>
                          <a:pt x="3419" y="0"/>
                        </a:lnTo>
                        <a:lnTo>
                          <a:pt x="3419" y="6"/>
                        </a:lnTo>
                        <a:lnTo>
                          <a:pt x="3419" y="6"/>
                        </a:lnTo>
                        <a:lnTo>
                          <a:pt x="3419" y="12"/>
                        </a:lnTo>
                        <a:lnTo>
                          <a:pt x="3419" y="18"/>
                        </a:lnTo>
                        <a:lnTo>
                          <a:pt x="3426" y="24"/>
                        </a:lnTo>
                        <a:lnTo>
                          <a:pt x="3426" y="30"/>
                        </a:lnTo>
                        <a:lnTo>
                          <a:pt x="3426" y="36"/>
                        </a:lnTo>
                        <a:lnTo>
                          <a:pt x="3426" y="36"/>
                        </a:lnTo>
                        <a:lnTo>
                          <a:pt x="3426" y="48"/>
                        </a:lnTo>
                        <a:lnTo>
                          <a:pt x="3426" y="54"/>
                        </a:lnTo>
                        <a:lnTo>
                          <a:pt x="3432" y="54"/>
                        </a:lnTo>
                        <a:lnTo>
                          <a:pt x="3432" y="60"/>
                        </a:lnTo>
                        <a:lnTo>
                          <a:pt x="3432" y="66"/>
                        </a:lnTo>
                        <a:lnTo>
                          <a:pt x="3432" y="78"/>
                        </a:lnTo>
                        <a:lnTo>
                          <a:pt x="3432" y="84"/>
                        </a:lnTo>
                        <a:lnTo>
                          <a:pt x="3438" y="90"/>
                        </a:lnTo>
                        <a:lnTo>
                          <a:pt x="3438" y="90"/>
                        </a:lnTo>
                        <a:lnTo>
                          <a:pt x="3438" y="96"/>
                        </a:lnTo>
                        <a:lnTo>
                          <a:pt x="3438" y="102"/>
                        </a:lnTo>
                        <a:lnTo>
                          <a:pt x="3438" y="108"/>
                        </a:lnTo>
                        <a:lnTo>
                          <a:pt x="3438" y="114"/>
                        </a:lnTo>
                        <a:lnTo>
                          <a:pt x="3438" y="120"/>
                        </a:lnTo>
                        <a:lnTo>
                          <a:pt x="3444" y="126"/>
                        </a:lnTo>
                        <a:lnTo>
                          <a:pt x="3444" y="132"/>
                        </a:lnTo>
                        <a:lnTo>
                          <a:pt x="3444" y="138"/>
                        </a:lnTo>
                        <a:lnTo>
                          <a:pt x="3444" y="144"/>
                        </a:lnTo>
                        <a:lnTo>
                          <a:pt x="3444" y="150"/>
                        </a:lnTo>
                        <a:lnTo>
                          <a:pt x="3444" y="156"/>
                        </a:lnTo>
                        <a:lnTo>
                          <a:pt x="3450" y="162"/>
                        </a:lnTo>
                        <a:lnTo>
                          <a:pt x="3450" y="162"/>
                        </a:lnTo>
                        <a:lnTo>
                          <a:pt x="3450" y="168"/>
                        </a:lnTo>
                        <a:lnTo>
                          <a:pt x="3450" y="174"/>
                        </a:lnTo>
                        <a:lnTo>
                          <a:pt x="3450" y="180"/>
                        </a:lnTo>
                        <a:lnTo>
                          <a:pt x="3450" y="186"/>
                        </a:lnTo>
                        <a:lnTo>
                          <a:pt x="3457" y="198"/>
                        </a:lnTo>
                        <a:lnTo>
                          <a:pt x="3457" y="204"/>
                        </a:lnTo>
                        <a:lnTo>
                          <a:pt x="3457" y="210"/>
                        </a:lnTo>
                        <a:lnTo>
                          <a:pt x="3457" y="216"/>
                        </a:lnTo>
                        <a:lnTo>
                          <a:pt x="3457" y="216"/>
                        </a:lnTo>
                        <a:lnTo>
                          <a:pt x="3463" y="228"/>
                        </a:lnTo>
                        <a:lnTo>
                          <a:pt x="3463" y="234"/>
                        </a:lnTo>
                        <a:lnTo>
                          <a:pt x="3463" y="240"/>
                        </a:lnTo>
                        <a:lnTo>
                          <a:pt x="3463" y="246"/>
                        </a:lnTo>
                        <a:lnTo>
                          <a:pt x="3463" y="246"/>
                        </a:lnTo>
                        <a:lnTo>
                          <a:pt x="3463" y="258"/>
                        </a:lnTo>
                        <a:lnTo>
                          <a:pt x="3469" y="264"/>
                        </a:lnTo>
                        <a:lnTo>
                          <a:pt x="3469" y="270"/>
                        </a:lnTo>
                        <a:lnTo>
                          <a:pt x="3469" y="276"/>
                        </a:lnTo>
                        <a:lnTo>
                          <a:pt x="3469" y="282"/>
                        </a:lnTo>
                        <a:lnTo>
                          <a:pt x="3469" y="288"/>
                        </a:lnTo>
                        <a:lnTo>
                          <a:pt x="3469" y="294"/>
                        </a:lnTo>
                        <a:lnTo>
                          <a:pt x="3469" y="300"/>
                        </a:lnTo>
                        <a:lnTo>
                          <a:pt x="3475" y="306"/>
                        </a:lnTo>
                        <a:lnTo>
                          <a:pt x="3475" y="312"/>
                        </a:lnTo>
                        <a:lnTo>
                          <a:pt x="3475" y="318"/>
                        </a:lnTo>
                        <a:lnTo>
                          <a:pt x="3475" y="324"/>
                        </a:lnTo>
                        <a:lnTo>
                          <a:pt x="3475" y="330"/>
                        </a:lnTo>
                        <a:lnTo>
                          <a:pt x="3475" y="336"/>
                        </a:lnTo>
                        <a:lnTo>
                          <a:pt x="3482" y="342"/>
                        </a:lnTo>
                        <a:lnTo>
                          <a:pt x="3482" y="348"/>
                        </a:lnTo>
                        <a:lnTo>
                          <a:pt x="3482" y="360"/>
                        </a:lnTo>
                        <a:lnTo>
                          <a:pt x="3482" y="366"/>
                        </a:lnTo>
                        <a:lnTo>
                          <a:pt x="3482" y="372"/>
                        </a:lnTo>
                        <a:lnTo>
                          <a:pt x="3482" y="378"/>
                        </a:lnTo>
                        <a:lnTo>
                          <a:pt x="3488" y="384"/>
                        </a:lnTo>
                        <a:lnTo>
                          <a:pt x="3488" y="390"/>
                        </a:lnTo>
                        <a:lnTo>
                          <a:pt x="3488" y="402"/>
                        </a:lnTo>
                        <a:lnTo>
                          <a:pt x="3488" y="408"/>
                        </a:lnTo>
                        <a:lnTo>
                          <a:pt x="3488" y="408"/>
                        </a:lnTo>
                        <a:lnTo>
                          <a:pt x="3488" y="414"/>
                        </a:lnTo>
                        <a:lnTo>
                          <a:pt x="3494" y="420"/>
                        </a:lnTo>
                        <a:lnTo>
                          <a:pt x="3494" y="432"/>
                        </a:lnTo>
                        <a:lnTo>
                          <a:pt x="3494" y="438"/>
                        </a:lnTo>
                        <a:lnTo>
                          <a:pt x="3494" y="444"/>
                        </a:lnTo>
                        <a:lnTo>
                          <a:pt x="3494" y="450"/>
                        </a:lnTo>
                        <a:lnTo>
                          <a:pt x="3494" y="456"/>
                        </a:lnTo>
                        <a:lnTo>
                          <a:pt x="3500" y="462"/>
                        </a:lnTo>
                        <a:lnTo>
                          <a:pt x="3500" y="468"/>
                        </a:lnTo>
                        <a:lnTo>
                          <a:pt x="3500" y="474"/>
                        </a:lnTo>
                        <a:lnTo>
                          <a:pt x="3500" y="480"/>
                        </a:lnTo>
                        <a:lnTo>
                          <a:pt x="3500" y="486"/>
                        </a:lnTo>
                        <a:lnTo>
                          <a:pt x="3500" y="492"/>
                        </a:lnTo>
                        <a:lnTo>
                          <a:pt x="3507" y="504"/>
                        </a:lnTo>
                        <a:lnTo>
                          <a:pt x="3507" y="504"/>
                        </a:lnTo>
                        <a:lnTo>
                          <a:pt x="3507" y="510"/>
                        </a:lnTo>
                        <a:lnTo>
                          <a:pt x="3507" y="516"/>
                        </a:lnTo>
                        <a:lnTo>
                          <a:pt x="3507" y="522"/>
                        </a:lnTo>
                        <a:lnTo>
                          <a:pt x="3507" y="528"/>
                        </a:lnTo>
                        <a:lnTo>
                          <a:pt x="3513" y="528"/>
                        </a:lnTo>
                        <a:lnTo>
                          <a:pt x="3513" y="534"/>
                        </a:lnTo>
                        <a:lnTo>
                          <a:pt x="3513" y="546"/>
                        </a:lnTo>
                        <a:lnTo>
                          <a:pt x="3513" y="546"/>
                        </a:lnTo>
                        <a:lnTo>
                          <a:pt x="3513" y="552"/>
                        </a:lnTo>
                        <a:lnTo>
                          <a:pt x="3513" y="558"/>
                        </a:lnTo>
                        <a:lnTo>
                          <a:pt x="3519" y="564"/>
                        </a:lnTo>
                        <a:lnTo>
                          <a:pt x="3519" y="570"/>
                        </a:lnTo>
                        <a:lnTo>
                          <a:pt x="3519" y="576"/>
                        </a:lnTo>
                        <a:lnTo>
                          <a:pt x="3519" y="582"/>
                        </a:lnTo>
                        <a:lnTo>
                          <a:pt x="3519" y="582"/>
                        </a:lnTo>
                        <a:lnTo>
                          <a:pt x="3519" y="588"/>
                        </a:lnTo>
                        <a:lnTo>
                          <a:pt x="3525" y="594"/>
                        </a:lnTo>
                        <a:lnTo>
                          <a:pt x="3525" y="600"/>
                        </a:lnTo>
                        <a:lnTo>
                          <a:pt x="3525" y="606"/>
                        </a:lnTo>
                        <a:lnTo>
                          <a:pt x="3525" y="612"/>
                        </a:lnTo>
                        <a:lnTo>
                          <a:pt x="3525" y="624"/>
                        </a:lnTo>
                        <a:lnTo>
                          <a:pt x="3532" y="630"/>
                        </a:lnTo>
                        <a:lnTo>
                          <a:pt x="3532" y="636"/>
                        </a:lnTo>
                        <a:lnTo>
                          <a:pt x="3532" y="642"/>
                        </a:lnTo>
                        <a:lnTo>
                          <a:pt x="3532" y="642"/>
                        </a:lnTo>
                        <a:lnTo>
                          <a:pt x="3532" y="648"/>
                        </a:lnTo>
                        <a:lnTo>
                          <a:pt x="3532" y="654"/>
                        </a:lnTo>
                        <a:lnTo>
                          <a:pt x="3532" y="660"/>
                        </a:lnTo>
                        <a:lnTo>
                          <a:pt x="3538" y="666"/>
                        </a:lnTo>
                        <a:lnTo>
                          <a:pt x="3538" y="672"/>
                        </a:lnTo>
                        <a:lnTo>
                          <a:pt x="3538" y="678"/>
                        </a:lnTo>
                        <a:lnTo>
                          <a:pt x="3538" y="684"/>
                        </a:lnTo>
                        <a:lnTo>
                          <a:pt x="3538" y="690"/>
                        </a:lnTo>
                        <a:lnTo>
                          <a:pt x="3538" y="696"/>
                        </a:lnTo>
                        <a:lnTo>
                          <a:pt x="3544" y="702"/>
                        </a:lnTo>
                        <a:lnTo>
                          <a:pt x="3544" y="708"/>
                        </a:lnTo>
                        <a:lnTo>
                          <a:pt x="3544" y="714"/>
                        </a:lnTo>
                        <a:lnTo>
                          <a:pt x="3544" y="720"/>
                        </a:lnTo>
                        <a:lnTo>
                          <a:pt x="3544" y="726"/>
                        </a:lnTo>
                        <a:lnTo>
                          <a:pt x="3544" y="732"/>
                        </a:lnTo>
                        <a:lnTo>
                          <a:pt x="3550" y="738"/>
                        </a:lnTo>
                        <a:lnTo>
                          <a:pt x="3550" y="744"/>
                        </a:lnTo>
                        <a:lnTo>
                          <a:pt x="3550" y="750"/>
                        </a:lnTo>
                        <a:lnTo>
                          <a:pt x="3550" y="756"/>
                        </a:lnTo>
                        <a:lnTo>
                          <a:pt x="3550" y="762"/>
                        </a:lnTo>
                        <a:lnTo>
                          <a:pt x="3550" y="768"/>
                        </a:lnTo>
                        <a:lnTo>
                          <a:pt x="3557" y="774"/>
                        </a:lnTo>
                        <a:lnTo>
                          <a:pt x="3557" y="780"/>
                        </a:lnTo>
                        <a:lnTo>
                          <a:pt x="3557" y="786"/>
                        </a:lnTo>
                        <a:lnTo>
                          <a:pt x="3557" y="792"/>
                        </a:lnTo>
                        <a:lnTo>
                          <a:pt x="3557" y="798"/>
                        </a:lnTo>
                        <a:lnTo>
                          <a:pt x="3557" y="810"/>
                        </a:lnTo>
                        <a:lnTo>
                          <a:pt x="3563" y="816"/>
                        </a:lnTo>
                        <a:lnTo>
                          <a:pt x="3563" y="822"/>
                        </a:lnTo>
                        <a:lnTo>
                          <a:pt x="3563" y="828"/>
                        </a:lnTo>
                        <a:lnTo>
                          <a:pt x="3563" y="834"/>
                        </a:lnTo>
                        <a:lnTo>
                          <a:pt x="3563" y="840"/>
                        </a:lnTo>
                        <a:lnTo>
                          <a:pt x="3563" y="846"/>
                        </a:lnTo>
                        <a:lnTo>
                          <a:pt x="3569" y="852"/>
                        </a:lnTo>
                        <a:lnTo>
                          <a:pt x="3569" y="858"/>
                        </a:lnTo>
                        <a:lnTo>
                          <a:pt x="3569" y="864"/>
                        </a:lnTo>
                        <a:lnTo>
                          <a:pt x="3569" y="870"/>
                        </a:lnTo>
                        <a:lnTo>
                          <a:pt x="3569" y="876"/>
                        </a:lnTo>
                        <a:lnTo>
                          <a:pt x="3569" y="882"/>
                        </a:lnTo>
                        <a:lnTo>
                          <a:pt x="3575" y="894"/>
                        </a:lnTo>
                        <a:lnTo>
                          <a:pt x="3575" y="900"/>
                        </a:lnTo>
                        <a:lnTo>
                          <a:pt x="3575" y="906"/>
                        </a:lnTo>
                        <a:lnTo>
                          <a:pt x="3575" y="912"/>
                        </a:lnTo>
                        <a:lnTo>
                          <a:pt x="3575" y="918"/>
                        </a:lnTo>
                        <a:lnTo>
                          <a:pt x="3575" y="924"/>
                        </a:lnTo>
                        <a:lnTo>
                          <a:pt x="3582" y="930"/>
                        </a:lnTo>
                        <a:lnTo>
                          <a:pt x="3582" y="936"/>
                        </a:lnTo>
                        <a:lnTo>
                          <a:pt x="3582" y="942"/>
                        </a:lnTo>
                        <a:lnTo>
                          <a:pt x="3582" y="942"/>
                        </a:lnTo>
                        <a:lnTo>
                          <a:pt x="3582" y="948"/>
                        </a:lnTo>
                        <a:lnTo>
                          <a:pt x="3582" y="948"/>
                        </a:lnTo>
                        <a:lnTo>
                          <a:pt x="3588" y="942"/>
                        </a:lnTo>
                        <a:lnTo>
                          <a:pt x="3588" y="942"/>
                        </a:lnTo>
                        <a:lnTo>
                          <a:pt x="3588" y="936"/>
                        </a:lnTo>
                        <a:lnTo>
                          <a:pt x="3588" y="930"/>
                        </a:lnTo>
                        <a:lnTo>
                          <a:pt x="3588" y="924"/>
                        </a:lnTo>
                        <a:lnTo>
                          <a:pt x="3588" y="918"/>
                        </a:lnTo>
                        <a:lnTo>
                          <a:pt x="3594" y="912"/>
                        </a:lnTo>
                        <a:lnTo>
                          <a:pt x="3594" y="900"/>
                        </a:lnTo>
                        <a:lnTo>
                          <a:pt x="3594" y="894"/>
                        </a:lnTo>
                        <a:lnTo>
                          <a:pt x="3594" y="888"/>
                        </a:lnTo>
                        <a:lnTo>
                          <a:pt x="3594" y="882"/>
                        </a:lnTo>
                        <a:lnTo>
                          <a:pt x="3594" y="882"/>
                        </a:lnTo>
                        <a:lnTo>
                          <a:pt x="3600" y="870"/>
                        </a:lnTo>
                        <a:lnTo>
                          <a:pt x="3600" y="864"/>
                        </a:lnTo>
                        <a:lnTo>
                          <a:pt x="3600" y="858"/>
                        </a:lnTo>
                        <a:lnTo>
                          <a:pt x="3600" y="852"/>
                        </a:lnTo>
                        <a:lnTo>
                          <a:pt x="3600" y="846"/>
                        </a:lnTo>
                        <a:lnTo>
                          <a:pt x="3600" y="840"/>
                        </a:lnTo>
                        <a:lnTo>
                          <a:pt x="3606" y="834"/>
                        </a:lnTo>
                        <a:lnTo>
                          <a:pt x="3606" y="828"/>
                        </a:lnTo>
                        <a:lnTo>
                          <a:pt x="3606" y="822"/>
                        </a:lnTo>
                        <a:lnTo>
                          <a:pt x="3606" y="816"/>
                        </a:lnTo>
                        <a:lnTo>
                          <a:pt x="3606" y="810"/>
                        </a:lnTo>
                        <a:lnTo>
                          <a:pt x="3606" y="804"/>
                        </a:lnTo>
                        <a:lnTo>
                          <a:pt x="3613" y="798"/>
                        </a:lnTo>
                        <a:lnTo>
                          <a:pt x="3613" y="792"/>
                        </a:lnTo>
                        <a:lnTo>
                          <a:pt x="3613" y="786"/>
                        </a:lnTo>
                        <a:lnTo>
                          <a:pt x="3613" y="780"/>
                        </a:lnTo>
                        <a:lnTo>
                          <a:pt x="3613" y="774"/>
                        </a:lnTo>
                        <a:lnTo>
                          <a:pt x="3613" y="774"/>
                        </a:lnTo>
                        <a:lnTo>
                          <a:pt x="3619" y="768"/>
                        </a:lnTo>
                        <a:lnTo>
                          <a:pt x="3619" y="762"/>
                        </a:lnTo>
                        <a:lnTo>
                          <a:pt x="3619" y="756"/>
                        </a:lnTo>
                        <a:lnTo>
                          <a:pt x="3619" y="750"/>
                        </a:lnTo>
                        <a:lnTo>
                          <a:pt x="3619" y="738"/>
                        </a:lnTo>
                        <a:lnTo>
                          <a:pt x="3619" y="732"/>
                        </a:lnTo>
                        <a:lnTo>
                          <a:pt x="3625" y="732"/>
                        </a:lnTo>
                        <a:lnTo>
                          <a:pt x="3625" y="726"/>
                        </a:lnTo>
                        <a:lnTo>
                          <a:pt x="3625" y="720"/>
                        </a:lnTo>
                        <a:lnTo>
                          <a:pt x="3625" y="708"/>
                        </a:lnTo>
                        <a:lnTo>
                          <a:pt x="3625" y="708"/>
                        </a:lnTo>
                        <a:lnTo>
                          <a:pt x="3625" y="702"/>
                        </a:lnTo>
                        <a:lnTo>
                          <a:pt x="3631" y="696"/>
                        </a:lnTo>
                        <a:lnTo>
                          <a:pt x="3631" y="690"/>
                        </a:lnTo>
                        <a:lnTo>
                          <a:pt x="3631" y="684"/>
                        </a:lnTo>
                        <a:lnTo>
                          <a:pt x="3631" y="678"/>
                        </a:lnTo>
                        <a:lnTo>
                          <a:pt x="3631" y="672"/>
                        </a:lnTo>
                        <a:lnTo>
                          <a:pt x="3631" y="666"/>
                        </a:lnTo>
                        <a:lnTo>
                          <a:pt x="3638" y="660"/>
                        </a:lnTo>
                        <a:lnTo>
                          <a:pt x="3638" y="654"/>
                        </a:lnTo>
                        <a:lnTo>
                          <a:pt x="3638" y="648"/>
                        </a:lnTo>
                        <a:lnTo>
                          <a:pt x="3638" y="642"/>
                        </a:lnTo>
                        <a:lnTo>
                          <a:pt x="3638" y="642"/>
                        </a:lnTo>
                        <a:lnTo>
                          <a:pt x="3638" y="636"/>
                        </a:lnTo>
                        <a:lnTo>
                          <a:pt x="3644" y="630"/>
                        </a:lnTo>
                        <a:lnTo>
                          <a:pt x="3644" y="624"/>
                        </a:lnTo>
                        <a:lnTo>
                          <a:pt x="3644" y="618"/>
                        </a:lnTo>
                        <a:lnTo>
                          <a:pt x="3644" y="612"/>
                        </a:lnTo>
                        <a:lnTo>
                          <a:pt x="3644" y="606"/>
                        </a:lnTo>
                        <a:lnTo>
                          <a:pt x="3644" y="606"/>
                        </a:lnTo>
                        <a:lnTo>
                          <a:pt x="3650" y="600"/>
                        </a:lnTo>
                        <a:lnTo>
                          <a:pt x="3650" y="594"/>
                        </a:lnTo>
                        <a:lnTo>
                          <a:pt x="3650" y="588"/>
                        </a:lnTo>
                        <a:lnTo>
                          <a:pt x="3650" y="582"/>
                        </a:lnTo>
                        <a:lnTo>
                          <a:pt x="3650" y="576"/>
                        </a:lnTo>
                        <a:lnTo>
                          <a:pt x="3650" y="570"/>
                        </a:lnTo>
                        <a:lnTo>
                          <a:pt x="3656" y="564"/>
                        </a:lnTo>
                        <a:lnTo>
                          <a:pt x="3656" y="558"/>
                        </a:lnTo>
                        <a:lnTo>
                          <a:pt x="3656" y="558"/>
                        </a:lnTo>
                        <a:lnTo>
                          <a:pt x="3656" y="552"/>
                        </a:lnTo>
                        <a:lnTo>
                          <a:pt x="3656" y="546"/>
                        </a:lnTo>
                        <a:lnTo>
                          <a:pt x="3656" y="540"/>
                        </a:lnTo>
                        <a:lnTo>
                          <a:pt x="3663" y="534"/>
                        </a:lnTo>
                        <a:lnTo>
                          <a:pt x="3663" y="528"/>
                        </a:lnTo>
                        <a:lnTo>
                          <a:pt x="3663" y="528"/>
                        </a:lnTo>
                        <a:lnTo>
                          <a:pt x="3663" y="522"/>
                        </a:lnTo>
                        <a:lnTo>
                          <a:pt x="3663" y="516"/>
                        </a:lnTo>
                        <a:lnTo>
                          <a:pt x="3663" y="510"/>
                        </a:lnTo>
                        <a:lnTo>
                          <a:pt x="3669" y="504"/>
                        </a:lnTo>
                        <a:lnTo>
                          <a:pt x="3669" y="504"/>
                        </a:lnTo>
                        <a:lnTo>
                          <a:pt x="3669" y="498"/>
                        </a:lnTo>
                        <a:lnTo>
                          <a:pt x="3669" y="492"/>
                        </a:lnTo>
                        <a:lnTo>
                          <a:pt x="3669" y="480"/>
                        </a:lnTo>
                        <a:lnTo>
                          <a:pt x="3669" y="474"/>
                        </a:lnTo>
                        <a:lnTo>
                          <a:pt x="3675" y="468"/>
                        </a:lnTo>
                        <a:lnTo>
                          <a:pt x="3675" y="468"/>
                        </a:lnTo>
                        <a:lnTo>
                          <a:pt x="3675" y="462"/>
                        </a:lnTo>
                        <a:lnTo>
                          <a:pt x="3675" y="456"/>
                        </a:lnTo>
                        <a:lnTo>
                          <a:pt x="3675" y="450"/>
                        </a:lnTo>
                        <a:lnTo>
                          <a:pt x="3675" y="444"/>
                        </a:lnTo>
                        <a:lnTo>
                          <a:pt x="3681" y="438"/>
                        </a:lnTo>
                        <a:lnTo>
                          <a:pt x="3681" y="432"/>
                        </a:lnTo>
                        <a:lnTo>
                          <a:pt x="3681" y="426"/>
                        </a:lnTo>
                        <a:lnTo>
                          <a:pt x="3681" y="420"/>
                        </a:lnTo>
                        <a:lnTo>
                          <a:pt x="3681" y="414"/>
                        </a:lnTo>
                        <a:lnTo>
                          <a:pt x="3681" y="408"/>
                        </a:lnTo>
                        <a:lnTo>
                          <a:pt x="3681" y="402"/>
                        </a:lnTo>
                        <a:lnTo>
                          <a:pt x="3688" y="402"/>
                        </a:lnTo>
                        <a:lnTo>
                          <a:pt x="3688" y="396"/>
                        </a:lnTo>
                        <a:lnTo>
                          <a:pt x="3688" y="390"/>
                        </a:lnTo>
                        <a:lnTo>
                          <a:pt x="3688" y="384"/>
                        </a:lnTo>
                        <a:lnTo>
                          <a:pt x="3688" y="378"/>
                        </a:lnTo>
                        <a:lnTo>
                          <a:pt x="3694" y="366"/>
                        </a:lnTo>
                        <a:lnTo>
                          <a:pt x="3694" y="360"/>
                        </a:lnTo>
                        <a:lnTo>
                          <a:pt x="3694" y="360"/>
                        </a:lnTo>
                        <a:lnTo>
                          <a:pt x="3694" y="354"/>
                        </a:lnTo>
                        <a:lnTo>
                          <a:pt x="3694" y="348"/>
                        </a:lnTo>
                        <a:lnTo>
                          <a:pt x="3694" y="342"/>
                        </a:lnTo>
                        <a:lnTo>
                          <a:pt x="3700" y="336"/>
                        </a:lnTo>
                        <a:lnTo>
                          <a:pt x="3700" y="330"/>
                        </a:lnTo>
                        <a:lnTo>
                          <a:pt x="3700" y="330"/>
                        </a:lnTo>
                        <a:lnTo>
                          <a:pt x="3700" y="324"/>
                        </a:lnTo>
                        <a:lnTo>
                          <a:pt x="3700" y="318"/>
                        </a:lnTo>
                        <a:lnTo>
                          <a:pt x="3700" y="312"/>
                        </a:lnTo>
                        <a:lnTo>
                          <a:pt x="3706" y="306"/>
                        </a:lnTo>
                        <a:lnTo>
                          <a:pt x="3706" y="306"/>
                        </a:lnTo>
                        <a:lnTo>
                          <a:pt x="3706" y="300"/>
                        </a:lnTo>
                        <a:lnTo>
                          <a:pt x="3706" y="288"/>
                        </a:lnTo>
                        <a:lnTo>
                          <a:pt x="3706" y="288"/>
                        </a:lnTo>
                        <a:lnTo>
                          <a:pt x="3706" y="282"/>
                        </a:lnTo>
                        <a:lnTo>
                          <a:pt x="3706" y="276"/>
                        </a:lnTo>
                        <a:lnTo>
                          <a:pt x="3713" y="276"/>
                        </a:lnTo>
                        <a:lnTo>
                          <a:pt x="3713" y="264"/>
                        </a:lnTo>
                        <a:lnTo>
                          <a:pt x="3713" y="258"/>
                        </a:lnTo>
                        <a:lnTo>
                          <a:pt x="3713" y="258"/>
                        </a:lnTo>
                        <a:lnTo>
                          <a:pt x="3713" y="252"/>
                        </a:lnTo>
                        <a:lnTo>
                          <a:pt x="3713" y="246"/>
                        </a:lnTo>
                        <a:lnTo>
                          <a:pt x="3719" y="240"/>
                        </a:lnTo>
                        <a:lnTo>
                          <a:pt x="3719" y="234"/>
                        </a:lnTo>
                        <a:lnTo>
                          <a:pt x="3719" y="234"/>
                        </a:lnTo>
                        <a:lnTo>
                          <a:pt x="3719" y="228"/>
                        </a:lnTo>
                        <a:lnTo>
                          <a:pt x="3719" y="222"/>
                        </a:lnTo>
                        <a:lnTo>
                          <a:pt x="3719" y="216"/>
                        </a:lnTo>
                        <a:lnTo>
                          <a:pt x="3725" y="210"/>
                        </a:lnTo>
                        <a:lnTo>
                          <a:pt x="3725" y="204"/>
                        </a:lnTo>
                        <a:lnTo>
                          <a:pt x="3725" y="198"/>
                        </a:lnTo>
                        <a:lnTo>
                          <a:pt x="3725" y="192"/>
                        </a:lnTo>
                        <a:lnTo>
                          <a:pt x="3725" y="192"/>
                        </a:lnTo>
                        <a:lnTo>
                          <a:pt x="3731" y="186"/>
                        </a:lnTo>
                        <a:lnTo>
                          <a:pt x="3731" y="180"/>
                        </a:lnTo>
                        <a:lnTo>
                          <a:pt x="3731" y="174"/>
                        </a:lnTo>
                        <a:lnTo>
                          <a:pt x="3731" y="174"/>
                        </a:lnTo>
                        <a:lnTo>
                          <a:pt x="3731" y="168"/>
                        </a:lnTo>
                        <a:lnTo>
                          <a:pt x="3731" y="162"/>
                        </a:lnTo>
                        <a:lnTo>
                          <a:pt x="3737" y="156"/>
                        </a:lnTo>
                        <a:lnTo>
                          <a:pt x="3737" y="156"/>
                        </a:lnTo>
                        <a:lnTo>
                          <a:pt x="3737" y="150"/>
                        </a:lnTo>
                        <a:lnTo>
                          <a:pt x="3737" y="144"/>
                        </a:lnTo>
                        <a:lnTo>
                          <a:pt x="3737" y="144"/>
                        </a:lnTo>
                        <a:lnTo>
                          <a:pt x="3737" y="138"/>
                        </a:lnTo>
                        <a:lnTo>
                          <a:pt x="3744" y="132"/>
                        </a:lnTo>
                        <a:lnTo>
                          <a:pt x="3744" y="126"/>
                        </a:lnTo>
                        <a:lnTo>
                          <a:pt x="3744" y="126"/>
                        </a:lnTo>
                        <a:lnTo>
                          <a:pt x="3744" y="120"/>
                        </a:lnTo>
                        <a:lnTo>
                          <a:pt x="3744" y="114"/>
                        </a:lnTo>
                        <a:lnTo>
                          <a:pt x="3744" y="108"/>
                        </a:lnTo>
                        <a:lnTo>
                          <a:pt x="3750" y="102"/>
                        </a:lnTo>
                        <a:lnTo>
                          <a:pt x="3750" y="102"/>
                        </a:lnTo>
                        <a:lnTo>
                          <a:pt x="3750" y="96"/>
                        </a:lnTo>
                        <a:lnTo>
                          <a:pt x="3750" y="96"/>
                        </a:lnTo>
                        <a:lnTo>
                          <a:pt x="3750" y="96"/>
                        </a:lnTo>
                        <a:lnTo>
                          <a:pt x="3750" y="102"/>
                        </a:lnTo>
                        <a:lnTo>
                          <a:pt x="3750" y="102"/>
                        </a:lnTo>
                        <a:lnTo>
                          <a:pt x="3756" y="108"/>
                        </a:lnTo>
                        <a:lnTo>
                          <a:pt x="3756" y="114"/>
                        </a:lnTo>
                        <a:lnTo>
                          <a:pt x="3756" y="114"/>
                        </a:lnTo>
                        <a:lnTo>
                          <a:pt x="3756" y="120"/>
                        </a:lnTo>
                        <a:lnTo>
                          <a:pt x="3756" y="126"/>
                        </a:lnTo>
                        <a:lnTo>
                          <a:pt x="3762" y="132"/>
                        </a:lnTo>
                        <a:lnTo>
                          <a:pt x="3762" y="138"/>
                        </a:lnTo>
                        <a:lnTo>
                          <a:pt x="3762" y="138"/>
                        </a:lnTo>
                        <a:lnTo>
                          <a:pt x="3762" y="144"/>
                        </a:lnTo>
                        <a:lnTo>
                          <a:pt x="3762" y="150"/>
                        </a:lnTo>
                        <a:lnTo>
                          <a:pt x="3762" y="156"/>
                        </a:lnTo>
                        <a:lnTo>
                          <a:pt x="3769" y="162"/>
                        </a:lnTo>
                        <a:lnTo>
                          <a:pt x="3769" y="162"/>
                        </a:lnTo>
                        <a:lnTo>
                          <a:pt x="3769" y="168"/>
                        </a:lnTo>
                        <a:lnTo>
                          <a:pt x="3769" y="174"/>
                        </a:lnTo>
                        <a:lnTo>
                          <a:pt x="3769" y="180"/>
                        </a:lnTo>
                        <a:lnTo>
                          <a:pt x="3769" y="180"/>
                        </a:lnTo>
                        <a:lnTo>
                          <a:pt x="3775" y="186"/>
                        </a:lnTo>
                        <a:lnTo>
                          <a:pt x="3775" y="192"/>
                        </a:lnTo>
                        <a:lnTo>
                          <a:pt x="3775" y="198"/>
                        </a:lnTo>
                        <a:lnTo>
                          <a:pt x="3775" y="204"/>
                        </a:lnTo>
                        <a:lnTo>
                          <a:pt x="3775" y="204"/>
                        </a:lnTo>
                        <a:lnTo>
                          <a:pt x="3775" y="210"/>
                        </a:lnTo>
                        <a:lnTo>
                          <a:pt x="3775" y="216"/>
                        </a:lnTo>
                        <a:lnTo>
                          <a:pt x="3781" y="222"/>
                        </a:lnTo>
                        <a:lnTo>
                          <a:pt x="3781" y="228"/>
                        </a:lnTo>
                        <a:lnTo>
                          <a:pt x="3781" y="228"/>
                        </a:lnTo>
                        <a:lnTo>
                          <a:pt x="3781" y="234"/>
                        </a:lnTo>
                        <a:lnTo>
                          <a:pt x="3781" y="240"/>
                        </a:lnTo>
                        <a:lnTo>
                          <a:pt x="3787" y="252"/>
                        </a:lnTo>
                        <a:lnTo>
                          <a:pt x="3787" y="258"/>
                        </a:lnTo>
                        <a:lnTo>
                          <a:pt x="3787" y="258"/>
                        </a:lnTo>
                        <a:lnTo>
                          <a:pt x="3787" y="264"/>
                        </a:lnTo>
                        <a:lnTo>
                          <a:pt x="3787" y="270"/>
                        </a:lnTo>
                        <a:lnTo>
                          <a:pt x="3787" y="276"/>
                        </a:lnTo>
                        <a:lnTo>
                          <a:pt x="3787" y="276"/>
                        </a:lnTo>
                        <a:lnTo>
                          <a:pt x="3794" y="288"/>
                        </a:lnTo>
                        <a:lnTo>
                          <a:pt x="3794" y="294"/>
                        </a:lnTo>
                        <a:lnTo>
                          <a:pt x="3794" y="294"/>
                        </a:lnTo>
                        <a:lnTo>
                          <a:pt x="3794" y="300"/>
                        </a:lnTo>
                        <a:lnTo>
                          <a:pt x="3794" y="306"/>
                        </a:lnTo>
                        <a:lnTo>
                          <a:pt x="3800" y="312"/>
                        </a:lnTo>
                        <a:lnTo>
                          <a:pt x="3800" y="318"/>
                        </a:lnTo>
                        <a:lnTo>
                          <a:pt x="3800" y="324"/>
                        </a:lnTo>
                        <a:lnTo>
                          <a:pt x="3800" y="330"/>
                        </a:lnTo>
                        <a:lnTo>
                          <a:pt x="3800" y="330"/>
                        </a:lnTo>
                        <a:lnTo>
                          <a:pt x="3800" y="336"/>
                        </a:lnTo>
                        <a:lnTo>
                          <a:pt x="3800" y="342"/>
                        </a:lnTo>
                        <a:lnTo>
                          <a:pt x="3806" y="348"/>
                        </a:lnTo>
                        <a:lnTo>
                          <a:pt x="3806" y="354"/>
                        </a:lnTo>
                        <a:lnTo>
                          <a:pt x="3806" y="360"/>
                        </a:lnTo>
                        <a:lnTo>
                          <a:pt x="3806" y="366"/>
                        </a:lnTo>
                        <a:lnTo>
                          <a:pt x="3806" y="372"/>
                        </a:lnTo>
                        <a:lnTo>
                          <a:pt x="3806" y="372"/>
                        </a:lnTo>
                        <a:lnTo>
                          <a:pt x="3812" y="378"/>
                        </a:lnTo>
                        <a:lnTo>
                          <a:pt x="3812" y="384"/>
                        </a:lnTo>
                        <a:lnTo>
                          <a:pt x="3812" y="390"/>
                        </a:lnTo>
                        <a:lnTo>
                          <a:pt x="3812" y="396"/>
                        </a:lnTo>
                        <a:lnTo>
                          <a:pt x="3812" y="402"/>
                        </a:lnTo>
                        <a:lnTo>
                          <a:pt x="3812" y="408"/>
                        </a:lnTo>
                        <a:lnTo>
                          <a:pt x="3819" y="420"/>
                        </a:lnTo>
                        <a:lnTo>
                          <a:pt x="3819" y="426"/>
                        </a:lnTo>
                        <a:lnTo>
                          <a:pt x="3819" y="432"/>
                        </a:lnTo>
                        <a:lnTo>
                          <a:pt x="3819" y="432"/>
                        </a:lnTo>
                        <a:lnTo>
                          <a:pt x="3819" y="438"/>
                        </a:lnTo>
                        <a:lnTo>
                          <a:pt x="3819" y="444"/>
                        </a:lnTo>
                        <a:lnTo>
                          <a:pt x="3825" y="450"/>
                        </a:lnTo>
                        <a:lnTo>
                          <a:pt x="3825" y="456"/>
                        </a:lnTo>
                        <a:lnTo>
                          <a:pt x="3825" y="462"/>
                        </a:lnTo>
                        <a:lnTo>
                          <a:pt x="3825" y="468"/>
                        </a:lnTo>
                        <a:lnTo>
                          <a:pt x="3825" y="474"/>
                        </a:lnTo>
                        <a:lnTo>
                          <a:pt x="3825" y="480"/>
                        </a:lnTo>
                        <a:lnTo>
                          <a:pt x="3831" y="486"/>
                        </a:lnTo>
                        <a:lnTo>
                          <a:pt x="3831" y="492"/>
                        </a:lnTo>
                        <a:lnTo>
                          <a:pt x="3831" y="498"/>
                        </a:lnTo>
                        <a:lnTo>
                          <a:pt x="3831" y="504"/>
                        </a:lnTo>
                        <a:lnTo>
                          <a:pt x="3831" y="504"/>
                        </a:lnTo>
                        <a:lnTo>
                          <a:pt x="3831" y="510"/>
                        </a:lnTo>
                        <a:lnTo>
                          <a:pt x="3837" y="522"/>
                        </a:lnTo>
                        <a:lnTo>
                          <a:pt x="3837" y="528"/>
                        </a:lnTo>
                        <a:lnTo>
                          <a:pt x="3837" y="534"/>
                        </a:lnTo>
                        <a:lnTo>
                          <a:pt x="3837" y="534"/>
                        </a:lnTo>
                        <a:lnTo>
                          <a:pt x="3837" y="540"/>
                        </a:lnTo>
                        <a:lnTo>
                          <a:pt x="3837" y="546"/>
                        </a:lnTo>
                        <a:lnTo>
                          <a:pt x="3844" y="552"/>
                        </a:lnTo>
                        <a:lnTo>
                          <a:pt x="3844" y="558"/>
                        </a:lnTo>
                        <a:lnTo>
                          <a:pt x="3844" y="564"/>
                        </a:lnTo>
                        <a:lnTo>
                          <a:pt x="3844" y="564"/>
                        </a:lnTo>
                        <a:lnTo>
                          <a:pt x="3844" y="576"/>
                        </a:lnTo>
                        <a:lnTo>
                          <a:pt x="3844" y="582"/>
                        </a:lnTo>
                        <a:lnTo>
                          <a:pt x="3850" y="582"/>
                        </a:lnTo>
                        <a:lnTo>
                          <a:pt x="3850" y="588"/>
                        </a:lnTo>
                        <a:lnTo>
                          <a:pt x="3850" y="594"/>
                        </a:lnTo>
                        <a:lnTo>
                          <a:pt x="3850" y="600"/>
                        </a:lnTo>
                        <a:lnTo>
                          <a:pt x="3850" y="606"/>
                        </a:lnTo>
                        <a:lnTo>
                          <a:pt x="3850" y="612"/>
                        </a:lnTo>
                        <a:lnTo>
                          <a:pt x="3856" y="618"/>
                        </a:lnTo>
                        <a:lnTo>
                          <a:pt x="3856" y="624"/>
                        </a:lnTo>
                        <a:lnTo>
                          <a:pt x="3856" y="630"/>
                        </a:lnTo>
                        <a:lnTo>
                          <a:pt x="3856" y="636"/>
                        </a:lnTo>
                        <a:lnTo>
                          <a:pt x="3856" y="642"/>
                        </a:lnTo>
                        <a:lnTo>
                          <a:pt x="3862" y="648"/>
                        </a:lnTo>
                        <a:lnTo>
                          <a:pt x="3862" y="654"/>
                        </a:lnTo>
                        <a:lnTo>
                          <a:pt x="3862" y="660"/>
                        </a:lnTo>
                        <a:lnTo>
                          <a:pt x="3862" y="666"/>
                        </a:lnTo>
                        <a:lnTo>
                          <a:pt x="3862" y="672"/>
                        </a:lnTo>
                        <a:lnTo>
                          <a:pt x="3862" y="678"/>
                        </a:lnTo>
                        <a:lnTo>
                          <a:pt x="3862" y="684"/>
                        </a:lnTo>
                        <a:lnTo>
                          <a:pt x="3869" y="690"/>
                        </a:lnTo>
                        <a:lnTo>
                          <a:pt x="3869" y="690"/>
                        </a:lnTo>
                        <a:lnTo>
                          <a:pt x="3869" y="696"/>
                        </a:lnTo>
                        <a:lnTo>
                          <a:pt x="3869" y="702"/>
                        </a:lnTo>
                        <a:lnTo>
                          <a:pt x="3869" y="708"/>
                        </a:lnTo>
                        <a:lnTo>
                          <a:pt x="3869" y="714"/>
                        </a:lnTo>
                        <a:lnTo>
                          <a:pt x="3875" y="726"/>
                        </a:lnTo>
                        <a:lnTo>
                          <a:pt x="3875" y="732"/>
                        </a:lnTo>
                        <a:lnTo>
                          <a:pt x="3875" y="732"/>
                        </a:lnTo>
                        <a:lnTo>
                          <a:pt x="3875" y="738"/>
                        </a:lnTo>
                        <a:lnTo>
                          <a:pt x="3875" y="744"/>
                        </a:lnTo>
                        <a:lnTo>
                          <a:pt x="3881" y="756"/>
                        </a:lnTo>
                        <a:lnTo>
                          <a:pt x="3881" y="762"/>
                        </a:lnTo>
                        <a:lnTo>
                          <a:pt x="3881" y="762"/>
                        </a:lnTo>
                        <a:lnTo>
                          <a:pt x="3881" y="768"/>
                        </a:lnTo>
                        <a:lnTo>
                          <a:pt x="3881" y="774"/>
                        </a:lnTo>
                        <a:lnTo>
                          <a:pt x="3881" y="780"/>
                        </a:lnTo>
                        <a:lnTo>
                          <a:pt x="3881" y="786"/>
                        </a:lnTo>
                        <a:lnTo>
                          <a:pt x="3887" y="792"/>
                        </a:lnTo>
                        <a:lnTo>
                          <a:pt x="3887" y="798"/>
                        </a:lnTo>
                        <a:lnTo>
                          <a:pt x="3887" y="810"/>
                        </a:lnTo>
                        <a:lnTo>
                          <a:pt x="3887" y="816"/>
                        </a:lnTo>
                        <a:lnTo>
                          <a:pt x="3887" y="822"/>
                        </a:lnTo>
                        <a:lnTo>
                          <a:pt x="3893" y="828"/>
                        </a:lnTo>
                        <a:lnTo>
                          <a:pt x="3893" y="834"/>
                        </a:lnTo>
                        <a:lnTo>
                          <a:pt x="3893" y="840"/>
                        </a:lnTo>
                        <a:lnTo>
                          <a:pt x="3893" y="846"/>
                        </a:lnTo>
                        <a:lnTo>
                          <a:pt x="3893" y="852"/>
                        </a:lnTo>
                        <a:lnTo>
                          <a:pt x="3893" y="858"/>
                        </a:lnTo>
                        <a:lnTo>
                          <a:pt x="3893" y="864"/>
                        </a:lnTo>
                        <a:lnTo>
                          <a:pt x="3900" y="870"/>
                        </a:lnTo>
                        <a:lnTo>
                          <a:pt x="3900" y="876"/>
                        </a:lnTo>
                        <a:lnTo>
                          <a:pt x="3900" y="882"/>
                        </a:lnTo>
                        <a:lnTo>
                          <a:pt x="3900" y="888"/>
                        </a:lnTo>
                        <a:lnTo>
                          <a:pt x="3900" y="894"/>
                        </a:lnTo>
                        <a:lnTo>
                          <a:pt x="3900" y="900"/>
                        </a:lnTo>
                        <a:lnTo>
                          <a:pt x="3906" y="906"/>
                        </a:lnTo>
                        <a:lnTo>
                          <a:pt x="3906" y="912"/>
                        </a:lnTo>
                        <a:lnTo>
                          <a:pt x="3906" y="924"/>
                        </a:lnTo>
                        <a:lnTo>
                          <a:pt x="3906" y="930"/>
                        </a:lnTo>
                        <a:lnTo>
                          <a:pt x="3906" y="936"/>
                        </a:lnTo>
                        <a:lnTo>
                          <a:pt x="3906" y="942"/>
                        </a:lnTo>
                        <a:lnTo>
                          <a:pt x="3912" y="948"/>
                        </a:lnTo>
                        <a:lnTo>
                          <a:pt x="3912" y="954"/>
                        </a:lnTo>
                        <a:lnTo>
                          <a:pt x="3912" y="966"/>
                        </a:lnTo>
                        <a:lnTo>
                          <a:pt x="3912" y="972"/>
                        </a:lnTo>
                        <a:lnTo>
                          <a:pt x="3912" y="978"/>
                        </a:lnTo>
                        <a:lnTo>
                          <a:pt x="3912" y="984"/>
                        </a:lnTo>
                        <a:lnTo>
                          <a:pt x="3918" y="984"/>
                        </a:lnTo>
                        <a:lnTo>
                          <a:pt x="3918" y="984"/>
                        </a:lnTo>
                        <a:lnTo>
                          <a:pt x="3918" y="984"/>
                        </a:lnTo>
                        <a:lnTo>
                          <a:pt x="3918" y="984"/>
                        </a:lnTo>
                        <a:lnTo>
                          <a:pt x="3918" y="984"/>
                        </a:lnTo>
                        <a:lnTo>
                          <a:pt x="3918" y="978"/>
                        </a:lnTo>
                        <a:lnTo>
                          <a:pt x="3925" y="972"/>
                        </a:lnTo>
                        <a:lnTo>
                          <a:pt x="3925" y="966"/>
                        </a:lnTo>
                        <a:lnTo>
                          <a:pt x="3925" y="960"/>
                        </a:lnTo>
                        <a:lnTo>
                          <a:pt x="3925" y="954"/>
                        </a:lnTo>
                        <a:lnTo>
                          <a:pt x="3925" y="948"/>
                        </a:lnTo>
                        <a:lnTo>
                          <a:pt x="3925" y="948"/>
                        </a:lnTo>
                        <a:lnTo>
                          <a:pt x="3931" y="942"/>
                        </a:lnTo>
                        <a:lnTo>
                          <a:pt x="3931" y="936"/>
                        </a:lnTo>
                        <a:lnTo>
                          <a:pt x="3931" y="930"/>
                        </a:lnTo>
                        <a:lnTo>
                          <a:pt x="3931" y="924"/>
                        </a:lnTo>
                        <a:lnTo>
                          <a:pt x="3931" y="918"/>
                        </a:lnTo>
                        <a:lnTo>
                          <a:pt x="3931" y="912"/>
                        </a:lnTo>
                        <a:lnTo>
                          <a:pt x="3937" y="912"/>
                        </a:lnTo>
                        <a:lnTo>
                          <a:pt x="3937" y="906"/>
                        </a:lnTo>
                        <a:lnTo>
                          <a:pt x="3937" y="900"/>
                        </a:lnTo>
                        <a:lnTo>
                          <a:pt x="3937" y="894"/>
                        </a:lnTo>
                        <a:lnTo>
                          <a:pt x="3937" y="894"/>
                        </a:lnTo>
                        <a:lnTo>
                          <a:pt x="3937" y="888"/>
                        </a:lnTo>
                        <a:lnTo>
                          <a:pt x="3943" y="882"/>
                        </a:lnTo>
                        <a:lnTo>
                          <a:pt x="3943" y="876"/>
                        </a:lnTo>
                        <a:lnTo>
                          <a:pt x="3943" y="876"/>
                        </a:lnTo>
                        <a:lnTo>
                          <a:pt x="3943" y="870"/>
                        </a:lnTo>
                        <a:lnTo>
                          <a:pt x="3943" y="864"/>
                        </a:lnTo>
                        <a:lnTo>
                          <a:pt x="3943" y="858"/>
                        </a:lnTo>
                        <a:lnTo>
                          <a:pt x="3950" y="852"/>
                        </a:lnTo>
                        <a:lnTo>
                          <a:pt x="3950" y="846"/>
                        </a:lnTo>
                        <a:lnTo>
                          <a:pt x="3950" y="840"/>
                        </a:lnTo>
                        <a:lnTo>
                          <a:pt x="3950" y="834"/>
                        </a:lnTo>
                        <a:lnTo>
                          <a:pt x="3950" y="834"/>
                        </a:lnTo>
                        <a:lnTo>
                          <a:pt x="3950" y="828"/>
                        </a:lnTo>
                        <a:lnTo>
                          <a:pt x="3956" y="822"/>
                        </a:lnTo>
                        <a:lnTo>
                          <a:pt x="3956" y="822"/>
                        </a:lnTo>
                        <a:lnTo>
                          <a:pt x="3956" y="816"/>
                        </a:lnTo>
                        <a:lnTo>
                          <a:pt x="3956" y="810"/>
                        </a:lnTo>
                        <a:lnTo>
                          <a:pt x="3956" y="804"/>
                        </a:lnTo>
                        <a:lnTo>
                          <a:pt x="3956" y="804"/>
                        </a:lnTo>
                        <a:lnTo>
                          <a:pt x="3962" y="798"/>
                        </a:lnTo>
                        <a:lnTo>
                          <a:pt x="3962" y="792"/>
                        </a:lnTo>
                        <a:lnTo>
                          <a:pt x="3962" y="792"/>
                        </a:lnTo>
                        <a:lnTo>
                          <a:pt x="3962" y="786"/>
                        </a:lnTo>
                        <a:lnTo>
                          <a:pt x="3962" y="780"/>
                        </a:lnTo>
                        <a:lnTo>
                          <a:pt x="3962" y="774"/>
                        </a:lnTo>
                        <a:lnTo>
                          <a:pt x="3968" y="768"/>
                        </a:lnTo>
                        <a:lnTo>
                          <a:pt x="3968" y="768"/>
                        </a:lnTo>
                        <a:lnTo>
                          <a:pt x="3968" y="762"/>
                        </a:lnTo>
                        <a:lnTo>
                          <a:pt x="3968" y="756"/>
                        </a:lnTo>
                        <a:lnTo>
                          <a:pt x="3968" y="756"/>
                        </a:lnTo>
                        <a:lnTo>
                          <a:pt x="3968" y="750"/>
                        </a:lnTo>
                        <a:lnTo>
                          <a:pt x="3975" y="744"/>
                        </a:lnTo>
                        <a:lnTo>
                          <a:pt x="3975" y="744"/>
                        </a:lnTo>
                        <a:lnTo>
                          <a:pt x="3975" y="738"/>
                        </a:lnTo>
                        <a:lnTo>
                          <a:pt x="3975" y="732"/>
                        </a:lnTo>
                        <a:lnTo>
                          <a:pt x="3975" y="732"/>
                        </a:lnTo>
                        <a:lnTo>
                          <a:pt x="3975" y="726"/>
                        </a:lnTo>
                        <a:lnTo>
                          <a:pt x="3981" y="720"/>
                        </a:lnTo>
                        <a:lnTo>
                          <a:pt x="3981" y="720"/>
                        </a:lnTo>
                        <a:lnTo>
                          <a:pt x="3981" y="708"/>
                        </a:lnTo>
                        <a:lnTo>
                          <a:pt x="3981" y="708"/>
                        </a:lnTo>
                        <a:lnTo>
                          <a:pt x="3981" y="702"/>
                        </a:lnTo>
                        <a:lnTo>
                          <a:pt x="3981" y="696"/>
                        </a:lnTo>
                        <a:lnTo>
                          <a:pt x="3987" y="696"/>
                        </a:lnTo>
                        <a:lnTo>
                          <a:pt x="3987" y="690"/>
                        </a:lnTo>
                        <a:lnTo>
                          <a:pt x="3987" y="684"/>
                        </a:lnTo>
                        <a:lnTo>
                          <a:pt x="3987" y="684"/>
                        </a:lnTo>
                        <a:lnTo>
                          <a:pt x="3987" y="678"/>
                        </a:lnTo>
                        <a:lnTo>
                          <a:pt x="3987" y="678"/>
                        </a:lnTo>
                        <a:lnTo>
                          <a:pt x="3993" y="672"/>
                        </a:lnTo>
                        <a:lnTo>
                          <a:pt x="3993" y="666"/>
                        </a:lnTo>
                        <a:lnTo>
                          <a:pt x="3993" y="660"/>
                        </a:lnTo>
                        <a:lnTo>
                          <a:pt x="3993" y="660"/>
                        </a:lnTo>
                        <a:lnTo>
                          <a:pt x="3993" y="654"/>
                        </a:lnTo>
                        <a:lnTo>
                          <a:pt x="3993" y="654"/>
                        </a:lnTo>
                        <a:lnTo>
                          <a:pt x="4000" y="648"/>
                        </a:lnTo>
                        <a:lnTo>
                          <a:pt x="4000" y="648"/>
                        </a:lnTo>
                        <a:lnTo>
                          <a:pt x="4000" y="642"/>
                        </a:lnTo>
                        <a:lnTo>
                          <a:pt x="4000" y="636"/>
                        </a:lnTo>
                        <a:lnTo>
                          <a:pt x="4000" y="636"/>
                        </a:lnTo>
                        <a:lnTo>
                          <a:pt x="4000" y="630"/>
                        </a:lnTo>
                        <a:lnTo>
                          <a:pt x="4006" y="630"/>
                        </a:lnTo>
                        <a:lnTo>
                          <a:pt x="4006" y="630"/>
                        </a:lnTo>
                        <a:lnTo>
                          <a:pt x="4006" y="630"/>
                        </a:lnTo>
                        <a:lnTo>
                          <a:pt x="4006" y="630"/>
                        </a:lnTo>
                        <a:lnTo>
                          <a:pt x="4006" y="624"/>
                        </a:lnTo>
                        <a:lnTo>
                          <a:pt x="4006" y="624"/>
                        </a:lnTo>
                        <a:lnTo>
                          <a:pt x="4012" y="624"/>
                        </a:lnTo>
                        <a:lnTo>
                          <a:pt x="4012" y="624"/>
                        </a:lnTo>
                        <a:lnTo>
                          <a:pt x="4012" y="618"/>
                        </a:lnTo>
                        <a:lnTo>
                          <a:pt x="4012" y="618"/>
                        </a:lnTo>
                        <a:lnTo>
                          <a:pt x="4012" y="618"/>
                        </a:lnTo>
                        <a:lnTo>
                          <a:pt x="4012" y="618"/>
                        </a:lnTo>
                        <a:lnTo>
                          <a:pt x="4018" y="618"/>
                        </a:lnTo>
                        <a:lnTo>
                          <a:pt x="4018" y="612"/>
                        </a:lnTo>
                        <a:lnTo>
                          <a:pt x="4018" y="612"/>
                        </a:lnTo>
                        <a:lnTo>
                          <a:pt x="4018" y="612"/>
                        </a:lnTo>
                        <a:lnTo>
                          <a:pt x="4018" y="612"/>
                        </a:lnTo>
                        <a:lnTo>
                          <a:pt x="4018" y="606"/>
                        </a:lnTo>
                        <a:lnTo>
                          <a:pt x="4025" y="606"/>
                        </a:lnTo>
                        <a:lnTo>
                          <a:pt x="4025" y="606"/>
                        </a:lnTo>
                        <a:lnTo>
                          <a:pt x="4025" y="606"/>
                        </a:lnTo>
                        <a:lnTo>
                          <a:pt x="4025" y="606"/>
                        </a:lnTo>
                        <a:lnTo>
                          <a:pt x="4025" y="606"/>
                        </a:lnTo>
                        <a:lnTo>
                          <a:pt x="4025" y="600"/>
                        </a:lnTo>
                        <a:lnTo>
                          <a:pt x="4031" y="600"/>
                        </a:lnTo>
                        <a:lnTo>
                          <a:pt x="4031" y="600"/>
                        </a:lnTo>
                        <a:lnTo>
                          <a:pt x="4031" y="600"/>
                        </a:lnTo>
                        <a:lnTo>
                          <a:pt x="4031" y="600"/>
                        </a:lnTo>
                        <a:lnTo>
                          <a:pt x="4031" y="600"/>
                        </a:lnTo>
                        <a:lnTo>
                          <a:pt x="4031" y="600"/>
                        </a:lnTo>
                        <a:lnTo>
                          <a:pt x="4037" y="594"/>
                        </a:lnTo>
                        <a:lnTo>
                          <a:pt x="4037" y="594"/>
                        </a:lnTo>
                        <a:lnTo>
                          <a:pt x="4037" y="594"/>
                        </a:lnTo>
                        <a:lnTo>
                          <a:pt x="4037" y="594"/>
                        </a:lnTo>
                        <a:lnTo>
                          <a:pt x="4037" y="594"/>
                        </a:lnTo>
                        <a:lnTo>
                          <a:pt x="4037" y="594"/>
                        </a:lnTo>
                        <a:lnTo>
                          <a:pt x="4043" y="594"/>
                        </a:lnTo>
                        <a:lnTo>
                          <a:pt x="4043" y="594"/>
                        </a:lnTo>
                        <a:lnTo>
                          <a:pt x="4043" y="588"/>
                        </a:lnTo>
                        <a:lnTo>
                          <a:pt x="4043" y="588"/>
                        </a:lnTo>
                        <a:lnTo>
                          <a:pt x="4043" y="588"/>
                        </a:lnTo>
                        <a:lnTo>
                          <a:pt x="4043" y="588"/>
                        </a:lnTo>
                        <a:lnTo>
                          <a:pt x="4049" y="588"/>
                        </a:lnTo>
                        <a:lnTo>
                          <a:pt x="4049" y="588"/>
                        </a:lnTo>
                        <a:lnTo>
                          <a:pt x="4049" y="588"/>
                        </a:lnTo>
                        <a:lnTo>
                          <a:pt x="4049" y="588"/>
                        </a:lnTo>
                        <a:lnTo>
                          <a:pt x="4049" y="582"/>
                        </a:lnTo>
                        <a:lnTo>
                          <a:pt x="4049" y="582"/>
                        </a:lnTo>
                        <a:lnTo>
                          <a:pt x="4056" y="582"/>
                        </a:lnTo>
                        <a:lnTo>
                          <a:pt x="4056" y="582"/>
                        </a:lnTo>
                        <a:lnTo>
                          <a:pt x="4056" y="582"/>
                        </a:lnTo>
                        <a:lnTo>
                          <a:pt x="4056" y="582"/>
                        </a:lnTo>
                        <a:lnTo>
                          <a:pt x="4056" y="582"/>
                        </a:lnTo>
                        <a:lnTo>
                          <a:pt x="4056" y="582"/>
                        </a:lnTo>
                        <a:lnTo>
                          <a:pt x="4062" y="582"/>
                        </a:lnTo>
                        <a:lnTo>
                          <a:pt x="4062" y="582"/>
                        </a:lnTo>
                        <a:lnTo>
                          <a:pt x="4062" y="582"/>
                        </a:lnTo>
                        <a:lnTo>
                          <a:pt x="4062" y="582"/>
                        </a:lnTo>
                        <a:lnTo>
                          <a:pt x="4062" y="576"/>
                        </a:lnTo>
                        <a:lnTo>
                          <a:pt x="4062" y="576"/>
                        </a:lnTo>
                        <a:lnTo>
                          <a:pt x="4068" y="576"/>
                        </a:lnTo>
                        <a:lnTo>
                          <a:pt x="4068" y="576"/>
                        </a:lnTo>
                        <a:lnTo>
                          <a:pt x="4068" y="576"/>
                        </a:lnTo>
                        <a:lnTo>
                          <a:pt x="4068" y="576"/>
                        </a:lnTo>
                        <a:lnTo>
                          <a:pt x="4068" y="576"/>
                        </a:lnTo>
                        <a:lnTo>
                          <a:pt x="4068" y="576"/>
                        </a:lnTo>
                        <a:lnTo>
                          <a:pt x="4074" y="576"/>
                        </a:lnTo>
                        <a:lnTo>
                          <a:pt x="4074" y="576"/>
                        </a:lnTo>
                        <a:lnTo>
                          <a:pt x="4074" y="576"/>
                        </a:lnTo>
                        <a:lnTo>
                          <a:pt x="4074" y="576"/>
                        </a:lnTo>
                        <a:lnTo>
                          <a:pt x="4074" y="576"/>
                        </a:lnTo>
                        <a:lnTo>
                          <a:pt x="4074" y="576"/>
                        </a:lnTo>
                        <a:lnTo>
                          <a:pt x="4081" y="576"/>
                        </a:lnTo>
                        <a:lnTo>
                          <a:pt x="4081" y="576"/>
                        </a:lnTo>
                        <a:lnTo>
                          <a:pt x="4081" y="576"/>
                        </a:lnTo>
                        <a:lnTo>
                          <a:pt x="4081" y="576"/>
                        </a:lnTo>
                        <a:lnTo>
                          <a:pt x="4081" y="576"/>
                        </a:lnTo>
                        <a:lnTo>
                          <a:pt x="4081" y="576"/>
                        </a:lnTo>
                        <a:lnTo>
                          <a:pt x="4087" y="576"/>
                        </a:lnTo>
                        <a:lnTo>
                          <a:pt x="4087" y="576"/>
                        </a:lnTo>
                        <a:lnTo>
                          <a:pt x="4087" y="570"/>
                        </a:lnTo>
                        <a:lnTo>
                          <a:pt x="4087" y="570"/>
                        </a:lnTo>
                        <a:lnTo>
                          <a:pt x="4087" y="570"/>
                        </a:lnTo>
                        <a:lnTo>
                          <a:pt x="4087" y="570"/>
                        </a:lnTo>
                        <a:lnTo>
                          <a:pt x="4093" y="570"/>
                        </a:lnTo>
                        <a:lnTo>
                          <a:pt x="4093" y="564"/>
                        </a:lnTo>
                        <a:lnTo>
                          <a:pt x="4093" y="564"/>
                        </a:lnTo>
                        <a:lnTo>
                          <a:pt x="4093" y="564"/>
                        </a:lnTo>
                        <a:lnTo>
                          <a:pt x="4093" y="564"/>
                        </a:lnTo>
                        <a:lnTo>
                          <a:pt x="4093" y="564"/>
                        </a:lnTo>
                        <a:lnTo>
                          <a:pt x="4099" y="558"/>
                        </a:lnTo>
                        <a:lnTo>
                          <a:pt x="4099" y="558"/>
                        </a:lnTo>
                        <a:lnTo>
                          <a:pt x="4099" y="558"/>
                        </a:lnTo>
                        <a:lnTo>
                          <a:pt x="4099" y="558"/>
                        </a:lnTo>
                        <a:lnTo>
                          <a:pt x="4099" y="558"/>
                        </a:lnTo>
                        <a:lnTo>
                          <a:pt x="4099" y="558"/>
                        </a:lnTo>
                        <a:lnTo>
                          <a:pt x="4106" y="552"/>
                        </a:lnTo>
                        <a:lnTo>
                          <a:pt x="4106" y="552"/>
                        </a:lnTo>
                        <a:lnTo>
                          <a:pt x="4106" y="552"/>
                        </a:lnTo>
                        <a:lnTo>
                          <a:pt x="4106" y="552"/>
                        </a:lnTo>
                        <a:lnTo>
                          <a:pt x="4106" y="552"/>
                        </a:lnTo>
                        <a:lnTo>
                          <a:pt x="4106" y="552"/>
                        </a:lnTo>
                        <a:lnTo>
                          <a:pt x="4106" y="546"/>
                        </a:lnTo>
                        <a:lnTo>
                          <a:pt x="4112" y="546"/>
                        </a:lnTo>
                        <a:lnTo>
                          <a:pt x="4112" y="546"/>
                        </a:lnTo>
                        <a:lnTo>
                          <a:pt x="4112" y="546"/>
                        </a:lnTo>
                        <a:lnTo>
                          <a:pt x="4112" y="546"/>
                        </a:lnTo>
                        <a:lnTo>
                          <a:pt x="4112" y="546"/>
                        </a:lnTo>
                        <a:lnTo>
                          <a:pt x="4118" y="546"/>
                        </a:lnTo>
                        <a:lnTo>
                          <a:pt x="4118" y="540"/>
                        </a:lnTo>
                        <a:lnTo>
                          <a:pt x="4118" y="540"/>
                        </a:lnTo>
                        <a:lnTo>
                          <a:pt x="4118" y="540"/>
                        </a:lnTo>
                        <a:lnTo>
                          <a:pt x="4118" y="540"/>
                        </a:lnTo>
                        <a:lnTo>
                          <a:pt x="4118" y="540"/>
                        </a:lnTo>
                        <a:lnTo>
                          <a:pt x="4124" y="540"/>
                        </a:lnTo>
                        <a:lnTo>
                          <a:pt x="4124" y="540"/>
                        </a:lnTo>
                        <a:lnTo>
                          <a:pt x="4124" y="540"/>
                        </a:lnTo>
                        <a:lnTo>
                          <a:pt x="4124" y="540"/>
                        </a:lnTo>
                        <a:lnTo>
                          <a:pt x="4124" y="540"/>
                        </a:lnTo>
                        <a:lnTo>
                          <a:pt x="4124" y="534"/>
                        </a:lnTo>
                        <a:lnTo>
                          <a:pt x="4124" y="534"/>
                        </a:lnTo>
                        <a:lnTo>
                          <a:pt x="4131" y="534"/>
                        </a:lnTo>
                        <a:lnTo>
                          <a:pt x="4131" y="534"/>
                        </a:lnTo>
                        <a:lnTo>
                          <a:pt x="4131" y="534"/>
                        </a:lnTo>
                        <a:lnTo>
                          <a:pt x="4131" y="534"/>
                        </a:lnTo>
                        <a:lnTo>
                          <a:pt x="4131" y="534"/>
                        </a:lnTo>
                        <a:lnTo>
                          <a:pt x="4137" y="534"/>
                        </a:lnTo>
                        <a:lnTo>
                          <a:pt x="4137" y="534"/>
                        </a:lnTo>
                        <a:lnTo>
                          <a:pt x="4137" y="534"/>
                        </a:lnTo>
                        <a:lnTo>
                          <a:pt x="4137" y="534"/>
                        </a:lnTo>
                        <a:lnTo>
                          <a:pt x="4137" y="534"/>
                        </a:lnTo>
                        <a:lnTo>
                          <a:pt x="4137" y="528"/>
                        </a:lnTo>
                        <a:lnTo>
                          <a:pt x="4137" y="528"/>
                        </a:lnTo>
                        <a:lnTo>
                          <a:pt x="4143" y="528"/>
                        </a:lnTo>
                        <a:lnTo>
                          <a:pt x="4143" y="528"/>
                        </a:lnTo>
                        <a:lnTo>
                          <a:pt x="4143" y="528"/>
                        </a:lnTo>
                        <a:lnTo>
                          <a:pt x="4143" y="528"/>
                        </a:lnTo>
                        <a:lnTo>
                          <a:pt x="4143" y="528"/>
                        </a:lnTo>
                        <a:lnTo>
                          <a:pt x="4149" y="528"/>
                        </a:lnTo>
                        <a:lnTo>
                          <a:pt x="4149" y="528"/>
                        </a:lnTo>
                        <a:lnTo>
                          <a:pt x="4149" y="528"/>
                        </a:lnTo>
                        <a:lnTo>
                          <a:pt x="4149" y="528"/>
                        </a:lnTo>
                        <a:lnTo>
                          <a:pt x="4149" y="528"/>
                        </a:lnTo>
                        <a:lnTo>
                          <a:pt x="4149" y="528"/>
                        </a:lnTo>
                        <a:lnTo>
                          <a:pt x="4156" y="528"/>
                        </a:lnTo>
                        <a:lnTo>
                          <a:pt x="4156" y="528"/>
                        </a:lnTo>
                        <a:lnTo>
                          <a:pt x="4156" y="528"/>
                        </a:lnTo>
                        <a:lnTo>
                          <a:pt x="4156" y="528"/>
                        </a:lnTo>
                        <a:lnTo>
                          <a:pt x="4156" y="528"/>
                        </a:lnTo>
                        <a:lnTo>
                          <a:pt x="4156" y="528"/>
                        </a:lnTo>
                        <a:lnTo>
                          <a:pt x="4162" y="528"/>
                        </a:lnTo>
                        <a:lnTo>
                          <a:pt x="4162" y="528"/>
                        </a:lnTo>
                        <a:lnTo>
                          <a:pt x="4162" y="528"/>
                        </a:lnTo>
                        <a:lnTo>
                          <a:pt x="4162" y="528"/>
                        </a:lnTo>
                        <a:lnTo>
                          <a:pt x="4162" y="528"/>
                        </a:lnTo>
                        <a:lnTo>
                          <a:pt x="4162" y="528"/>
                        </a:lnTo>
                        <a:lnTo>
                          <a:pt x="4162" y="528"/>
                        </a:lnTo>
                        <a:lnTo>
                          <a:pt x="4168" y="528"/>
                        </a:lnTo>
                        <a:lnTo>
                          <a:pt x="4168" y="528"/>
                        </a:lnTo>
                        <a:lnTo>
                          <a:pt x="4168" y="528"/>
                        </a:lnTo>
                        <a:lnTo>
                          <a:pt x="4168" y="528"/>
                        </a:lnTo>
                        <a:lnTo>
                          <a:pt x="4168" y="528"/>
                        </a:lnTo>
                        <a:lnTo>
                          <a:pt x="4168" y="528"/>
                        </a:lnTo>
                        <a:lnTo>
                          <a:pt x="4174" y="528"/>
                        </a:lnTo>
                        <a:lnTo>
                          <a:pt x="4174" y="528"/>
                        </a:lnTo>
                        <a:lnTo>
                          <a:pt x="4174" y="528"/>
                        </a:lnTo>
                        <a:lnTo>
                          <a:pt x="4174" y="528"/>
                        </a:lnTo>
                        <a:lnTo>
                          <a:pt x="4174" y="528"/>
                        </a:lnTo>
                        <a:lnTo>
                          <a:pt x="4174" y="528"/>
                        </a:lnTo>
                        <a:lnTo>
                          <a:pt x="4181" y="528"/>
                        </a:lnTo>
                        <a:lnTo>
                          <a:pt x="4181" y="528"/>
                        </a:lnTo>
                        <a:lnTo>
                          <a:pt x="4181" y="528"/>
                        </a:lnTo>
                        <a:lnTo>
                          <a:pt x="4181" y="528"/>
                        </a:lnTo>
                        <a:lnTo>
                          <a:pt x="4181" y="528"/>
                        </a:lnTo>
                        <a:lnTo>
                          <a:pt x="4187" y="528"/>
                        </a:lnTo>
                        <a:lnTo>
                          <a:pt x="4187" y="528"/>
                        </a:lnTo>
                        <a:lnTo>
                          <a:pt x="4187" y="528"/>
                        </a:lnTo>
                        <a:lnTo>
                          <a:pt x="4187" y="528"/>
                        </a:lnTo>
                        <a:lnTo>
                          <a:pt x="4187" y="528"/>
                        </a:lnTo>
                        <a:lnTo>
                          <a:pt x="4187" y="528"/>
                        </a:lnTo>
                        <a:lnTo>
                          <a:pt x="4193" y="528"/>
                        </a:lnTo>
                        <a:lnTo>
                          <a:pt x="4193" y="528"/>
                        </a:lnTo>
                        <a:lnTo>
                          <a:pt x="4193" y="528"/>
                        </a:lnTo>
                        <a:lnTo>
                          <a:pt x="4193" y="528"/>
                        </a:lnTo>
                        <a:lnTo>
                          <a:pt x="4193" y="528"/>
                        </a:lnTo>
                        <a:lnTo>
                          <a:pt x="4193" y="528"/>
                        </a:lnTo>
                        <a:lnTo>
                          <a:pt x="4193" y="528"/>
                        </a:lnTo>
                        <a:lnTo>
                          <a:pt x="4199" y="528"/>
                        </a:lnTo>
                        <a:lnTo>
                          <a:pt x="4199" y="528"/>
                        </a:lnTo>
                        <a:lnTo>
                          <a:pt x="4199" y="528"/>
                        </a:lnTo>
                        <a:lnTo>
                          <a:pt x="4199" y="528"/>
                        </a:lnTo>
                        <a:lnTo>
                          <a:pt x="4199" y="528"/>
                        </a:lnTo>
                        <a:lnTo>
                          <a:pt x="4205" y="528"/>
                        </a:lnTo>
                        <a:lnTo>
                          <a:pt x="4205" y="528"/>
                        </a:lnTo>
                        <a:lnTo>
                          <a:pt x="4205" y="528"/>
                        </a:lnTo>
                        <a:lnTo>
                          <a:pt x="4205" y="528"/>
                        </a:lnTo>
                        <a:lnTo>
                          <a:pt x="4205" y="528"/>
                        </a:lnTo>
                        <a:lnTo>
                          <a:pt x="4205" y="528"/>
                        </a:lnTo>
                        <a:lnTo>
                          <a:pt x="4205" y="528"/>
                        </a:lnTo>
                        <a:lnTo>
                          <a:pt x="4212" y="528"/>
                        </a:lnTo>
                        <a:lnTo>
                          <a:pt x="4212" y="528"/>
                        </a:lnTo>
                        <a:lnTo>
                          <a:pt x="4212" y="528"/>
                        </a:lnTo>
                        <a:lnTo>
                          <a:pt x="4212" y="528"/>
                        </a:lnTo>
                        <a:lnTo>
                          <a:pt x="4212" y="528"/>
                        </a:lnTo>
                        <a:lnTo>
                          <a:pt x="4212" y="528"/>
                        </a:lnTo>
                        <a:lnTo>
                          <a:pt x="4218" y="528"/>
                        </a:lnTo>
                        <a:lnTo>
                          <a:pt x="4218" y="528"/>
                        </a:lnTo>
                        <a:lnTo>
                          <a:pt x="4218" y="528"/>
                        </a:lnTo>
                        <a:lnTo>
                          <a:pt x="4218" y="528"/>
                        </a:lnTo>
                        <a:lnTo>
                          <a:pt x="4218" y="528"/>
                        </a:lnTo>
                        <a:lnTo>
                          <a:pt x="4224" y="528"/>
                        </a:lnTo>
                        <a:lnTo>
                          <a:pt x="4224" y="528"/>
                        </a:lnTo>
                        <a:lnTo>
                          <a:pt x="4224" y="528"/>
                        </a:lnTo>
                        <a:lnTo>
                          <a:pt x="4224" y="528"/>
                        </a:lnTo>
                        <a:lnTo>
                          <a:pt x="4224" y="528"/>
                        </a:lnTo>
                        <a:lnTo>
                          <a:pt x="4224" y="528"/>
                        </a:lnTo>
                        <a:lnTo>
                          <a:pt x="4224" y="528"/>
                        </a:lnTo>
                        <a:lnTo>
                          <a:pt x="4230" y="528"/>
                        </a:lnTo>
                        <a:lnTo>
                          <a:pt x="4230" y="528"/>
                        </a:lnTo>
                        <a:lnTo>
                          <a:pt x="4230" y="528"/>
                        </a:lnTo>
                        <a:lnTo>
                          <a:pt x="4230" y="528"/>
                        </a:lnTo>
                        <a:lnTo>
                          <a:pt x="4230" y="528"/>
                        </a:lnTo>
                        <a:lnTo>
                          <a:pt x="4230" y="528"/>
                        </a:lnTo>
                        <a:lnTo>
                          <a:pt x="4237" y="528"/>
                        </a:lnTo>
                        <a:lnTo>
                          <a:pt x="4237" y="528"/>
                        </a:lnTo>
                        <a:lnTo>
                          <a:pt x="4237" y="528"/>
                        </a:lnTo>
                        <a:lnTo>
                          <a:pt x="4237" y="528"/>
                        </a:lnTo>
                        <a:lnTo>
                          <a:pt x="4237" y="528"/>
                        </a:lnTo>
                        <a:lnTo>
                          <a:pt x="4243" y="528"/>
                        </a:lnTo>
                        <a:lnTo>
                          <a:pt x="4243" y="528"/>
                        </a:lnTo>
                        <a:lnTo>
                          <a:pt x="4243" y="528"/>
                        </a:lnTo>
                        <a:lnTo>
                          <a:pt x="4243" y="528"/>
                        </a:lnTo>
                        <a:lnTo>
                          <a:pt x="4243" y="528"/>
                        </a:lnTo>
                        <a:lnTo>
                          <a:pt x="4243" y="528"/>
                        </a:lnTo>
                        <a:lnTo>
                          <a:pt x="4243" y="528"/>
                        </a:lnTo>
                        <a:lnTo>
                          <a:pt x="4249" y="528"/>
                        </a:lnTo>
                        <a:lnTo>
                          <a:pt x="4249" y="528"/>
                        </a:lnTo>
                        <a:lnTo>
                          <a:pt x="4249" y="528"/>
                        </a:lnTo>
                        <a:lnTo>
                          <a:pt x="4249" y="528"/>
                        </a:lnTo>
                        <a:lnTo>
                          <a:pt x="4249" y="528"/>
                        </a:lnTo>
                        <a:lnTo>
                          <a:pt x="4249" y="528"/>
                        </a:lnTo>
                        <a:lnTo>
                          <a:pt x="4255" y="528"/>
                        </a:lnTo>
                        <a:lnTo>
                          <a:pt x="4255" y="528"/>
                        </a:lnTo>
                        <a:lnTo>
                          <a:pt x="4255" y="528"/>
                        </a:lnTo>
                        <a:lnTo>
                          <a:pt x="4255" y="528"/>
                        </a:lnTo>
                        <a:lnTo>
                          <a:pt x="4255" y="528"/>
                        </a:lnTo>
                        <a:lnTo>
                          <a:pt x="4262" y="528"/>
                        </a:lnTo>
                        <a:lnTo>
                          <a:pt x="4262" y="528"/>
                        </a:lnTo>
                        <a:lnTo>
                          <a:pt x="4262" y="528"/>
                        </a:lnTo>
                        <a:lnTo>
                          <a:pt x="4262" y="528"/>
                        </a:lnTo>
                        <a:lnTo>
                          <a:pt x="4262" y="528"/>
                        </a:lnTo>
                        <a:lnTo>
                          <a:pt x="4262" y="528"/>
                        </a:lnTo>
                        <a:lnTo>
                          <a:pt x="4262" y="528"/>
                        </a:lnTo>
                        <a:lnTo>
                          <a:pt x="4268" y="528"/>
                        </a:lnTo>
                        <a:lnTo>
                          <a:pt x="4268" y="528"/>
                        </a:lnTo>
                        <a:lnTo>
                          <a:pt x="4268" y="528"/>
                        </a:lnTo>
                        <a:lnTo>
                          <a:pt x="4268" y="528"/>
                        </a:lnTo>
                        <a:lnTo>
                          <a:pt x="4268" y="528"/>
                        </a:lnTo>
                        <a:lnTo>
                          <a:pt x="4268" y="528"/>
                        </a:lnTo>
                        <a:lnTo>
                          <a:pt x="4274" y="528"/>
                        </a:lnTo>
                        <a:lnTo>
                          <a:pt x="4274" y="528"/>
                        </a:lnTo>
                        <a:lnTo>
                          <a:pt x="4274" y="528"/>
                        </a:lnTo>
                        <a:lnTo>
                          <a:pt x="4274" y="528"/>
                        </a:lnTo>
                        <a:lnTo>
                          <a:pt x="4274" y="528"/>
                        </a:lnTo>
                        <a:lnTo>
                          <a:pt x="4274" y="528"/>
                        </a:lnTo>
                        <a:lnTo>
                          <a:pt x="4280" y="528"/>
                        </a:lnTo>
                        <a:lnTo>
                          <a:pt x="4280" y="528"/>
                        </a:lnTo>
                        <a:lnTo>
                          <a:pt x="4280" y="528"/>
                        </a:lnTo>
                        <a:lnTo>
                          <a:pt x="4280" y="528"/>
                        </a:lnTo>
                        <a:lnTo>
                          <a:pt x="4280" y="528"/>
                        </a:lnTo>
                        <a:lnTo>
                          <a:pt x="4280" y="528"/>
                        </a:lnTo>
                        <a:lnTo>
                          <a:pt x="4287" y="528"/>
                        </a:lnTo>
                        <a:lnTo>
                          <a:pt x="4287" y="528"/>
                        </a:lnTo>
                        <a:lnTo>
                          <a:pt x="4287" y="528"/>
                        </a:lnTo>
                        <a:lnTo>
                          <a:pt x="4287" y="528"/>
                        </a:lnTo>
                        <a:lnTo>
                          <a:pt x="4287" y="528"/>
                        </a:lnTo>
                        <a:lnTo>
                          <a:pt x="4287" y="528"/>
                        </a:lnTo>
                        <a:lnTo>
                          <a:pt x="4293" y="528"/>
                        </a:lnTo>
                        <a:lnTo>
                          <a:pt x="4293" y="528"/>
                        </a:lnTo>
                        <a:lnTo>
                          <a:pt x="4293" y="528"/>
                        </a:lnTo>
                        <a:lnTo>
                          <a:pt x="4293" y="528"/>
                        </a:lnTo>
                        <a:lnTo>
                          <a:pt x="4293" y="528"/>
                        </a:lnTo>
                        <a:lnTo>
                          <a:pt x="4299" y="528"/>
                        </a:lnTo>
                        <a:lnTo>
                          <a:pt x="4299" y="528"/>
                        </a:lnTo>
                        <a:lnTo>
                          <a:pt x="4299" y="528"/>
                        </a:lnTo>
                        <a:lnTo>
                          <a:pt x="4299" y="528"/>
                        </a:lnTo>
                        <a:lnTo>
                          <a:pt x="4299" y="528"/>
                        </a:lnTo>
                        <a:lnTo>
                          <a:pt x="4299" y="528"/>
                        </a:lnTo>
                        <a:lnTo>
                          <a:pt x="4299" y="528"/>
                        </a:lnTo>
                        <a:lnTo>
                          <a:pt x="4305" y="528"/>
                        </a:lnTo>
                        <a:lnTo>
                          <a:pt x="4305" y="528"/>
                        </a:lnTo>
                        <a:lnTo>
                          <a:pt x="4305" y="528"/>
                        </a:lnTo>
                        <a:lnTo>
                          <a:pt x="4305" y="528"/>
                        </a:lnTo>
                        <a:lnTo>
                          <a:pt x="4305" y="528"/>
                        </a:lnTo>
                        <a:lnTo>
                          <a:pt x="4305" y="528"/>
                        </a:lnTo>
                        <a:lnTo>
                          <a:pt x="4312" y="528"/>
                        </a:lnTo>
                        <a:lnTo>
                          <a:pt x="4312" y="528"/>
                        </a:lnTo>
                        <a:lnTo>
                          <a:pt x="4312" y="528"/>
                        </a:lnTo>
                        <a:lnTo>
                          <a:pt x="4312" y="528"/>
                        </a:lnTo>
                        <a:lnTo>
                          <a:pt x="4312" y="528"/>
                        </a:lnTo>
                        <a:lnTo>
                          <a:pt x="4312" y="528"/>
                        </a:lnTo>
                        <a:lnTo>
                          <a:pt x="4318" y="528"/>
                        </a:lnTo>
                        <a:lnTo>
                          <a:pt x="4318" y="528"/>
                        </a:lnTo>
                        <a:lnTo>
                          <a:pt x="4318" y="528"/>
                        </a:lnTo>
                        <a:lnTo>
                          <a:pt x="4318" y="528"/>
                        </a:lnTo>
                        <a:lnTo>
                          <a:pt x="4318" y="528"/>
                        </a:lnTo>
                        <a:lnTo>
                          <a:pt x="4318" y="528"/>
                        </a:lnTo>
                        <a:lnTo>
                          <a:pt x="4324" y="528"/>
                        </a:lnTo>
                        <a:lnTo>
                          <a:pt x="4324" y="528"/>
                        </a:lnTo>
                        <a:lnTo>
                          <a:pt x="4324" y="528"/>
                        </a:lnTo>
                        <a:lnTo>
                          <a:pt x="4324" y="528"/>
                        </a:lnTo>
                        <a:lnTo>
                          <a:pt x="4324" y="528"/>
                        </a:lnTo>
                        <a:lnTo>
                          <a:pt x="4330" y="528"/>
                        </a:lnTo>
                        <a:lnTo>
                          <a:pt x="4330" y="528"/>
                        </a:lnTo>
                        <a:lnTo>
                          <a:pt x="4330" y="528"/>
                        </a:lnTo>
                        <a:lnTo>
                          <a:pt x="4330" y="528"/>
                        </a:lnTo>
                        <a:lnTo>
                          <a:pt x="4330" y="528"/>
                        </a:lnTo>
                        <a:lnTo>
                          <a:pt x="4330" y="528"/>
                        </a:lnTo>
                        <a:lnTo>
                          <a:pt x="4330" y="528"/>
                        </a:lnTo>
                        <a:lnTo>
                          <a:pt x="4337" y="528"/>
                        </a:lnTo>
                        <a:lnTo>
                          <a:pt x="4337" y="528"/>
                        </a:lnTo>
                        <a:lnTo>
                          <a:pt x="4337" y="528"/>
                        </a:lnTo>
                        <a:lnTo>
                          <a:pt x="4337" y="528"/>
                        </a:lnTo>
                        <a:lnTo>
                          <a:pt x="4337" y="528"/>
                        </a:lnTo>
                        <a:lnTo>
                          <a:pt x="4337" y="528"/>
                        </a:lnTo>
                        <a:lnTo>
                          <a:pt x="4343" y="528"/>
                        </a:lnTo>
                        <a:lnTo>
                          <a:pt x="4343" y="528"/>
                        </a:lnTo>
                        <a:lnTo>
                          <a:pt x="4343" y="528"/>
                        </a:lnTo>
                        <a:lnTo>
                          <a:pt x="4343" y="528"/>
                        </a:lnTo>
                        <a:lnTo>
                          <a:pt x="4343" y="528"/>
                        </a:lnTo>
                        <a:lnTo>
                          <a:pt x="4343" y="528"/>
                        </a:lnTo>
                        <a:lnTo>
                          <a:pt x="4349" y="528"/>
                        </a:lnTo>
                        <a:lnTo>
                          <a:pt x="4349" y="528"/>
                        </a:lnTo>
                        <a:lnTo>
                          <a:pt x="4349" y="528"/>
                        </a:lnTo>
                        <a:lnTo>
                          <a:pt x="4349" y="528"/>
                        </a:lnTo>
                        <a:lnTo>
                          <a:pt x="4349" y="528"/>
                        </a:lnTo>
                        <a:lnTo>
                          <a:pt x="4349" y="528"/>
                        </a:lnTo>
                        <a:lnTo>
                          <a:pt x="4355" y="528"/>
                        </a:lnTo>
                        <a:lnTo>
                          <a:pt x="4355" y="528"/>
                        </a:lnTo>
                        <a:lnTo>
                          <a:pt x="4355" y="528"/>
                        </a:lnTo>
                        <a:lnTo>
                          <a:pt x="4355" y="528"/>
                        </a:lnTo>
                        <a:lnTo>
                          <a:pt x="4355" y="528"/>
                        </a:lnTo>
                        <a:lnTo>
                          <a:pt x="4355" y="528"/>
                        </a:lnTo>
                        <a:lnTo>
                          <a:pt x="4361" y="528"/>
                        </a:lnTo>
                        <a:lnTo>
                          <a:pt x="4361" y="528"/>
                        </a:lnTo>
                        <a:lnTo>
                          <a:pt x="4361" y="528"/>
                        </a:lnTo>
                        <a:lnTo>
                          <a:pt x="4361" y="528"/>
                        </a:lnTo>
                        <a:lnTo>
                          <a:pt x="4361" y="528"/>
                        </a:lnTo>
                        <a:lnTo>
                          <a:pt x="4361" y="528"/>
                        </a:lnTo>
                        <a:lnTo>
                          <a:pt x="4368" y="528"/>
                        </a:lnTo>
                        <a:lnTo>
                          <a:pt x="4368" y="528"/>
                        </a:lnTo>
                        <a:lnTo>
                          <a:pt x="4368" y="528"/>
                        </a:lnTo>
                        <a:lnTo>
                          <a:pt x="4368" y="528"/>
                        </a:lnTo>
                        <a:lnTo>
                          <a:pt x="4368" y="528"/>
                        </a:lnTo>
                        <a:lnTo>
                          <a:pt x="4368" y="528"/>
                        </a:lnTo>
                        <a:lnTo>
                          <a:pt x="4374" y="528"/>
                        </a:lnTo>
                        <a:lnTo>
                          <a:pt x="4374" y="528"/>
                        </a:lnTo>
                        <a:lnTo>
                          <a:pt x="4374" y="528"/>
                        </a:lnTo>
                        <a:lnTo>
                          <a:pt x="4374" y="528"/>
                        </a:lnTo>
                        <a:lnTo>
                          <a:pt x="4374" y="528"/>
                        </a:lnTo>
                        <a:lnTo>
                          <a:pt x="4374" y="528"/>
                        </a:lnTo>
                        <a:lnTo>
                          <a:pt x="4380" y="528"/>
                        </a:lnTo>
                        <a:lnTo>
                          <a:pt x="4380" y="528"/>
                        </a:lnTo>
                        <a:lnTo>
                          <a:pt x="4380" y="528"/>
                        </a:lnTo>
                        <a:lnTo>
                          <a:pt x="4380" y="528"/>
                        </a:lnTo>
                        <a:lnTo>
                          <a:pt x="4380" y="528"/>
                        </a:lnTo>
                        <a:lnTo>
                          <a:pt x="4380" y="528"/>
                        </a:lnTo>
                        <a:lnTo>
                          <a:pt x="4386" y="528"/>
                        </a:lnTo>
                        <a:lnTo>
                          <a:pt x="4386" y="528"/>
                        </a:lnTo>
                        <a:lnTo>
                          <a:pt x="4386" y="528"/>
                        </a:lnTo>
                        <a:lnTo>
                          <a:pt x="4386" y="528"/>
                        </a:lnTo>
                        <a:lnTo>
                          <a:pt x="4386" y="528"/>
                        </a:lnTo>
                        <a:lnTo>
                          <a:pt x="4386" y="528"/>
                        </a:lnTo>
                        <a:lnTo>
                          <a:pt x="4393" y="528"/>
                        </a:lnTo>
                        <a:lnTo>
                          <a:pt x="4393" y="528"/>
                        </a:lnTo>
                        <a:lnTo>
                          <a:pt x="4393" y="528"/>
                        </a:lnTo>
                        <a:lnTo>
                          <a:pt x="4393" y="528"/>
                        </a:lnTo>
                        <a:lnTo>
                          <a:pt x="4393" y="528"/>
                        </a:lnTo>
                        <a:lnTo>
                          <a:pt x="4393" y="528"/>
                        </a:lnTo>
                        <a:lnTo>
                          <a:pt x="4399" y="528"/>
                        </a:lnTo>
                        <a:lnTo>
                          <a:pt x="4399" y="528"/>
                        </a:lnTo>
                        <a:lnTo>
                          <a:pt x="4399" y="528"/>
                        </a:lnTo>
                        <a:lnTo>
                          <a:pt x="4399" y="528"/>
                        </a:lnTo>
                        <a:lnTo>
                          <a:pt x="4399" y="528"/>
                        </a:lnTo>
                        <a:lnTo>
                          <a:pt x="4399" y="528"/>
                        </a:lnTo>
                        <a:lnTo>
                          <a:pt x="4405" y="528"/>
                        </a:lnTo>
                        <a:lnTo>
                          <a:pt x="4405" y="528"/>
                        </a:lnTo>
                        <a:lnTo>
                          <a:pt x="4405" y="528"/>
                        </a:lnTo>
                        <a:lnTo>
                          <a:pt x="4405" y="528"/>
                        </a:lnTo>
                        <a:lnTo>
                          <a:pt x="4405" y="528"/>
                        </a:lnTo>
                        <a:lnTo>
                          <a:pt x="4405" y="528"/>
                        </a:lnTo>
                        <a:lnTo>
                          <a:pt x="4411" y="528"/>
                        </a:lnTo>
                        <a:lnTo>
                          <a:pt x="4411" y="528"/>
                        </a:lnTo>
                        <a:lnTo>
                          <a:pt x="4411" y="528"/>
                        </a:lnTo>
                        <a:lnTo>
                          <a:pt x="4411" y="528"/>
                        </a:lnTo>
                        <a:lnTo>
                          <a:pt x="4411" y="528"/>
                        </a:lnTo>
                        <a:lnTo>
                          <a:pt x="4411" y="528"/>
                        </a:lnTo>
                        <a:lnTo>
                          <a:pt x="4418" y="528"/>
                        </a:lnTo>
                        <a:lnTo>
                          <a:pt x="4418" y="528"/>
                        </a:lnTo>
                        <a:lnTo>
                          <a:pt x="4418" y="528"/>
                        </a:lnTo>
                        <a:lnTo>
                          <a:pt x="4418" y="528"/>
                        </a:lnTo>
                        <a:lnTo>
                          <a:pt x="4418" y="528"/>
                        </a:lnTo>
                        <a:lnTo>
                          <a:pt x="4418" y="528"/>
                        </a:lnTo>
                        <a:lnTo>
                          <a:pt x="4424" y="528"/>
                        </a:lnTo>
                        <a:lnTo>
                          <a:pt x="4424" y="528"/>
                        </a:lnTo>
                        <a:lnTo>
                          <a:pt x="4424" y="528"/>
                        </a:lnTo>
                        <a:lnTo>
                          <a:pt x="4424" y="528"/>
                        </a:lnTo>
                        <a:lnTo>
                          <a:pt x="4424" y="528"/>
                        </a:lnTo>
                        <a:lnTo>
                          <a:pt x="4424" y="528"/>
                        </a:lnTo>
                        <a:lnTo>
                          <a:pt x="4430" y="528"/>
                        </a:lnTo>
                        <a:lnTo>
                          <a:pt x="4430" y="528"/>
                        </a:lnTo>
                        <a:lnTo>
                          <a:pt x="4430" y="528"/>
                        </a:lnTo>
                        <a:lnTo>
                          <a:pt x="4430" y="528"/>
                        </a:lnTo>
                        <a:lnTo>
                          <a:pt x="4430" y="528"/>
                        </a:lnTo>
                        <a:lnTo>
                          <a:pt x="4430" y="528"/>
                        </a:lnTo>
                        <a:lnTo>
                          <a:pt x="4430" y="528"/>
                        </a:lnTo>
                        <a:lnTo>
                          <a:pt x="4436" y="528"/>
                        </a:lnTo>
                        <a:lnTo>
                          <a:pt x="4436" y="528"/>
                        </a:lnTo>
                        <a:lnTo>
                          <a:pt x="4436" y="528"/>
                        </a:lnTo>
                        <a:lnTo>
                          <a:pt x="4436" y="528"/>
                        </a:lnTo>
                        <a:lnTo>
                          <a:pt x="4436" y="528"/>
                        </a:lnTo>
                        <a:lnTo>
                          <a:pt x="4436" y="528"/>
                        </a:lnTo>
                        <a:lnTo>
                          <a:pt x="4443" y="528"/>
                        </a:lnTo>
                        <a:lnTo>
                          <a:pt x="4443" y="528"/>
                        </a:lnTo>
                        <a:lnTo>
                          <a:pt x="4443" y="528"/>
                        </a:lnTo>
                        <a:lnTo>
                          <a:pt x="4443" y="528"/>
                        </a:lnTo>
                        <a:lnTo>
                          <a:pt x="4443" y="528"/>
                        </a:lnTo>
                        <a:lnTo>
                          <a:pt x="4443" y="528"/>
                        </a:lnTo>
                        <a:lnTo>
                          <a:pt x="4449" y="528"/>
                        </a:lnTo>
                        <a:lnTo>
                          <a:pt x="4449" y="528"/>
                        </a:lnTo>
                        <a:lnTo>
                          <a:pt x="4449" y="528"/>
                        </a:lnTo>
                        <a:lnTo>
                          <a:pt x="4449" y="528"/>
                        </a:lnTo>
                        <a:lnTo>
                          <a:pt x="4449" y="528"/>
                        </a:lnTo>
                        <a:lnTo>
                          <a:pt x="4449" y="528"/>
                        </a:lnTo>
                        <a:lnTo>
                          <a:pt x="4455" y="528"/>
                        </a:lnTo>
                        <a:lnTo>
                          <a:pt x="4455" y="528"/>
                        </a:lnTo>
                        <a:lnTo>
                          <a:pt x="4455" y="528"/>
                        </a:lnTo>
                        <a:lnTo>
                          <a:pt x="4455" y="528"/>
                        </a:lnTo>
                        <a:lnTo>
                          <a:pt x="4455" y="528"/>
                        </a:lnTo>
                        <a:lnTo>
                          <a:pt x="4455" y="528"/>
                        </a:lnTo>
                        <a:lnTo>
                          <a:pt x="4461" y="528"/>
                        </a:lnTo>
                        <a:lnTo>
                          <a:pt x="4461" y="528"/>
                        </a:lnTo>
                        <a:lnTo>
                          <a:pt x="4461" y="528"/>
                        </a:lnTo>
                        <a:lnTo>
                          <a:pt x="4461" y="528"/>
                        </a:lnTo>
                        <a:lnTo>
                          <a:pt x="4461" y="528"/>
                        </a:lnTo>
                        <a:lnTo>
                          <a:pt x="4461" y="528"/>
                        </a:lnTo>
                        <a:lnTo>
                          <a:pt x="4468" y="528"/>
                        </a:lnTo>
                        <a:lnTo>
                          <a:pt x="4468" y="528"/>
                        </a:lnTo>
                        <a:lnTo>
                          <a:pt x="4468" y="528"/>
                        </a:lnTo>
                        <a:lnTo>
                          <a:pt x="4468" y="528"/>
                        </a:lnTo>
                        <a:lnTo>
                          <a:pt x="4468" y="528"/>
                        </a:lnTo>
                        <a:lnTo>
                          <a:pt x="4468" y="528"/>
                        </a:lnTo>
                        <a:lnTo>
                          <a:pt x="4474" y="528"/>
                        </a:lnTo>
                        <a:lnTo>
                          <a:pt x="4474" y="528"/>
                        </a:lnTo>
                        <a:lnTo>
                          <a:pt x="4474" y="528"/>
                        </a:lnTo>
                        <a:lnTo>
                          <a:pt x="4474" y="528"/>
                        </a:lnTo>
                        <a:lnTo>
                          <a:pt x="4474" y="528"/>
                        </a:lnTo>
                        <a:lnTo>
                          <a:pt x="4474" y="528"/>
                        </a:lnTo>
                        <a:lnTo>
                          <a:pt x="4480" y="528"/>
                        </a:lnTo>
                        <a:lnTo>
                          <a:pt x="4480" y="528"/>
                        </a:lnTo>
                        <a:lnTo>
                          <a:pt x="4480" y="528"/>
                        </a:lnTo>
                        <a:lnTo>
                          <a:pt x="4480" y="528"/>
                        </a:lnTo>
                        <a:lnTo>
                          <a:pt x="4480" y="528"/>
                        </a:lnTo>
                        <a:lnTo>
                          <a:pt x="4486" y="528"/>
                        </a:lnTo>
                        <a:lnTo>
                          <a:pt x="4486" y="528"/>
                        </a:lnTo>
                        <a:lnTo>
                          <a:pt x="4486" y="528"/>
                        </a:lnTo>
                        <a:lnTo>
                          <a:pt x="4486" y="528"/>
                        </a:lnTo>
                        <a:lnTo>
                          <a:pt x="4486" y="528"/>
                        </a:lnTo>
                        <a:lnTo>
                          <a:pt x="4486" y="528"/>
                        </a:lnTo>
                        <a:lnTo>
                          <a:pt x="4493" y="528"/>
                        </a:lnTo>
                        <a:lnTo>
                          <a:pt x="4493" y="528"/>
                        </a:lnTo>
                        <a:lnTo>
                          <a:pt x="4493" y="528"/>
                        </a:lnTo>
                        <a:lnTo>
                          <a:pt x="4493" y="528"/>
                        </a:lnTo>
                        <a:lnTo>
                          <a:pt x="4493" y="528"/>
                        </a:lnTo>
                        <a:lnTo>
                          <a:pt x="4493" y="528"/>
                        </a:lnTo>
                        <a:lnTo>
                          <a:pt x="4499" y="528"/>
                        </a:lnTo>
                        <a:lnTo>
                          <a:pt x="4499" y="528"/>
                        </a:lnTo>
                        <a:lnTo>
                          <a:pt x="4499" y="528"/>
                        </a:lnTo>
                        <a:lnTo>
                          <a:pt x="4499" y="528"/>
                        </a:lnTo>
                        <a:lnTo>
                          <a:pt x="4499" y="528"/>
                        </a:lnTo>
                        <a:lnTo>
                          <a:pt x="4499" y="528"/>
                        </a:lnTo>
                        <a:lnTo>
                          <a:pt x="4505" y="528"/>
                        </a:lnTo>
                        <a:lnTo>
                          <a:pt x="4505" y="528"/>
                        </a:lnTo>
                        <a:lnTo>
                          <a:pt x="4505" y="528"/>
                        </a:lnTo>
                        <a:lnTo>
                          <a:pt x="4505" y="528"/>
                        </a:lnTo>
                        <a:lnTo>
                          <a:pt x="4505" y="528"/>
                        </a:lnTo>
                        <a:lnTo>
                          <a:pt x="4505" y="528"/>
                        </a:lnTo>
                        <a:lnTo>
                          <a:pt x="4511" y="528"/>
                        </a:lnTo>
                        <a:lnTo>
                          <a:pt x="4511" y="528"/>
                        </a:lnTo>
                        <a:lnTo>
                          <a:pt x="4511" y="528"/>
                        </a:lnTo>
                        <a:lnTo>
                          <a:pt x="4511" y="528"/>
                        </a:lnTo>
                        <a:lnTo>
                          <a:pt x="4511" y="528"/>
                        </a:lnTo>
                        <a:lnTo>
                          <a:pt x="4511" y="528"/>
                        </a:lnTo>
                        <a:lnTo>
                          <a:pt x="4517" y="528"/>
                        </a:lnTo>
                        <a:lnTo>
                          <a:pt x="4517" y="528"/>
                        </a:lnTo>
                        <a:lnTo>
                          <a:pt x="4517" y="528"/>
                        </a:lnTo>
                        <a:lnTo>
                          <a:pt x="4517" y="528"/>
                        </a:lnTo>
                        <a:lnTo>
                          <a:pt x="4517" y="528"/>
                        </a:lnTo>
                        <a:lnTo>
                          <a:pt x="4517" y="528"/>
                        </a:lnTo>
                        <a:lnTo>
                          <a:pt x="4517" y="528"/>
                        </a:lnTo>
                        <a:lnTo>
                          <a:pt x="4524" y="528"/>
                        </a:lnTo>
                        <a:lnTo>
                          <a:pt x="4524" y="528"/>
                        </a:lnTo>
                        <a:lnTo>
                          <a:pt x="4524" y="528"/>
                        </a:lnTo>
                        <a:lnTo>
                          <a:pt x="4524" y="528"/>
                        </a:lnTo>
                        <a:lnTo>
                          <a:pt x="4524" y="528"/>
                        </a:lnTo>
                        <a:lnTo>
                          <a:pt x="4530" y="528"/>
                        </a:lnTo>
                        <a:lnTo>
                          <a:pt x="4530" y="528"/>
                        </a:lnTo>
                        <a:lnTo>
                          <a:pt x="4530" y="528"/>
                        </a:lnTo>
                        <a:lnTo>
                          <a:pt x="4530" y="528"/>
                        </a:lnTo>
                        <a:lnTo>
                          <a:pt x="4530" y="528"/>
                        </a:lnTo>
                        <a:lnTo>
                          <a:pt x="4530" y="528"/>
                        </a:lnTo>
                        <a:lnTo>
                          <a:pt x="4530" y="528"/>
                        </a:lnTo>
                        <a:lnTo>
                          <a:pt x="4536" y="528"/>
                        </a:lnTo>
                        <a:lnTo>
                          <a:pt x="4536" y="528"/>
                        </a:lnTo>
                        <a:lnTo>
                          <a:pt x="4536" y="528"/>
                        </a:lnTo>
                        <a:lnTo>
                          <a:pt x="4536" y="528"/>
                        </a:lnTo>
                        <a:lnTo>
                          <a:pt x="4536" y="528"/>
                        </a:lnTo>
                        <a:lnTo>
                          <a:pt x="4542" y="528"/>
                        </a:lnTo>
                        <a:lnTo>
                          <a:pt x="4542" y="528"/>
                        </a:lnTo>
                        <a:lnTo>
                          <a:pt x="4542" y="528"/>
                        </a:lnTo>
                        <a:lnTo>
                          <a:pt x="4542" y="528"/>
                        </a:lnTo>
                        <a:lnTo>
                          <a:pt x="4542" y="528"/>
                        </a:lnTo>
                        <a:lnTo>
                          <a:pt x="4542" y="528"/>
                        </a:lnTo>
                        <a:lnTo>
                          <a:pt x="4542" y="528"/>
                        </a:lnTo>
                        <a:lnTo>
                          <a:pt x="4549" y="528"/>
                        </a:lnTo>
                        <a:lnTo>
                          <a:pt x="4549" y="528"/>
                        </a:lnTo>
                        <a:lnTo>
                          <a:pt x="4549" y="528"/>
                        </a:lnTo>
                        <a:lnTo>
                          <a:pt x="4549" y="528"/>
                        </a:lnTo>
                        <a:lnTo>
                          <a:pt x="4549" y="528"/>
                        </a:lnTo>
                        <a:lnTo>
                          <a:pt x="4555" y="528"/>
                        </a:lnTo>
                        <a:lnTo>
                          <a:pt x="4555" y="528"/>
                        </a:lnTo>
                        <a:lnTo>
                          <a:pt x="4555" y="528"/>
                        </a:lnTo>
                        <a:lnTo>
                          <a:pt x="4555" y="528"/>
                        </a:lnTo>
                        <a:lnTo>
                          <a:pt x="4555" y="528"/>
                        </a:lnTo>
                        <a:lnTo>
                          <a:pt x="4555" y="528"/>
                        </a:lnTo>
                        <a:lnTo>
                          <a:pt x="4555" y="528"/>
                        </a:lnTo>
                        <a:lnTo>
                          <a:pt x="4561" y="528"/>
                        </a:lnTo>
                        <a:lnTo>
                          <a:pt x="4561" y="528"/>
                        </a:lnTo>
                        <a:lnTo>
                          <a:pt x="4561" y="528"/>
                        </a:lnTo>
                        <a:lnTo>
                          <a:pt x="4561" y="528"/>
                        </a:lnTo>
                        <a:lnTo>
                          <a:pt x="4561" y="528"/>
                        </a:lnTo>
                        <a:lnTo>
                          <a:pt x="4561" y="528"/>
                        </a:lnTo>
                        <a:lnTo>
                          <a:pt x="4567" y="528"/>
                        </a:lnTo>
                        <a:lnTo>
                          <a:pt x="4567" y="528"/>
                        </a:lnTo>
                        <a:lnTo>
                          <a:pt x="4567" y="528"/>
                        </a:lnTo>
                        <a:lnTo>
                          <a:pt x="4567" y="528"/>
                        </a:lnTo>
                        <a:lnTo>
                          <a:pt x="4567" y="528"/>
                        </a:lnTo>
                        <a:lnTo>
                          <a:pt x="4567" y="528"/>
                        </a:lnTo>
                        <a:lnTo>
                          <a:pt x="4574" y="528"/>
                        </a:lnTo>
                        <a:lnTo>
                          <a:pt x="4574" y="528"/>
                        </a:lnTo>
                        <a:lnTo>
                          <a:pt x="4574" y="528"/>
                        </a:lnTo>
                        <a:lnTo>
                          <a:pt x="4574" y="528"/>
                        </a:lnTo>
                        <a:lnTo>
                          <a:pt x="4574" y="528"/>
                        </a:lnTo>
                        <a:lnTo>
                          <a:pt x="4574" y="528"/>
                        </a:lnTo>
                        <a:lnTo>
                          <a:pt x="4580" y="528"/>
                        </a:lnTo>
                        <a:lnTo>
                          <a:pt x="4580" y="528"/>
                        </a:lnTo>
                        <a:lnTo>
                          <a:pt x="4580" y="528"/>
                        </a:lnTo>
                        <a:lnTo>
                          <a:pt x="4580" y="528"/>
                        </a:lnTo>
                        <a:lnTo>
                          <a:pt x="4580" y="528"/>
                        </a:lnTo>
                        <a:lnTo>
                          <a:pt x="4580" y="528"/>
                        </a:lnTo>
                        <a:lnTo>
                          <a:pt x="4586" y="528"/>
                        </a:lnTo>
                        <a:lnTo>
                          <a:pt x="4586" y="528"/>
                        </a:lnTo>
                        <a:lnTo>
                          <a:pt x="4586" y="528"/>
                        </a:lnTo>
                        <a:lnTo>
                          <a:pt x="4586" y="528"/>
                        </a:lnTo>
                        <a:lnTo>
                          <a:pt x="4586" y="528"/>
                        </a:lnTo>
                        <a:lnTo>
                          <a:pt x="4586" y="528"/>
                        </a:lnTo>
                        <a:lnTo>
                          <a:pt x="4592" y="528"/>
                        </a:lnTo>
                        <a:lnTo>
                          <a:pt x="4592" y="528"/>
                        </a:lnTo>
                        <a:lnTo>
                          <a:pt x="4592" y="528"/>
                        </a:lnTo>
                        <a:lnTo>
                          <a:pt x="4592" y="528"/>
                        </a:lnTo>
                        <a:lnTo>
                          <a:pt x="4592" y="528"/>
                        </a:lnTo>
                        <a:lnTo>
                          <a:pt x="4592" y="528"/>
                        </a:lnTo>
                        <a:lnTo>
                          <a:pt x="4599" y="528"/>
                        </a:lnTo>
                        <a:lnTo>
                          <a:pt x="4599" y="528"/>
                        </a:lnTo>
                        <a:lnTo>
                          <a:pt x="4599" y="528"/>
                        </a:lnTo>
                        <a:lnTo>
                          <a:pt x="4599" y="528"/>
                        </a:lnTo>
                        <a:lnTo>
                          <a:pt x="4599" y="528"/>
                        </a:lnTo>
                        <a:lnTo>
                          <a:pt x="4599" y="528"/>
                        </a:lnTo>
                        <a:lnTo>
                          <a:pt x="4605" y="528"/>
                        </a:lnTo>
                        <a:lnTo>
                          <a:pt x="4605" y="528"/>
                        </a:lnTo>
                        <a:lnTo>
                          <a:pt x="4605" y="528"/>
                        </a:lnTo>
                        <a:lnTo>
                          <a:pt x="4605" y="528"/>
                        </a:lnTo>
                        <a:lnTo>
                          <a:pt x="4605" y="528"/>
                        </a:lnTo>
                        <a:lnTo>
                          <a:pt x="4605" y="528"/>
                        </a:lnTo>
                        <a:lnTo>
                          <a:pt x="4611" y="528"/>
                        </a:lnTo>
                        <a:lnTo>
                          <a:pt x="4611" y="528"/>
                        </a:lnTo>
                        <a:lnTo>
                          <a:pt x="4611" y="528"/>
                        </a:lnTo>
                        <a:lnTo>
                          <a:pt x="4611" y="528"/>
                        </a:lnTo>
                        <a:lnTo>
                          <a:pt x="4611" y="528"/>
                        </a:lnTo>
                        <a:lnTo>
                          <a:pt x="4611" y="528"/>
                        </a:lnTo>
                        <a:lnTo>
                          <a:pt x="4617" y="528"/>
                        </a:lnTo>
                        <a:lnTo>
                          <a:pt x="4617" y="528"/>
                        </a:lnTo>
                        <a:lnTo>
                          <a:pt x="4617" y="528"/>
                        </a:lnTo>
                        <a:lnTo>
                          <a:pt x="4617" y="528"/>
                        </a:lnTo>
                        <a:lnTo>
                          <a:pt x="4617" y="528"/>
                        </a:lnTo>
                        <a:lnTo>
                          <a:pt x="4617" y="528"/>
                        </a:lnTo>
                        <a:lnTo>
                          <a:pt x="4624" y="528"/>
                        </a:lnTo>
                        <a:lnTo>
                          <a:pt x="4624" y="528"/>
                        </a:lnTo>
                        <a:lnTo>
                          <a:pt x="4624" y="528"/>
                        </a:lnTo>
                        <a:lnTo>
                          <a:pt x="4624" y="528"/>
                        </a:lnTo>
                        <a:lnTo>
                          <a:pt x="4624" y="528"/>
                        </a:lnTo>
                        <a:lnTo>
                          <a:pt x="4624" y="528"/>
                        </a:lnTo>
                        <a:lnTo>
                          <a:pt x="4630" y="528"/>
                        </a:lnTo>
                        <a:lnTo>
                          <a:pt x="4630" y="528"/>
                        </a:lnTo>
                        <a:lnTo>
                          <a:pt x="4630" y="528"/>
                        </a:lnTo>
                        <a:lnTo>
                          <a:pt x="4630" y="528"/>
                        </a:lnTo>
                        <a:lnTo>
                          <a:pt x="4630" y="528"/>
                        </a:lnTo>
                        <a:lnTo>
                          <a:pt x="4630" y="528"/>
                        </a:lnTo>
                        <a:lnTo>
                          <a:pt x="4636" y="528"/>
                        </a:lnTo>
                        <a:lnTo>
                          <a:pt x="4636" y="528"/>
                        </a:lnTo>
                        <a:lnTo>
                          <a:pt x="4636" y="528"/>
                        </a:lnTo>
                        <a:lnTo>
                          <a:pt x="4636" y="528"/>
                        </a:lnTo>
                        <a:lnTo>
                          <a:pt x="4636" y="528"/>
                        </a:lnTo>
                        <a:lnTo>
                          <a:pt x="4636" y="528"/>
                        </a:lnTo>
                        <a:lnTo>
                          <a:pt x="4642" y="528"/>
                        </a:lnTo>
                        <a:lnTo>
                          <a:pt x="4642" y="528"/>
                        </a:lnTo>
                        <a:lnTo>
                          <a:pt x="4642" y="528"/>
                        </a:lnTo>
                        <a:lnTo>
                          <a:pt x="4642" y="528"/>
                        </a:lnTo>
                        <a:lnTo>
                          <a:pt x="4642" y="528"/>
                        </a:lnTo>
                        <a:lnTo>
                          <a:pt x="4642" y="528"/>
                        </a:lnTo>
                        <a:lnTo>
                          <a:pt x="4649" y="528"/>
                        </a:lnTo>
                        <a:lnTo>
                          <a:pt x="4649" y="528"/>
                        </a:lnTo>
                        <a:lnTo>
                          <a:pt x="4649" y="528"/>
                        </a:lnTo>
                        <a:lnTo>
                          <a:pt x="4649" y="528"/>
                        </a:lnTo>
                        <a:lnTo>
                          <a:pt x="4649" y="528"/>
                        </a:lnTo>
                        <a:lnTo>
                          <a:pt x="4655" y="528"/>
                        </a:lnTo>
                        <a:lnTo>
                          <a:pt x="4655" y="528"/>
                        </a:lnTo>
                        <a:lnTo>
                          <a:pt x="4655" y="528"/>
                        </a:lnTo>
                        <a:lnTo>
                          <a:pt x="4655" y="528"/>
                        </a:lnTo>
                        <a:lnTo>
                          <a:pt x="4655" y="528"/>
                        </a:lnTo>
                        <a:lnTo>
                          <a:pt x="4655" y="528"/>
                        </a:lnTo>
                        <a:lnTo>
                          <a:pt x="4655" y="528"/>
                        </a:lnTo>
                        <a:lnTo>
                          <a:pt x="4661" y="528"/>
                        </a:lnTo>
                        <a:lnTo>
                          <a:pt x="4661" y="528"/>
                        </a:lnTo>
                        <a:lnTo>
                          <a:pt x="4661" y="528"/>
                        </a:lnTo>
                        <a:lnTo>
                          <a:pt x="4661" y="528"/>
                        </a:lnTo>
                        <a:lnTo>
                          <a:pt x="4661" y="528"/>
                        </a:lnTo>
                        <a:lnTo>
                          <a:pt x="4667" y="528"/>
                        </a:lnTo>
                        <a:lnTo>
                          <a:pt x="4667" y="528"/>
                        </a:lnTo>
                        <a:lnTo>
                          <a:pt x="4667" y="528"/>
                        </a:lnTo>
                        <a:lnTo>
                          <a:pt x="4667" y="528"/>
                        </a:lnTo>
                        <a:lnTo>
                          <a:pt x="4667" y="528"/>
                        </a:lnTo>
                        <a:lnTo>
                          <a:pt x="4667" y="528"/>
                        </a:lnTo>
                        <a:lnTo>
                          <a:pt x="4667" y="528"/>
                        </a:lnTo>
                        <a:lnTo>
                          <a:pt x="4673" y="528"/>
                        </a:lnTo>
                        <a:lnTo>
                          <a:pt x="4673" y="528"/>
                        </a:lnTo>
                        <a:lnTo>
                          <a:pt x="4673" y="528"/>
                        </a:lnTo>
                        <a:lnTo>
                          <a:pt x="4673" y="528"/>
                        </a:lnTo>
                        <a:lnTo>
                          <a:pt x="4673" y="528"/>
                        </a:lnTo>
                        <a:lnTo>
                          <a:pt x="4673" y="528"/>
                        </a:lnTo>
                        <a:lnTo>
                          <a:pt x="4680" y="528"/>
                        </a:lnTo>
                        <a:lnTo>
                          <a:pt x="4680" y="528"/>
                        </a:lnTo>
                        <a:lnTo>
                          <a:pt x="4680" y="528"/>
                        </a:lnTo>
                        <a:lnTo>
                          <a:pt x="4680" y="528"/>
                        </a:lnTo>
                        <a:lnTo>
                          <a:pt x="4680" y="528"/>
                        </a:lnTo>
                        <a:lnTo>
                          <a:pt x="4680" y="528"/>
                        </a:lnTo>
                        <a:lnTo>
                          <a:pt x="4686" y="528"/>
                        </a:lnTo>
                        <a:lnTo>
                          <a:pt x="4686" y="528"/>
                        </a:lnTo>
                        <a:lnTo>
                          <a:pt x="4686" y="528"/>
                        </a:lnTo>
                        <a:lnTo>
                          <a:pt x="4686" y="528"/>
                        </a:lnTo>
                        <a:lnTo>
                          <a:pt x="4686" y="528"/>
                        </a:lnTo>
                        <a:lnTo>
                          <a:pt x="4686" y="528"/>
                        </a:lnTo>
                        <a:lnTo>
                          <a:pt x="4692" y="528"/>
                        </a:lnTo>
                        <a:lnTo>
                          <a:pt x="4692" y="528"/>
                        </a:lnTo>
                        <a:lnTo>
                          <a:pt x="4692" y="528"/>
                        </a:lnTo>
                        <a:lnTo>
                          <a:pt x="4692" y="528"/>
                        </a:lnTo>
                        <a:lnTo>
                          <a:pt x="4692" y="528"/>
                        </a:lnTo>
                        <a:lnTo>
                          <a:pt x="4692" y="528"/>
                        </a:lnTo>
                        <a:lnTo>
                          <a:pt x="4698" y="528"/>
                        </a:lnTo>
                        <a:lnTo>
                          <a:pt x="4698" y="528"/>
                        </a:lnTo>
                        <a:lnTo>
                          <a:pt x="4698" y="528"/>
                        </a:lnTo>
                        <a:lnTo>
                          <a:pt x="4698" y="528"/>
                        </a:lnTo>
                        <a:lnTo>
                          <a:pt x="4698" y="528"/>
                        </a:lnTo>
                        <a:lnTo>
                          <a:pt x="4698" y="528"/>
                        </a:lnTo>
                        <a:lnTo>
                          <a:pt x="4705" y="528"/>
                        </a:lnTo>
                        <a:lnTo>
                          <a:pt x="4705" y="528"/>
                        </a:lnTo>
                        <a:lnTo>
                          <a:pt x="4705" y="528"/>
                        </a:lnTo>
                        <a:lnTo>
                          <a:pt x="4705" y="528"/>
                        </a:lnTo>
                        <a:lnTo>
                          <a:pt x="4705" y="528"/>
                        </a:lnTo>
                        <a:lnTo>
                          <a:pt x="4705" y="528"/>
                        </a:lnTo>
                        <a:lnTo>
                          <a:pt x="4711" y="528"/>
                        </a:lnTo>
                        <a:lnTo>
                          <a:pt x="4711" y="528"/>
                        </a:lnTo>
                        <a:lnTo>
                          <a:pt x="4711" y="528"/>
                        </a:lnTo>
                        <a:lnTo>
                          <a:pt x="4711" y="528"/>
                        </a:lnTo>
                        <a:lnTo>
                          <a:pt x="4711" y="528"/>
                        </a:lnTo>
                        <a:lnTo>
                          <a:pt x="4711" y="528"/>
                        </a:lnTo>
                        <a:lnTo>
                          <a:pt x="4717" y="528"/>
                        </a:lnTo>
                        <a:lnTo>
                          <a:pt x="4717" y="528"/>
                        </a:lnTo>
                        <a:lnTo>
                          <a:pt x="4717" y="528"/>
                        </a:lnTo>
                        <a:lnTo>
                          <a:pt x="4717" y="528"/>
                        </a:lnTo>
                        <a:lnTo>
                          <a:pt x="4717" y="528"/>
                        </a:lnTo>
                        <a:lnTo>
                          <a:pt x="4717" y="528"/>
                        </a:lnTo>
                        <a:lnTo>
                          <a:pt x="4723" y="528"/>
                        </a:lnTo>
                        <a:lnTo>
                          <a:pt x="4723" y="528"/>
                        </a:lnTo>
                        <a:lnTo>
                          <a:pt x="4723" y="528"/>
                        </a:lnTo>
                        <a:lnTo>
                          <a:pt x="4723" y="528"/>
                        </a:lnTo>
                        <a:lnTo>
                          <a:pt x="4723" y="528"/>
                        </a:lnTo>
                        <a:lnTo>
                          <a:pt x="4723" y="528"/>
                        </a:lnTo>
                        <a:lnTo>
                          <a:pt x="4730" y="528"/>
                        </a:lnTo>
                        <a:lnTo>
                          <a:pt x="4730" y="528"/>
                        </a:lnTo>
                        <a:lnTo>
                          <a:pt x="4730" y="528"/>
                        </a:lnTo>
                        <a:lnTo>
                          <a:pt x="4730" y="528"/>
                        </a:lnTo>
                        <a:lnTo>
                          <a:pt x="4730" y="528"/>
                        </a:lnTo>
                        <a:lnTo>
                          <a:pt x="4730" y="528"/>
                        </a:lnTo>
                        <a:lnTo>
                          <a:pt x="4736" y="528"/>
                        </a:lnTo>
                        <a:lnTo>
                          <a:pt x="4736" y="528"/>
                        </a:lnTo>
                        <a:lnTo>
                          <a:pt x="4736" y="528"/>
                        </a:lnTo>
                        <a:lnTo>
                          <a:pt x="4736" y="528"/>
                        </a:lnTo>
                        <a:lnTo>
                          <a:pt x="4736" y="528"/>
                        </a:lnTo>
                        <a:lnTo>
                          <a:pt x="4736" y="528"/>
                        </a:lnTo>
                        <a:lnTo>
                          <a:pt x="4742" y="528"/>
                        </a:lnTo>
                        <a:lnTo>
                          <a:pt x="4742" y="528"/>
                        </a:lnTo>
                        <a:lnTo>
                          <a:pt x="4742" y="528"/>
                        </a:lnTo>
                        <a:lnTo>
                          <a:pt x="4742" y="528"/>
                        </a:lnTo>
                        <a:lnTo>
                          <a:pt x="4742" y="528"/>
                        </a:lnTo>
                        <a:lnTo>
                          <a:pt x="4742" y="528"/>
                        </a:lnTo>
                        <a:lnTo>
                          <a:pt x="4748" y="528"/>
                        </a:lnTo>
                        <a:lnTo>
                          <a:pt x="4748" y="528"/>
                        </a:lnTo>
                        <a:lnTo>
                          <a:pt x="4748" y="528"/>
                        </a:lnTo>
                        <a:lnTo>
                          <a:pt x="4748" y="528"/>
                        </a:lnTo>
                        <a:lnTo>
                          <a:pt x="4748" y="528"/>
                        </a:lnTo>
                        <a:lnTo>
                          <a:pt x="4748" y="528"/>
                        </a:lnTo>
                        <a:lnTo>
                          <a:pt x="4755" y="528"/>
                        </a:lnTo>
                        <a:lnTo>
                          <a:pt x="4755" y="528"/>
                        </a:lnTo>
                        <a:lnTo>
                          <a:pt x="4755" y="528"/>
                        </a:lnTo>
                        <a:lnTo>
                          <a:pt x="4755" y="528"/>
                        </a:lnTo>
                        <a:lnTo>
                          <a:pt x="4755" y="528"/>
                        </a:lnTo>
                        <a:lnTo>
                          <a:pt x="4755" y="528"/>
                        </a:lnTo>
                        <a:lnTo>
                          <a:pt x="4761" y="528"/>
                        </a:lnTo>
                        <a:lnTo>
                          <a:pt x="4761" y="528"/>
                        </a:lnTo>
                        <a:lnTo>
                          <a:pt x="4761" y="528"/>
                        </a:lnTo>
                        <a:lnTo>
                          <a:pt x="4761" y="528"/>
                        </a:lnTo>
                        <a:lnTo>
                          <a:pt x="4761" y="528"/>
                        </a:lnTo>
                        <a:lnTo>
                          <a:pt x="4761" y="528"/>
                        </a:lnTo>
                        <a:lnTo>
                          <a:pt x="4767" y="528"/>
                        </a:lnTo>
                        <a:lnTo>
                          <a:pt x="4767" y="528"/>
                        </a:lnTo>
                        <a:lnTo>
                          <a:pt x="4767" y="528"/>
                        </a:lnTo>
                        <a:lnTo>
                          <a:pt x="4767" y="528"/>
                        </a:lnTo>
                        <a:lnTo>
                          <a:pt x="4767" y="528"/>
                        </a:lnTo>
                        <a:lnTo>
                          <a:pt x="4767" y="528"/>
                        </a:lnTo>
                        <a:lnTo>
                          <a:pt x="4773" y="528"/>
                        </a:lnTo>
                        <a:lnTo>
                          <a:pt x="4773" y="528"/>
                        </a:lnTo>
                        <a:lnTo>
                          <a:pt x="4773" y="528"/>
                        </a:lnTo>
                        <a:lnTo>
                          <a:pt x="4773" y="528"/>
                        </a:lnTo>
                        <a:lnTo>
                          <a:pt x="4773" y="528"/>
                        </a:lnTo>
                        <a:lnTo>
                          <a:pt x="4773" y="528"/>
                        </a:lnTo>
                        <a:lnTo>
                          <a:pt x="4780" y="528"/>
                        </a:lnTo>
                        <a:lnTo>
                          <a:pt x="4780" y="528"/>
                        </a:lnTo>
                        <a:lnTo>
                          <a:pt x="4780" y="528"/>
                        </a:lnTo>
                        <a:lnTo>
                          <a:pt x="4780" y="528"/>
                        </a:lnTo>
                        <a:lnTo>
                          <a:pt x="4780" y="528"/>
                        </a:lnTo>
                        <a:lnTo>
                          <a:pt x="4780" y="528"/>
                        </a:lnTo>
                        <a:lnTo>
                          <a:pt x="4786" y="528"/>
                        </a:lnTo>
                        <a:lnTo>
                          <a:pt x="4786" y="528"/>
                        </a:lnTo>
                        <a:lnTo>
                          <a:pt x="4786" y="528"/>
                        </a:lnTo>
                        <a:lnTo>
                          <a:pt x="4786" y="528"/>
                        </a:lnTo>
                        <a:lnTo>
                          <a:pt x="4786" y="528"/>
                        </a:lnTo>
                        <a:lnTo>
                          <a:pt x="4786" y="528"/>
                        </a:lnTo>
                        <a:lnTo>
                          <a:pt x="4792" y="528"/>
                        </a:lnTo>
                        <a:lnTo>
                          <a:pt x="4792" y="528"/>
                        </a:lnTo>
                        <a:lnTo>
                          <a:pt x="4792" y="528"/>
                        </a:lnTo>
                        <a:lnTo>
                          <a:pt x="4792" y="528"/>
                        </a:lnTo>
                        <a:lnTo>
                          <a:pt x="4792" y="528"/>
                        </a:lnTo>
                        <a:lnTo>
                          <a:pt x="4792" y="528"/>
                        </a:lnTo>
                        <a:lnTo>
                          <a:pt x="4798" y="528"/>
                        </a:lnTo>
                        <a:lnTo>
                          <a:pt x="4798" y="528"/>
                        </a:lnTo>
                        <a:lnTo>
                          <a:pt x="4798" y="528"/>
                        </a:lnTo>
                        <a:lnTo>
                          <a:pt x="4798" y="528"/>
                        </a:lnTo>
                        <a:lnTo>
                          <a:pt x="4798" y="528"/>
                        </a:lnTo>
                        <a:lnTo>
                          <a:pt x="4798" y="528"/>
                        </a:lnTo>
                        <a:lnTo>
                          <a:pt x="4804" y="528"/>
                        </a:lnTo>
                        <a:lnTo>
                          <a:pt x="4804" y="528"/>
                        </a:lnTo>
                        <a:lnTo>
                          <a:pt x="4804" y="528"/>
                        </a:lnTo>
                        <a:lnTo>
                          <a:pt x="4804" y="528"/>
                        </a:lnTo>
                        <a:lnTo>
                          <a:pt x="4804" y="528"/>
                        </a:lnTo>
                        <a:lnTo>
                          <a:pt x="4804" y="528"/>
                        </a:lnTo>
                        <a:lnTo>
                          <a:pt x="4811" y="528"/>
                        </a:lnTo>
                        <a:lnTo>
                          <a:pt x="4811" y="528"/>
                        </a:lnTo>
                        <a:lnTo>
                          <a:pt x="4811" y="528"/>
                        </a:lnTo>
                        <a:lnTo>
                          <a:pt x="4811" y="528"/>
                        </a:lnTo>
                        <a:lnTo>
                          <a:pt x="4811" y="528"/>
                        </a:lnTo>
                        <a:lnTo>
                          <a:pt x="4811" y="528"/>
                        </a:lnTo>
                        <a:lnTo>
                          <a:pt x="4817" y="528"/>
                        </a:lnTo>
                        <a:lnTo>
                          <a:pt x="4817" y="528"/>
                        </a:lnTo>
                        <a:lnTo>
                          <a:pt x="4817" y="528"/>
                        </a:lnTo>
                        <a:lnTo>
                          <a:pt x="4817" y="528"/>
                        </a:lnTo>
                        <a:lnTo>
                          <a:pt x="4817" y="528"/>
                        </a:lnTo>
                        <a:lnTo>
                          <a:pt x="4817" y="528"/>
                        </a:lnTo>
                        <a:lnTo>
                          <a:pt x="4823" y="528"/>
                        </a:lnTo>
                        <a:lnTo>
                          <a:pt x="4823" y="528"/>
                        </a:lnTo>
                        <a:lnTo>
                          <a:pt x="4823" y="528"/>
                        </a:lnTo>
                        <a:lnTo>
                          <a:pt x="4823" y="528"/>
                        </a:lnTo>
                        <a:lnTo>
                          <a:pt x="4823" y="528"/>
                        </a:lnTo>
                        <a:lnTo>
                          <a:pt x="4823" y="528"/>
                        </a:lnTo>
                        <a:lnTo>
                          <a:pt x="4829" y="528"/>
                        </a:lnTo>
                        <a:lnTo>
                          <a:pt x="4829" y="528"/>
                        </a:lnTo>
                        <a:lnTo>
                          <a:pt x="4829" y="528"/>
                        </a:lnTo>
                        <a:lnTo>
                          <a:pt x="4829" y="528"/>
                        </a:lnTo>
                        <a:lnTo>
                          <a:pt x="4829" y="528"/>
                        </a:lnTo>
                        <a:lnTo>
                          <a:pt x="4829" y="528"/>
                        </a:lnTo>
                        <a:lnTo>
                          <a:pt x="4836" y="528"/>
                        </a:lnTo>
                        <a:lnTo>
                          <a:pt x="4836" y="528"/>
                        </a:lnTo>
                        <a:lnTo>
                          <a:pt x="4836" y="528"/>
                        </a:lnTo>
                        <a:lnTo>
                          <a:pt x="4836" y="528"/>
                        </a:lnTo>
                        <a:lnTo>
                          <a:pt x="4836" y="528"/>
                        </a:lnTo>
                        <a:lnTo>
                          <a:pt x="4836" y="528"/>
                        </a:lnTo>
                        <a:lnTo>
                          <a:pt x="4842" y="528"/>
                        </a:lnTo>
                        <a:lnTo>
                          <a:pt x="4842" y="528"/>
                        </a:lnTo>
                        <a:lnTo>
                          <a:pt x="4842" y="528"/>
                        </a:lnTo>
                        <a:lnTo>
                          <a:pt x="4842" y="528"/>
                        </a:lnTo>
                        <a:lnTo>
                          <a:pt x="4842" y="528"/>
                        </a:lnTo>
                        <a:lnTo>
                          <a:pt x="4842" y="528"/>
                        </a:lnTo>
                        <a:lnTo>
                          <a:pt x="4848" y="528"/>
                        </a:lnTo>
                        <a:lnTo>
                          <a:pt x="4848" y="528"/>
                        </a:lnTo>
                        <a:lnTo>
                          <a:pt x="4848" y="528"/>
                        </a:lnTo>
                        <a:lnTo>
                          <a:pt x="4848" y="528"/>
                        </a:lnTo>
                        <a:lnTo>
                          <a:pt x="4848" y="528"/>
                        </a:lnTo>
                        <a:lnTo>
                          <a:pt x="4848" y="528"/>
                        </a:lnTo>
                        <a:lnTo>
                          <a:pt x="4854" y="528"/>
                        </a:lnTo>
                        <a:lnTo>
                          <a:pt x="4854" y="528"/>
                        </a:lnTo>
                        <a:lnTo>
                          <a:pt x="4854" y="528"/>
                        </a:lnTo>
                        <a:lnTo>
                          <a:pt x="4854" y="528"/>
                        </a:lnTo>
                        <a:lnTo>
                          <a:pt x="4854" y="528"/>
                        </a:lnTo>
                        <a:lnTo>
                          <a:pt x="4854" y="528"/>
                        </a:lnTo>
                        <a:lnTo>
                          <a:pt x="4861" y="528"/>
                        </a:lnTo>
                        <a:lnTo>
                          <a:pt x="4861" y="528"/>
                        </a:lnTo>
                        <a:lnTo>
                          <a:pt x="4861" y="528"/>
                        </a:lnTo>
                        <a:lnTo>
                          <a:pt x="4861" y="528"/>
                        </a:lnTo>
                        <a:lnTo>
                          <a:pt x="4861" y="528"/>
                        </a:lnTo>
                        <a:lnTo>
                          <a:pt x="4861" y="528"/>
                        </a:lnTo>
                        <a:lnTo>
                          <a:pt x="4867" y="528"/>
                        </a:lnTo>
                        <a:lnTo>
                          <a:pt x="4867" y="528"/>
                        </a:lnTo>
                        <a:lnTo>
                          <a:pt x="4867" y="528"/>
                        </a:lnTo>
                        <a:lnTo>
                          <a:pt x="4867" y="528"/>
                        </a:lnTo>
                        <a:lnTo>
                          <a:pt x="4867" y="528"/>
                        </a:lnTo>
                        <a:lnTo>
                          <a:pt x="4867" y="528"/>
                        </a:lnTo>
                        <a:lnTo>
                          <a:pt x="4873" y="528"/>
                        </a:lnTo>
                        <a:lnTo>
                          <a:pt x="4873" y="528"/>
                        </a:lnTo>
                        <a:lnTo>
                          <a:pt x="4873" y="528"/>
                        </a:lnTo>
                        <a:lnTo>
                          <a:pt x="4873" y="528"/>
                        </a:lnTo>
                        <a:lnTo>
                          <a:pt x="4873" y="528"/>
                        </a:lnTo>
                        <a:lnTo>
                          <a:pt x="4873" y="528"/>
                        </a:lnTo>
                        <a:lnTo>
                          <a:pt x="4879" y="528"/>
                        </a:lnTo>
                        <a:lnTo>
                          <a:pt x="4879" y="528"/>
                        </a:lnTo>
                        <a:lnTo>
                          <a:pt x="4879" y="528"/>
                        </a:lnTo>
                        <a:lnTo>
                          <a:pt x="4879" y="528"/>
                        </a:lnTo>
                        <a:lnTo>
                          <a:pt x="4879" y="528"/>
                        </a:lnTo>
                        <a:lnTo>
                          <a:pt x="4879" y="528"/>
                        </a:lnTo>
                        <a:lnTo>
                          <a:pt x="4886" y="528"/>
                        </a:lnTo>
                        <a:lnTo>
                          <a:pt x="4886" y="528"/>
                        </a:lnTo>
                        <a:lnTo>
                          <a:pt x="4886" y="528"/>
                        </a:lnTo>
                        <a:lnTo>
                          <a:pt x="4886" y="528"/>
                        </a:lnTo>
                        <a:lnTo>
                          <a:pt x="4886" y="528"/>
                        </a:lnTo>
                        <a:lnTo>
                          <a:pt x="4886" y="528"/>
                        </a:lnTo>
                        <a:lnTo>
                          <a:pt x="4892" y="528"/>
                        </a:lnTo>
                        <a:lnTo>
                          <a:pt x="4892" y="528"/>
                        </a:lnTo>
                        <a:lnTo>
                          <a:pt x="4892" y="528"/>
                        </a:lnTo>
                        <a:lnTo>
                          <a:pt x="4892" y="528"/>
                        </a:lnTo>
                        <a:lnTo>
                          <a:pt x="4892" y="528"/>
                        </a:lnTo>
                        <a:lnTo>
                          <a:pt x="4892" y="528"/>
                        </a:lnTo>
                        <a:lnTo>
                          <a:pt x="4898" y="528"/>
                        </a:lnTo>
                        <a:lnTo>
                          <a:pt x="4898" y="528"/>
                        </a:lnTo>
                        <a:lnTo>
                          <a:pt x="4898" y="528"/>
                        </a:lnTo>
                        <a:lnTo>
                          <a:pt x="4898" y="528"/>
                        </a:lnTo>
                        <a:lnTo>
                          <a:pt x="4898" y="528"/>
                        </a:lnTo>
                        <a:lnTo>
                          <a:pt x="4898" y="528"/>
                        </a:lnTo>
                        <a:lnTo>
                          <a:pt x="4904" y="528"/>
                        </a:lnTo>
                        <a:lnTo>
                          <a:pt x="4904" y="528"/>
                        </a:lnTo>
                        <a:lnTo>
                          <a:pt x="4904" y="528"/>
                        </a:lnTo>
                        <a:lnTo>
                          <a:pt x="4904" y="528"/>
                        </a:lnTo>
                        <a:lnTo>
                          <a:pt x="4904" y="528"/>
                        </a:lnTo>
                        <a:lnTo>
                          <a:pt x="4904" y="528"/>
                        </a:lnTo>
                        <a:lnTo>
                          <a:pt x="4911" y="528"/>
                        </a:lnTo>
                        <a:lnTo>
                          <a:pt x="4911" y="528"/>
                        </a:lnTo>
                        <a:lnTo>
                          <a:pt x="4911" y="528"/>
                        </a:lnTo>
                        <a:lnTo>
                          <a:pt x="4911" y="528"/>
                        </a:lnTo>
                        <a:lnTo>
                          <a:pt x="4911" y="528"/>
                        </a:lnTo>
                        <a:lnTo>
                          <a:pt x="4911" y="528"/>
                        </a:lnTo>
                        <a:lnTo>
                          <a:pt x="4917" y="528"/>
                        </a:lnTo>
                        <a:lnTo>
                          <a:pt x="4917" y="528"/>
                        </a:lnTo>
                        <a:lnTo>
                          <a:pt x="4917" y="528"/>
                        </a:lnTo>
                        <a:lnTo>
                          <a:pt x="4917" y="528"/>
                        </a:lnTo>
                        <a:lnTo>
                          <a:pt x="4917" y="528"/>
                        </a:lnTo>
                        <a:lnTo>
                          <a:pt x="4917" y="528"/>
                        </a:lnTo>
                        <a:lnTo>
                          <a:pt x="4923" y="528"/>
                        </a:lnTo>
                        <a:lnTo>
                          <a:pt x="4923" y="528"/>
                        </a:lnTo>
                        <a:lnTo>
                          <a:pt x="4923" y="528"/>
                        </a:lnTo>
                        <a:lnTo>
                          <a:pt x="4923" y="528"/>
                        </a:lnTo>
                        <a:lnTo>
                          <a:pt x="4923" y="528"/>
                        </a:lnTo>
                        <a:lnTo>
                          <a:pt x="4923" y="528"/>
                        </a:lnTo>
                        <a:lnTo>
                          <a:pt x="4923" y="528"/>
                        </a:lnTo>
                        <a:lnTo>
                          <a:pt x="4929" y="528"/>
                        </a:lnTo>
                        <a:lnTo>
                          <a:pt x="4929" y="528"/>
                        </a:lnTo>
                        <a:lnTo>
                          <a:pt x="4929" y="528"/>
                        </a:lnTo>
                        <a:lnTo>
                          <a:pt x="4929" y="528"/>
                        </a:lnTo>
                        <a:lnTo>
                          <a:pt x="4929" y="528"/>
                        </a:lnTo>
                        <a:lnTo>
                          <a:pt x="4936" y="528"/>
                        </a:lnTo>
                        <a:lnTo>
                          <a:pt x="4936" y="528"/>
                        </a:lnTo>
                        <a:lnTo>
                          <a:pt x="4936" y="528"/>
                        </a:lnTo>
                        <a:lnTo>
                          <a:pt x="4936" y="528"/>
                        </a:lnTo>
                        <a:lnTo>
                          <a:pt x="4936" y="528"/>
                        </a:lnTo>
                        <a:lnTo>
                          <a:pt x="4936" y="528"/>
                        </a:lnTo>
                        <a:lnTo>
                          <a:pt x="4936" y="528"/>
                        </a:lnTo>
                        <a:lnTo>
                          <a:pt x="4942" y="528"/>
                        </a:lnTo>
                        <a:lnTo>
                          <a:pt x="4942" y="528"/>
                        </a:lnTo>
                        <a:lnTo>
                          <a:pt x="4942" y="528"/>
                        </a:lnTo>
                        <a:lnTo>
                          <a:pt x="4942" y="528"/>
                        </a:lnTo>
                        <a:lnTo>
                          <a:pt x="4942" y="528"/>
                        </a:lnTo>
                        <a:lnTo>
                          <a:pt x="4948" y="528"/>
                        </a:lnTo>
                        <a:lnTo>
                          <a:pt x="4948" y="528"/>
                        </a:lnTo>
                        <a:lnTo>
                          <a:pt x="4948" y="528"/>
                        </a:lnTo>
                        <a:lnTo>
                          <a:pt x="4948" y="528"/>
                        </a:lnTo>
                        <a:lnTo>
                          <a:pt x="4948" y="528"/>
                        </a:lnTo>
                        <a:lnTo>
                          <a:pt x="4948" y="528"/>
                        </a:lnTo>
                        <a:lnTo>
                          <a:pt x="4948" y="528"/>
                        </a:lnTo>
                        <a:lnTo>
                          <a:pt x="4954" y="528"/>
                        </a:lnTo>
                        <a:lnTo>
                          <a:pt x="4954" y="528"/>
                        </a:lnTo>
                        <a:lnTo>
                          <a:pt x="4954" y="528"/>
                        </a:lnTo>
                        <a:lnTo>
                          <a:pt x="4954" y="528"/>
                        </a:lnTo>
                        <a:lnTo>
                          <a:pt x="4954" y="528"/>
                        </a:lnTo>
                        <a:lnTo>
                          <a:pt x="4960" y="528"/>
                        </a:lnTo>
                        <a:lnTo>
                          <a:pt x="4960" y="528"/>
                        </a:lnTo>
                        <a:lnTo>
                          <a:pt x="4960" y="528"/>
                        </a:lnTo>
                        <a:lnTo>
                          <a:pt x="4960" y="528"/>
                        </a:lnTo>
                        <a:lnTo>
                          <a:pt x="4960" y="528"/>
                        </a:lnTo>
                        <a:lnTo>
                          <a:pt x="4960" y="528"/>
                        </a:lnTo>
                        <a:lnTo>
                          <a:pt x="4960" y="528"/>
                        </a:lnTo>
                        <a:lnTo>
                          <a:pt x="4967" y="528"/>
                        </a:lnTo>
                        <a:lnTo>
                          <a:pt x="4967" y="528"/>
                        </a:lnTo>
                        <a:lnTo>
                          <a:pt x="4967" y="528"/>
                        </a:lnTo>
                        <a:lnTo>
                          <a:pt x="4967" y="528"/>
                        </a:lnTo>
                        <a:lnTo>
                          <a:pt x="4967" y="528"/>
                        </a:lnTo>
                        <a:lnTo>
                          <a:pt x="4973" y="528"/>
                        </a:lnTo>
                        <a:lnTo>
                          <a:pt x="4973" y="528"/>
                        </a:lnTo>
                        <a:lnTo>
                          <a:pt x="4973" y="528"/>
                        </a:lnTo>
                        <a:lnTo>
                          <a:pt x="4973" y="528"/>
                        </a:lnTo>
                        <a:lnTo>
                          <a:pt x="4973" y="528"/>
                        </a:lnTo>
                        <a:lnTo>
                          <a:pt x="4973" y="528"/>
                        </a:lnTo>
                        <a:lnTo>
                          <a:pt x="4979" y="528"/>
                        </a:lnTo>
                        <a:lnTo>
                          <a:pt x="4979" y="528"/>
                        </a:lnTo>
                        <a:lnTo>
                          <a:pt x="4979" y="528"/>
                        </a:lnTo>
                        <a:lnTo>
                          <a:pt x="4979" y="528"/>
                        </a:lnTo>
                        <a:lnTo>
                          <a:pt x="4979" y="528"/>
                        </a:lnTo>
                        <a:lnTo>
                          <a:pt x="4979" y="528"/>
                        </a:lnTo>
                        <a:lnTo>
                          <a:pt x="4985" y="528"/>
                        </a:lnTo>
                        <a:lnTo>
                          <a:pt x="4985" y="528"/>
                        </a:lnTo>
                        <a:lnTo>
                          <a:pt x="4985" y="528"/>
                        </a:lnTo>
                        <a:lnTo>
                          <a:pt x="4985" y="528"/>
                        </a:lnTo>
                        <a:lnTo>
                          <a:pt x="4985" y="528"/>
                        </a:lnTo>
                        <a:lnTo>
                          <a:pt x="4985" y="528"/>
                        </a:lnTo>
                        <a:lnTo>
                          <a:pt x="4992" y="528"/>
                        </a:lnTo>
                        <a:lnTo>
                          <a:pt x="4992" y="528"/>
                        </a:lnTo>
                        <a:lnTo>
                          <a:pt x="4992" y="528"/>
                        </a:lnTo>
                        <a:lnTo>
                          <a:pt x="4992" y="528"/>
                        </a:lnTo>
                        <a:lnTo>
                          <a:pt x="4992" y="528"/>
                        </a:lnTo>
                        <a:lnTo>
                          <a:pt x="4992" y="528"/>
                        </a:lnTo>
                        <a:lnTo>
                          <a:pt x="4998" y="528"/>
                        </a:lnTo>
                        <a:lnTo>
                          <a:pt x="4998" y="528"/>
                        </a:lnTo>
                        <a:lnTo>
                          <a:pt x="4998" y="528"/>
                        </a:lnTo>
                        <a:lnTo>
                          <a:pt x="4998" y="528"/>
                        </a:lnTo>
                        <a:lnTo>
                          <a:pt x="4998" y="528"/>
                        </a:lnTo>
                        <a:lnTo>
                          <a:pt x="4998" y="528"/>
                        </a:lnTo>
                        <a:lnTo>
                          <a:pt x="5004" y="528"/>
                        </a:lnTo>
                        <a:lnTo>
                          <a:pt x="5004" y="528"/>
                        </a:lnTo>
                        <a:lnTo>
                          <a:pt x="5004" y="528"/>
                        </a:lnTo>
                        <a:lnTo>
                          <a:pt x="5004" y="528"/>
                        </a:lnTo>
                        <a:lnTo>
                          <a:pt x="5004" y="528"/>
                        </a:lnTo>
                        <a:lnTo>
                          <a:pt x="5004" y="528"/>
                        </a:lnTo>
                        <a:lnTo>
                          <a:pt x="5010" y="528"/>
                        </a:lnTo>
                        <a:lnTo>
                          <a:pt x="5010" y="528"/>
                        </a:lnTo>
                        <a:lnTo>
                          <a:pt x="5010" y="528"/>
                        </a:lnTo>
                        <a:lnTo>
                          <a:pt x="5010" y="528"/>
                        </a:lnTo>
                        <a:lnTo>
                          <a:pt x="5010" y="528"/>
                        </a:lnTo>
                        <a:lnTo>
                          <a:pt x="5010" y="528"/>
                        </a:lnTo>
                        <a:lnTo>
                          <a:pt x="5017" y="528"/>
                        </a:lnTo>
                        <a:lnTo>
                          <a:pt x="5017" y="528"/>
                        </a:lnTo>
                        <a:lnTo>
                          <a:pt x="5017" y="528"/>
                        </a:lnTo>
                        <a:lnTo>
                          <a:pt x="5017" y="528"/>
                        </a:lnTo>
                        <a:lnTo>
                          <a:pt x="5017" y="528"/>
                        </a:lnTo>
                        <a:lnTo>
                          <a:pt x="5017" y="528"/>
                        </a:lnTo>
                        <a:lnTo>
                          <a:pt x="5017" y="528"/>
                        </a:lnTo>
                        <a:lnTo>
                          <a:pt x="5023" y="528"/>
                        </a:lnTo>
                        <a:lnTo>
                          <a:pt x="5023" y="528"/>
                        </a:lnTo>
                        <a:lnTo>
                          <a:pt x="5023" y="528"/>
                        </a:lnTo>
                        <a:lnTo>
                          <a:pt x="5023" y="528"/>
                        </a:lnTo>
                        <a:lnTo>
                          <a:pt x="5023" y="528"/>
                        </a:lnTo>
                        <a:lnTo>
                          <a:pt x="5023" y="528"/>
                        </a:lnTo>
                        <a:lnTo>
                          <a:pt x="5029" y="528"/>
                        </a:lnTo>
                        <a:lnTo>
                          <a:pt x="5029" y="528"/>
                        </a:lnTo>
                        <a:lnTo>
                          <a:pt x="5029" y="528"/>
                        </a:lnTo>
                        <a:lnTo>
                          <a:pt x="5029" y="528"/>
                        </a:lnTo>
                        <a:lnTo>
                          <a:pt x="5029" y="528"/>
                        </a:lnTo>
                        <a:lnTo>
                          <a:pt x="5029" y="528"/>
                        </a:lnTo>
                        <a:lnTo>
                          <a:pt x="5035" y="528"/>
                        </a:lnTo>
                        <a:lnTo>
                          <a:pt x="5035" y="528"/>
                        </a:lnTo>
                        <a:lnTo>
                          <a:pt x="5035" y="528"/>
                        </a:lnTo>
                        <a:lnTo>
                          <a:pt x="5035" y="528"/>
                        </a:lnTo>
                        <a:lnTo>
                          <a:pt x="5035" y="528"/>
                        </a:lnTo>
                        <a:lnTo>
                          <a:pt x="5042" y="528"/>
                        </a:lnTo>
                        <a:lnTo>
                          <a:pt x="5042" y="528"/>
                        </a:lnTo>
                        <a:lnTo>
                          <a:pt x="5042" y="528"/>
                        </a:lnTo>
                        <a:lnTo>
                          <a:pt x="5042" y="528"/>
                        </a:lnTo>
                        <a:lnTo>
                          <a:pt x="5042" y="528"/>
                        </a:lnTo>
                        <a:lnTo>
                          <a:pt x="5042" y="528"/>
                        </a:lnTo>
                        <a:lnTo>
                          <a:pt x="5048" y="528"/>
                        </a:lnTo>
                        <a:lnTo>
                          <a:pt x="5048" y="528"/>
                        </a:lnTo>
                        <a:lnTo>
                          <a:pt x="5048" y="528"/>
                        </a:lnTo>
                        <a:lnTo>
                          <a:pt x="5048" y="528"/>
                        </a:lnTo>
                        <a:lnTo>
                          <a:pt x="5048" y="528"/>
                        </a:lnTo>
                        <a:lnTo>
                          <a:pt x="5048" y="528"/>
                        </a:lnTo>
                        <a:lnTo>
                          <a:pt x="5048" y="528"/>
                        </a:lnTo>
                        <a:lnTo>
                          <a:pt x="5054" y="528"/>
                        </a:lnTo>
                        <a:lnTo>
                          <a:pt x="5054" y="528"/>
                        </a:lnTo>
                        <a:lnTo>
                          <a:pt x="5054" y="528"/>
                        </a:lnTo>
                        <a:lnTo>
                          <a:pt x="5054" y="528"/>
                        </a:lnTo>
                        <a:lnTo>
                          <a:pt x="5054" y="528"/>
                        </a:lnTo>
                        <a:lnTo>
                          <a:pt x="5060" y="528"/>
                        </a:lnTo>
                        <a:lnTo>
                          <a:pt x="5060" y="528"/>
                        </a:lnTo>
                        <a:lnTo>
                          <a:pt x="5060" y="528"/>
                        </a:lnTo>
                        <a:lnTo>
                          <a:pt x="5060" y="528"/>
                        </a:lnTo>
                        <a:lnTo>
                          <a:pt x="5060" y="528"/>
                        </a:lnTo>
                        <a:lnTo>
                          <a:pt x="5060" y="528"/>
                        </a:lnTo>
                        <a:lnTo>
                          <a:pt x="5060" y="528"/>
                        </a:lnTo>
                        <a:lnTo>
                          <a:pt x="5067" y="528"/>
                        </a:lnTo>
                        <a:lnTo>
                          <a:pt x="5067" y="528"/>
                        </a:lnTo>
                        <a:lnTo>
                          <a:pt x="5067" y="528"/>
                        </a:lnTo>
                        <a:lnTo>
                          <a:pt x="5067" y="528"/>
                        </a:lnTo>
                        <a:lnTo>
                          <a:pt x="5067" y="528"/>
                        </a:lnTo>
                        <a:lnTo>
                          <a:pt x="5067" y="528"/>
                        </a:lnTo>
                        <a:lnTo>
                          <a:pt x="5073" y="528"/>
                        </a:lnTo>
                        <a:lnTo>
                          <a:pt x="5073" y="528"/>
                        </a:lnTo>
                        <a:lnTo>
                          <a:pt x="5073" y="528"/>
                        </a:lnTo>
                        <a:lnTo>
                          <a:pt x="5073" y="528"/>
                        </a:lnTo>
                        <a:lnTo>
                          <a:pt x="5073" y="528"/>
                        </a:lnTo>
                        <a:lnTo>
                          <a:pt x="5073" y="528"/>
                        </a:lnTo>
                        <a:lnTo>
                          <a:pt x="5079" y="528"/>
                        </a:lnTo>
                        <a:lnTo>
                          <a:pt x="5079" y="528"/>
                        </a:lnTo>
                        <a:lnTo>
                          <a:pt x="5079" y="528"/>
                        </a:lnTo>
                        <a:lnTo>
                          <a:pt x="5079" y="528"/>
                        </a:lnTo>
                        <a:lnTo>
                          <a:pt x="5079" y="528"/>
                        </a:lnTo>
                        <a:lnTo>
                          <a:pt x="5079" y="528"/>
                        </a:lnTo>
                        <a:lnTo>
                          <a:pt x="5085" y="528"/>
                        </a:lnTo>
                        <a:lnTo>
                          <a:pt x="5085" y="528"/>
                        </a:lnTo>
                        <a:lnTo>
                          <a:pt x="5085" y="528"/>
                        </a:lnTo>
                        <a:lnTo>
                          <a:pt x="5085" y="528"/>
                        </a:lnTo>
                        <a:lnTo>
                          <a:pt x="5085" y="528"/>
                        </a:lnTo>
                        <a:lnTo>
                          <a:pt x="5085" y="528"/>
                        </a:lnTo>
                        <a:lnTo>
                          <a:pt x="5092" y="528"/>
                        </a:lnTo>
                        <a:lnTo>
                          <a:pt x="5092" y="528"/>
                        </a:lnTo>
                        <a:lnTo>
                          <a:pt x="5092" y="528"/>
                        </a:lnTo>
                        <a:lnTo>
                          <a:pt x="5092" y="528"/>
                        </a:lnTo>
                        <a:lnTo>
                          <a:pt x="5092" y="528"/>
                        </a:lnTo>
                        <a:lnTo>
                          <a:pt x="5092" y="528"/>
                        </a:lnTo>
                        <a:lnTo>
                          <a:pt x="5098" y="528"/>
                        </a:lnTo>
                        <a:lnTo>
                          <a:pt x="5098" y="528"/>
                        </a:lnTo>
                        <a:lnTo>
                          <a:pt x="5098" y="528"/>
                        </a:lnTo>
                        <a:lnTo>
                          <a:pt x="5098" y="528"/>
                        </a:lnTo>
                        <a:lnTo>
                          <a:pt x="5098" y="528"/>
                        </a:lnTo>
                        <a:lnTo>
                          <a:pt x="5098" y="528"/>
                        </a:lnTo>
                        <a:lnTo>
                          <a:pt x="5104" y="528"/>
                        </a:lnTo>
                        <a:lnTo>
                          <a:pt x="5104" y="528"/>
                        </a:lnTo>
                        <a:lnTo>
                          <a:pt x="5104" y="528"/>
                        </a:lnTo>
                        <a:lnTo>
                          <a:pt x="5104" y="528"/>
                        </a:lnTo>
                        <a:lnTo>
                          <a:pt x="5104" y="528"/>
                        </a:lnTo>
                        <a:lnTo>
                          <a:pt x="5104" y="528"/>
                        </a:lnTo>
                        <a:lnTo>
                          <a:pt x="5110" y="528"/>
                        </a:lnTo>
                        <a:lnTo>
                          <a:pt x="5110" y="528"/>
                        </a:lnTo>
                        <a:lnTo>
                          <a:pt x="5110" y="528"/>
                        </a:lnTo>
                        <a:lnTo>
                          <a:pt x="5110" y="528"/>
                        </a:lnTo>
                        <a:lnTo>
                          <a:pt x="5110" y="528"/>
                        </a:lnTo>
                        <a:lnTo>
                          <a:pt x="5110" y="528"/>
                        </a:lnTo>
                        <a:lnTo>
                          <a:pt x="5116" y="528"/>
                        </a:lnTo>
                        <a:lnTo>
                          <a:pt x="5116" y="528"/>
                        </a:lnTo>
                        <a:lnTo>
                          <a:pt x="5116" y="528"/>
                        </a:lnTo>
                        <a:lnTo>
                          <a:pt x="5116" y="528"/>
                        </a:lnTo>
                        <a:lnTo>
                          <a:pt x="5116" y="528"/>
                        </a:lnTo>
                        <a:lnTo>
                          <a:pt x="5116" y="528"/>
                        </a:lnTo>
                        <a:lnTo>
                          <a:pt x="5123" y="528"/>
                        </a:lnTo>
                        <a:lnTo>
                          <a:pt x="5123" y="528"/>
                        </a:lnTo>
                        <a:lnTo>
                          <a:pt x="5123" y="528"/>
                        </a:lnTo>
                        <a:lnTo>
                          <a:pt x="5123" y="528"/>
                        </a:lnTo>
                        <a:lnTo>
                          <a:pt x="5123" y="528"/>
                        </a:lnTo>
                        <a:lnTo>
                          <a:pt x="5123" y="528"/>
                        </a:lnTo>
                        <a:lnTo>
                          <a:pt x="5129" y="528"/>
                        </a:lnTo>
                        <a:lnTo>
                          <a:pt x="5129" y="528"/>
                        </a:lnTo>
                        <a:lnTo>
                          <a:pt x="5129" y="528"/>
                        </a:lnTo>
                        <a:lnTo>
                          <a:pt x="5129" y="528"/>
                        </a:lnTo>
                        <a:lnTo>
                          <a:pt x="5129" y="528"/>
                        </a:lnTo>
                        <a:lnTo>
                          <a:pt x="5129" y="528"/>
                        </a:lnTo>
                        <a:lnTo>
                          <a:pt x="5135" y="528"/>
                        </a:lnTo>
                        <a:lnTo>
                          <a:pt x="5135" y="528"/>
                        </a:lnTo>
                        <a:lnTo>
                          <a:pt x="5135" y="528"/>
                        </a:lnTo>
                        <a:lnTo>
                          <a:pt x="5135" y="528"/>
                        </a:lnTo>
                        <a:lnTo>
                          <a:pt x="5135" y="528"/>
                        </a:lnTo>
                        <a:lnTo>
                          <a:pt x="5135" y="528"/>
                        </a:lnTo>
                        <a:lnTo>
                          <a:pt x="5141" y="528"/>
                        </a:lnTo>
                        <a:lnTo>
                          <a:pt x="5141" y="528"/>
                        </a:lnTo>
                        <a:lnTo>
                          <a:pt x="5141" y="528"/>
                        </a:lnTo>
                        <a:lnTo>
                          <a:pt x="5141" y="528"/>
                        </a:lnTo>
                        <a:lnTo>
                          <a:pt x="5141" y="528"/>
                        </a:lnTo>
                        <a:lnTo>
                          <a:pt x="5141" y="528"/>
                        </a:lnTo>
                        <a:lnTo>
                          <a:pt x="5148" y="528"/>
                        </a:lnTo>
                        <a:lnTo>
                          <a:pt x="5148" y="528"/>
                        </a:lnTo>
                        <a:lnTo>
                          <a:pt x="5148" y="528"/>
                        </a:lnTo>
                        <a:lnTo>
                          <a:pt x="5148" y="528"/>
                        </a:lnTo>
                        <a:lnTo>
                          <a:pt x="5148" y="528"/>
                        </a:lnTo>
                        <a:lnTo>
                          <a:pt x="5148" y="528"/>
                        </a:lnTo>
                        <a:lnTo>
                          <a:pt x="5154" y="528"/>
                        </a:lnTo>
                        <a:lnTo>
                          <a:pt x="5154" y="528"/>
                        </a:lnTo>
                        <a:lnTo>
                          <a:pt x="5154" y="528"/>
                        </a:lnTo>
                        <a:lnTo>
                          <a:pt x="5154" y="528"/>
                        </a:lnTo>
                        <a:lnTo>
                          <a:pt x="5154" y="528"/>
                        </a:lnTo>
                        <a:lnTo>
                          <a:pt x="5154" y="528"/>
                        </a:lnTo>
                        <a:lnTo>
                          <a:pt x="5160" y="528"/>
                        </a:lnTo>
                        <a:lnTo>
                          <a:pt x="5160" y="528"/>
                        </a:lnTo>
                        <a:lnTo>
                          <a:pt x="5160" y="528"/>
                        </a:lnTo>
                        <a:lnTo>
                          <a:pt x="5160" y="528"/>
                        </a:lnTo>
                        <a:lnTo>
                          <a:pt x="5160" y="528"/>
                        </a:lnTo>
                        <a:lnTo>
                          <a:pt x="5160" y="528"/>
                        </a:lnTo>
                        <a:lnTo>
                          <a:pt x="5166" y="528"/>
                        </a:lnTo>
                        <a:lnTo>
                          <a:pt x="5166" y="528"/>
                        </a:lnTo>
                        <a:lnTo>
                          <a:pt x="5166" y="528"/>
                        </a:lnTo>
                        <a:lnTo>
                          <a:pt x="5166" y="528"/>
                        </a:lnTo>
                        <a:lnTo>
                          <a:pt x="5166" y="528"/>
                        </a:lnTo>
                        <a:lnTo>
                          <a:pt x="5166" y="528"/>
                        </a:lnTo>
                        <a:lnTo>
                          <a:pt x="5173" y="528"/>
                        </a:lnTo>
                        <a:lnTo>
                          <a:pt x="5173" y="528"/>
                        </a:lnTo>
                        <a:lnTo>
                          <a:pt x="5173" y="528"/>
                        </a:lnTo>
                        <a:lnTo>
                          <a:pt x="5173" y="528"/>
                        </a:lnTo>
                        <a:lnTo>
                          <a:pt x="5173" y="528"/>
                        </a:lnTo>
                        <a:lnTo>
                          <a:pt x="5173" y="528"/>
                        </a:lnTo>
                        <a:lnTo>
                          <a:pt x="5179" y="528"/>
                        </a:lnTo>
                        <a:lnTo>
                          <a:pt x="5179" y="528"/>
                        </a:lnTo>
                        <a:lnTo>
                          <a:pt x="5179" y="528"/>
                        </a:lnTo>
                        <a:lnTo>
                          <a:pt x="5179" y="528"/>
                        </a:lnTo>
                        <a:lnTo>
                          <a:pt x="5179" y="528"/>
                        </a:lnTo>
                        <a:lnTo>
                          <a:pt x="5179" y="528"/>
                        </a:lnTo>
                        <a:lnTo>
                          <a:pt x="5185" y="528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410" y="2060"/>
                    <a:ext cx="306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DISP_X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8" name="Freeform 59"/>
                  <p:cNvSpPr>
                    <a:spLocks/>
                  </p:cNvSpPr>
                  <p:nvPr/>
                </p:nvSpPr>
                <p:spPr bwMode="auto">
                  <a:xfrm>
                    <a:off x="299" y="1436"/>
                    <a:ext cx="5185" cy="1"/>
                  </a:xfrm>
                  <a:custGeom>
                    <a:avLst/>
                    <a:gdLst/>
                    <a:ahLst/>
                    <a:cxnLst>
                      <a:cxn ang="0">
                        <a:pos x="81" y="0"/>
                      </a:cxn>
                      <a:cxn ang="0">
                        <a:pos x="162" y="0"/>
                      </a:cxn>
                      <a:cxn ang="0">
                        <a:pos x="243" y="0"/>
                      </a:cxn>
                      <a:cxn ang="0">
                        <a:pos x="324" y="0"/>
                      </a:cxn>
                      <a:cxn ang="0">
                        <a:pos x="405" y="0"/>
                      </a:cxn>
                      <a:cxn ang="0">
                        <a:pos x="487" y="0"/>
                      </a:cxn>
                      <a:cxn ang="0">
                        <a:pos x="568" y="0"/>
                      </a:cxn>
                      <a:cxn ang="0">
                        <a:pos x="649" y="0"/>
                      </a:cxn>
                      <a:cxn ang="0">
                        <a:pos x="736" y="0"/>
                      </a:cxn>
                      <a:cxn ang="0">
                        <a:pos x="817" y="0"/>
                      </a:cxn>
                      <a:cxn ang="0">
                        <a:pos x="898" y="0"/>
                      </a:cxn>
                      <a:cxn ang="0">
                        <a:pos x="980" y="0"/>
                      </a:cxn>
                      <a:cxn ang="0">
                        <a:pos x="1061" y="0"/>
                      </a:cxn>
                      <a:cxn ang="0">
                        <a:pos x="1142" y="0"/>
                      </a:cxn>
                      <a:cxn ang="0">
                        <a:pos x="1223" y="0"/>
                      </a:cxn>
                      <a:cxn ang="0">
                        <a:pos x="1304" y="0"/>
                      </a:cxn>
                      <a:cxn ang="0">
                        <a:pos x="1391" y="0"/>
                      </a:cxn>
                      <a:cxn ang="0">
                        <a:pos x="1472" y="0"/>
                      </a:cxn>
                      <a:cxn ang="0">
                        <a:pos x="1554" y="0"/>
                      </a:cxn>
                      <a:cxn ang="0">
                        <a:pos x="1635" y="0"/>
                      </a:cxn>
                      <a:cxn ang="0">
                        <a:pos x="1716" y="0"/>
                      </a:cxn>
                      <a:cxn ang="0">
                        <a:pos x="1797" y="0"/>
                      </a:cxn>
                      <a:cxn ang="0">
                        <a:pos x="1878" y="0"/>
                      </a:cxn>
                      <a:cxn ang="0">
                        <a:pos x="1965" y="0"/>
                      </a:cxn>
                      <a:cxn ang="0">
                        <a:pos x="2047" y="0"/>
                      </a:cxn>
                      <a:cxn ang="0">
                        <a:pos x="2128" y="0"/>
                      </a:cxn>
                      <a:cxn ang="0">
                        <a:pos x="2209" y="0"/>
                      </a:cxn>
                      <a:cxn ang="0">
                        <a:pos x="2290" y="0"/>
                      </a:cxn>
                      <a:cxn ang="0">
                        <a:pos x="2371" y="0"/>
                      </a:cxn>
                      <a:cxn ang="0">
                        <a:pos x="2452" y="0"/>
                      </a:cxn>
                      <a:cxn ang="0">
                        <a:pos x="2539" y="0"/>
                      </a:cxn>
                      <a:cxn ang="0">
                        <a:pos x="2621" y="0"/>
                      </a:cxn>
                      <a:cxn ang="0">
                        <a:pos x="2702" y="0"/>
                      </a:cxn>
                      <a:cxn ang="0">
                        <a:pos x="2783" y="0"/>
                      </a:cxn>
                      <a:cxn ang="0">
                        <a:pos x="2864" y="0"/>
                      </a:cxn>
                      <a:cxn ang="0">
                        <a:pos x="2945" y="0"/>
                      </a:cxn>
                      <a:cxn ang="0">
                        <a:pos x="3026" y="0"/>
                      </a:cxn>
                      <a:cxn ang="0">
                        <a:pos x="3107" y="0"/>
                      </a:cxn>
                      <a:cxn ang="0">
                        <a:pos x="3195" y="0"/>
                      </a:cxn>
                      <a:cxn ang="0">
                        <a:pos x="3276" y="0"/>
                      </a:cxn>
                      <a:cxn ang="0">
                        <a:pos x="3357" y="0"/>
                      </a:cxn>
                      <a:cxn ang="0">
                        <a:pos x="3438" y="0"/>
                      </a:cxn>
                      <a:cxn ang="0">
                        <a:pos x="3519" y="0"/>
                      </a:cxn>
                      <a:cxn ang="0">
                        <a:pos x="3600" y="0"/>
                      </a:cxn>
                      <a:cxn ang="0">
                        <a:pos x="3681" y="0"/>
                      </a:cxn>
                      <a:cxn ang="0">
                        <a:pos x="3769" y="0"/>
                      </a:cxn>
                      <a:cxn ang="0">
                        <a:pos x="3850" y="0"/>
                      </a:cxn>
                      <a:cxn ang="0">
                        <a:pos x="3931" y="0"/>
                      </a:cxn>
                      <a:cxn ang="0">
                        <a:pos x="4012" y="0"/>
                      </a:cxn>
                      <a:cxn ang="0">
                        <a:pos x="4093" y="0"/>
                      </a:cxn>
                      <a:cxn ang="0">
                        <a:pos x="4174" y="0"/>
                      </a:cxn>
                      <a:cxn ang="0">
                        <a:pos x="4255" y="0"/>
                      </a:cxn>
                      <a:cxn ang="0">
                        <a:pos x="4337" y="0"/>
                      </a:cxn>
                      <a:cxn ang="0">
                        <a:pos x="4424" y="0"/>
                      </a:cxn>
                      <a:cxn ang="0">
                        <a:pos x="4505" y="0"/>
                      </a:cxn>
                      <a:cxn ang="0">
                        <a:pos x="4586" y="0"/>
                      </a:cxn>
                      <a:cxn ang="0">
                        <a:pos x="4667" y="0"/>
                      </a:cxn>
                      <a:cxn ang="0">
                        <a:pos x="4748" y="0"/>
                      </a:cxn>
                      <a:cxn ang="0">
                        <a:pos x="4829" y="0"/>
                      </a:cxn>
                      <a:cxn ang="0">
                        <a:pos x="4911" y="0"/>
                      </a:cxn>
                      <a:cxn ang="0">
                        <a:pos x="4998" y="0"/>
                      </a:cxn>
                      <a:cxn ang="0">
                        <a:pos x="5079" y="0"/>
                      </a:cxn>
                      <a:cxn ang="0">
                        <a:pos x="5160" y="0"/>
                      </a:cxn>
                    </a:cxnLst>
                    <a:rect l="0" t="0" r="r" b="b"/>
                    <a:pathLst>
                      <a:path w="518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50" y="0"/>
                        </a:lnTo>
                        <a:lnTo>
                          <a:pt x="50" y="0"/>
                        </a:lnTo>
                        <a:lnTo>
                          <a:pt x="50" y="0"/>
                        </a:lnTo>
                        <a:lnTo>
                          <a:pt x="50" y="0"/>
                        </a:lnTo>
                        <a:lnTo>
                          <a:pt x="50" y="0"/>
                        </a:lnTo>
                        <a:lnTo>
                          <a:pt x="50" y="0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lnTo>
                          <a:pt x="75" y="0"/>
                        </a:lnTo>
                        <a:lnTo>
                          <a:pt x="75" y="0"/>
                        </a:lnTo>
                        <a:lnTo>
                          <a:pt x="75" y="0"/>
                        </a:lnTo>
                        <a:lnTo>
                          <a:pt x="75" y="0"/>
                        </a:lnTo>
                        <a:lnTo>
                          <a:pt x="75" y="0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lnTo>
                          <a:pt x="87" y="0"/>
                        </a:lnTo>
                        <a:lnTo>
                          <a:pt x="87" y="0"/>
                        </a:lnTo>
                        <a:lnTo>
                          <a:pt x="87" y="0"/>
                        </a:lnTo>
                        <a:lnTo>
                          <a:pt x="87" y="0"/>
                        </a:lnTo>
                        <a:lnTo>
                          <a:pt x="87" y="0"/>
                        </a:lnTo>
                        <a:lnTo>
                          <a:pt x="87" y="0"/>
                        </a:lnTo>
                        <a:lnTo>
                          <a:pt x="87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lnTo>
                          <a:pt x="106" y="0"/>
                        </a:lnTo>
                        <a:lnTo>
                          <a:pt x="106" y="0"/>
                        </a:lnTo>
                        <a:lnTo>
                          <a:pt x="106" y="0"/>
                        </a:lnTo>
                        <a:lnTo>
                          <a:pt x="106" y="0"/>
                        </a:lnTo>
                        <a:lnTo>
                          <a:pt x="106" y="0"/>
                        </a:lnTo>
                        <a:lnTo>
                          <a:pt x="106" y="0"/>
                        </a:lnTo>
                        <a:lnTo>
                          <a:pt x="106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2" y="0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lnTo>
                          <a:pt x="125" y="0"/>
                        </a:lnTo>
                        <a:lnTo>
                          <a:pt x="125" y="0"/>
                        </a:lnTo>
                        <a:lnTo>
                          <a:pt x="125" y="0"/>
                        </a:lnTo>
                        <a:lnTo>
                          <a:pt x="125" y="0"/>
                        </a:lnTo>
                        <a:lnTo>
                          <a:pt x="125" y="0"/>
                        </a:lnTo>
                        <a:lnTo>
                          <a:pt x="125" y="0"/>
                        </a:lnTo>
                        <a:lnTo>
                          <a:pt x="131" y="0"/>
                        </a:lnTo>
                        <a:lnTo>
                          <a:pt x="131" y="0"/>
                        </a:lnTo>
                        <a:lnTo>
                          <a:pt x="131" y="0"/>
                        </a:lnTo>
                        <a:lnTo>
                          <a:pt x="131" y="0"/>
                        </a:lnTo>
                        <a:lnTo>
                          <a:pt x="131" y="0"/>
                        </a:lnTo>
                        <a:lnTo>
                          <a:pt x="137" y="0"/>
                        </a:lnTo>
                        <a:lnTo>
                          <a:pt x="137" y="0"/>
                        </a:lnTo>
                        <a:lnTo>
                          <a:pt x="137" y="0"/>
                        </a:lnTo>
                        <a:lnTo>
                          <a:pt x="137" y="0"/>
                        </a:lnTo>
                        <a:lnTo>
                          <a:pt x="137" y="0"/>
                        </a:lnTo>
                        <a:lnTo>
                          <a:pt x="137" y="0"/>
                        </a:lnTo>
                        <a:lnTo>
                          <a:pt x="143" y="0"/>
                        </a:lnTo>
                        <a:lnTo>
                          <a:pt x="143" y="0"/>
                        </a:lnTo>
                        <a:lnTo>
                          <a:pt x="143" y="0"/>
                        </a:lnTo>
                        <a:lnTo>
                          <a:pt x="143" y="0"/>
                        </a:lnTo>
                        <a:lnTo>
                          <a:pt x="143" y="0"/>
                        </a:lnTo>
                        <a:lnTo>
                          <a:pt x="143" y="0"/>
                        </a:lnTo>
                        <a:lnTo>
                          <a:pt x="143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lnTo>
                          <a:pt x="162" y="0"/>
                        </a:lnTo>
                        <a:lnTo>
                          <a:pt x="162" y="0"/>
                        </a:lnTo>
                        <a:lnTo>
                          <a:pt x="162" y="0"/>
                        </a:lnTo>
                        <a:lnTo>
                          <a:pt x="162" y="0"/>
                        </a:lnTo>
                        <a:lnTo>
                          <a:pt x="162" y="0"/>
                        </a:lnTo>
                        <a:lnTo>
                          <a:pt x="168" y="0"/>
                        </a:lnTo>
                        <a:lnTo>
                          <a:pt x="168" y="0"/>
                        </a:lnTo>
                        <a:lnTo>
                          <a:pt x="168" y="0"/>
                        </a:lnTo>
                        <a:lnTo>
                          <a:pt x="168" y="0"/>
                        </a:lnTo>
                        <a:lnTo>
                          <a:pt x="168" y="0"/>
                        </a:lnTo>
                        <a:lnTo>
                          <a:pt x="168" y="0"/>
                        </a:lnTo>
                        <a:lnTo>
                          <a:pt x="175" y="0"/>
                        </a:lnTo>
                        <a:lnTo>
                          <a:pt x="175" y="0"/>
                        </a:lnTo>
                        <a:lnTo>
                          <a:pt x="175" y="0"/>
                        </a:lnTo>
                        <a:lnTo>
                          <a:pt x="175" y="0"/>
                        </a:lnTo>
                        <a:lnTo>
                          <a:pt x="175" y="0"/>
                        </a:lnTo>
                        <a:lnTo>
                          <a:pt x="175" y="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lnTo>
                          <a:pt x="200" y="0"/>
                        </a:lnTo>
                        <a:lnTo>
                          <a:pt x="200" y="0"/>
                        </a:lnTo>
                        <a:lnTo>
                          <a:pt x="200" y="0"/>
                        </a:lnTo>
                        <a:lnTo>
                          <a:pt x="200" y="0"/>
                        </a:lnTo>
                        <a:lnTo>
                          <a:pt x="200" y="0"/>
                        </a:lnTo>
                        <a:lnTo>
                          <a:pt x="200" y="0"/>
                        </a:lnTo>
                        <a:lnTo>
                          <a:pt x="206" y="0"/>
                        </a:lnTo>
                        <a:lnTo>
                          <a:pt x="206" y="0"/>
                        </a:lnTo>
                        <a:lnTo>
                          <a:pt x="206" y="0"/>
                        </a:lnTo>
                        <a:lnTo>
                          <a:pt x="206" y="0"/>
                        </a:lnTo>
                        <a:lnTo>
                          <a:pt x="206" y="0"/>
                        </a:lnTo>
                        <a:lnTo>
                          <a:pt x="206" y="0"/>
                        </a:lnTo>
                        <a:lnTo>
                          <a:pt x="212" y="0"/>
                        </a:lnTo>
                        <a:lnTo>
                          <a:pt x="212" y="0"/>
                        </a:lnTo>
                        <a:lnTo>
                          <a:pt x="212" y="0"/>
                        </a:lnTo>
                        <a:lnTo>
                          <a:pt x="212" y="0"/>
                        </a:lnTo>
                        <a:lnTo>
                          <a:pt x="212" y="0"/>
                        </a:lnTo>
                        <a:lnTo>
                          <a:pt x="212" y="0"/>
                        </a:lnTo>
                        <a:lnTo>
                          <a:pt x="212" y="0"/>
                        </a:ln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225" y="0"/>
                        </a:lnTo>
                        <a:lnTo>
                          <a:pt x="225" y="0"/>
                        </a:lnTo>
                        <a:lnTo>
                          <a:pt x="225" y="0"/>
                        </a:lnTo>
                        <a:lnTo>
                          <a:pt x="225" y="0"/>
                        </a:lnTo>
                        <a:lnTo>
                          <a:pt x="225" y="0"/>
                        </a:lnTo>
                        <a:lnTo>
                          <a:pt x="225" y="0"/>
                        </a:lnTo>
                        <a:lnTo>
                          <a:pt x="231" y="0"/>
                        </a:lnTo>
                        <a:lnTo>
                          <a:pt x="231" y="0"/>
                        </a:lnTo>
                        <a:lnTo>
                          <a:pt x="231" y="0"/>
                        </a:lnTo>
                        <a:lnTo>
                          <a:pt x="231" y="0"/>
                        </a:lnTo>
                        <a:lnTo>
                          <a:pt x="231" y="0"/>
                        </a:lnTo>
                        <a:lnTo>
                          <a:pt x="231" y="0"/>
                        </a:lnTo>
                        <a:lnTo>
                          <a:pt x="237" y="0"/>
                        </a:lnTo>
                        <a:lnTo>
                          <a:pt x="237" y="0"/>
                        </a:lnTo>
                        <a:lnTo>
                          <a:pt x="237" y="0"/>
                        </a:lnTo>
                        <a:lnTo>
                          <a:pt x="237" y="0"/>
                        </a:lnTo>
                        <a:lnTo>
                          <a:pt x="237" y="0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43" y="0"/>
                        </a:lnTo>
                        <a:lnTo>
                          <a:pt x="249" y="0"/>
                        </a:lnTo>
                        <a:lnTo>
                          <a:pt x="249" y="0"/>
                        </a:lnTo>
                        <a:lnTo>
                          <a:pt x="249" y="0"/>
                        </a:lnTo>
                        <a:lnTo>
                          <a:pt x="249" y="0"/>
                        </a:lnTo>
                        <a:lnTo>
                          <a:pt x="249" y="0"/>
                        </a:lnTo>
                        <a:lnTo>
                          <a:pt x="249" y="0"/>
                        </a:lnTo>
                        <a:lnTo>
                          <a:pt x="256" y="0"/>
                        </a:lnTo>
                        <a:lnTo>
                          <a:pt x="256" y="0"/>
                        </a:lnTo>
                        <a:lnTo>
                          <a:pt x="256" y="0"/>
                        </a:lnTo>
                        <a:lnTo>
                          <a:pt x="256" y="0"/>
                        </a:lnTo>
                        <a:lnTo>
                          <a:pt x="256" y="0"/>
                        </a:lnTo>
                        <a:lnTo>
                          <a:pt x="256" y="0"/>
                        </a:lnTo>
                        <a:lnTo>
                          <a:pt x="262" y="0"/>
                        </a:lnTo>
                        <a:lnTo>
                          <a:pt x="262" y="0"/>
                        </a:lnTo>
                        <a:lnTo>
                          <a:pt x="262" y="0"/>
                        </a:lnTo>
                        <a:lnTo>
                          <a:pt x="262" y="0"/>
                        </a:lnTo>
                        <a:lnTo>
                          <a:pt x="262" y="0"/>
                        </a:lnTo>
                        <a:lnTo>
                          <a:pt x="268" y="0"/>
                        </a:lnTo>
                        <a:lnTo>
                          <a:pt x="268" y="0"/>
                        </a:lnTo>
                        <a:lnTo>
                          <a:pt x="268" y="0"/>
                        </a:lnTo>
                        <a:lnTo>
                          <a:pt x="268" y="0"/>
                        </a:lnTo>
                        <a:lnTo>
                          <a:pt x="268" y="0"/>
                        </a:lnTo>
                        <a:lnTo>
                          <a:pt x="268" y="0"/>
                        </a:lnTo>
                        <a:lnTo>
                          <a:pt x="268" y="0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87" y="0"/>
                        </a:lnTo>
                        <a:lnTo>
                          <a:pt x="287" y="0"/>
                        </a:lnTo>
                        <a:lnTo>
                          <a:pt x="287" y="0"/>
                        </a:lnTo>
                        <a:lnTo>
                          <a:pt x="287" y="0"/>
                        </a:lnTo>
                        <a:lnTo>
                          <a:pt x="287" y="0"/>
                        </a:lnTo>
                        <a:lnTo>
                          <a:pt x="287" y="0"/>
                        </a:lnTo>
                        <a:lnTo>
                          <a:pt x="293" y="0"/>
                        </a:lnTo>
                        <a:lnTo>
                          <a:pt x="293" y="0"/>
                        </a:lnTo>
                        <a:lnTo>
                          <a:pt x="293" y="0"/>
                        </a:lnTo>
                        <a:lnTo>
                          <a:pt x="293" y="0"/>
                        </a:lnTo>
                        <a:lnTo>
                          <a:pt x="293" y="0"/>
                        </a:lnTo>
                        <a:lnTo>
                          <a:pt x="299" y="0"/>
                        </a:lnTo>
                        <a:lnTo>
                          <a:pt x="299" y="0"/>
                        </a:lnTo>
                        <a:lnTo>
                          <a:pt x="299" y="0"/>
                        </a:lnTo>
                        <a:lnTo>
                          <a:pt x="299" y="0"/>
                        </a:lnTo>
                        <a:lnTo>
                          <a:pt x="299" y="0"/>
                        </a:lnTo>
                        <a:lnTo>
                          <a:pt x="299" y="0"/>
                        </a:lnTo>
                        <a:lnTo>
                          <a:pt x="299" y="0"/>
                        </a:lnTo>
                        <a:lnTo>
                          <a:pt x="306" y="0"/>
                        </a:lnTo>
                        <a:lnTo>
                          <a:pt x="306" y="0"/>
                        </a:lnTo>
                        <a:lnTo>
                          <a:pt x="306" y="0"/>
                        </a:lnTo>
                        <a:lnTo>
                          <a:pt x="306" y="0"/>
                        </a:lnTo>
                        <a:lnTo>
                          <a:pt x="306" y="0"/>
                        </a:lnTo>
                        <a:lnTo>
                          <a:pt x="306" y="0"/>
                        </a:lnTo>
                        <a:lnTo>
                          <a:pt x="312" y="0"/>
                        </a:lnTo>
                        <a:lnTo>
                          <a:pt x="312" y="0"/>
                        </a:lnTo>
                        <a:lnTo>
                          <a:pt x="312" y="0"/>
                        </a:lnTo>
                        <a:lnTo>
                          <a:pt x="312" y="0"/>
                        </a:lnTo>
                        <a:lnTo>
                          <a:pt x="312" y="0"/>
                        </a:lnTo>
                        <a:lnTo>
                          <a:pt x="312" y="0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lnTo>
                          <a:pt x="324" y="0"/>
                        </a:lnTo>
                        <a:lnTo>
                          <a:pt x="324" y="0"/>
                        </a:lnTo>
                        <a:lnTo>
                          <a:pt x="324" y="0"/>
                        </a:lnTo>
                        <a:lnTo>
                          <a:pt x="324" y="0"/>
                        </a:lnTo>
                        <a:lnTo>
                          <a:pt x="324" y="0"/>
                        </a:lnTo>
                        <a:lnTo>
                          <a:pt x="324" y="0"/>
                        </a:lnTo>
                        <a:lnTo>
                          <a:pt x="331" y="0"/>
                        </a:lnTo>
                        <a:lnTo>
                          <a:pt x="331" y="0"/>
                        </a:lnTo>
                        <a:lnTo>
                          <a:pt x="331" y="0"/>
                        </a:lnTo>
                        <a:lnTo>
                          <a:pt x="331" y="0"/>
                        </a:lnTo>
                        <a:lnTo>
                          <a:pt x="331" y="0"/>
                        </a:lnTo>
                        <a:lnTo>
                          <a:pt x="331" y="0"/>
                        </a:lnTo>
                        <a:lnTo>
                          <a:pt x="337" y="0"/>
                        </a:lnTo>
                        <a:lnTo>
                          <a:pt x="337" y="0"/>
                        </a:lnTo>
                        <a:lnTo>
                          <a:pt x="337" y="0"/>
                        </a:lnTo>
                        <a:lnTo>
                          <a:pt x="337" y="0"/>
                        </a:lnTo>
                        <a:lnTo>
                          <a:pt x="337" y="0"/>
                        </a:lnTo>
                        <a:lnTo>
                          <a:pt x="337" y="0"/>
                        </a:lnTo>
                        <a:lnTo>
                          <a:pt x="343" y="0"/>
                        </a:lnTo>
                        <a:lnTo>
                          <a:pt x="343" y="0"/>
                        </a:lnTo>
                        <a:lnTo>
                          <a:pt x="343" y="0"/>
                        </a:lnTo>
                        <a:lnTo>
                          <a:pt x="343" y="0"/>
                        </a:lnTo>
                        <a:lnTo>
                          <a:pt x="343" y="0"/>
                        </a:lnTo>
                        <a:lnTo>
                          <a:pt x="343" y="0"/>
                        </a:lnTo>
                        <a:lnTo>
                          <a:pt x="349" y="0"/>
                        </a:lnTo>
                        <a:lnTo>
                          <a:pt x="349" y="0"/>
                        </a:lnTo>
                        <a:lnTo>
                          <a:pt x="349" y="0"/>
                        </a:lnTo>
                        <a:lnTo>
                          <a:pt x="349" y="0"/>
                        </a:lnTo>
                        <a:lnTo>
                          <a:pt x="349" y="0"/>
                        </a:lnTo>
                        <a:lnTo>
                          <a:pt x="349" y="0"/>
                        </a:lnTo>
                        <a:lnTo>
                          <a:pt x="356" y="0"/>
                        </a:lnTo>
                        <a:lnTo>
                          <a:pt x="356" y="0"/>
                        </a:lnTo>
                        <a:lnTo>
                          <a:pt x="356" y="0"/>
                        </a:lnTo>
                        <a:lnTo>
                          <a:pt x="356" y="0"/>
                        </a:lnTo>
                        <a:lnTo>
                          <a:pt x="356" y="0"/>
                        </a:lnTo>
                        <a:lnTo>
                          <a:pt x="356" y="0"/>
                        </a:lnTo>
                        <a:lnTo>
                          <a:pt x="362" y="0"/>
                        </a:lnTo>
                        <a:lnTo>
                          <a:pt x="362" y="0"/>
                        </a:lnTo>
                        <a:lnTo>
                          <a:pt x="362" y="0"/>
                        </a:lnTo>
                        <a:lnTo>
                          <a:pt x="362" y="0"/>
                        </a:lnTo>
                        <a:lnTo>
                          <a:pt x="362" y="0"/>
                        </a:lnTo>
                        <a:lnTo>
                          <a:pt x="362" y="0"/>
                        </a:lnTo>
                        <a:lnTo>
                          <a:pt x="368" y="0"/>
                        </a:lnTo>
                        <a:lnTo>
                          <a:pt x="368" y="0"/>
                        </a:lnTo>
                        <a:lnTo>
                          <a:pt x="368" y="0"/>
                        </a:lnTo>
                        <a:lnTo>
                          <a:pt x="368" y="0"/>
                        </a:lnTo>
                        <a:lnTo>
                          <a:pt x="368" y="0"/>
                        </a:lnTo>
                        <a:lnTo>
                          <a:pt x="368" y="0"/>
                        </a:lnTo>
                        <a:lnTo>
                          <a:pt x="374" y="0"/>
                        </a:lnTo>
                        <a:lnTo>
                          <a:pt x="374" y="0"/>
                        </a:lnTo>
                        <a:lnTo>
                          <a:pt x="374" y="0"/>
                        </a:lnTo>
                        <a:lnTo>
                          <a:pt x="374" y="0"/>
                        </a:lnTo>
                        <a:lnTo>
                          <a:pt x="374" y="0"/>
                        </a:lnTo>
                        <a:lnTo>
                          <a:pt x="374" y="0"/>
                        </a:lnTo>
                        <a:lnTo>
                          <a:pt x="381" y="0"/>
                        </a:lnTo>
                        <a:lnTo>
                          <a:pt x="381" y="0"/>
                        </a:lnTo>
                        <a:lnTo>
                          <a:pt x="381" y="0"/>
                        </a:lnTo>
                        <a:lnTo>
                          <a:pt x="381" y="0"/>
                        </a:lnTo>
                        <a:lnTo>
                          <a:pt x="381" y="0"/>
                        </a:lnTo>
                        <a:lnTo>
                          <a:pt x="381" y="0"/>
                        </a:lnTo>
                        <a:lnTo>
                          <a:pt x="387" y="0"/>
                        </a:lnTo>
                        <a:lnTo>
                          <a:pt x="387" y="0"/>
                        </a:lnTo>
                        <a:lnTo>
                          <a:pt x="387" y="0"/>
                        </a:lnTo>
                        <a:lnTo>
                          <a:pt x="387" y="0"/>
                        </a:lnTo>
                        <a:lnTo>
                          <a:pt x="387" y="0"/>
                        </a:lnTo>
                        <a:lnTo>
                          <a:pt x="387" y="0"/>
                        </a:lnTo>
                        <a:lnTo>
                          <a:pt x="393" y="0"/>
                        </a:lnTo>
                        <a:lnTo>
                          <a:pt x="393" y="0"/>
                        </a:lnTo>
                        <a:lnTo>
                          <a:pt x="393" y="0"/>
                        </a:lnTo>
                        <a:lnTo>
                          <a:pt x="393" y="0"/>
                        </a:lnTo>
                        <a:lnTo>
                          <a:pt x="393" y="0"/>
                        </a:lnTo>
                        <a:lnTo>
                          <a:pt x="393" y="0"/>
                        </a:lnTo>
                        <a:lnTo>
                          <a:pt x="399" y="0"/>
                        </a:lnTo>
                        <a:lnTo>
                          <a:pt x="399" y="0"/>
                        </a:lnTo>
                        <a:lnTo>
                          <a:pt x="399" y="0"/>
                        </a:lnTo>
                        <a:lnTo>
                          <a:pt x="399" y="0"/>
                        </a:lnTo>
                        <a:lnTo>
                          <a:pt x="399" y="0"/>
                        </a:lnTo>
                        <a:lnTo>
                          <a:pt x="399" y="0"/>
                        </a:lnTo>
                        <a:lnTo>
                          <a:pt x="405" y="0"/>
                        </a:lnTo>
                        <a:lnTo>
                          <a:pt x="405" y="0"/>
                        </a:lnTo>
                        <a:lnTo>
                          <a:pt x="405" y="0"/>
                        </a:lnTo>
                        <a:lnTo>
                          <a:pt x="405" y="0"/>
                        </a:lnTo>
                        <a:lnTo>
                          <a:pt x="405" y="0"/>
                        </a:lnTo>
                        <a:lnTo>
                          <a:pt x="405" y="0"/>
                        </a:lnTo>
                        <a:lnTo>
                          <a:pt x="412" y="0"/>
                        </a:lnTo>
                        <a:lnTo>
                          <a:pt x="412" y="0"/>
                        </a:lnTo>
                        <a:lnTo>
                          <a:pt x="412" y="0"/>
                        </a:lnTo>
                        <a:lnTo>
                          <a:pt x="412" y="0"/>
                        </a:lnTo>
                        <a:lnTo>
                          <a:pt x="412" y="0"/>
                        </a:lnTo>
                        <a:lnTo>
                          <a:pt x="412" y="0"/>
                        </a:lnTo>
                        <a:lnTo>
                          <a:pt x="418" y="0"/>
                        </a:lnTo>
                        <a:lnTo>
                          <a:pt x="418" y="0"/>
                        </a:lnTo>
                        <a:lnTo>
                          <a:pt x="418" y="0"/>
                        </a:lnTo>
                        <a:lnTo>
                          <a:pt x="418" y="0"/>
                        </a:lnTo>
                        <a:lnTo>
                          <a:pt x="418" y="0"/>
                        </a:lnTo>
                        <a:lnTo>
                          <a:pt x="418" y="0"/>
                        </a:lnTo>
                        <a:lnTo>
                          <a:pt x="424" y="0"/>
                        </a:lnTo>
                        <a:lnTo>
                          <a:pt x="424" y="0"/>
                        </a:lnTo>
                        <a:lnTo>
                          <a:pt x="424" y="0"/>
                        </a:lnTo>
                        <a:lnTo>
                          <a:pt x="424" y="0"/>
                        </a:lnTo>
                        <a:lnTo>
                          <a:pt x="424" y="0"/>
                        </a:lnTo>
                        <a:lnTo>
                          <a:pt x="424" y="0"/>
                        </a:lnTo>
                        <a:lnTo>
                          <a:pt x="430" y="0"/>
                        </a:lnTo>
                        <a:lnTo>
                          <a:pt x="430" y="0"/>
                        </a:lnTo>
                        <a:lnTo>
                          <a:pt x="430" y="0"/>
                        </a:lnTo>
                        <a:lnTo>
                          <a:pt x="430" y="0"/>
                        </a:lnTo>
                        <a:lnTo>
                          <a:pt x="430" y="0"/>
                        </a:lnTo>
                        <a:lnTo>
                          <a:pt x="430" y="0"/>
                        </a:lnTo>
                        <a:lnTo>
                          <a:pt x="437" y="0"/>
                        </a:lnTo>
                        <a:lnTo>
                          <a:pt x="437" y="0"/>
                        </a:lnTo>
                        <a:lnTo>
                          <a:pt x="437" y="0"/>
                        </a:lnTo>
                        <a:lnTo>
                          <a:pt x="437" y="0"/>
                        </a:lnTo>
                        <a:lnTo>
                          <a:pt x="437" y="0"/>
                        </a:lnTo>
                        <a:lnTo>
                          <a:pt x="437" y="0"/>
                        </a:lnTo>
                        <a:lnTo>
                          <a:pt x="443" y="0"/>
                        </a:lnTo>
                        <a:lnTo>
                          <a:pt x="443" y="0"/>
                        </a:lnTo>
                        <a:lnTo>
                          <a:pt x="443" y="0"/>
                        </a:lnTo>
                        <a:lnTo>
                          <a:pt x="443" y="0"/>
                        </a:lnTo>
                        <a:lnTo>
                          <a:pt x="443" y="0"/>
                        </a:lnTo>
                        <a:lnTo>
                          <a:pt x="443" y="0"/>
                        </a:lnTo>
                        <a:lnTo>
                          <a:pt x="449" y="0"/>
                        </a:lnTo>
                        <a:lnTo>
                          <a:pt x="449" y="0"/>
                        </a:lnTo>
                        <a:lnTo>
                          <a:pt x="449" y="0"/>
                        </a:lnTo>
                        <a:lnTo>
                          <a:pt x="449" y="0"/>
                        </a:lnTo>
                        <a:lnTo>
                          <a:pt x="449" y="0"/>
                        </a:lnTo>
                        <a:lnTo>
                          <a:pt x="449" y="0"/>
                        </a:lnTo>
                        <a:lnTo>
                          <a:pt x="449" y="0"/>
                        </a:lnTo>
                        <a:lnTo>
                          <a:pt x="455" y="0"/>
                        </a:lnTo>
                        <a:lnTo>
                          <a:pt x="455" y="0"/>
                        </a:lnTo>
                        <a:lnTo>
                          <a:pt x="455" y="0"/>
                        </a:lnTo>
                        <a:lnTo>
                          <a:pt x="455" y="0"/>
                        </a:lnTo>
                        <a:lnTo>
                          <a:pt x="455" y="0"/>
                        </a:lnTo>
                        <a:lnTo>
                          <a:pt x="462" y="0"/>
                        </a:lnTo>
                        <a:lnTo>
                          <a:pt x="462" y="0"/>
                        </a:lnTo>
                        <a:lnTo>
                          <a:pt x="462" y="0"/>
                        </a:lnTo>
                        <a:lnTo>
                          <a:pt x="462" y="0"/>
                        </a:lnTo>
                        <a:lnTo>
                          <a:pt x="462" y="0"/>
                        </a:lnTo>
                        <a:lnTo>
                          <a:pt x="462" y="0"/>
                        </a:lnTo>
                        <a:lnTo>
                          <a:pt x="468" y="0"/>
                        </a:lnTo>
                        <a:lnTo>
                          <a:pt x="468" y="0"/>
                        </a:lnTo>
                        <a:lnTo>
                          <a:pt x="468" y="0"/>
                        </a:lnTo>
                        <a:lnTo>
                          <a:pt x="468" y="0"/>
                        </a:lnTo>
                        <a:lnTo>
                          <a:pt x="468" y="0"/>
                        </a:lnTo>
                        <a:lnTo>
                          <a:pt x="468" y="0"/>
                        </a:lnTo>
                        <a:lnTo>
                          <a:pt x="474" y="0"/>
                        </a:lnTo>
                        <a:lnTo>
                          <a:pt x="474" y="0"/>
                        </a:lnTo>
                        <a:lnTo>
                          <a:pt x="474" y="0"/>
                        </a:lnTo>
                        <a:lnTo>
                          <a:pt x="474" y="0"/>
                        </a:lnTo>
                        <a:lnTo>
                          <a:pt x="474" y="0"/>
                        </a:lnTo>
                        <a:lnTo>
                          <a:pt x="474" y="0"/>
                        </a:lnTo>
                        <a:lnTo>
                          <a:pt x="480" y="0"/>
                        </a:lnTo>
                        <a:lnTo>
                          <a:pt x="480" y="0"/>
                        </a:lnTo>
                        <a:lnTo>
                          <a:pt x="480" y="0"/>
                        </a:lnTo>
                        <a:lnTo>
                          <a:pt x="480" y="0"/>
                        </a:lnTo>
                        <a:lnTo>
                          <a:pt x="480" y="0"/>
                        </a:lnTo>
                        <a:lnTo>
                          <a:pt x="480" y="0"/>
                        </a:lnTo>
                        <a:lnTo>
                          <a:pt x="487" y="0"/>
                        </a:lnTo>
                        <a:lnTo>
                          <a:pt x="487" y="0"/>
                        </a:lnTo>
                        <a:lnTo>
                          <a:pt x="487" y="0"/>
                        </a:lnTo>
                        <a:lnTo>
                          <a:pt x="487" y="0"/>
                        </a:lnTo>
                        <a:lnTo>
                          <a:pt x="487" y="0"/>
                        </a:lnTo>
                        <a:lnTo>
                          <a:pt x="487" y="0"/>
                        </a:lnTo>
                        <a:lnTo>
                          <a:pt x="493" y="0"/>
                        </a:lnTo>
                        <a:lnTo>
                          <a:pt x="493" y="0"/>
                        </a:lnTo>
                        <a:lnTo>
                          <a:pt x="493" y="0"/>
                        </a:lnTo>
                        <a:lnTo>
                          <a:pt x="493" y="0"/>
                        </a:lnTo>
                        <a:lnTo>
                          <a:pt x="493" y="0"/>
                        </a:lnTo>
                        <a:lnTo>
                          <a:pt x="493" y="0"/>
                        </a:lnTo>
                        <a:lnTo>
                          <a:pt x="499" y="0"/>
                        </a:lnTo>
                        <a:lnTo>
                          <a:pt x="499" y="0"/>
                        </a:lnTo>
                        <a:lnTo>
                          <a:pt x="499" y="0"/>
                        </a:lnTo>
                        <a:lnTo>
                          <a:pt x="499" y="0"/>
                        </a:lnTo>
                        <a:lnTo>
                          <a:pt x="499" y="0"/>
                        </a:lnTo>
                        <a:lnTo>
                          <a:pt x="499" y="0"/>
                        </a:lnTo>
                        <a:lnTo>
                          <a:pt x="499" y="0"/>
                        </a:lnTo>
                        <a:lnTo>
                          <a:pt x="505" y="0"/>
                        </a:lnTo>
                        <a:lnTo>
                          <a:pt x="505" y="0"/>
                        </a:lnTo>
                        <a:lnTo>
                          <a:pt x="505" y="0"/>
                        </a:lnTo>
                        <a:lnTo>
                          <a:pt x="505" y="0"/>
                        </a:lnTo>
                        <a:lnTo>
                          <a:pt x="505" y="0"/>
                        </a:lnTo>
                        <a:lnTo>
                          <a:pt x="512" y="0"/>
                        </a:lnTo>
                        <a:lnTo>
                          <a:pt x="512" y="0"/>
                        </a:lnTo>
                        <a:lnTo>
                          <a:pt x="512" y="0"/>
                        </a:lnTo>
                        <a:lnTo>
                          <a:pt x="512" y="0"/>
                        </a:lnTo>
                        <a:lnTo>
                          <a:pt x="512" y="0"/>
                        </a:lnTo>
                        <a:lnTo>
                          <a:pt x="512" y="0"/>
                        </a:lnTo>
                        <a:lnTo>
                          <a:pt x="512" y="0"/>
                        </a:lnTo>
                        <a:lnTo>
                          <a:pt x="518" y="0"/>
                        </a:lnTo>
                        <a:lnTo>
                          <a:pt x="518" y="0"/>
                        </a:lnTo>
                        <a:lnTo>
                          <a:pt x="518" y="0"/>
                        </a:lnTo>
                        <a:lnTo>
                          <a:pt x="518" y="0"/>
                        </a:lnTo>
                        <a:lnTo>
                          <a:pt x="518" y="0"/>
                        </a:lnTo>
                        <a:lnTo>
                          <a:pt x="524" y="0"/>
                        </a:lnTo>
                        <a:lnTo>
                          <a:pt x="524" y="0"/>
                        </a:lnTo>
                        <a:lnTo>
                          <a:pt x="524" y="0"/>
                        </a:lnTo>
                        <a:lnTo>
                          <a:pt x="524" y="0"/>
                        </a:lnTo>
                        <a:lnTo>
                          <a:pt x="524" y="0"/>
                        </a:lnTo>
                        <a:lnTo>
                          <a:pt x="524" y="0"/>
                        </a:lnTo>
                        <a:lnTo>
                          <a:pt x="524" y="0"/>
                        </a:lnTo>
                        <a:lnTo>
                          <a:pt x="530" y="0"/>
                        </a:lnTo>
                        <a:lnTo>
                          <a:pt x="530" y="0"/>
                        </a:lnTo>
                        <a:lnTo>
                          <a:pt x="530" y="0"/>
                        </a:lnTo>
                        <a:lnTo>
                          <a:pt x="530" y="0"/>
                        </a:lnTo>
                        <a:lnTo>
                          <a:pt x="530" y="0"/>
                        </a:lnTo>
                        <a:lnTo>
                          <a:pt x="530" y="0"/>
                        </a:lnTo>
                        <a:lnTo>
                          <a:pt x="536" y="0"/>
                        </a:lnTo>
                        <a:lnTo>
                          <a:pt x="536" y="0"/>
                        </a:lnTo>
                        <a:lnTo>
                          <a:pt x="536" y="0"/>
                        </a:lnTo>
                        <a:lnTo>
                          <a:pt x="536" y="0"/>
                        </a:lnTo>
                        <a:lnTo>
                          <a:pt x="536" y="0"/>
                        </a:lnTo>
                        <a:lnTo>
                          <a:pt x="543" y="0"/>
                        </a:lnTo>
                        <a:lnTo>
                          <a:pt x="543" y="0"/>
                        </a:lnTo>
                        <a:lnTo>
                          <a:pt x="543" y="0"/>
                        </a:lnTo>
                        <a:lnTo>
                          <a:pt x="543" y="0"/>
                        </a:lnTo>
                        <a:lnTo>
                          <a:pt x="543" y="0"/>
                        </a:lnTo>
                        <a:lnTo>
                          <a:pt x="543" y="0"/>
                        </a:lnTo>
                        <a:lnTo>
                          <a:pt x="543" y="0"/>
                        </a:lnTo>
                        <a:lnTo>
                          <a:pt x="549" y="0"/>
                        </a:lnTo>
                        <a:lnTo>
                          <a:pt x="549" y="0"/>
                        </a:lnTo>
                        <a:lnTo>
                          <a:pt x="549" y="0"/>
                        </a:lnTo>
                        <a:lnTo>
                          <a:pt x="549" y="0"/>
                        </a:lnTo>
                        <a:lnTo>
                          <a:pt x="549" y="0"/>
                        </a:lnTo>
                        <a:lnTo>
                          <a:pt x="549" y="0"/>
                        </a:lnTo>
                        <a:lnTo>
                          <a:pt x="555" y="0"/>
                        </a:lnTo>
                        <a:lnTo>
                          <a:pt x="555" y="0"/>
                        </a:lnTo>
                        <a:lnTo>
                          <a:pt x="555" y="0"/>
                        </a:lnTo>
                        <a:lnTo>
                          <a:pt x="555" y="0"/>
                        </a:lnTo>
                        <a:lnTo>
                          <a:pt x="555" y="0"/>
                        </a:lnTo>
                        <a:lnTo>
                          <a:pt x="561" y="0"/>
                        </a:lnTo>
                        <a:lnTo>
                          <a:pt x="561" y="0"/>
                        </a:lnTo>
                        <a:lnTo>
                          <a:pt x="561" y="0"/>
                        </a:lnTo>
                        <a:lnTo>
                          <a:pt x="561" y="0"/>
                        </a:lnTo>
                        <a:lnTo>
                          <a:pt x="561" y="0"/>
                        </a:lnTo>
                        <a:lnTo>
                          <a:pt x="561" y="0"/>
                        </a:lnTo>
                        <a:lnTo>
                          <a:pt x="568" y="0"/>
                        </a:lnTo>
                        <a:lnTo>
                          <a:pt x="568" y="0"/>
                        </a:lnTo>
                        <a:lnTo>
                          <a:pt x="568" y="0"/>
                        </a:lnTo>
                        <a:lnTo>
                          <a:pt x="568" y="0"/>
                        </a:lnTo>
                        <a:lnTo>
                          <a:pt x="568" y="0"/>
                        </a:lnTo>
                        <a:lnTo>
                          <a:pt x="568" y="0"/>
                        </a:lnTo>
                        <a:lnTo>
                          <a:pt x="574" y="0"/>
                        </a:lnTo>
                        <a:lnTo>
                          <a:pt x="574" y="0"/>
                        </a:lnTo>
                        <a:lnTo>
                          <a:pt x="574" y="0"/>
                        </a:lnTo>
                        <a:lnTo>
                          <a:pt x="574" y="0"/>
                        </a:lnTo>
                        <a:lnTo>
                          <a:pt x="574" y="0"/>
                        </a:lnTo>
                        <a:lnTo>
                          <a:pt x="574" y="0"/>
                        </a:lnTo>
                        <a:lnTo>
                          <a:pt x="574" y="0"/>
                        </a:lnTo>
                        <a:lnTo>
                          <a:pt x="580" y="0"/>
                        </a:lnTo>
                        <a:lnTo>
                          <a:pt x="580" y="0"/>
                        </a:lnTo>
                        <a:lnTo>
                          <a:pt x="580" y="0"/>
                        </a:lnTo>
                        <a:lnTo>
                          <a:pt x="580" y="0"/>
                        </a:lnTo>
                        <a:lnTo>
                          <a:pt x="580" y="0"/>
                        </a:lnTo>
                        <a:lnTo>
                          <a:pt x="580" y="0"/>
                        </a:lnTo>
                        <a:lnTo>
                          <a:pt x="586" y="0"/>
                        </a:lnTo>
                        <a:lnTo>
                          <a:pt x="586" y="0"/>
                        </a:lnTo>
                        <a:lnTo>
                          <a:pt x="586" y="0"/>
                        </a:lnTo>
                        <a:lnTo>
                          <a:pt x="586" y="0"/>
                        </a:lnTo>
                        <a:lnTo>
                          <a:pt x="586" y="0"/>
                        </a:lnTo>
                        <a:lnTo>
                          <a:pt x="593" y="0"/>
                        </a:lnTo>
                        <a:lnTo>
                          <a:pt x="593" y="0"/>
                        </a:lnTo>
                        <a:lnTo>
                          <a:pt x="593" y="0"/>
                        </a:lnTo>
                        <a:lnTo>
                          <a:pt x="593" y="0"/>
                        </a:lnTo>
                        <a:lnTo>
                          <a:pt x="593" y="0"/>
                        </a:lnTo>
                        <a:lnTo>
                          <a:pt x="593" y="0"/>
                        </a:lnTo>
                        <a:lnTo>
                          <a:pt x="599" y="0"/>
                        </a:lnTo>
                        <a:lnTo>
                          <a:pt x="599" y="0"/>
                        </a:lnTo>
                        <a:lnTo>
                          <a:pt x="599" y="0"/>
                        </a:lnTo>
                        <a:lnTo>
                          <a:pt x="599" y="0"/>
                        </a:lnTo>
                        <a:lnTo>
                          <a:pt x="599" y="0"/>
                        </a:lnTo>
                        <a:lnTo>
                          <a:pt x="599" y="0"/>
                        </a:lnTo>
                        <a:lnTo>
                          <a:pt x="599" y="0"/>
                        </a:lnTo>
                        <a:lnTo>
                          <a:pt x="605" y="0"/>
                        </a:lnTo>
                        <a:lnTo>
                          <a:pt x="605" y="0"/>
                        </a:lnTo>
                        <a:lnTo>
                          <a:pt x="605" y="0"/>
                        </a:lnTo>
                        <a:lnTo>
                          <a:pt x="605" y="0"/>
                        </a:lnTo>
                        <a:lnTo>
                          <a:pt x="605" y="0"/>
                        </a:lnTo>
                        <a:lnTo>
                          <a:pt x="611" y="0"/>
                        </a:lnTo>
                        <a:lnTo>
                          <a:pt x="611" y="0"/>
                        </a:lnTo>
                        <a:lnTo>
                          <a:pt x="611" y="0"/>
                        </a:lnTo>
                        <a:lnTo>
                          <a:pt x="611" y="0"/>
                        </a:lnTo>
                        <a:lnTo>
                          <a:pt x="611" y="0"/>
                        </a:lnTo>
                        <a:lnTo>
                          <a:pt x="611" y="0"/>
                        </a:lnTo>
                        <a:lnTo>
                          <a:pt x="611" y="0"/>
                        </a:lnTo>
                        <a:lnTo>
                          <a:pt x="618" y="0"/>
                        </a:lnTo>
                        <a:lnTo>
                          <a:pt x="618" y="0"/>
                        </a:lnTo>
                        <a:lnTo>
                          <a:pt x="618" y="0"/>
                        </a:lnTo>
                        <a:lnTo>
                          <a:pt x="618" y="0"/>
                        </a:lnTo>
                        <a:lnTo>
                          <a:pt x="618" y="0"/>
                        </a:lnTo>
                        <a:lnTo>
                          <a:pt x="618" y="0"/>
                        </a:lnTo>
                        <a:lnTo>
                          <a:pt x="624" y="0"/>
                        </a:lnTo>
                        <a:lnTo>
                          <a:pt x="624" y="0"/>
                        </a:lnTo>
                        <a:lnTo>
                          <a:pt x="624" y="0"/>
                        </a:lnTo>
                        <a:lnTo>
                          <a:pt x="624" y="0"/>
                        </a:lnTo>
                        <a:lnTo>
                          <a:pt x="624" y="0"/>
                        </a:lnTo>
                        <a:lnTo>
                          <a:pt x="630" y="0"/>
                        </a:lnTo>
                        <a:lnTo>
                          <a:pt x="630" y="0"/>
                        </a:lnTo>
                        <a:lnTo>
                          <a:pt x="630" y="0"/>
                        </a:lnTo>
                        <a:lnTo>
                          <a:pt x="630" y="0"/>
                        </a:lnTo>
                        <a:lnTo>
                          <a:pt x="630" y="0"/>
                        </a:lnTo>
                        <a:lnTo>
                          <a:pt x="630" y="0"/>
                        </a:lnTo>
                        <a:lnTo>
                          <a:pt x="630" y="0"/>
                        </a:lnTo>
                        <a:lnTo>
                          <a:pt x="636" y="0"/>
                        </a:lnTo>
                        <a:lnTo>
                          <a:pt x="636" y="0"/>
                        </a:lnTo>
                        <a:lnTo>
                          <a:pt x="636" y="0"/>
                        </a:lnTo>
                        <a:lnTo>
                          <a:pt x="636" y="0"/>
                        </a:lnTo>
                        <a:lnTo>
                          <a:pt x="636" y="0"/>
                        </a:lnTo>
                        <a:lnTo>
                          <a:pt x="636" y="0"/>
                        </a:lnTo>
                        <a:lnTo>
                          <a:pt x="643" y="0"/>
                        </a:lnTo>
                        <a:lnTo>
                          <a:pt x="643" y="0"/>
                        </a:lnTo>
                        <a:lnTo>
                          <a:pt x="643" y="0"/>
                        </a:lnTo>
                        <a:lnTo>
                          <a:pt x="643" y="0"/>
                        </a:lnTo>
                        <a:lnTo>
                          <a:pt x="643" y="0"/>
                        </a:lnTo>
                        <a:lnTo>
                          <a:pt x="643" y="0"/>
                        </a:lnTo>
                        <a:lnTo>
                          <a:pt x="649" y="0"/>
                        </a:lnTo>
                        <a:lnTo>
                          <a:pt x="649" y="0"/>
                        </a:lnTo>
                        <a:lnTo>
                          <a:pt x="649" y="0"/>
                        </a:lnTo>
                        <a:lnTo>
                          <a:pt x="649" y="0"/>
                        </a:lnTo>
                        <a:lnTo>
                          <a:pt x="649" y="0"/>
                        </a:lnTo>
                        <a:lnTo>
                          <a:pt x="649" y="0"/>
                        </a:lnTo>
                        <a:lnTo>
                          <a:pt x="655" y="0"/>
                        </a:lnTo>
                        <a:lnTo>
                          <a:pt x="655" y="0"/>
                        </a:lnTo>
                        <a:lnTo>
                          <a:pt x="655" y="0"/>
                        </a:lnTo>
                        <a:lnTo>
                          <a:pt x="655" y="0"/>
                        </a:lnTo>
                        <a:lnTo>
                          <a:pt x="655" y="0"/>
                        </a:lnTo>
                        <a:lnTo>
                          <a:pt x="661" y="0"/>
                        </a:lnTo>
                        <a:lnTo>
                          <a:pt x="661" y="0"/>
                        </a:lnTo>
                        <a:lnTo>
                          <a:pt x="661" y="0"/>
                        </a:lnTo>
                        <a:lnTo>
                          <a:pt x="661" y="0"/>
                        </a:lnTo>
                        <a:lnTo>
                          <a:pt x="661" y="0"/>
                        </a:lnTo>
                        <a:lnTo>
                          <a:pt x="661" y="0"/>
                        </a:lnTo>
                        <a:lnTo>
                          <a:pt x="661" y="0"/>
                        </a:lnTo>
                        <a:lnTo>
                          <a:pt x="668" y="0"/>
                        </a:lnTo>
                        <a:lnTo>
                          <a:pt x="668" y="0"/>
                        </a:lnTo>
                        <a:lnTo>
                          <a:pt x="668" y="0"/>
                        </a:lnTo>
                        <a:lnTo>
                          <a:pt x="668" y="0"/>
                        </a:lnTo>
                        <a:lnTo>
                          <a:pt x="668" y="0"/>
                        </a:lnTo>
                        <a:lnTo>
                          <a:pt x="668" y="0"/>
                        </a:lnTo>
                        <a:lnTo>
                          <a:pt x="674" y="0"/>
                        </a:lnTo>
                        <a:lnTo>
                          <a:pt x="674" y="0"/>
                        </a:lnTo>
                        <a:lnTo>
                          <a:pt x="674" y="0"/>
                        </a:lnTo>
                        <a:lnTo>
                          <a:pt x="674" y="0"/>
                        </a:lnTo>
                        <a:lnTo>
                          <a:pt x="674" y="0"/>
                        </a:lnTo>
                        <a:lnTo>
                          <a:pt x="680" y="0"/>
                        </a:lnTo>
                        <a:lnTo>
                          <a:pt x="680" y="0"/>
                        </a:lnTo>
                        <a:lnTo>
                          <a:pt x="680" y="0"/>
                        </a:lnTo>
                        <a:lnTo>
                          <a:pt x="680" y="0"/>
                        </a:lnTo>
                        <a:lnTo>
                          <a:pt x="680" y="0"/>
                        </a:lnTo>
                        <a:lnTo>
                          <a:pt x="680" y="0"/>
                        </a:lnTo>
                        <a:lnTo>
                          <a:pt x="680" y="0"/>
                        </a:lnTo>
                        <a:lnTo>
                          <a:pt x="686" y="0"/>
                        </a:lnTo>
                        <a:lnTo>
                          <a:pt x="686" y="0"/>
                        </a:lnTo>
                        <a:lnTo>
                          <a:pt x="686" y="0"/>
                        </a:lnTo>
                        <a:lnTo>
                          <a:pt x="686" y="0"/>
                        </a:lnTo>
                        <a:lnTo>
                          <a:pt x="686" y="0"/>
                        </a:lnTo>
                        <a:lnTo>
                          <a:pt x="692" y="0"/>
                        </a:lnTo>
                        <a:lnTo>
                          <a:pt x="692" y="0"/>
                        </a:lnTo>
                        <a:lnTo>
                          <a:pt x="692" y="0"/>
                        </a:lnTo>
                        <a:lnTo>
                          <a:pt x="692" y="0"/>
                        </a:lnTo>
                        <a:lnTo>
                          <a:pt x="692" y="0"/>
                        </a:lnTo>
                        <a:lnTo>
                          <a:pt x="692" y="0"/>
                        </a:lnTo>
                        <a:lnTo>
                          <a:pt x="692" y="0"/>
                        </a:lnTo>
                        <a:lnTo>
                          <a:pt x="699" y="0"/>
                        </a:lnTo>
                        <a:lnTo>
                          <a:pt x="699" y="0"/>
                        </a:lnTo>
                        <a:lnTo>
                          <a:pt x="699" y="0"/>
                        </a:lnTo>
                        <a:lnTo>
                          <a:pt x="699" y="0"/>
                        </a:lnTo>
                        <a:lnTo>
                          <a:pt x="699" y="0"/>
                        </a:lnTo>
                        <a:lnTo>
                          <a:pt x="699" y="0"/>
                        </a:lnTo>
                        <a:lnTo>
                          <a:pt x="705" y="0"/>
                        </a:lnTo>
                        <a:lnTo>
                          <a:pt x="705" y="0"/>
                        </a:lnTo>
                        <a:lnTo>
                          <a:pt x="705" y="0"/>
                        </a:lnTo>
                        <a:lnTo>
                          <a:pt x="705" y="0"/>
                        </a:lnTo>
                        <a:lnTo>
                          <a:pt x="705" y="0"/>
                        </a:lnTo>
                        <a:lnTo>
                          <a:pt x="705" y="0"/>
                        </a:lnTo>
                        <a:lnTo>
                          <a:pt x="711" y="0"/>
                        </a:lnTo>
                        <a:lnTo>
                          <a:pt x="711" y="0"/>
                        </a:lnTo>
                        <a:lnTo>
                          <a:pt x="711" y="0"/>
                        </a:lnTo>
                        <a:lnTo>
                          <a:pt x="711" y="0"/>
                        </a:lnTo>
                        <a:lnTo>
                          <a:pt x="711" y="0"/>
                        </a:lnTo>
                        <a:lnTo>
                          <a:pt x="711" y="0"/>
                        </a:lnTo>
                        <a:lnTo>
                          <a:pt x="717" y="0"/>
                        </a:lnTo>
                        <a:lnTo>
                          <a:pt x="717" y="0"/>
                        </a:lnTo>
                        <a:lnTo>
                          <a:pt x="717" y="0"/>
                        </a:lnTo>
                        <a:lnTo>
                          <a:pt x="717" y="0"/>
                        </a:lnTo>
                        <a:lnTo>
                          <a:pt x="717" y="0"/>
                        </a:lnTo>
                        <a:lnTo>
                          <a:pt x="724" y="0"/>
                        </a:lnTo>
                        <a:lnTo>
                          <a:pt x="724" y="0"/>
                        </a:lnTo>
                        <a:lnTo>
                          <a:pt x="724" y="0"/>
                        </a:lnTo>
                        <a:lnTo>
                          <a:pt x="724" y="0"/>
                        </a:lnTo>
                        <a:lnTo>
                          <a:pt x="724" y="0"/>
                        </a:lnTo>
                        <a:lnTo>
                          <a:pt x="724" y="0"/>
                        </a:lnTo>
                        <a:lnTo>
                          <a:pt x="724" y="0"/>
                        </a:lnTo>
                        <a:lnTo>
                          <a:pt x="730" y="0"/>
                        </a:lnTo>
                        <a:lnTo>
                          <a:pt x="730" y="0"/>
                        </a:lnTo>
                        <a:lnTo>
                          <a:pt x="730" y="0"/>
                        </a:lnTo>
                        <a:lnTo>
                          <a:pt x="730" y="0"/>
                        </a:lnTo>
                        <a:lnTo>
                          <a:pt x="730" y="0"/>
                        </a:lnTo>
                        <a:lnTo>
                          <a:pt x="730" y="0"/>
                        </a:lnTo>
                        <a:lnTo>
                          <a:pt x="736" y="0"/>
                        </a:lnTo>
                        <a:lnTo>
                          <a:pt x="736" y="0"/>
                        </a:lnTo>
                        <a:lnTo>
                          <a:pt x="736" y="0"/>
                        </a:lnTo>
                        <a:lnTo>
                          <a:pt x="736" y="0"/>
                        </a:lnTo>
                        <a:lnTo>
                          <a:pt x="736" y="0"/>
                        </a:lnTo>
                        <a:lnTo>
                          <a:pt x="736" y="0"/>
                        </a:lnTo>
                        <a:lnTo>
                          <a:pt x="742" y="0"/>
                        </a:lnTo>
                        <a:lnTo>
                          <a:pt x="742" y="0"/>
                        </a:lnTo>
                        <a:lnTo>
                          <a:pt x="742" y="0"/>
                        </a:lnTo>
                        <a:lnTo>
                          <a:pt x="742" y="0"/>
                        </a:lnTo>
                        <a:lnTo>
                          <a:pt x="742" y="0"/>
                        </a:lnTo>
                        <a:lnTo>
                          <a:pt x="742" y="0"/>
                        </a:lnTo>
                        <a:lnTo>
                          <a:pt x="749" y="0"/>
                        </a:lnTo>
                        <a:lnTo>
                          <a:pt x="749" y="0"/>
                        </a:lnTo>
                        <a:lnTo>
                          <a:pt x="749" y="0"/>
                        </a:lnTo>
                        <a:lnTo>
                          <a:pt x="749" y="0"/>
                        </a:lnTo>
                        <a:lnTo>
                          <a:pt x="749" y="0"/>
                        </a:lnTo>
                        <a:lnTo>
                          <a:pt x="749" y="0"/>
                        </a:lnTo>
                        <a:lnTo>
                          <a:pt x="755" y="0"/>
                        </a:lnTo>
                        <a:lnTo>
                          <a:pt x="755" y="0"/>
                        </a:lnTo>
                        <a:lnTo>
                          <a:pt x="755" y="0"/>
                        </a:lnTo>
                        <a:lnTo>
                          <a:pt x="755" y="0"/>
                        </a:lnTo>
                        <a:lnTo>
                          <a:pt x="755" y="0"/>
                        </a:lnTo>
                        <a:lnTo>
                          <a:pt x="755" y="0"/>
                        </a:lnTo>
                        <a:lnTo>
                          <a:pt x="761" y="0"/>
                        </a:lnTo>
                        <a:lnTo>
                          <a:pt x="761" y="0"/>
                        </a:lnTo>
                        <a:lnTo>
                          <a:pt x="761" y="0"/>
                        </a:lnTo>
                        <a:lnTo>
                          <a:pt x="761" y="0"/>
                        </a:lnTo>
                        <a:lnTo>
                          <a:pt x="761" y="0"/>
                        </a:lnTo>
                        <a:lnTo>
                          <a:pt x="761" y="0"/>
                        </a:lnTo>
                        <a:lnTo>
                          <a:pt x="767" y="0"/>
                        </a:lnTo>
                        <a:lnTo>
                          <a:pt x="767" y="0"/>
                        </a:lnTo>
                        <a:lnTo>
                          <a:pt x="767" y="0"/>
                        </a:lnTo>
                        <a:lnTo>
                          <a:pt x="767" y="0"/>
                        </a:lnTo>
                        <a:lnTo>
                          <a:pt x="767" y="0"/>
                        </a:lnTo>
                        <a:lnTo>
                          <a:pt x="767" y="0"/>
                        </a:lnTo>
                        <a:lnTo>
                          <a:pt x="774" y="0"/>
                        </a:lnTo>
                        <a:lnTo>
                          <a:pt x="774" y="0"/>
                        </a:lnTo>
                        <a:lnTo>
                          <a:pt x="774" y="0"/>
                        </a:lnTo>
                        <a:lnTo>
                          <a:pt x="774" y="0"/>
                        </a:lnTo>
                        <a:lnTo>
                          <a:pt x="774" y="0"/>
                        </a:lnTo>
                        <a:lnTo>
                          <a:pt x="774" y="0"/>
                        </a:lnTo>
                        <a:lnTo>
                          <a:pt x="780" y="0"/>
                        </a:lnTo>
                        <a:lnTo>
                          <a:pt x="780" y="0"/>
                        </a:lnTo>
                        <a:lnTo>
                          <a:pt x="780" y="0"/>
                        </a:lnTo>
                        <a:lnTo>
                          <a:pt x="780" y="0"/>
                        </a:lnTo>
                        <a:lnTo>
                          <a:pt x="780" y="0"/>
                        </a:lnTo>
                        <a:lnTo>
                          <a:pt x="780" y="0"/>
                        </a:lnTo>
                        <a:lnTo>
                          <a:pt x="786" y="0"/>
                        </a:lnTo>
                        <a:lnTo>
                          <a:pt x="786" y="0"/>
                        </a:lnTo>
                        <a:lnTo>
                          <a:pt x="786" y="0"/>
                        </a:lnTo>
                        <a:lnTo>
                          <a:pt x="786" y="0"/>
                        </a:lnTo>
                        <a:lnTo>
                          <a:pt x="786" y="0"/>
                        </a:lnTo>
                        <a:lnTo>
                          <a:pt x="786" y="0"/>
                        </a:lnTo>
                        <a:lnTo>
                          <a:pt x="792" y="0"/>
                        </a:lnTo>
                        <a:lnTo>
                          <a:pt x="792" y="0"/>
                        </a:lnTo>
                        <a:lnTo>
                          <a:pt x="792" y="0"/>
                        </a:lnTo>
                        <a:lnTo>
                          <a:pt x="792" y="0"/>
                        </a:lnTo>
                        <a:lnTo>
                          <a:pt x="792" y="0"/>
                        </a:lnTo>
                        <a:lnTo>
                          <a:pt x="792" y="0"/>
                        </a:lnTo>
                        <a:lnTo>
                          <a:pt x="799" y="0"/>
                        </a:lnTo>
                        <a:lnTo>
                          <a:pt x="799" y="0"/>
                        </a:lnTo>
                        <a:lnTo>
                          <a:pt x="799" y="0"/>
                        </a:lnTo>
                        <a:lnTo>
                          <a:pt x="799" y="0"/>
                        </a:lnTo>
                        <a:lnTo>
                          <a:pt x="799" y="0"/>
                        </a:lnTo>
                        <a:lnTo>
                          <a:pt x="799" y="0"/>
                        </a:lnTo>
                        <a:lnTo>
                          <a:pt x="805" y="0"/>
                        </a:lnTo>
                        <a:lnTo>
                          <a:pt x="805" y="0"/>
                        </a:lnTo>
                        <a:lnTo>
                          <a:pt x="805" y="0"/>
                        </a:lnTo>
                        <a:lnTo>
                          <a:pt x="805" y="0"/>
                        </a:lnTo>
                        <a:lnTo>
                          <a:pt x="805" y="0"/>
                        </a:lnTo>
                        <a:lnTo>
                          <a:pt x="805" y="0"/>
                        </a:lnTo>
                        <a:lnTo>
                          <a:pt x="811" y="0"/>
                        </a:lnTo>
                        <a:lnTo>
                          <a:pt x="811" y="0"/>
                        </a:lnTo>
                        <a:lnTo>
                          <a:pt x="811" y="0"/>
                        </a:lnTo>
                        <a:lnTo>
                          <a:pt x="811" y="0"/>
                        </a:lnTo>
                        <a:lnTo>
                          <a:pt x="811" y="0"/>
                        </a:lnTo>
                        <a:lnTo>
                          <a:pt x="811" y="0"/>
                        </a:lnTo>
                        <a:lnTo>
                          <a:pt x="817" y="0"/>
                        </a:lnTo>
                        <a:lnTo>
                          <a:pt x="817" y="0"/>
                        </a:lnTo>
                        <a:lnTo>
                          <a:pt x="817" y="0"/>
                        </a:lnTo>
                        <a:lnTo>
                          <a:pt x="817" y="0"/>
                        </a:lnTo>
                        <a:lnTo>
                          <a:pt x="817" y="0"/>
                        </a:lnTo>
                        <a:lnTo>
                          <a:pt x="817" y="0"/>
                        </a:lnTo>
                        <a:lnTo>
                          <a:pt x="824" y="0"/>
                        </a:lnTo>
                        <a:lnTo>
                          <a:pt x="824" y="0"/>
                        </a:lnTo>
                        <a:lnTo>
                          <a:pt x="824" y="0"/>
                        </a:lnTo>
                        <a:lnTo>
                          <a:pt x="824" y="0"/>
                        </a:lnTo>
                        <a:lnTo>
                          <a:pt x="824" y="0"/>
                        </a:lnTo>
                        <a:lnTo>
                          <a:pt x="824" y="0"/>
                        </a:lnTo>
                        <a:lnTo>
                          <a:pt x="830" y="0"/>
                        </a:lnTo>
                        <a:lnTo>
                          <a:pt x="830" y="0"/>
                        </a:lnTo>
                        <a:lnTo>
                          <a:pt x="830" y="0"/>
                        </a:lnTo>
                        <a:lnTo>
                          <a:pt x="830" y="0"/>
                        </a:lnTo>
                        <a:lnTo>
                          <a:pt x="830" y="0"/>
                        </a:lnTo>
                        <a:lnTo>
                          <a:pt x="830" y="0"/>
                        </a:lnTo>
                        <a:lnTo>
                          <a:pt x="836" y="0"/>
                        </a:lnTo>
                        <a:lnTo>
                          <a:pt x="836" y="0"/>
                        </a:lnTo>
                        <a:lnTo>
                          <a:pt x="836" y="0"/>
                        </a:lnTo>
                        <a:lnTo>
                          <a:pt x="836" y="0"/>
                        </a:lnTo>
                        <a:lnTo>
                          <a:pt x="836" y="0"/>
                        </a:lnTo>
                        <a:lnTo>
                          <a:pt x="836" y="0"/>
                        </a:lnTo>
                        <a:lnTo>
                          <a:pt x="842" y="0"/>
                        </a:lnTo>
                        <a:lnTo>
                          <a:pt x="842" y="0"/>
                        </a:lnTo>
                        <a:lnTo>
                          <a:pt x="842" y="0"/>
                        </a:lnTo>
                        <a:lnTo>
                          <a:pt x="842" y="0"/>
                        </a:lnTo>
                        <a:lnTo>
                          <a:pt x="842" y="0"/>
                        </a:lnTo>
                        <a:lnTo>
                          <a:pt x="842" y="0"/>
                        </a:lnTo>
                        <a:lnTo>
                          <a:pt x="848" y="0"/>
                        </a:lnTo>
                        <a:lnTo>
                          <a:pt x="848" y="0"/>
                        </a:lnTo>
                        <a:lnTo>
                          <a:pt x="848" y="0"/>
                        </a:lnTo>
                        <a:lnTo>
                          <a:pt x="848" y="0"/>
                        </a:lnTo>
                        <a:lnTo>
                          <a:pt x="848" y="0"/>
                        </a:lnTo>
                        <a:lnTo>
                          <a:pt x="848" y="0"/>
                        </a:lnTo>
                        <a:lnTo>
                          <a:pt x="855" y="0"/>
                        </a:lnTo>
                        <a:lnTo>
                          <a:pt x="855" y="0"/>
                        </a:lnTo>
                        <a:lnTo>
                          <a:pt x="855" y="0"/>
                        </a:lnTo>
                        <a:lnTo>
                          <a:pt x="855" y="0"/>
                        </a:lnTo>
                        <a:lnTo>
                          <a:pt x="855" y="0"/>
                        </a:lnTo>
                        <a:lnTo>
                          <a:pt x="855" y="0"/>
                        </a:lnTo>
                        <a:lnTo>
                          <a:pt x="861" y="0"/>
                        </a:lnTo>
                        <a:lnTo>
                          <a:pt x="861" y="0"/>
                        </a:lnTo>
                        <a:lnTo>
                          <a:pt x="861" y="0"/>
                        </a:lnTo>
                        <a:lnTo>
                          <a:pt x="861" y="0"/>
                        </a:lnTo>
                        <a:lnTo>
                          <a:pt x="861" y="0"/>
                        </a:lnTo>
                        <a:lnTo>
                          <a:pt x="861" y="0"/>
                        </a:lnTo>
                        <a:lnTo>
                          <a:pt x="867" y="0"/>
                        </a:lnTo>
                        <a:lnTo>
                          <a:pt x="867" y="0"/>
                        </a:lnTo>
                        <a:lnTo>
                          <a:pt x="867" y="0"/>
                        </a:lnTo>
                        <a:lnTo>
                          <a:pt x="867" y="0"/>
                        </a:lnTo>
                        <a:lnTo>
                          <a:pt x="867" y="0"/>
                        </a:lnTo>
                        <a:lnTo>
                          <a:pt x="867" y="0"/>
                        </a:lnTo>
                        <a:lnTo>
                          <a:pt x="873" y="0"/>
                        </a:lnTo>
                        <a:lnTo>
                          <a:pt x="873" y="0"/>
                        </a:lnTo>
                        <a:lnTo>
                          <a:pt x="873" y="0"/>
                        </a:lnTo>
                        <a:lnTo>
                          <a:pt x="873" y="0"/>
                        </a:lnTo>
                        <a:lnTo>
                          <a:pt x="873" y="0"/>
                        </a:lnTo>
                        <a:lnTo>
                          <a:pt x="873" y="0"/>
                        </a:lnTo>
                        <a:lnTo>
                          <a:pt x="880" y="0"/>
                        </a:lnTo>
                        <a:lnTo>
                          <a:pt x="880" y="0"/>
                        </a:lnTo>
                        <a:lnTo>
                          <a:pt x="880" y="0"/>
                        </a:lnTo>
                        <a:lnTo>
                          <a:pt x="880" y="0"/>
                        </a:lnTo>
                        <a:lnTo>
                          <a:pt x="880" y="0"/>
                        </a:lnTo>
                        <a:lnTo>
                          <a:pt x="880" y="0"/>
                        </a:lnTo>
                        <a:lnTo>
                          <a:pt x="886" y="0"/>
                        </a:lnTo>
                        <a:lnTo>
                          <a:pt x="886" y="0"/>
                        </a:lnTo>
                        <a:lnTo>
                          <a:pt x="886" y="0"/>
                        </a:lnTo>
                        <a:lnTo>
                          <a:pt x="886" y="0"/>
                        </a:lnTo>
                        <a:lnTo>
                          <a:pt x="886" y="0"/>
                        </a:lnTo>
                        <a:lnTo>
                          <a:pt x="886" y="0"/>
                        </a:lnTo>
                        <a:lnTo>
                          <a:pt x="892" y="0"/>
                        </a:lnTo>
                        <a:lnTo>
                          <a:pt x="892" y="0"/>
                        </a:lnTo>
                        <a:lnTo>
                          <a:pt x="892" y="0"/>
                        </a:lnTo>
                        <a:lnTo>
                          <a:pt x="892" y="0"/>
                        </a:lnTo>
                        <a:lnTo>
                          <a:pt x="892" y="0"/>
                        </a:lnTo>
                        <a:lnTo>
                          <a:pt x="892" y="0"/>
                        </a:lnTo>
                        <a:lnTo>
                          <a:pt x="892" y="0"/>
                        </a:lnTo>
                        <a:lnTo>
                          <a:pt x="898" y="0"/>
                        </a:lnTo>
                        <a:lnTo>
                          <a:pt x="898" y="0"/>
                        </a:lnTo>
                        <a:lnTo>
                          <a:pt x="898" y="0"/>
                        </a:lnTo>
                        <a:lnTo>
                          <a:pt x="898" y="0"/>
                        </a:lnTo>
                        <a:lnTo>
                          <a:pt x="898" y="0"/>
                        </a:lnTo>
                        <a:lnTo>
                          <a:pt x="905" y="0"/>
                        </a:lnTo>
                        <a:lnTo>
                          <a:pt x="905" y="0"/>
                        </a:lnTo>
                        <a:lnTo>
                          <a:pt x="905" y="0"/>
                        </a:lnTo>
                        <a:lnTo>
                          <a:pt x="905" y="0"/>
                        </a:lnTo>
                        <a:lnTo>
                          <a:pt x="905" y="0"/>
                        </a:lnTo>
                        <a:lnTo>
                          <a:pt x="905" y="0"/>
                        </a:lnTo>
                        <a:lnTo>
                          <a:pt x="911" y="0"/>
                        </a:lnTo>
                        <a:lnTo>
                          <a:pt x="911" y="0"/>
                        </a:lnTo>
                        <a:lnTo>
                          <a:pt x="911" y="0"/>
                        </a:lnTo>
                        <a:lnTo>
                          <a:pt x="911" y="0"/>
                        </a:lnTo>
                        <a:lnTo>
                          <a:pt x="911" y="0"/>
                        </a:lnTo>
                        <a:lnTo>
                          <a:pt x="911" y="0"/>
                        </a:lnTo>
                        <a:lnTo>
                          <a:pt x="917" y="0"/>
                        </a:lnTo>
                        <a:lnTo>
                          <a:pt x="917" y="0"/>
                        </a:lnTo>
                        <a:lnTo>
                          <a:pt x="917" y="0"/>
                        </a:lnTo>
                        <a:lnTo>
                          <a:pt x="917" y="0"/>
                        </a:lnTo>
                        <a:lnTo>
                          <a:pt x="917" y="0"/>
                        </a:lnTo>
                        <a:lnTo>
                          <a:pt x="917" y="0"/>
                        </a:lnTo>
                        <a:lnTo>
                          <a:pt x="917" y="0"/>
                        </a:lnTo>
                        <a:lnTo>
                          <a:pt x="923" y="0"/>
                        </a:lnTo>
                        <a:lnTo>
                          <a:pt x="923" y="0"/>
                        </a:lnTo>
                        <a:lnTo>
                          <a:pt x="923" y="0"/>
                        </a:lnTo>
                        <a:lnTo>
                          <a:pt x="923" y="0"/>
                        </a:lnTo>
                        <a:lnTo>
                          <a:pt x="923" y="0"/>
                        </a:lnTo>
                        <a:lnTo>
                          <a:pt x="930" y="0"/>
                        </a:lnTo>
                        <a:lnTo>
                          <a:pt x="930" y="0"/>
                        </a:lnTo>
                        <a:lnTo>
                          <a:pt x="930" y="0"/>
                        </a:lnTo>
                        <a:lnTo>
                          <a:pt x="930" y="0"/>
                        </a:lnTo>
                        <a:lnTo>
                          <a:pt x="930" y="0"/>
                        </a:lnTo>
                        <a:lnTo>
                          <a:pt x="930" y="0"/>
                        </a:lnTo>
                        <a:lnTo>
                          <a:pt x="936" y="0"/>
                        </a:lnTo>
                        <a:lnTo>
                          <a:pt x="936" y="0"/>
                        </a:lnTo>
                        <a:lnTo>
                          <a:pt x="936" y="0"/>
                        </a:lnTo>
                        <a:lnTo>
                          <a:pt x="936" y="0"/>
                        </a:lnTo>
                        <a:lnTo>
                          <a:pt x="936" y="0"/>
                        </a:lnTo>
                        <a:lnTo>
                          <a:pt x="936" y="0"/>
                        </a:lnTo>
                        <a:lnTo>
                          <a:pt x="942" y="0"/>
                        </a:lnTo>
                        <a:lnTo>
                          <a:pt x="942" y="0"/>
                        </a:lnTo>
                        <a:lnTo>
                          <a:pt x="942" y="0"/>
                        </a:lnTo>
                        <a:lnTo>
                          <a:pt x="942" y="0"/>
                        </a:lnTo>
                        <a:lnTo>
                          <a:pt x="942" y="0"/>
                        </a:lnTo>
                        <a:lnTo>
                          <a:pt x="942" y="0"/>
                        </a:lnTo>
                        <a:lnTo>
                          <a:pt x="942" y="0"/>
                        </a:lnTo>
                        <a:lnTo>
                          <a:pt x="948" y="0"/>
                        </a:lnTo>
                        <a:lnTo>
                          <a:pt x="948" y="0"/>
                        </a:lnTo>
                        <a:lnTo>
                          <a:pt x="948" y="0"/>
                        </a:lnTo>
                        <a:lnTo>
                          <a:pt x="948" y="0"/>
                        </a:lnTo>
                        <a:lnTo>
                          <a:pt x="948" y="0"/>
                        </a:lnTo>
                        <a:lnTo>
                          <a:pt x="948" y="0"/>
                        </a:lnTo>
                        <a:lnTo>
                          <a:pt x="955" y="0"/>
                        </a:lnTo>
                        <a:lnTo>
                          <a:pt x="955" y="0"/>
                        </a:lnTo>
                        <a:lnTo>
                          <a:pt x="955" y="0"/>
                        </a:lnTo>
                        <a:lnTo>
                          <a:pt x="955" y="0"/>
                        </a:lnTo>
                        <a:lnTo>
                          <a:pt x="955" y="0"/>
                        </a:lnTo>
                        <a:lnTo>
                          <a:pt x="961" y="0"/>
                        </a:lnTo>
                        <a:lnTo>
                          <a:pt x="961" y="0"/>
                        </a:lnTo>
                        <a:lnTo>
                          <a:pt x="961" y="0"/>
                        </a:lnTo>
                        <a:lnTo>
                          <a:pt x="961" y="0"/>
                        </a:lnTo>
                        <a:lnTo>
                          <a:pt x="961" y="0"/>
                        </a:lnTo>
                        <a:lnTo>
                          <a:pt x="961" y="0"/>
                        </a:lnTo>
                        <a:lnTo>
                          <a:pt x="961" y="0"/>
                        </a:lnTo>
                        <a:lnTo>
                          <a:pt x="967" y="0"/>
                        </a:lnTo>
                        <a:lnTo>
                          <a:pt x="967" y="0"/>
                        </a:lnTo>
                        <a:lnTo>
                          <a:pt x="967" y="0"/>
                        </a:lnTo>
                        <a:lnTo>
                          <a:pt x="967" y="0"/>
                        </a:lnTo>
                        <a:lnTo>
                          <a:pt x="967" y="0"/>
                        </a:lnTo>
                        <a:lnTo>
                          <a:pt x="967" y="0"/>
                        </a:lnTo>
                        <a:lnTo>
                          <a:pt x="973" y="0"/>
                        </a:lnTo>
                        <a:lnTo>
                          <a:pt x="973" y="0"/>
                        </a:lnTo>
                        <a:lnTo>
                          <a:pt x="973" y="0"/>
                        </a:lnTo>
                        <a:lnTo>
                          <a:pt x="973" y="0"/>
                        </a:lnTo>
                        <a:lnTo>
                          <a:pt x="973" y="0"/>
                        </a:lnTo>
                        <a:lnTo>
                          <a:pt x="973" y="0"/>
                        </a:lnTo>
                        <a:lnTo>
                          <a:pt x="980" y="0"/>
                        </a:lnTo>
                        <a:lnTo>
                          <a:pt x="980" y="0"/>
                        </a:lnTo>
                        <a:lnTo>
                          <a:pt x="980" y="0"/>
                        </a:lnTo>
                        <a:lnTo>
                          <a:pt x="980" y="0"/>
                        </a:lnTo>
                        <a:lnTo>
                          <a:pt x="980" y="0"/>
                        </a:lnTo>
                        <a:lnTo>
                          <a:pt x="980" y="0"/>
                        </a:lnTo>
                        <a:lnTo>
                          <a:pt x="986" y="0"/>
                        </a:lnTo>
                        <a:lnTo>
                          <a:pt x="986" y="0"/>
                        </a:lnTo>
                        <a:lnTo>
                          <a:pt x="986" y="0"/>
                        </a:lnTo>
                        <a:lnTo>
                          <a:pt x="986" y="0"/>
                        </a:lnTo>
                        <a:lnTo>
                          <a:pt x="986" y="0"/>
                        </a:lnTo>
                        <a:lnTo>
                          <a:pt x="992" y="0"/>
                        </a:lnTo>
                        <a:lnTo>
                          <a:pt x="992" y="0"/>
                        </a:lnTo>
                        <a:lnTo>
                          <a:pt x="992" y="0"/>
                        </a:lnTo>
                        <a:lnTo>
                          <a:pt x="992" y="0"/>
                        </a:lnTo>
                        <a:lnTo>
                          <a:pt x="992" y="0"/>
                        </a:lnTo>
                        <a:lnTo>
                          <a:pt x="992" y="0"/>
                        </a:lnTo>
                        <a:lnTo>
                          <a:pt x="998" y="0"/>
                        </a:lnTo>
                        <a:lnTo>
                          <a:pt x="998" y="0"/>
                        </a:lnTo>
                        <a:lnTo>
                          <a:pt x="998" y="0"/>
                        </a:lnTo>
                        <a:lnTo>
                          <a:pt x="998" y="0"/>
                        </a:lnTo>
                        <a:lnTo>
                          <a:pt x="998" y="0"/>
                        </a:lnTo>
                        <a:lnTo>
                          <a:pt x="998" y="0"/>
                        </a:lnTo>
                        <a:lnTo>
                          <a:pt x="998" y="0"/>
                        </a:lnTo>
                        <a:lnTo>
                          <a:pt x="1004" y="0"/>
                        </a:lnTo>
                        <a:lnTo>
                          <a:pt x="1004" y="0"/>
                        </a:lnTo>
                        <a:lnTo>
                          <a:pt x="1004" y="0"/>
                        </a:lnTo>
                        <a:lnTo>
                          <a:pt x="1004" y="0"/>
                        </a:lnTo>
                        <a:lnTo>
                          <a:pt x="1004" y="0"/>
                        </a:lnTo>
                        <a:lnTo>
                          <a:pt x="1004" y="0"/>
                        </a:lnTo>
                        <a:lnTo>
                          <a:pt x="1011" y="0"/>
                        </a:lnTo>
                        <a:lnTo>
                          <a:pt x="1011" y="0"/>
                        </a:lnTo>
                        <a:lnTo>
                          <a:pt x="1011" y="0"/>
                        </a:lnTo>
                        <a:lnTo>
                          <a:pt x="1011" y="0"/>
                        </a:lnTo>
                        <a:lnTo>
                          <a:pt x="1011" y="0"/>
                        </a:lnTo>
                        <a:lnTo>
                          <a:pt x="1011" y="0"/>
                        </a:lnTo>
                        <a:lnTo>
                          <a:pt x="1017" y="0"/>
                        </a:lnTo>
                        <a:lnTo>
                          <a:pt x="1017" y="0"/>
                        </a:lnTo>
                        <a:lnTo>
                          <a:pt x="1017" y="0"/>
                        </a:lnTo>
                        <a:lnTo>
                          <a:pt x="1017" y="0"/>
                        </a:lnTo>
                        <a:lnTo>
                          <a:pt x="1017" y="0"/>
                        </a:lnTo>
                        <a:lnTo>
                          <a:pt x="1023" y="0"/>
                        </a:lnTo>
                        <a:lnTo>
                          <a:pt x="1023" y="0"/>
                        </a:lnTo>
                        <a:lnTo>
                          <a:pt x="1023" y="0"/>
                        </a:lnTo>
                        <a:lnTo>
                          <a:pt x="1023" y="0"/>
                        </a:lnTo>
                        <a:lnTo>
                          <a:pt x="1023" y="0"/>
                        </a:lnTo>
                        <a:lnTo>
                          <a:pt x="1023" y="0"/>
                        </a:lnTo>
                        <a:lnTo>
                          <a:pt x="1029" y="0"/>
                        </a:lnTo>
                        <a:lnTo>
                          <a:pt x="1029" y="0"/>
                        </a:lnTo>
                        <a:lnTo>
                          <a:pt x="1029" y="0"/>
                        </a:lnTo>
                        <a:lnTo>
                          <a:pt x="1029" y="0"/>
                        </a:lnTo>
                        <a:lnTo>
                          <a:pt x="1029" y="0"/>
                        </a:lnTo>
                        <a:lnTo>
                          <a:pt x="1029" y="0"/>
                        </a:lnTo>
                        <a:lnTo>
                          <a:pt x="1036" y="0"/>
                        </a:lnTo>
                        <a:lnTo>
                          <a:pt x="1036" y="0"/>
                        </a:lnTo>
                        <a:lnTo>
                          <a:pt x="1036" y="0"/>
                        </a:lnTo>
                        <a:lnTo>
                          <a:pt x="1036" y="0"/>
                        </a:lnTo>
                        <a:lnTo>
                          <a:pt x="1036" y="0"/>
                        </a:lnTo>
                        <a:lnTo>
                          <a:pt x="1036" y="0"/>
                        </a:lnTo>
                        <a:lnTo>
                          <a:pt x="1036" y="0"/>
                        </a:lnTo>
                        <a:lnTo>
                          <a:pt x="1042" y="0"/>
                        </a:lnTo>
                        <a:lnTo>
                          <a:pt x="1042" y="0"/>
                        </a:lnTo>
                        <a:lnTo>
                          <a:pt x="1042" y="0"/>
                        </a:lnTo>
                        <a:lnTo>
                          <a:pt x="1042" y="0"/>
                        </a:lnTo>
                        <a:lnTo>
                          <a:pt x="1042" y="0"/>
                        </a:lnTo>
                        <a:lnTo>
                          <a:pt x="1042" y="0"/>
                        </a:lnTo>
                        <a:lnTo>
                          <a:pt x="1048" y="0"/>
                        </a:lnTo>
                        <a:lnTo>
                          <a:pt x="1048" y="0"/>
                        </a:lnTo>
                        <a:lnTo>
                          <a:pt x="1048" y="0"/>
                        </a:lnTo>
                        <a:lnTo>
                          <a:pt x="1048" y="0"/>
                        </a:lnTo>
                        <a:lnTo>
                          <a:pt x="1048" y="0"/>
                        </a:lnTo>
                        <a:lnTo>
                          <a:pt x="1048" y="0"/>
                        </a:lnTo>
                        <a:lnTo>
                          <a:pt x="1054" y="0"/>
                        </a:lnTo>
                        <a:lnTo>
                          <a:pt x="1054" y="0"/>
                        </a:lnTo>
                        <a:lnTo>
                          <a:pt x="1054" y="0"/>
                        </a:lnTo>
                        <a:lnTo>
                          <a:pt x="1054" y="0"/>
                        </a:lnTo>
                        <a:lnTo>
                          <a:pt x="1054" y="0"/>
                        </a:lnTo>
                        <a:lnTo>
                          <a:pt x="1061" y="0"/>
                        </a:lnTo>
                        <a:lnTo>
                          <a:pt x="1061" y="0"/>
                        </a:lnTo>
                        <a:lnTo>
                          <a:pt x="1061" y="0"/>
                        </a:lnTo>
                        <a:lnTo>
                          <a:pt x="1061" y="0"/>
                        </a:lnTo>
                        <a:lnTo>
                          <a:pt x="1061" y="0"/>
                        </a:lnTo>
                        <a:lnTo>
                          <a:pt x="1061" y="0"/>
                        </a:lnTo>
                        <a:lnTo>
                          <a:pt x="1067" y="0"/>
                        </a:lnTo>
                        <a:lnTo>
                          <a:pt x="1067" y="0"/>
                        </a:lnTo>
                        <a:lnTo>
                          <a:pt x="1067" y="0"/>
                        </a:lnTo>
                        <a:lnTo>
                          <a:pt x="1067" y="0"/>
                        </a:lnTo>
                        <a:lnTo>
                          <a:pt x="1067" y="0"/>
                        </a:lnTo>
                        <a:lnTo>
                          <a:pt x="1067" y="0"/>
                        </a:lnTo>
                        <a:lnTo>
                          <a:pt x="1067" y="0"/>
                        </a:lnTo>
                        <a:lnTo>
                          <a:pt x="1073" y="0"/>
                        </a:lnTo>
                        <a:lnTo>
                          <a:pt x="1073" y="0"/>
                        </a:lnTo>
                        <a:lnTo>
                          <a:pt x="1073" y="0"/>
                        </a:lnTo>
                        <a:lnTo>
                          <a:pt x="1073" y="0"/>
                        </a:lnTo>
                        <a:lnTo>
                          <a:pt x="1073" y="0"/>
                        </a:lnTo>
                        <a:lnTo>
                          <a:pt x="1073" y="0"/>
                        </a:lnTo>
                        <a:lnTo>
                          <a:pt x="1079" y="0"/>
                        </a:lnTo>
                        <a:lnTo>
                          <a:pt x="1079" y="0"/>
                        </a:lnTo>
                        <a:lnTo>
                          <a:pt x="1079" y="0"/>
                        </a:lnTo>
                        <a:lnTo>
                          <a:pt x="1079" y="0"/>
                        </a:lnTo>
                        <a:lnTo>
                          <a:pt x="1079" y="0"/>
                        </a:lnTo>
                        <a:lnTo>
                          <a:pt x="1079" y="0"/>
                        </a:lnTo>
                        <a:lnTo>
                          <a:pt x="1086" y="0"/>
                        </a:lnTo>
                        <a:lnTo>
                          <a:pt x="1086" y="0"/>
                        </a:lnTo>
                        <a:lnTo>
                          <a:pt x="1086" y="0"/>
                        </a:lnTo>
                        <a:lnTo>
                          <a:pt x="1086" y="0"/>
                        </a:lnTo>
                        <a:lnTo>
                          <a:pt x="1086" y="0"/>
                        </a:lnTo>
                        <a:lnTo>
                          <a:pt x="1086" y="0"/>
                        </a:lnTo>
                        <a:lnTo>
                          <a:pt x="1092" y="0"/>
                        </a:lnTo>
                        <a:lnTo>
                          <a:pt x="1092" y="0"/>
                        </a:lnTo>
                        <a:lnTo>
                          <a:pt x="1092" y="0"/>
                        </a:lnTo>
                        <a:lnTo>
                          <a:pt x="1092" y="0"/>
                        </a:lnTo>
                        <a:lnTo>
                          <a:pt x="1092" y="0"/>
                        </a:lnTo>
                        <a:lnTo>
                          <a:pt x="1092" y="0"/>
                        </a:lnTo>
                        <a:lnTo>
                          <a:pt x="1098" y="0"/>
                        </a:lnTo>
                        <a:lnTo>
                          <a:pt x="1098" y="0"/>
                        </a:lnTo>
                        <a:lnTo>
                          <a:pt x="1098" y="0"/>
                        </a:lnTo>
                        <a:lnTo>
                          <a:pt x="1098" y="0"/>
                        </a:lnTo>
                        <a:lnTo>
                          <a:pt x="1098" y="0"/>
                        </a:lnTo>
                        <a:lnTo>
                          <a:pt x="1098" y="0"/>
                        </a:lnTo>
                        <a:lnTo>
                          <a:pt x="1104" y="0"/>
                        </a:lnTo>
                        <a:lnTo>
                          <a:pt x="1104" y="0"/>
                        </a:lnTo>
                        <a:lnTo>
                          <a:pt x="1104" y="0"/>
                        </a:lnTo>
                        <a:lnTo>
                          <a:pt x="1104" y="0"/>
                        </a:lnTo>
                        <a:lnTo>
                          <a:pt x="1104" y="0"/>
                        </a:lnTo>
                        <a:lnTo>
                          <a:pt x="1104" y="0"/>
                        </a:lnTo>
                        <a:lnTo>
                          <a:pt x="1111" y="0"/>
                        </a:lnTo>
                        <a:lnTo>
                          <a:pt x="1111" y="0"/>
                        </a:lnTo>
                        <a:lnTo>
                          <a:pt x="1111" y="0"/>
                        </a:lnTo>
                        <a:lnTo>
                          <a:pt x="1111" y="0"/>
                        </a:lnTo>
                        <a:lnTo>
                          <a:pt x="1111" y="0"/>
                        </a:lnTo>
                        <a:lnTo>
                          <a:pt x="1111" y="0"/>
                        </a:lnTo>
                        <a:lnTo>
                          <a:pt x="1117" y="0"/>
                        </a:lnTo>
                        <a:lnTo>
                          <a:pt x="1117" y="0"/>
                        </a:lnTo>
                        <a:lnTo>
                          <a:pt x="1117" y="0"/>
                        </a:lnTo>
                        <a:lnTo>
                          <a:pt x="1117" y="0"/>
                        </a:lnTo>
                        <a:lnTo>
                          <a:pt x="1117" y="0"/>
                        </a:lnTo>
                        <a:lnTo>
                          <a:pt x="1117" y="0"/>
                        </a:lnTo>
                        <a:lnTo>
                          <a:pt x="1123" y="0"/>
                        </a:lnTo>
                        <a:lnTo>
                          <a:pt x="1123" y="0"/>
                        </a:lnTo>
                        <a:lnTo>
                          <a:pt x="1123" y="0"/>
                        </a:lnTo>
                        <a:lnTo>
                          <a:pt x="1123" y="0"/>
                        </a:lnTo>
                        <a:lnTo>
                          <a:pt x="1123" y="0"/>
                        </a:lnTo>
                        <a:lnTo>
                          <a:pt x="1123" y="0"/>
                        </a:lnTo>
                        <a:lnTo>
                          <a:pt x="1129" y="0"/>
                        </a:lnTo>
                        <a:lnTo>
                          <a:pt x="1129" y="0"/>
                        </a:lnTo>
                        <a:lnTo>
                          <a:pt x="1129" y="0"/>
                        </a:lnTo>
                        <a:lnTo>
                          <a:pt x="1129" y="0"/>
                        </a:lnTo>
                        <a:lnTo>
                          <a:pt x="1129" y="0"/>
                        </a:lnTo>
                        <a:lnTo>
                          <a:pt x="1129" y="0"/>
                        </a:lnTo>
                        <a:lnTo>
                          <a:pt x="1136" y="0"/>
                        </a:lnTo>
                        <a:lnTo>
                          <a:pt x="1136" y="0"/>
                        </a:lnTo>
                        <a:lnTo>
                          <a:pt x="1136" y="0"/>
                        </a:lnTo>
                        <a:lnTo>
                          <a:pt x="1136" y="0"/>
                        </a:lnTo>
                        <a:lnTo>
                          <a:pt x="1136" y="0"/>
                        </a:lnTo>
                        <a:lnTo>
                          <a:pt x="1136" y="0"/>
                        </a:lnTo>
                        <a:lnTo>
                          <a:pt x="1142" y="0"/>
                        </a:lnTo>
                        <a:lnTo>
                          <a:pt x="1142" y="0"/>
                        </a:lnTo>
                        <a:lnTo>
                          <a:pt x="1142" y="0"/>
                        </a:lnTo>
                        <a:lnTo>
                          <a:pt x="1142" y="0"/>
                        </a:lnTo>
                        <a:lnTo>
                          <a:pt x="1142" y="0"/>
                        </a:lnTo>
                        <a:lnTo>
                          <a:pt x="1142" y="0"/>
                        </a:lnTo>
                        <a:lnTo>
                          <a:pt x="1148" y="0"/>
                        </a:lnTo>
                        <a:lnTo>
                          <a:pt x="1148" y="0"/>
                        </a:lnTo>
                        <a:lnTo>
                          <a:pt x="1148" y="0"/>
                        </a:lnTo>
                        <a:lnTo>
                          <a:pt x="1148" y="0"/>
                        </a:lnTo>
                        <a:lnTo>
                          <a:pt x="1148" y="0"/>
                        </a:lnTo>
                        <a:lnTo>
                          <a:pt x="1148" y="0"/>
                        </a:lnTo>
                        <a:lnTo>
                          <a:pt x="1154" y="0"/>
                        </a:lnTo>
                        <a:lnTo>
                          <a:pt x="1154" y="0"/>
                        </a:lnTo>
                        <a:lnTo>
                          <a:pt x="1154" y="0"/>
                        </a:lnTo>
                        <a:lnTo>
                          <a:pt x="1154" y="0"/>
                        </a:lnTo>
                        <a:lnTo>
                          <a:pt x="1154" y="0"/>
                        </a:lnTo>
                        <a:lnTo>
                          <a:pt x="1154" y="0"/>
                        </a:lnTo>
                        <a:lnTo>
                          <a:pt x="1160" y="0"/>
                        </a:lnTo>
                        <a:lnTo>
                          <a:pt x="1160" y="0"/>
                        </a:lnTo>
                        <a:lnTo>
                          <a:pt x="1160" y="0"/>
                        </a:lnTo>
                        <a:lnTo>
                          <a:pt x="1160" y="0"/>
                        </a:lnTo>
                        <a:lnTo>
                          <a:pt x="1160" y="0"/>
                        </a:lnTo>
                        <a:lnTo>
                          <a:pt x="1160" y="0"/>
                        </a:lnTo>
                        <a:lnTo>
                          <a:pt x="1167" y="0"/>
                        </a:lnTo>
                        <a:lnTo>
                          <a:pt x="1167" y="0"/>
                        </a:lnTo>
                        <a:lnTo>
                          <a:pt x="1167" y="0"/>
                        </a:lnTo>
                        <a:lnTo>
                          <a:pt x="1167" y="0"/>
                        </a:lnTo>
                        <a:lnTo>
                          <a:pt x="1167" y="0"/>
                        </a:lnTo>
                        <a:lnTo>
                          <a:pt x="1167" y="0"/>
                        </a:lnTo>
                        <a:lnTo>
                          <a:pt x="1173" y="0"/>
                        </a:lnTo>
                        <a:lnTo>
                          <a:pt x="1173" y="0"/>
                        </a:lnTo>
                        <a:lnTo>
                          <a:pt x="1173" y="0"/>
                        </a:lnTo>
                        <a:lnTo>
                          <a:pt x="1173" y="0"/>
                        </a:lnTo>
                        <a:lnTo>
                          <a:pt x="1173" y="0"/>
                        </a:lnTo>
                        <a:lnTo>
                          <a:pt x="1173" y="0"/>
                        </a:lnTo>
                        <a:lnTo>
                          <a:pt x="1179" y="0"/>
                        </a:lnTo>
                        <a:lnTo>
                          <a:pt x="1179" y="0"/>
                        </a:lnTo>
                        <a:lnTo>
                          <a:pt x="1179" y="0"/>
                        </a:lnTo>
                        <a:lnTo>
                          <a:pt x="1179" y="0"/>
                        </a:lnTo>
                        <a:lnTo>
                          <a:pt x="1179" y="0"/>
                        </a:lnTo>
                        <a:lnTo>
                          <a:pt x="1179" y="0"/>
                        </a:lnTo>
                        <a:lnTo>
                          <a:pt x="1185" y="0"/>
                        </a:lnTo>
                        <a:lnTo>
                          <a:pt x="1185" y="0"/>
                        </a:lnTo>
                        <a:lnTo>
                          <a:pt x="1185" y="0"/>
                        </a:lnTo>
                        <a:lnTo>
                          <a:pt x="1185" y="0"/>
                        </a:lnTo>
                        <a:lnTo>
                          <a:pt x="1185" y="0"/>
                        </a:lnTo>
                        <a:lnTo>
                          <a:pt x="1185" y="0"/>
                        </a:lnTo>
                        <a:lnTo>
                          <a:pt x="1192" y="0"/>
                        </a:lnTo>
                        <a:lnTo>
                          <a:pt x="1192" y="0"/>
                        </a:lnTo>
                        <a:lnTo>
                          <a:pt x="1192" y="0"/>
                        </a:lnTo>
                        <a:lnTo>
                          <a:pt x="1192" y="0"/>
                        </a:lnTo>
                        <a:lnTo>
                          <a:pt x="1192" y="0"/>
                        </a:lnTo>
                        <a:lnTo>
                          <a:pt x="1192" y="0"/>
                        </a:lnTo>
                        <a:lnTo>
                          <a:pt x="1198" y="0"/>
                        </a:lnTo>
                        <a:lnTo>
                          <a:pt x="1198" y="0"/>
                        </a:lnTo>
                        <a:lnTo>
                          <a:pt x="1198" y="0"/>
                        </a:lnTo>
                        <a:lnTo>
                          <a:pt x="1198" y="0"/>
                        </a:lnTo>
                        <a:lnTo>
                          <a:pt x="1198" y="0"/>
                        </a:lnTo>
                        <a:lnTo>
                          <a:pt x="1198" y="0"/>
                        </a:lnTo>
                        <a:lnTo>
                          <a:pt x="1204" y="0"/>
                        </a:lnTo>
                        <a:lnTo>
                          <a:pt x="1204" y="0"/>
                        </a:lnTo>
                        <a:lnTo>
                          <a:pt x="1204" y="0"/>
                        </a:lnTo>
                        <a:lnTo>
                          <a:pt x="1204" y="0"/>
                        </a:lnTo>
                        <a:lnTo>
                          <a:pt x="1204" y="0"/>
                        </a:lnTo>
                        <a:lnTo>
                          <a:pt x="1204" y="0"/>
                        </a:lnTo>
                        <a:lnTo>
                          <a:pt x="1210" y="0"/>
                        </a:lnTo>
                        <a:lnTo>
                          <a:pt x="1210" y="0"/>
                        </a:lnTo>
                        <a:lnTo>
                          <a:pt x="1210" y="0"/>
                        </a:lnTo>
                        <a:lnTo>
                          <a:pt x="1210" y="0"/>
                        </a:lnTo>
                        <a:lnTo>
                          <a:pt x="1210" y="0"/>
                        </a:lnTo>
                        <a:lnTo>
                          <a:pt x="1210" y="0"/>
                        </a:lnTo>
                        <a:lnTo>
                          <a:pt x="1217" y="0"/>
                        </a:lnTo>
                        <a:lnTo>
                          <a:pt x="1217" y="0"/>
                        </a:lnTo>
                        <a:lnTo>
                          <a:pt x="1217" y="0"/>
                        </a:lnTo>
                        <a:lnTo>
                          <a:pt x="1217" y="0"/>
                        </a:lnTo>
                        <a:lnTo>
                          <a:pt x="1217" y="0"/>
                        </a:lnTo>
                        <a:lnTo>
                          <a:pt x="1217" y="0"/>
                        </a:lnTo>
                        <a:lnTo>
                          <a:pt x="1223" y="0"/>
                        </a:lnTo>
                        <a:lnTo>
                          <a:pt x="1223" y="0"/>
                        </a:lnTo>
                        <a:lnTo>
                          <a:pt x="1223" y="0"/>
                        </a:lnTo>
                        <a:lnTo>
                          <a:pt x="1223" y="0"/>
                        </a:lnTo>
                        <a:lnTo>
                          <a:pt x="1223" y="0"/>
                        </a:lnTo>
                        <a:lnTo>
                          <a:pt x="1223" y="0"/>
                        </a:lnTo>
                        <a:lnTo>
                          <a:pt x="1229" y="0"/>
                        </a:lnTo>
                        <a:lnTo>
                          <a:pt x="1229" y="0"/>
                        </a:lnTo>
                        <a:lnTo>
                          <a:pt x="1229" y="0"/>
                        </a:lnTo>
                        <a:lnTo>
                          <a:pt x="1229" y="0"/>
                        </a:lnTo>
                        <a:lnTo>
                          <a:pt x="1229" y="0"/>
                        </a:lnTo>
                        <a:lnTo>
                          <a:pt x="1229" y="0"/>
                        </a:lnTo>
                        <a:lnTo>
                          <a:pt x="1235" y="0"/>
                        </a:lnTo>
                        <a:lnTo>
                          <a:pt x="1235" y="0"/>
                        </a:lnTo>
                        <a:lnTo>
                          <a:pt x="1235" y="0"/>
                        </a:lnTo>
                        <a:lnTo>
                          <a:pt x="1235" y="0"/>
                        </a:lnTo>
                        <a:lnTo>
                          <a:pt x="1235" y="0"/>
                        </a:lnTo>
                        <a:lnTo>
                          <a:pt x="1235" y="0"/>
                        </a:lnTo>
                        <a:lnTo>
                          <a:pt x="1242" y="0"/>
                        </a:lnTo>
                        <a:lnTo>
                          <a:pt x="1242" y="0"/>
                        </a:lnTo>
                        <a:lnTo>
                          <a:pt x="1242" y="0"/>
                        </a:lnTo>
                        <a:lnTo>
                          <a:pt x="1242" y="0"/>
                        </a:lnTo>
                        <a:lnTo>
                          <a:pt x="1242" y="0"/>
                        </a:lnTo>
                        <a:lnTo>
                          <a:pt x="1242" y="0"/>
                        </a:lnTo>
                        <a:lnTo>
                          <a:pt x="1248" y="0"/>
                        </a:lnTo>
                        <a:lnTo>
                          <a:pt x="1248" y="0"/>
                        </a:lnTo>
                        <a:lnTo>
                          <a:pt x="1248" y="0"/>
                        </a:lnTo>
                        <a:lnTo>
                          <a:pt x="1248" y="0"/>
                        </a:lnTo>
                        <a:lnTo>
                          <a:pt x="1248" y="0"/>
                        </a:lnTo>
                        <a:lnTo>
                          <a:pt x="1248" y="0"/>
                        </a:lnTo>
                        <a:lnTo>
                          <a:pt x="1248" y="0"/>
                        </a:lnTo>
                        <a:lnTo>
                          <a:pt x="1254" y="0"/>
                        </a:lnTo>
                        <a:lnTo>
                          <a:pt x="1254" y="0"/>
                        </a:lnTo>
                        <a:lnTo>
                          <a:pt x="1254" y="0"/>
                        </a:lnTo>
                        <a:lnTo>
                          <a:pt x="1254" y="0"/>
                        </a:lnTo>
                        <a:lnTo>
                          <a:pt x="1254" y="0"/>
                        </a:lnTo>
                        <a:lnTo>
                          <a:pt x="1260" y="0"/>
                        </a:lnTo>
                        <a:lnTo>
                          <a:pt x="1260" y="0"/>
                        </a:lnTo>
                        <a:lnTo>
                          <a:pt x="1260" y="0"/>
                        </a:lnTo>
                        <a:lnTo>
                          <a:pt x="1260" y="0"/>
                        </a:lnTo>
                        <a:lnTo>
                          <a:pt x="1260" y="0"/>
                        </a:lnTo>
                        <a:lnTo>
                          <a:pt x="1260" y="0"/>
                        </a:lnTo>
                        <a:lnTo>
                          <a:pt x="1267" y="0"/>
                        </a:lnTo>
                        <a:lnTo>
                          <a:pt x="1267" y="0"/>
                        </a:lnTo>
                        <a:lnTo>
                          <a:pt x="1267" y="0"/>
                        </a:lnTo>
                        <a:lnTo>
                          <a:pt x="1267" y="0"/>
                        </a:lnTo>
                        <a:lnTo>
                          <a:pt x="1267" y="0"/>
                        </a:lnTo>
                        <a:lnTo>
                          <a:pt x="1267" y="0"/>
                        </a:lnTo>
                        <a:lnTo>
                          <a:pt x="1273" y="0"/>
                        </a:lnTo>
                        <a:lnTo>
                          <a:pt x="1273" y="0"/>
                        </a:lnTo>
                        <a:lnTo>
                          <a:pt x="1273" y="0"/>
                        </a:lnTo>
                        <a:lnTo>
                          <a:pt x="1273" y="0"/>
                        </a:lnTo>
                        <a:lnTo>
                          <a:pt x="1273" y="0"/>
                        </a:lnTo>
                        <a:lnTo>
                          <a:pt x="1273" y="0"/>
                        </a:lnTo>
                        <a:lnTo>
                          <a:pt x="1273" y="0"/>
                        </a:lnTo>
                        <a:lnTo>
                          <a:pt x="1279" y="0"/>
                        </a:lnTo>
                        <a:lnTo>
                          <a:pt x="1279" y="0"/>
                        </a:lnTo>
                        <a:lnTo>
                          <a:pt x="1279" y="0"/>
                        </a:lnTo>
                        <a:lnTo>
                          <a:pt x="1279" y="0"/>
                        </a:lnTo>
                        <a:lnTo>
                          <a:pt x="1279" y="0"/>
                        </a:lnTo>
                        <a:lnTo>
                          <a:pt x="1285" y="0"/>
                        </a:lnTo>
                        <a:lnTo>
                          <a:pt x="1285" y="0"/>
                        </a:lnTo>
                        <a:lnTo>
                          <a:pt x="1285" y="0"/>
                        </a:lnTo>
                        <a:lnTo>
                          <a:pt x="1285" y="0"/>
                        </a:lnTo>
                        <a:lnTo>
                          <a:pt x="1285" y="0"/>
                        </a:lnTo>
                        <a:lnTo>
                          <a:pt x="1285" y="0"/>
                        </a:lnTo>
                        <a:lnTo>
                          <a:pt x="1292" y="0"/>
                        </a:lnTo>
                        <a:lnTo>
                          <a:pt x="1292" y="0"/>
                        </a:lnTo>
                        <a:lnTo>
                          <a:pt x="1292" y="0"/>
                        </a:lnTo>
                        <a:lnTo>
                          <a:pt x="1292" y="0"/>
                        </a:lnTo>
                        <a:lnTo>
                          <a:pt x="1292" y="0"/>
                        </a:lnTo>
                        <a:lnTo>
                          <a:pt x="1292" y="0"/>
                        </a:lnTo>
                        <a:lnTo>
                          <a:pt x="1298" y="0"/>
                        </a:lnTo>
                        <a:lnTo>
                          <a:pt x="1298" y="0"/>
                        </a:lnTo>
                        <a:lnTo>
                          <a:pt x="1298" y="0"/>
                        </a:lnTo>
                        <a:lnTo>
                          <a:pt x="1298" y="0"/>
                        </a:lnTo>
                        <a:lnTo>
                          <a:pt x="1298" y="0"/>
                        </a:lnTo>
                        <a:lnTo>
                          <a:pt x="1298" y="0"/>
                        </a:lnTo>
                        <a:lnTo>
                          <a:pt x="1304" y="0"/>
                        </a:lnTo>
                        <a:lnTo>
                          <a:pt x="1304" y="0"/>
                        </a:lnTo>
                        <a:lnTo>
                          <a:pt x="1304" y="0"/>
                        </a:lnTo>
                        <a:lnTo>
                          <a:pt x="1304" y="0"/>
                        </a:lnTo>
                        <a:lnTo>
                          <a:pt x="1304" y="0"/>
                        </a:lnTo>
                        <a:lnTo>
                          <a:pt x="1304" y="0"/>
                        </a:lnTo>
                        <a:lnTo>
                          <a:pt x="1304" y="0"/>
                        </a:lnTo>
                        <a:lnTo>
                          <a:pt x="1310" y="0"/>
                        </a:lnTo>
                        <a:lnTo>
                          <a:pt x="1310" y="0"/>
                        </a:lnTo>
                        <a:lnTo>
                          <a:pt x="1310" y="0"/>
                        </a:lnTo>
                        <a:lnTo>
                          <a:pt x="1310" y="0"/>
                        </a:lnTo>
                        <a:lnTo>
                          <a:pt x="1310" y="0"/>
                        </a:lnTo>
                        <a:lnTo>
                          <a:pt x="1316" y="0"/>
                        </a:lnTo>
                        <a:lnTo>
                          <a:pt x="1316" y="0"/>
                        </a:lnTo>
                        <a:lnTo>
                          <a:pt x="1316" y="0"/>
                        </a:lnTo>
                        <a:lnTo>
                          <a:pt x="1316" y="0"/>
                        </a:lnTo>
                        <a:lnTo>
                          <a:pt x="1316" y="0"/>
                        </a:lnTo>
                        <a:lnTo>
                          <a:pt x="1316" y="0"/>
                        </a:lnTo>
                        <a:lnTo>
                          <a:pt x="1323" y="0"/>
                        </a:lnTo>
                        <a:lnTo>
                          <a:pt x="1323" y="0"/>
                        </a:lnTo>
                        <a:lnTo>
                          <a:pt x="1323" y="0"/>
                        </a:lnTo>
                        <a:lnTo>
                          <a:pt x="1323" y="0"/>
                        </a:lnTo>
                        <a:lnTo>
                          <a:pt x="1323" y="0"/>
                        </a:lnTo>
                        <a:lnTo>
                          <a:pt x="1323" y="0"/>
                        </a:lnTo>
                        <a:lnTo>
                          <a:pt x="1323" y="0"/>
                        </a:lnTo>
                        <a:lnTo>
                          <a:pt x="1329" y="0"/>
                        </a:lnTo>
                        <a:lnTo>
                          <a:pt x="1329" y="0"/>
                        </a:lnTo>
                        <a:lnTo>
                          <a:pt x="1329" y="0"/>
                        </a:lnTo>
                        <a:lnTo>
                          <a:pt x="1329" y="0"/>
                        </a:lnTo>
                        <a:lnTo>
                          <a:pt x="1329" y="0"/>
                        </a:lnTo>
                        <a:lnTo>
                          <a:pt x="1335" y="0"/>
                        </a:lnTo>
                        <a:lnTo>
                          <a:pt x="1335" y="0"/>
                        </a:lnTo>
                        <a:lnTo>
                          <a:pt x="1335" y="0"/>
                        </a:lnTo>
                        <a:lnTo>
                          <a:pt x="1335" y="0"/>
                        </a:lnTo>
                        <a:lnTo>
                          <a:pt x="1335" y="0"/>
                        </a:lnTo>
                        <a:lnTo>
                          <a:pt x="1335" y="0"/>
                        </a:lnTo>
                        <a:lnTo>
                          <a:pt x="1341" y="0"/>
                        </a:lnTo>
                        <a:lnTo>
                          <a:pt x="1341" y="0"/>
                        </a:lnTo>
                        <a:lnTo>
                          <a:pt x="1341" y="0"/>
                        </a:lnTo>
                        <a:lnTo>
                          <a:pt x="1341" y="0"/>
                        </a:lnTo>
                        <a:lnTo>
                          <a:pt x="1341" y="0"/>
                        </a:lnTo>
                        <a:lnTo>
                          <a:pt x="1341" y="0"/>
                        </a:lnTo>
                        <a:lnTo>
                          <a:pt x="1341" y="0"/>
                        </a:lnTo>
                        <a:lnTo>
                          <a:pt x="1348" y="0"/>
                        </a:lnTo>
                        <a:lnTo>
                          <a:pt x="1348" y="0"/>
                        </a:lnTo>
                        <a:lnTo>
                          <a:pt x="1348" y="0"/>
                        </a:lnTo>
                        <a:lnTo>
                          <a:pt x="1348" y="0"/>
                        </a:lnTo>
                        <a:lnTo>
                          <a:pt x="1348" y="0"/>
                        </a:lnTo>
                        <a:lnTo>
                          <a:pt x="1354" y="0"/>
                        </a:lnTo>
                        <a:lnTo>
                          <a:pt x="1354" y="0"/>
                        </a:lnTo>
                        <a:lnTo>
                          <a:pt x="1354" y="0"/>
                        </a:lnTo>
                        <a:lnTo>
                          <a:pt x="1354" y="0"/>
                        </a:lnTo>
                        <a:lnTo>
                          <a:pt x="1354" y="0"/>
                        </a:lnTo>
                        <a:lnTo>
                          <a:pt x="1354" y="0"/>
                        </a:lnTo>
                        <a:lnTo>
                          <a:pt x="1360" y="0"/>
                        </a:lnTo>
                        <a:lnTo>
                          <a:pt x="1360" y="0"/>
                        </a:lnTo>
                        <a:lnTo>
                          <a:pt x="1360" y="0"/>
                        </a:lnTo>
                        <a:lnTo>
                          <a:pt x="1360" y="0"/>
                        </a:lnTo>
                        <a:lnTo>
                          <a:pt x="1360" y="0"/>
                        </a:lnTo>
                        <a:lnTo>
                          <a:pt x="1360" y="0"/>
                        </a:lnTo>
                        <a:lnTo>
                          <a:pt x="1360" y="0"/>
                        </a:lnTo>
                        <a:lnTo>
                          <a:pt x="1366" y="0"/>
                        </a:lnTo>
                        <a:lnTo>
                          <a:pt x="1366" y="0"/>
                        </a:lnTo>
                        <a:lnTo>
                          <a:pt x="1366" y="0"/>
                        </a:lnTo>
                        <a:lnTo>
                          <a:pt x="1366" y="0"/>
                        </a:lnTo>
                        <a:lnTo>
                          <a:pt x="1366" y="0"/>
                        </a:lnTo>
                        <a:lnTo>
                          <a:pt x="1366" y="0"/>
                        </a:lnTo>
                        <a:lnTo>
                          <a:pt x="1373" y="0"/>
                        </a:lnTo>
                        <a:lnTo>
                          <a:pt x="1373" y="0"/>
                        </a:lnTo>
                        <a:lnTo>
                          <a:pt x="1373" y="0"/>
                        </a:lnTo>
                        <a:lnTo>
                          <a:pt x="1373" y="0"/>
                        </a:lnTo>
                        <a:lnTo>
                          <a:pt x="1373" y="0"/>
                        </a:lnTo>
                        <a:lnTo>
                          <a:pt x="1373" y="0"/>
                        </a:lnTo>
                        <a:lnTo>
                          <a:pt x="1379" y="0"/>
                        </a:lnTo>
                        <a:lnTo>
                          <a:pt x="1379" y="0"/>
                        </a:lnTo>
                        <a:lnTo>
                          <a:pt x="1379" y="0"/>
                        </a:lnTo>
                        <a:lnTo>
                          <a:pt x="1379" y="0"/>
                        </a:lnTo>
                        <a:lnTo>
                          <a:pt x="1379" y="0"/>
                        </a:lnTo>
                        <a:lnTo>
                          <a:pt x="1385" y="0"/>
                        </a:lnTo>
                        <a:lnTo>
                          <a:pt x="1385" y="0"/>
                        </a:lnTo>
                        <a:lnTo>
                          <a:pt x="1385" y="0"/>
                        </a:lnTo>
                        <a:lnTo>
                          <a:pt x="1385" y="0"/>
                        </a:lnTo>
                        <a:lnTo>
                          <a:pt x="1385" y="0"/>
                        </a:lnTo>
                        <a:lnTo>
                          <a:pt x="1385" y="0"/>
                        </a:lnTo>
                        <a:lnTo>
                          <a:pt x="1391" y="0"/>
                        </a:lnTo>
                        <a:lnTo>
                          <a:pt x="1391" y="0"/>
                        </a:lnTo>
                        <a:lnTo>
                          <a:pt x="1391" y="0"/>
                        </a:lnTo>
                        <a:lnTo>
                          <a:pt x="1391" y="0"/>
                        </a:lnTo>
                        <a:lnTo>
                          <a:pt x="1391" y="0"/>
                        </a:lnTo>
                        <a:lnTo>
                          <a:pt x="1391" y="0"/>
                        </a:lnTo>
                        <a:lnTo>
                          <a:pt x="1391" y="0"/>
                        </a:lnTo>
                        <a:lnTo>
                          <a:pt x="1398" y="0"/>
                        </a:lnTo>
                        <a:lnTo>
                          <a:pt x="1398" y="0"/>
                        </a:lnTo>
                        <a:lnTo>
                          <a:pt x="1398" y="0"/>
                        </a:lnTo>
                        <a:lnTo>
                          <a:pt x="1398" y="0"/>
                        </a:lnTo>
                        <a:lnTo>
                          <a:pt x="1398" y="0"/>
                        </a:lnTo>
                        <a:lnTo>
                          <a:pt x="1398" y="0"/>
                        </a:lnTo>
                        <a:lnTo>
                          <a:pt x="1404" y="0"/>
                        </a:lnTo>
                        <a:lnTo>
                          <a:pt x="1404" y="0"/>
                        </a:lnTo>
                        <a:lnTo>
                          <a:pt x="1404" y="0"/>
                        </a:lnTo>
                        <a:lnTo>
                          <a:pt x="1404" y="0"/>
                        </a:lnTo>
                        <a:lnTo>
                          <a:pt x="1404" y="0"/>
                        </a:lnTo>
                        <a:lnTo>
                          <a:pt x="1410" y="0"/>
                        </a:lnTo>
                        <a:lnTo>
                          <a:pt x="1410" y="0"/>
                        </a:lnTo>
                        <a:lnTo>
                          <a:pt x="1410" y="0"/>
                        </a:lnTo>
                        <a:lnTo>
                          <a:pt x="1410" y="0"/>
                        </a:lnTo>
                        <a:lnTo>
                          <a:pt x="1410" y="0"/>
                        </a:lnTo>
                        <a:lnTo>
                          <a:pt x="1410" y="0"/>
                        </a:lnTo>
                        <a:lnTo>
                          <a:pt x="1410" y="0"/>
                        </a:lnTo>
                        <a:lnTo>
                          <a:pt x="1416" y="0"/>
                        </a:lnTo>
                        <a:lnTo>
                          <a:pt x="1416" y="0"/>
                        </a:lnTo>
                        <a:lnTo>
                          <a:pt x="1416" y="0"/>
                        </a:lnTo>
                        <a:lnTo>
                          <a:pt x="1416" y="0"/>
                        </a:lnTo>
                        <a:lnTo>
                          <a:pt x="1416" y="0"/>
                        </a:lnTo>
                        <a:lnTo>
                          <a:pt x="1423" y="0"/>
                        </a:lnTo>
                        <a:lnTo>
                          <a:pt x="1423" y="0"/>
                        </a:lnTo>
                        <a:lnTo>
                          <a:pt x="1423" y="0"/>
                        </a:lnTo>
                        <a:lnTo>
                          <a:pt x="1423" y="0"/>
                        </a:lnTo>
                        <a:lnTo>
                          <a:pt x="1423" y="0"/>
                        </a:lnTo>
                        <a:lnTo>
                          <a:pt x="1423" y="0"/>
                        </a:lnTo>
                        <a:lnTo>
                          <a:pt x="1429" y="0"/>
                        </a:lnTo>
                        <a:lnTo>
                          <a:pt x="1429" y="0"/>
                        </a:lnTo>
                        <a:lnTo>
                          <a:pt x="1429" y="0"/>
                        </a:lnTo>
                        <a:lnTo>
                          <a:pt x="1429" y="0"/>
                        </a:lnTo>
                        <a:lnTo>
                          <a:pt x="1429" y="0"/>
                        </a:lnTo>
                        <a:lnTo>
                          <a:pt x="1429" y="0"/>
                        </a:lnTo>
                        <a:lnTo>
                          <a:pt x="1429" y="0"/>
                        </a:lnTo>
                        <a:lnTo>
                          <a:pt x="1435" y="0"/>
                        </a:lnTo>
                        <a:lnTo>
                          <a:pt x="1435" y="0"/>
                        </a:lnTo>
                        <a:lnTo>
                          <a:pt x="1435" y="0"/>
                        </a:lnTo>
                        <a:lnTo>
                          <a:pt x="1435" y="0"/>
                        </a:lnTo>
                        <a:lnTo>
                          <a:pt x="1435" y="0"/>
                        </a:lnTo>
                        <a:lnTo>
                          <a:pt x="1435" y="0"/>
                        </a:lnTo>
                        <a:lnTo>
                          <a:pt x="1441" y="0"/>
                        </a:lnTo>
                        <a:lnTo>
                          <a:pt x="1441" y="0"/>
                        </a:lnTo>
                        <a:lnTo>
                          <a:pt x="1441" y="0"/>
                        </a:lnTo>
                        <a:lnTo>
                          <a:pt x="1441" y="0"/>
                        </a:lnTo>
                        <a:lnTo>
                          <a:pt x="1441" y="0"/>
                        </a:lnTo>
                        <a:lnTo>
                          <a:pt x="1448" y="0"/>
                        </a:lnTo>
                        <a:lnTo>
                          <a:pt x="1448" y="0"/>
                        </a:lnTo>
                        <a:lnTo>
                          <a:pt x="1448" y="0"/>
                        </a:lnTo>
                        <a:lnTo>
                          <a:pt x="1448" y="0"/>
                        </a:lnTo>
                        <a:lnTo>
                          <a:pt x="1448" y="0"/>
                        </a:lnTo>
                        <a:lnTo>
                          <a:pt x="1448" y="0"/>
                        </a:lnTo>
                        <a:lnTo>
                          <a:pt x="1448" y="0"/>
                        </a:lnTo>
                        <a:lnTo>
                          <a:pt x="1454" y="0"/>
                        </a:lnTo>
                        <a:lnTo>
                          <a:pt x="1454" y="0"/>
                        </a:lnTo>
                        <a:lnTo>
                          <a:pt x="1454" y="0"/>
                        </a:lnTo>
                        <a:lnTo>
                          <a:pt x="1454" y="0"/>
                        </a:lnTo>
                        <a:lnTo>
                          <a:pt x="1454" y="0"/>
                        </a:lnTo>
                        <a:lnTo>
                          <a:pt x="1460" y="0"/>
                        </a:lnTo>
                        <a:lnTo>
                          <a:pt x="1460" y="0"/>
                        </a:lnTo>
                        <a:lnTo>
                          <a:pt x="1460" y="0"/>
                        </a:lnTo>
                        <a:lnTo>
                          <a:pt x="1460" y="0"/>
                        </a:lnTo>
                        <a:lnTo>
                          <a:pt x="1460" y="0"/>
                        </a:lnTo>
                        <a:lnTo>
                          <a:pt x="1460" y="0"/>
                        </a:lnTo>
                        <a:lnTo>
                          <a:pt x="1460" y="0"/>
                        </a:lnTo>
                        <a:lnTo>
                          <a:pt x="1466" y="0"/>
                        </a:lnTo>
                        <a:lnTo>
                          <a:pt x="1466" y="0"/>
                        </a:lnTo>
                        <a:lnTo>
                          <a:pt x="1466" y="0"/>
                        </a:lnTo>
                        <a:lnTo>
                          <a:pt x="1466" y="0"/>
                        </a:lnTo>
                        <a:lnTo>
                          <a:pt x="1466" y="0"/>
                        </a:lnTo>
                        <a:lnTo>
                          <a:pt x="1466" y="0"/>
                        </a:lnTo>
                        <a:lnTo>
                          <a:pt x="1472" y="0"/>
                        </a:lnTo>
                        <a:lnTo>
                          <a:pt x="1472" y="0"/>
                        </a:lnTo>
                        <a:lnTo>
                          <a:pt x="1472" y="0"/>
                        </a:lnTo>
                        <a:lnTo>
                          <a:pt x="1472" y="0"/>
                        </a:lnTo>
                        <a:lnTo>
                          <a:pt x="1472" y="0"/>
                        </a:lnTo>
                        <a:lnTo>
                          <a:pt x="1472" y="0"/>
                        </a:lnTo>
                        <a:lnTo>
                          <a:pt x="1479" y="0"/>
                        </a:lnTo>
                        <a:lnTo>
                          <a:pt x="1479" y="0"/>
                        </a:lnTo>
                        <a:lnTo>
                          <a:pt x="1479" y="0"/>
                        </a:lnTo>
                        <a:lnTo>
                          <a:pt x="1479" y="0"/>
                        </a:lnTo>
                        <a:lnTo>
                          <a:pt x="1479" y="0"/>
                        </a:lnTo>
                        <a:lnTo>
                          <a:pt x="1479" y="0"/>
                        </a:lnTo>
                        <a:lnTo>
                          <a:pt x="1485" y="0"/>
                        </a:lnTo>
                        <a:lnTo>
                          <a:pt x="1485" y="0"/>
                        </a:lnTo>
                        <a:lnTo>
                          <a:pt x="1485" y="0"/>
                        </a:lnTo>
                        <a:lnTo>
                          <a:pt x="1485" y="0"/>
                        </a:lnTo>
                        <a:lnTo>
                          <a:pt x="1485" y="0"/>
                        </a:lnTo>
                        <a:lnTo>
                          <a:pt x="1485" y="0"/>
                        </a:lnTo>
                        <a:lnTo>
                          <a:pt x="1491" y="0"/>
                        </a:lnTo>
                        <a:lnTo>
                          <a:pt x="1491" y="0"/>
                        </a:lnTo>
                        <a:lnTo>
                          <a:pt x="1491" y="0"/>
                        </a:lnTo>
                        <a:lnTo>
                          <a:pt x="1491" y="0"/>
                        </a:lnTo>
                        <a:lnTo>
                          <a:pt x="1491" y="0"/>
                        </a:lnTo>
                        <a:lnTo>
                          <a:pt x="1491" y="0"/>
                        </a:lnTo>
                        <a:lnTo>
                          <a:pt x="1497" y="0"/>
                        </a:lnTo>
                        <a:lnTo>
                          <a:pt x="1497" y="0"/>
                        </a:lnTo>
                        <a:lnTo>
                          <a:pt x="1497" y="0"/>
                        </a:lnTo>
                        <a:lnTo>
                          <a:pt x="1497" y="0"/>
                        </a:lnTo>
                        <a:lnTo>
                          <a:pt x="1497" y="0"/>
                        </a:lnTo>
                        <a:lnTo>
                          <a:pt x="1497" y="0"/>
                        </a:lnTo>
                        <a:lnTo>
                          <a:pt x="1504" y="0"/>
                        </a:lnTo>
                        <a:lnTo>
                          <a:pt x="1504" y="0"/>
                        </a:lnTo>
                        <a:lnTo>
                          <a:pt x="1504" y="0"/>
                        </a:lnTo>
                        <a:lnTo>
                          <a:pt x="1504" y="0"/>
                        </a:lnTo>
                        <a:lnTo>
                          <a:pt x="1504" y="0"/>
                        </a:lnTo>
                        <a:lnTo>
                          <a:pt x="1504" y="0"/>
                        </a:lnTo>
                        <a:lnTo>
                          <a:pt x="1510" y="0"/>
                        </a:lnTo>
                        <a:lnTo>
                          <a:pt x="1510" y="0"/>
                        </a:lnTo>
                        <a:lnTo>
                          <a:pt x="1510" y="0"/>
                        </a:lnTo>
                        <a:lnTo>
                          <a:pt x="1510" y="0"/>
                        </a:lnTo>
                        <a:lnTo>
                          <a:pt x="1510" y="0"/>
                        </a:lnTo>
                        <a:lnTo>
                          <a:pt x="1510" y="0"/>
                        </a:lnTo>
                        <a:lnTo>
                          <a:pt x="1516" y="0"/>
                        </a:lnTo>
                        <a:lnTo>
                          <a:pt x="1516" y="0"/>
                        </a:lnTo>
                        <a:lnTo>
                          <a:pt x="1516" y="0"/>
                        </a:lnTo>
                        <a:lnTo>
                          <a:pt x="1516" y="0"/>
                        </a:lnTo>
                        <a:lnTo>
                          <a:pt x="1516" y="0"/>
                        </a:lnTo>
                        <a:lnTo>
                          <a:pt x="1516" y="0"/>
                        </a:lnTo>
                        <a:lnTo>
                          <a:pt x="1522" y="0"/>
                        </a:lnTo>
                        <a:lnTo>
                          <a:pt x="1522" y="0"/>
                        </a:lnTo>
                        <a:lnTo>
                          <a:pt x="1522" y="0"/>
                        </a:lnTo>
                        <a:lnTo>
                          <a:pt x="1522" y="0"/>
                        </a:lnTo>
                        <a:lnTo>
                          <a:pt x="1522" y="0"/>
                        </a:lnTo>
                        <a:lnTo>
                          <a:pt x="1522" y="0"/>
                        </a:lnTo>
                        <a:lnTo>
                          <a:pt x="1529" y="0"/>
                        </a:lnTo>
                        <a:lnTo>
                          <a:pt x="1529" y="0"/>
                        </a:lnTo>
                        <a:lnTo>
                          <a:pt x="1529" y="0"/>
                        </a:lnTo>
                        <a:lnTo>
                          <a:pt x="1529" y="0"/>
                        </a:lnTo>
                        <a:lnTo>
                          <a:pt x="1529" y="0"/>
                        </a:lnTo>
                        <a:lnTo>
                          <a:pt x="1529" y="0"/>
                        </a:lnTo>
                        <a:lnTo>
                          <a:pt x="1535" y="0"/>
                        </a:lnTo>
                        <a:lnTo>
                          <a:pt x="1535" y="0"/>
                        </a:lnTo>
                        <a:lnTo>
                          <a:pt x="1535" y="0"/>
                        </a:lnTo>
                        <a:lnTo>
                          <a:pt x="1535" y="0"/>
                        </a:lnTo>
                        <a:lnTo>
                          <a:pt x="1535" y="0"/>
                        </a:lnTo>
                        <a:lnTo>
                          <a:pt x="1535" y="0"/>
                        </a:lnTo>
                        <a:lnTo>
                          <a:pt x="1541" y="0"/>
                        </a:lnTo>
                        <a:lnTo>
                          <a:pt x="1541" y="0"/>
                        </a:lnTo>
                        <a:lnTo>
                          <a:pt x="1541" y="0"/>
                        </a:lnTo>
                        <a:lnTo>
                          <a:pt x="1541" y="0"/>
                        </a:lnTo>
                        <a:lnTo>
                          <a:pt x="1541" y="0"/>
                        </a:lnTo>
                        <a:lnTo>
                          <a:pt x="1541" y="0"/>
                        </a:lnTo>
                        <a:lnTo>
                          <a:pt x="1547" y="0"/>
                        </a:lnTo>
                        <a:lnTo>
                          <a:pt x="1547" y="0"/>
                        </a:lnTo>
                        <a:lnTo>
                          <a:pt x="1547" y="0"/>
                        </a:lnTo>
                        <a:lnTo>
                          <a:pt x="1547" y="0"/>
                        </a:lnTo>
                        <a:lnTo>
                          <a:pt x="1547" y="0"/>
                        </a:lnTo>
                        <a:lnTo>
                          <a:pt x="1547" y="0"/>
                        </a:lnTo>
                        <a:lnTo>
                          <a:pt x="1554" y="0"/>
                        </a:lnTo>
                        <a:lnTo>
                          <a:pt x="1554" y="0"/>
                        </a:lnTo>
                        <a:lnTo>
                          <a:pt x="1554" y="0"/>
                        </a:lnTo>
                        <a:lnTo>
                          <a:pt x="1554" y="0"/>
                        </a:lnTo>
                        <a:lnTo>
                          <a:pt x="1554" y="0"/>
                        </a:lnTo>
                        <a:lnTo>
                          <a:pt x="1554" y="0"/>
                        </a:lnTo>
                        <a:lnTo>
                          <a:pt x="1560" y="0"/>
                        </a:lnTo>
                        <a:lnTo>
                          <a:pt x="1560" y="0"/>
                        </a:lnTo>
                        <a:lnTo>
                          <a:pt x="1560" y="0"/>
                        </a:lnTo>
                        <a:lnTo>
                          <a:pt x="1560" y="0"/>
                        </a:lnTo>
                        <a:lnTo>
                          <a:pt x="1560" y="0"/>
                        </a:lnTo>
                        <a:lnTo>
                          <a:pt x="1560" y="0"/>
                        </a:lnTo>
                        <a:lnTo>
                          <a:pt x="1566" y="0"/>
                        </a:lnTo>
                        <a:lnTo>
                          <a:pt x="1566" y="0"/>
                        </a:lnTo>
                        <a:lnTo>
                          <a:pt x="1566" y="0"/>
                        </a:lnTo>
                        <a:lnTo>
                          <a:pt x="1566" y="0"/>
                        </a:lnTo>
                        <a:lnTo>
                          <a:pt x="1566" y="0"/>
                        </a:lnTo>
                        <a:lnTo>
                          <a:pt x="1566" y="0"/>
                        </a:lnTo>
                        <a:lnTo>
                          <a:pt x="1572" y="0"/>
                        </a:lnTo>
                        <a:lnTo>
                          <a:pt x="1572" y="0"/>
                        </a:lnTo>
                        <a:lnTo>
                          <a:pt x="1572" y="0"/>
                        </a:lnTo>
                        <a:lnTo>
                          <a:pt x="1572" y="0"/>
                        </a:lnTo>
                        <a:lnTo>
                          <a:pt x="1572" y="0"/>
                        </a:lnTo>
                        <a:lnTo>
                          <a:pt x="1572" y="0"/>
                        </a:lnTo>
                        <a:lnTo>
                          <a:pt x="1579" y="0"/>
                        </a:lnTo>
                        <a:lnTo>
                          <a:pt x="1579" y="0"/>
                        </a:lnTo>
                        <a:lnTo>
                          <a:pt x="1579" y="0"/>
                        </a:lnTo>
                        <a:lnTo>
                          <a:pt x="1579" y="0"/>
                        </a:lnTo>
                        <a:lnTo>
                          <a:pt x="1579" y="0"/>
                        </a:lnTo>
                        <a:lnTo>
                          <a:pt x="1579" y="0"/>
                        </a:lnTo>
                        <a:lnTo>
                          <a:pt x="1585" y="0"/>
                        </a:lnTo>
                        <a:lnTo>
                          <a:pt x="1585" y="0"/>
                        </a:lnTo>
                        <a:lnTo>
                          <a:pt x="1585" y="0"/>
                        </a:lnTo>
                        <a:lnTo>
                          <a:pt x="1585" y="0"/>
                        </a:lnTo>
                        <a:lnTo>
                          <a:pt x="1585" y="0"/>
                        </a:lnTo>
                        <a:lnTo>
                          <a:pt x="1585" y="0"/>
                        </a:lnTo>
                        <a:lnTo>
                          <a:pt x="1591" y="0"/>
                        </a:lnTo>
                        <a:lnTo>
                          <a:pt x="1591" y="0"/>
                        </a:lnTo>
                        <a:lnTo>
                          <a:pt x="1591" y="0"/>
                        </a:lnTo>
                        <a:lnTo>
                          <a:pt x="1591" y="0"/>
                        </a:lnTo>
                        <a:lnTo>
                          <a:pt x="1591" y="0"/>
                        </a:lnTo>
                        <a:lnTo>
                          <a:pt x="1591" y="0"/>
                        </a:lnTo>
                        <a:lnTo>
                          <a:pt x="1597" y="0"/>
                        </a:lnTo>
                        <a:lnTo>
                          <a:pt x="1597" y="0"/>
                        </a:lnTo>
                        <a:lnTo>
                          <a:pt x="1597" y="0"/>
                        </a:lnTo>
                        <a:lnTo>
                          <a:pt x="1597" y="0"/>
                        </a:lnTo>
                        <a:lnTo>
                          <a:pt x="1597" y="0"/>
                        </a:lnTo>
                        <a:lnTo>
                          <a:pt x="1597" y="0"/>
                        </a:lnTo>
                        <a:lnTo>
                          <a:pt x="1603" y="0"/>
                        </a:lnTo>
                        <a:lnTo>
                          <a:pt x="1603" y="0"/>
                        </a:lnTo>
                        <a:lnTo>
                          <a:pt x="1603" y="0"/>
                        </a:lnTo>
                        <a:lnTo>
                          <a:pt x="1603" y="0"/>
                        </a:lnTo>
                        <a:lnTo>
                          <a:pt x="1603" y="0"/>
                        </a:lnTo>
                        <a:lnTo>
                          <a:pt x="1603" y="0"/>
                        </a:lnTo>
                        <a:lnTo>
                          <a:pt x="1603" y="0"/>
                        </a:lnTo>
                        <a:lnTo>
                          <a:pt x="1610" y="0"/>
                        </a:lnTo>
                        <a:lnTo>
                          <a:pt x="1610" y="0"/>
                        </a:lnTo>
                        <a:lnTo>
                          <a:pt x="1610" y="0"/>
                        </a:lnTo>
                        <a:lnTo>
                          <a:pt x="1610" y="0"/>
                        </a:lnTo>
                        <a:lnTo>
                          <a:pt x="1610" y="0"/>
                        </a:lnTo>
                        <a:lnTo>
                          <a:pt x="1616" y="0"/>
                        </a:lnTo>
                        <a:lnTo>
                          <a:pt x="1616" y="0"/>
                        </a:lnTo>
                        <a:lnTo>
                          <a:pt x="1616" y="0"/>
                        </a:lnTo>
                        <a:lnTo>
                          <a:pt x="1616" y="0"/>
                        </a:lnTo>
                        <a:lnTo>
                          <a:pt x="1616" y="0"/>
                        </a:lnTo>
                        <a:lnTo>
                          <a:pt x="1616" y="0"/>
                        </a:lnTo>
                        <a:lnTo>
                          <a:pt x="1622" y="0"/>
                        </a:lnTo>
                        <a:lnTo>
                          <a:pt x="1622" y="0"/>
                        </a:lnTo>
                        <a:lnTo>
                          <a:pt x="1622" y="0"/>
                        </a:lnTo>
                        <a:lnTo>
                          <a:pt x="1622" y="0"/>
                        </a:lnTo>
                        <a:lnTo>
                          <a:pt x="1622" y="0"/>
                        </a:lnTo>
                        <a:lnTo>
                          <a:pt x="1622" y="0"/>
                        </a:lnTo>
                        <a:lnTo>
                          <a:pt x="1628" y="0"/>
                        </a:lnTo>
                        <a:lnTo>
                          <a:pt x="1628" y="0"/>
                        </a:lnTo>
                        <a:lnTo>
                          <a:pt x="1628" y="0"/>
                        </a:lnTo>
                        <a:lnTo>
                          <a:pt x="1628" y="0"/>
                        </a:lnTo>
                        <a:lnTo>
                          <a:pt x="1628" y="0"/>
                        </a:lnTo>
                        <a:lnTo>
                          <a:pt x="1628" y="0"/>
                        </a:lnTo>
                        <a:lnTo>
                          <a:pt x="1635" y="0"/>
                        </a:lnTo>
                        <a:lnTo>
                          <a:pt x="1635" y="0"/>
                        </a:lnTo>
                        <a:lnTo>
                          <a:pt x="1635" y="0"/>
                        </a:lnTo>
                        <a:lnTo>
                          <a:pt x="1635" y="0"/>
                        </a:lnTo>
                        <a:lnTo>
                          <a:pt x="1635" y="0"/>
                        </a:lnTo>
                        <a:lnTo>
                          <a:pt x="1635" y="0"/>
                        </a:lnTo>
                        <a:lnTo>
                          <a:pt x="1635" y="0"/>
                        </a:lnTo>
                        <a:lnTo>
                          <a:pt x="1641" y="0"/>
                        </a:lnTo>
                        <a:lnTo>
                          <a:pt x="1641" y="0"/>
                        </a:lnTo>
                        <a:lnTo>
                          <a:pt x="1641" y="0"/>
                        </a:lnTo>
                        <a:lnTo>
                          <a:pt x="1641" y="0"/>
                        </a:lnTo>
                        <a:lnTo>
                          <a:pt x="1641" y="0"/>
                        </a:lnTo>
                        <a:lnTo>
                          <a:pt x="1647" y="0"/>
                        </a:lnTo>
                        <a:lnTo>
                          <a:pt x="1647" y="0"/>
                        </a:lnTo>
                        <a:lnTo>
                          <a:pt x="1647" y="0"/>
                        </a:lnTo>
                        <a:lnTo>
                          <a:pt x="1647" y="0"/>
                        </a:lnTo>
                        <a:lnTo>
                          <a:pt x="1647" y="0"/>
                        </a:lnTo>
                        <a:lnTo>
                          <a:pt x="1647" y="0"/>
                        </a:lnTo>
                        <a:lnTo>
                          <a:pt x="1653" y="0"/>
                        </a:lnTo>
                        <a:lnTo>
                          <a:pt x="1653" y="0"/>
                        </a:lnTo>
                        <a:lnTo>
                          <a:pt x="1653" y="0"/>
                        </a:lnTo>
                        <a:lnTo>
                          <a:pt x="1653" y="0"/>
                        </a:lnTo>
                        <a:lnTo>
                          <a:pt x="1653" y="0"/>
                        </a:lnTo>
                        <a:lnTo>
                          <a:pt x="1653" y="0"/>
                        </a:lnTo>
                        <a:lnTo>
                          <a:pt x="1660" y="0"/>
                        </a:lnTo>
                        <a:lnTo>
                          <a:pt x="1660" y="0"/>
                        </a:lnTo>
                        <a:lnTo>
                          <a:pt x="1660" y="0"/>
                        </a:lnTo>
                        <a:lnTo>
                          <a:pt x="1660" y="0"/>
                        </a:lnTo>
                        <a:lnTo>
                          <a:pt x="1660" y="0"/>
                        </a:lnTo>
                        <a:lnTo>
                          <a:pt x="1660" y="0"/>
                        </a:lnTo>
                        <a:lnTo>
                          <a:pt x="1666" y="0"/>
                        </a:lnTo>
                        <a:lnTo>
                          <a:pt x="1666" y="0"/>
                        </a:lnTo>
                        <a:lnTo>
                          <a:pt x="1666" y="0"/>
                        </a:lnTo>
                        <a:lnTo>
                          <a:pt x="1666" y="0"/>
                        </a:lnTo>
                        <a:lnTo>
                          <a:pt x="1666" y="0"/>
                        </a:lnTo>
                        <a:lnTo>
                          <a:pt x="1666" y="0"/>
                        </a:lnTo>
                        <a:lnTo>
                          <a:pt x="1672" y="0"/>
                        </a:lnTo>
                        <a:lnTo>
                          <a:pt x="1672" y="0"/>
                        </a:lnTo>
                        <a:lnTo>
                          <a:pt x="1672" y="0"/>
                        </a:lnTo>
                        <a:lnTo>
                          <a:pt x="1672" y="0"/>
                        </a:lnTo>
                        <a:lnTo>
                          <a:pt x="1672" y="0"/>
                        </a:lnTo>
                        <a:lnTo>
                          <a:pt x="1672" y="0"/>
                        </a:lnTo>
                        <a:lnTo>
                          <a:pt x="1678" y="0"/>
                        </a:lnTo>
                        <a:lnTo>
                          <a:pt x="1678" y="0"/>
                        </a:lnTo>
                        <a:lnTo>
                          <a:pt x="1678" y="0"/>
                        </a:lnTo>
                        <a:lnTo>
                          <a:pt x="1678" y="0"/>
                        </a:lnTo>
                        <a:lnTo>
                          <a:pt x="1678" y="0"/>
                        </a:lnTo>
                        <a:lnTo>
                          <a:pt x="1678" y="0"/>
                        </a:lnTo>
                        <a:lnTo>
                          <a:pt x="1685" y="0"/>
                        </a:lnTo>
                        <a:lnTo>
                          <a:pt x="1685" y="0"/>
                        </a:lnTo>
                        <a:lnTo>
                          <a:pt x="1685" y="0"/>
                        </a:lnTo>
                        <a:lnTo>
                          <a:pt x="1685" y="0"/>
                        </a:lnTo>
                        <a:lnTo>
                          <a:pt x="1685" y="0"/>
                        </a:lnTo>
                        <a:lnTo>
                          <a:pt x="1685" y="0"/>
                        </a:lnTo>
                        <a:lnTo>
                          <a:pt x="1691" y="0"/>
                        </a:lnTo>
                        <a:lnTo>
                          <a:pt x="1691" y="0"/>
                        </a:lnTo>
                        <a:lnTo>
                          <a:pt x="1691" y="0"/>
                        </a:lnTo>
                        <a:lnTo>
                          <a:pt x="1691" y="0"/>
                        </a:lnTo>
                        <a:lnTo>
                          <a:pt x="1691" y="0"/>
                        </a:lnTo>
                        <a:lnTo>
                          <a:pt x="1691" y="0"/>
                        </a:lnTo>
                        <a:lnTo>
                          <a:pt x="1697" y="0"/>
                        </a:lnTo>
                        <a:lnTo>
                          <a:pt x="1697" y="0"/>
                        </a:lnTo>
                        <a:lnTo>
                          <a:pt x="1697" y="0"/>
                        </a:lnTo>
                        <a:lnTo>
                          <a:pt x="1697" y="0"/>
                        </a:lnTo>
                        <a:lnTo>
                          <a:pt x="1697" y="0"/>
                        </a:lnTo>
                        <a:lnTo>
                          <a:pt x="1697" y="0"/>
                        </a:lnTo>
                        <a:lnTo>
                          <a:pt x="1703" y="0"/>
                        </a:lnTo>
                        <a:lnTo>
                          <a:pt x="1703" y="0"/>
                        </a:lnTo>
                        <a:lnTo>
                          <a:pt x="1703" y="0"/>
                        </a:lnTo>
                        <a:lnTo>
                          <a:pt x="1703" y="0"/>
                        </a:lnTo>
                        <a:lnTo>
                          <a:pt x="1703" y="0"/>
                        </a:lnTo>
                        <a:lnTo>
                          <a:pt x="1703" y="0"/>
                        </a:lnTo>
                        <a:lnTo>
                          <a:pt x="1710" y="0"/>
                        </a:lnTo>
                        <a:lnTo>
                          <a:pt x="1710" y="0"/>
                        </a:lnTo>
                        <a:lnTo>
                          <a:pt x="1710" y="0"/>
                        </a:lnTo>
                        <a:lnTo>
                          <a:pt x="1710" y="0"/>
                        </a:lnTo>
                        <a:lnTo>
                          <a:pt x="1710" y="0"/>
                        </a:lnTo>
                        <a:lnTo>
                          <a:pt x="1710" y="0"/>
                        </a:lnTo>
                        <a:lnTo>
                          <a:pt x="1710" y="0"/>
                        </a:lnTo>
                        <a:lnTo>
                          <a:pt x="1716" y="0"/>
                        </a:lnTo>
                        <a:lnTo>
                          <a:pt x="1716" y="0"/>
                        </a:lnTo>
                        <a:lnTo>
                          <a:pt x="1716" y="0"/>
                        </a:lnTo>
                        <a:lnTo>
                          <a:pt x="1716" y="0"/>
                        </a:lnTo>
                        <a:lnTo>
                          <a:pt x="1716" y="0"/>
                        </a:lnTo>
                        <a:lnTo>
                          <a:pt x="1722" y="0"/>
                        </a:lnTo>
                        <a:lnTo>
                          <a:pt x="1722" y="0"/>
                        </a:lnTo>
                        <a:lnTo>
                          <a:pt x="1722" y="0"/>
                        </a:lnTo>
                        <a:lnTo>
                          <a:pt x="1722" y="0"/>
                        </a:lnTo>
                        <a:lnTo>
                          <a:pt x="1722" y="0"/>
                        </a:lnTo>
                        <a:lnTo>
                          <a:pt x="1722" y="0"/>
                        </a:lnTo>
                        <a:lnTo>
                          <a:pt x="1722" y="0"/>
                        </a:lnTo>
                        <a:lnTo>
                          <a:pt x="1728" y="0"/>
                        </a:lnTo>
                        <a:lnTo>
                          <a:pt x="1728" y="0"/>
                        </a:lnTo>
                        <a:lnTo>
                          <a:pt x="1728" y="0"/>
                        </a:lnTo>
                        <a:lnTo>
                          <a:pt x="1728" y="0"/>
                        </a:lnTo>
                        <a:lnTo>
                          <a:pt x="1728" y="0"/>
                        </a:lnTo>
                        <a:lnTo>
                          <a:pt x="1728" y="0"/>
                        </a:lnTo>
                        <a:lnTo>
                          <a:pt x="1735" y="0"/>
                        </a:lnTo>
                        <a:lnTo>
                          <a:pt x="1735" y="0"/>
                        </a:lnTo>
                        <a:lnTo>
                          <a:pt x="1735" y="0"/>
                        </a:lnTo>
                        <a:lnTo>
                          <a:pt x="1735" y="0"/>
                        </a:lnTo>
                        <a:lnTo>
                          <a:pt x="1735" y="0"/>
                        </a:lnTo>
                        <a:lnTo>
                          <a:pt x="1741" y="0"/>
                        </a:lnTo>
                        <a:lnTo>
                          <a:pt x="1741" y="0"/>
                        </a:lnTo>
                        <a:lnTo>
                          <a:pt x="1741" y="0"/>
                        </a:lnTo>
                        <a:lnTo>
                          <a:pt x="1741" y="0"/>
                        </a:lnTo>
                        <a:lnTo>
                          <a:pt x="1741" y="0"/>
                        </a:lnTo>
                        <a:lnTo>
                          <a:pt x="1741" y="0"/>
                        </a:lnTo>
                        <a:lnTo>
                          <a:pt x="1747" y="0"/>
                        </a:lnTo>
                        <a:lnTo>
                          <a:pt x="1747" y="0"/>
                        </a:lnTo>
                        <a:lnTo>
                          <a:pt x="1747" y="0"/>
                        </a:lnTo>
                        <a:lnTo>
                          <a:pt x="1747" y="0"/>
                        </a:lnTo>
                        <a:lnTo>
                          <a:pt x="1747" y="0"/>
                        </a:lnTo>
                        <a:lnTo>
                          <a:pt x="1747" y="0"/>
                        </a:lnTo>
                        <a:lnTo>
                          <a:pt x="1747" y="0"/>
                        </a:lnTo>
                        <a:lnTo>
                          <a:pt x="1753" y="0"/>
                        </a:lnTo>
                        <a:lnTo>
                          <a:pt x="1753" y="0"/>
                        </a:lnTo>
                        <a:lnTo>
                          <a:pt x="1753" y="0"/>
                        </a:lnTo>
                        <a:lnTo>
                          <a:pt x="1753" y="0"/>
                        </a:lnTo>
                        <a:lnTo>
                          <a:pt x="1753" y="0"/>
                        </a:lnTo>
                        <a:lnTo>
                          <a:pt x="1759" y="0"/>
                        </a:lnTo>
                        <a:lnTo>
                          <a:pt x="1759" y="0"/>
                        </a:lnTo>
                        <a:lnTo>
                          <a:pt x="1759" y="0"/>
                        </a:lnTo>
                        <a:lnTo>
                          <a:pt x="1759" y="0"/>
                        </a:lnTo>
                        <a:lnTo>
                          <a:pt x="1759" y="0"/>
                        </a:lnTo>
                        <a:lnTo>
                          <a:pt x="1759" y="0"/>
                        </a:lnTo>
                        <a:lnTo>
                          <a:pt x="1759" y="0"/>
                        </a:lnTo>
                        <a:lnTo>
                          <a:pt x="1766" y="0"/>
                        </a:lnTo>
                        <a:lnTo>
                          <a:pt x="1766" y="0"/>
                        </a:lnTo>
                        <a:lnTo>
                          <a:pt x="1766" y="0"/>
                        </a:lnTo>
                        <a:lnTo>
                          <a:pt x="1766" y="0"/>
                        </a:lnTo>
                        <a:lnTo>
                          <a:pt x="1766" y="0"/>
                        </a:lnTo>
                        <a:lnTo>
                          <a:pt x="1766" y="0"/>
                        </a:lnTo>
                        <a:lnTo>
                          <a:pt x="1772" y="0"/>
                        </a:lnTo>
                        <a:lnTo>
                          <a:pt x="1772" y="0"/>
                        </a:lnTo>
                        <a:lnTo>
                          <a:pt x="1772" y="0"/>
                        </a:lnTo>
                        <a:lnTo>
                          <a:pt x="1772" y="0"/>
                        </a:lnTo>
                        <a:lnTo>
                          <a:pt x="1772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778" y="0"/>
                        </a:lnTo>
                        <a:lnTo>
                          <a:pt x="1784" y="0"/>
                        </a:lnTo>
                        <a:lnTo>
                          <a:pt x="1784" y="0"/>
                        </a:lnTo>
                        <a:lnTo>
                          <a:pt x="1784" y="0"/>
                        </a:lnTo>
                        <a:lnTo>
                          <a:pt x="1784" y="0"/>
                        </a:lnTo>
                        <a:lnTo>
                          <a:pt x="1784" y="0"/>
                        </a:lnTo>
                        <a:lnTo>
                          <a:pt x="1784" y="0"/>
                        </a:lnTo>
                        <a:lnTo>
                          <a:pt x="1791" y="0"/>
                        </a:lnTo>
                        <a:lnTo>
                          <a:pt x="1791" y="0"/>
                        </a:lnTo>
                        <a:lnTo>
                          <a:pt x="1791" y="0"/>
                        </a:lnTo>
                        <a:lnTo>
                          <a:pt x="1791" y="0"/>
                        </a:lnTo>
                        <a:lnTo>
                          <a:pt x="1791" y="0"/>
                        </a:lnTo>
                        <a:lnTo>
                          <a:pt x="1797" y="0"/>
                        </a:lnTo>
                        <a:lnTo>
                          <a:pt x="1797" y="0"/>
                        </a:lnTo>
                        <a:lnTo>
                          <a:pt x="1797" y="0"/>
                        </a:lnTo>
                        <a:lnTo>
                          <a:pt x="1797" y="0"/>
                        </a:lnTo>
                        <a:lnTo>
                          <a:pt x="1797" y="0"/>
                        </a:lnTo>
                        <a:lnTo>
                          <a:pt x="1797" y="0"/>
                        </a:lnTo>
                        <a:lnTo>
                          <a:pt x="1803" y="0"/>
                        </a:lnTo>
                        <a:lnTo>
                          <a:pt x="1803" y="0"/>
                        </a:lnTo>
                        <a:lnTo>
                          <a:pt x="1803" y="0"/>
                        </a:lnTo>
                        <a:lnTo>
                          <a:pt x="1803" y="0"/>
                        </a:lnTo>
                        <a:lnTo>
                          <a:pt x="1803" y="0"/>
                        </a:lnTo>
                        <a:lnTo>
                          <a:pt x="1803" y="0"/>
                        </a:lnTo>
                        <a:lnTo>
                          <a:pt x="1803" y="0"/>
                        </a:lnTo>
                        <a:lnTo>
                          <a:pt x="1809" y="0"/>
                        </a:lnTo>
                        <a:lnTo>
                          <a:pt x="1809" y="0"/>
                        </a:lnTo>
                        <a:lnTo>
                          <a:pt x="1809" y="0"/>
                        </a:lnTo>
                        <a:lnTo>
                          <a:pt x="1809" y="0"/>
                        </a:lnTo>
                        <a:lnTo>
                          <a:pt x="1809" y="0"/>
                        </a:lnTo>
                        <a:lnTo>
                          <a:pt x="1816" y="0"/>
                        </a:lnTo>
                        <a:lnTo>
                          <a:pt x="1816" y="0"/>
                        </a:lnTo>
                        <a:lnTo>
                          <a:pt x="1816" y="0"/>
                        </a:lnTo>
                        <a:lnTo>
                          <a:pt x="1816" y="0"/>
                        </a:lnTo>
                        <a:lnTo>
                          <a:pt x="1816" y="0"/>
                        </a:lnTo>
                        <a:lnTo>
                          <a:pt x="1816" y="0"/>
                        </a:lnTo>
                        <a:lnTo>
                          <a:pt x="1816" y="0"/>
                        </a:lnTo>
                        <a:lnTo>
                          <a:pt x="1822" y="0"/>
                        </a:lnTo>
                        <a:lnTo>
                          <a:pt x="1822" y="0"/>
                        </a:lnTo>
                        <a:lnTo>
                          <a:pt x="1822" y="0"/>
                        </a:lnTo>
                        <a:lnTo>
                          <a:pt x="1822" y="0"/>
                        </a:lnTo>
                        <a:lnTo>
                          <a:pt x="1822" y="0"/>
                        </a:lnTo>
                        <a:lnTo>
                          <a:pt x="1828" y="0"/>
                        </a:lnTo>
                        <a:lnTo>
                          <a:pt x="1828" y="0"/>
                        </a:lnTo>
                        <a:lnTo>
                          <a:pt x="1828" y="0"/>
                        </a:lnTo>
                        <a:lnTo>
                          <a:pt x="1828" y="0"/>
                        </a:lnTo>
                        <a:lnTo>
                          <a:pt x="1828" y="0"/>
                        </a:lnTo>
                        <a:lnTo>
                          <a:pt x="1828" y="0"/>
                        </a:lnTo>
                        <a:lnTo>
                          <a:pt x="1834" y="0"/>
                        </a:lnTo>
                        <a:lnTo>
                          <a:pt x="1834" y="0"/>
                        </a:lnTo>
                        <a:lnTo>
                          <a:pt x="1834" y="0"/>
                        </a:lnTo>
                        <a:lnTo>
                          <a:pt x="1834" y="0"/>
                        </a:lnTo>
                        <a:lnTo>
                          <a:pt x="1834" y="0"/>
                        </a:lnTo>
                        <a:lnTo>
                          <a:pt x="1834" y="0"/>
                        </a:lnTo>
                        <a:lnTo>
                          <a:pt x="1841" y="0"/>
                        </a:lnTo>
                        <a:lnTo>
                          <a:pt x="1841" y="0"/>
                        </a:lnTo>
                        <a:lnTo>
                          <a:pt x="1841" y="0"/>
                        </a:lnTo>
                        <a:lnTo>
                          <a:pt x="1841" y="0"/>
                        </a:lnTo>
                        <a:lnTo>
                          <a:pt x="1841" y="0"/>
                        </a:lnTo>
                        <a:lnTo>
                          <a:pt x="1841" y="0"/>
                        </a:lnTo>
                        <a:lnTo>
                          <a:pt x="1847" y="0"/>
                        </a:lnTo>
                        <a:lnTo>
                          <a:pt x="1847" y="0"/>
                        </a:lnTo>
                        <a:lnTo>
                          <a:pt x="1847" y="0"/>
                        </a:lnTo>
                        <a:lnTo>
                          <a:pt x="1847" y="0"/>
                        </a:lnTo>
                        <a:lnTo>
                          <a:pt x="1847" y="0"/>
                        </a:lnTo>
                        <a:lnTo>
                          <a:pt x="1847" y="0"/>
                        </a:lnTo>
                        <a:lnTo>
                          <a:pt x="1853" y="0"/>
                        </a:lnTo>
                        <a:lnTo>
                          <a:pt x="1853" y="0"/>
                        </a:lnTo>
                        <a:lnTo>
                          <a:pt x="1853" y="0"/>
                        </a:lnTo>
                        <a:lnTo>
                          <a:pt x="1853" y="0"/>
                        </a:lnTo>
                        <a:lnTo>
                          <a:pt x="1853" y="0"/>
                        </a:lnTo>
                        <a:lnTo>
                          <a:pt x="1853" y="0"/>
                        </a:lnTo>
                        <a:lnTo>
                          <a:pt x="1859" y="0"/>
                        </a:lnTo>
                        <a:lnTo>
                          <a:pt x="1859" y="0"/>
                        </a:lnTo>
                        <a:lnTo>
                          <a:pt x="1859" y="0"/>
                        </a:lnTo>
                        <a:lnTo>
                          <a:pt x="1859" y="0"/>
                        </a:lnTo>
                        <a:lnTo>
                          <a:pt x="1859" y="0"/>
                        </a:lnTo>
                        <a:lnTo>
                          <a:pt x="1859" y="0"/>
                        </a:lnTo>
                        <a:lnTo>
                          <a:pt x="1866" y="0"/>
                        </a:lnTo>
                        <a:lnTo>
                          <a:pt x="1866" y="0"/>
                        </a:lnTo>
                        <a:lnTo>
                          <a:pt x="1866" y="0"/>
                        </a:lnTo>
                        <a:lnTo>
                          <a:pt x="1866" y="0"/>
                        </a:lnTo>
                        <a:lnTo>
                          <a:pt x="1866" y="0"/>
                        </a:lnTo>
                        <a:lnTo>
                          <a:pt x="1866" y="0"/>
                        </a:lnTo>
                        <a:lnTo>
                          <a:pt x="1872" y="0"/>
                        </a:lnTo>
                        <a:lnTo>
                          <a:pt x="1872" y="0"/>
                        </a:lnTo>
                        <a:lnTo>
                          <a:pt x="1872" y="0"/>
                        </a:lnTo>
                        <a:lnTo>
                          <a:pt x="1872" y="0"/>
                        </a:lnTo>
                        <a:lnTo>
                          <a:pt x="1872" y="0"/>
                        </a:lnTo>
                        <a:lnTo>
                          <a:pt x="1872" y="0"/>
                        </a:lnTo>
                        <a:lnTo>
                          <a:pt x="1872" y="0"/>
                        </a:lnTo>
                        <a:lnTo>
                          <a:pt x="1878" y="0"/>
                        </a:lnTo>
                        <a:lnTo>
                          <a:pt x="1878" y="0"/>
                        </a:lnTo>
                        <a:lnTo>
                          <a:pt x="1878" y="0"/>
                        </a:lnTo>
                        <a:lnTo>
                          <a:pt x="1878" y="0"/>
                        </a:lnTo>
                        <a:lnTo>
                          <a:pt x="1878" y="0"/>
                        </a:lnTo>
                        <a:lnTo>
                          <a:pt x="1878" y="0"/>
                        </a:lnTo>
                        <a:lnTo>
                          <a:pt x="1884" y="0"/>
                        </a:lnTo>
                        <a:lnTo>
                          <a:pt x="1884" y="0"/>
                        </a:lnTo>
                        <a:lnTo>
                          <a:pt x="1884" y="0"/>
                        </a:lnTo>
                        <a:lnTo>
                          <a:pt x="1884" y="0"/>
                        </a:lnTo>
                        <a:lnTo>
                          <a:pt x="1884" y="0"/>
                        </a:lnTo>
                        <a:lnTo>
                          <a:pt x="1884" y="0"/>
                        </a:lnTo>
                        <a:lnTo>
                          <a:pt x="1891" y="0"/>
                        </a:lnTo>
                        <a:lnTo>
                          <a:pt x="1891" y="0"/>
                        </a:lnTo>
                        <a:lnTo>
                          <a:pt x="1891" y="0"/>
                        </a:lnTo>
                        <a:lnTo>
                          <a:pt x="1891" y="0"/>
                        </a:lnTo>
                        <a:lnTo>
                          <a:pt x="1891" y="0"/>
                        </a:lnTo>
                        <a:lnTo>
                          <a:pt x="1891" y="0"/>
                        </a:lnTo>
                        <a:lnTo>
                          <a:pt x="1897" y="0"/>
                        </a:lnTo>
                        <a:lnTo>
                          <a:pt x="1897" y="0"/>
                        </a:lnTo>
                        <a:lnTo>
                          <a:pt x="1897" y="0"/>
                        </a:lnTo>
                        <a:lnTo>
                          <a:pt x="1897" y="0"/>
                        </a:lnTo>
                        <a:lnTo>
                          <a:pt x="1897" y="0"/>
                        </a:lnTo>
                        <a:lnTo>
                          <a:pt x="1897" y="0"/>
                        </a:lnTo>
                        <a:lnTo>
                          <a:pt x="1903" y="0"/>
                        </a:lnTo>
                        <a:lnTo>
                          <a:pt x="1903" y="0"/>
                        </a:lnTo>
                        <a:lnTo>
                          <a:pt x="1903" y="0"/>
                        </a:lnTo>
                        <a:lnTo>
                          <a:pt x="1903" y="0"/>
                        </a:lnTo>
                        <a:lnTo>
                          <a:pt x="1903" y="0"/>
                        </a:lnTo>
                        <a:lnTo>
                          <a:pt x="1903" y="0"/>
                        </a:lnTo>
                        <a:lnTo>
                          <a:pt x="1909" y="0"/>
                        </a:lnTo>
                        <a:lnTo>
                          <a:pt x="1909" y="0"/>
                        </a:lnTo>
                        <a:lnTo>
                          <a:pt x="1909" y="0"/>
                        </a:lnTo>
                        <a:lnTo>
                          <a:pt x="1909" y="0"/>
                        </a:lnTo>
                        <a:lnTo>
                          <a:pt x="1909" y="0"/>
                        </a:lnTo>
                        <a:lnTo>
                          <a:pt x="1909" y="0"/>
                        </a:lnTo>
                        <a:lnTo>
                          <a:pt x="1915" y="0"/>
                        </a:lnTo>
                        <a:lnTo>
                          <a:pt x="1915" y="0"/>
                        </a:lnTo>
                        <a:lnTo>
                          <a:pt x="1915" y="0"/>
                        </a:lnTo>
                        <a:lnTo>
                          <a:pt x="1915" y="0"/>
                        </a:lnTo>
                        <a:lnTo>
                          <a:pt x="1915" y="0"/>
                        </a:lnTo>
                        <a:lnTo>
                          <a:pt x="1915" y="0"/>
                        </a:lnTo>
                        <a:lnTo>
                          <a:pt x="1922" y="0"/>
                        </a:lnTo>
                        <a:lnTo>
                          <a:pt x="1922" y="0"/>
                        </a:lnTo>
                        <a:lnTo>
                          <a:pt x="1922" y="0"/>
                        </a:lnTo>
                        <a:lnTo>
                          <a:pt x="1922" y="0"/>
                        </a:lnTo>
                        <a:lnTo>
                          <a:pt x="1922" y="0"/>
                        </a:lnTo>
                        <a:lnTo>
                          <a:pt x="1922" y="0"/>
                        </a:lnTo>
                        <a:lnTo>
                          <a:pt x="1928" y="0"/>
                        </a:lnTo>
                        <a:lnTo>
                          <a:pt x="1928" y="0"/>
                        </a:lnTo>
                        <a:lnTo>
                          <a:pt x="1928" y="0"/>
                        </a:lnTo>
                        <a:lnTo>
                          <a:pt x="1928" y="0"/>
                        </a:lnTo>
                        <a:lnTo>
                          <a:pt x="1928" y="0"/>
                        </a:lnTo>
                        <a:lnTo>
                          <a:pt x="1928" y="0"/>
                        </a:lnTo>
                        <a:lnTo>
                          <a:pt x="1934" y="0"/>
                        </a:lnTo>
                        <a:lnTo>
                          <a:pt x="1934" y="0"/>
                        </a:lnTo>
                        <a:lnTo>
                          <a:pt x="1934" y="0"/>
                        </a:lnTo>
                        <a:lnTo>
                          <a:pt x="1934" y="0"/>
                        </a:lnTo>
                        <a:lnTo>
                          <a:pt x="1934" y="0"/>
                        </a:lnTo>
                        <a:lnTo>
                          <a:pt x="1934" y="0"/>
                        </a:lnTo>
                        <a:lnTo>
                          <a:pt x="1940" y="0"/>
                        </a:lnTo>
                        <a:lnTo>
                          <a:pt x="1940" y="0"/>
                        </a:lnTo>
                        <a:lnTo>
                          <a:pt x="1940" y="0"/>
                        </a:lnTo>
                        <a:lnTo>
                          <a:pt x="1940" y="0"/>
                        </a:lnTo>
                        <a:lnTo>
                          <a:pt x="1940" y="0"/>
                        </a:lnTo>
                        <a:lnTo>
                          <a:pt x="1940" y="0"/>
                        </a:lnTo>
                        <a:lnTo>
                          <a:pt x="1947" y="0"/>
                        </a:lnTo>
                        <a:lnTo>
                          <a:pt x="1947" y="0"/>
                        </a:lnTo>
                        <a:lnTo>
                          <a:pt x="1947" y="0"/>
                        </a:lnTo>
                        <a:lnTo>
                          <a:pt x="1947" y="0"/>
                        </a:lnTo>
                        <a:lnTo>
                          <a:pt x="1947" y="0"/>
                        </a:lnTo>
                        <a:lnTo>
                          <a:pt x="1947" y="0"/>
                        </a:lnTo>
                        <a:lnTo>
                          <a:pt x="1953" y="0"/>
                        </a:lnTo>
                        <a:lnTo>
                          <a:pt x="1953" y="0"/>
                        </a:lnTo>
                        <a:lnTo>
                          <a:pt x="1953" y="0"/>
                        </a:lnTo>
                        <a:lnTo>
                          <a:pt x="1953" y="0"/>
                        </a:lnTo>
                        <a:lnTo>
                          <a:pt x="1953" y="0"/>
                        </a:lnTo>
                        <a:lnTo>
                          <a:pt x="1953" y="0"/>
                        </a:lnTo>
                        <a:lnTo>
                          <a:pt x="1959" y="0"/>
                        </a:lnTo>
                        <a:lnTo>
                          <a:pt x="1959" y="0"/>
                        </a:lnTo>
                        <a:lnTo>
                          <a:pt x="1959" y="0"/>
                        </a:lnTo>
                        <a:lnTo>
                          <a:pt x="1959" y="0"/>
                        </a:lnTo>
                        <a:lnTo>
                          <a:pt x="1959" y="0"/>
                        </a:lnTo>
                        <a:lnTo>
                          <a:pt x="1959" y="0"/>
                        </a:lnTo>
                        <a:lnTo>
                          <a:pt x="1965" y="0"/>
                        </a:lnTo>
                        <a:lnTo>
                          <a:pt x="1965" y="0"/>
                        </a:lnTo>
                        <a:lnTo>
                          <a:pt x="1965" y="0"/>
                        </a:lnTo>
                        <a:lnTo>
                          <a:pt x="1965" y="0"/>
                        </a:lnTo>
                        <a:lnTo>
                          <a:pt x="1965" y="0"/>
                        </a:lnTo>
                        <a:lnTo>
                          <a:pt x="1965" y="0"/>
                        </a:lnTo>
                        <a:lnTo>
                          <a:pt x="1972" y="0"/>
                        </a:lnTo>
                        <a:lnTo>
                          <a:pt x="1972" y="0"/>
                        </a:lnTo>
                        <a:lnTo>
                          <a:pt x="1972" y="0"/>
                        </a:lnTo>
                        <a:lnTo>
                          <a:pt x="1972" y="0"/>
                        </a:lnTo>
                        <a:lnTo>
                          <a:pt x="1972" y="0"/>
                        </a:lnTo>
                        <a:lnTo>
                          <a:pt x="1972" y="0"/>
                        </a:lnTo>
                        <a:lnTo>
                          <a:pt x="1978" y="0"/>
                        </a:lnTo>
                        <a:lnTo>
                          <a:pt x="1978" y="0"/>
                        </a:lnTo>
                        <a:lnTo>
                          <a:pt x="1978" y="0"/>
                        </a:lnTo>
                        <a:lnTo>
                          <a:pt x="1978" y="0"/>
                        </a:lnTo>
                        <a:lnTo>
                          <a:pt x="1978" y="0"/>
                        </a:lnTo>
                        <a:lnTo>
                          <a:pt x="1978" y="0"/>
                        </a:lnTo>
                        <a:lnTo>
                          <a:pt x="1984" y="0"/>
                        </a:lnTo>
                        <a:lnTo>
                          <a:pt x="1984" y="0"/>
                        </a:lnTo>
                        <a:lnTo>
                          <a:pt x="1984" y="0"/>
                        </a:lnTo>
                        <a:lnTo>
                          <a:pt x="1984" y="0"/>
                        </a:lnTo>
                        <a:lnTo>
                          <a:pt x="1984" y="0"/>
                        </a:lnTo>
                        <a:lnTo>
                          <a:pt x="1984" y="0"/>
                        </a:lnTo>
                        <a:lnTo>
                          <a:pt x="1990" y="0"/>
                        </a:lnTo>
                        <a:lnTo>
                          <a:pt x="1990" y="0"/>
                        </a:lnTo>
                        <a:lnTo>
                          <a:pt x="1990" y="0"/>
                        </a:lnTo>
                        <a:lnTo>
                          <a:pt x="1990" y="0"/>
                        </a:lnTo>
                        <a:lnTo>
                          <a:pt x="1990" y="0"/>
                        </a:lnTo>
                        <a:lnTo>
                          <a:pt x="1990" y="0"/>
                        </a:lnTo>
                        <a:lnTo>
                          <a:pt x="1997" y="0"/>
                        </a:lnTo>
                        <a:lnTo>
                          <a:pt x="1997" y="0"/>
                        </a:lnTo>
                        <a:lnTo>
                          <a:pt x="1997" y="0"/>
                        </a:lnTo>
                        <a:lnTo>
                          <a:pt x="1997" y="0"/>
                        </a:lnTo>
                        <a:lnTo>
                          <a:pt x="1997" y="0"/>
                        </a:lnTo>
                        <a:lnTo>
                          <a:pt x="1997" y="0"/>
                        </a:lnTo>
                        <a:lnTo>
                          <a:pt x="2003" y="0"/>
                        </a:lnTo>
                        <a:lnTo>
                          <a:pt x="2003" y="0"/>
                        </a:lnTo>
                        <a:lnTo>
                          <a:pt x="2003" y="0"/>
                        </a:lnTo>
                        <a:lnTo>
                          <a:pt x="2003" y="0"/>
                        </a:lnTo>
                        <a:lnTo>
                          <a:pt x="2003" y="0"/>
                        </a:lnTo>
                        <a:lnTo>
                          <a:pt x="2003" y="0"/>
                        </a:lnTo>
                        <a:lnTo>
                          <a:pt x="2009" y="0"/>
                        </a:lnTo>
                        <a:lnTo>
                          <a:pt x="2009" y="0"/>
                        </a:lnTo>
                        <a:lnTo>
                          <a:pt x="2009" y="0"/>
                        </a:lnTo>
                        <a:lnTo>
                          <a:pt x="2009" y="0"/>
                        </a:lnTo>
                        <a:lnTo>
                          <a:pt x="2009" y="0"/>
                        </a:lnTo>
                        <a:lnTo>
                          <a:pt x="2009" y="0"/>
                        </a:lnTo>
                        <a:lnTo>
                          <a:pt x="2015" y="0"/>
                        </a:lnTo>
                        <a:lnTo>
                          <a:pt x="2015" y="0"/>
                        </a:lnTo>
                        <a:lnTo>
                          <a:pt x="2015" y="0"/>
                        </a:lnTo>
                        <a:lnTo>
                          <a:pt x="2015" y="0"/>
                        </a:lnTo>
                        <a:lnTo>
                          <a:pt x="2015" y="0"/>
                        </a:lnTo>
                        <a:lnTo>
                          <a:pt x="2015" y="0"/>
                        </a:lnTo>
                        <a:lnTo>
                          <a:pt x="2022" y="0"/>
                        </a:lnTo>
                        <a:lnTo>
                          <a:pt x="2022" y="0"/>
                        </a:lnTo>
                        <a:lnTo>
                          <a:pt x="2022" y="0"/>
                        </a:lnTo>
                        <a:lnTo>
                          <a:pt x="2022" y="0"/>
                        </a:lnTo>
                        <a:lnTo>
                          <a:pt x="2022" y="0"/>
                        </a:lnTo>
                        <a:lnTo>
                          <a:pt x="2022" y="0"/>
                        </a:lnTo>
                        <a:lnTo>
                          <a:pt x="2028" y="0"/>
                        </a:lnTo>
                        <a:lnTo>
                          <a:pt x="2028" y="0"/>
                        </a:lnTo>
                        <a:lnTo>
                          <a:pt x="2028" y="0"/>
                        </a:lnTo>
                        <a:lnTo>
                          <a:pt x="2028" y="0"/>
                        </a:lnTo>
                        <a:lnTo>
                          <a:pt x="2028" y="0"/>
                        </a:lnTo>
                        <a:lnTo>
                          <a:pt x="2028" y="0"/>
                        </a:lnTo>
                        <a:lnTo>
                          <a:pt x="2034" y="0"/>
                        </a:lnTo>
                        <a:lnTo>
                          <a:pt x="2034" y="0"/>
                        </a:lnTo>
                        <a:lnTo>
                          <a:pt x="2034" y="0"/>
                        </a:lnTo>
                        <a:lnTo>
                          <a:pt x="2034" y="0"/>
                        </a:lnTo>
                        <a:lnTo>
                          <a:pt x="2034" y="0"/>
                        </a:lnTo>
                        <a:lnTo>
                          <a:pt x="2034" y="0"/>
                        </a:lnTo>
                        <a:lnTo>
                          <a:pt x="2040" y="0"/>
                        </a:lnTo>
                        <a:lnTo>
                          <a:pt x="2040" y="0"/>
                        </a:lnTo>
                        <a:lnTo>
                          <a:pt x="2040" y="0"/>
                        </a:lnTo>
                        <a:lnTo>
                          <a:pt x="2040" y="0"/>
                        </a:lnTo>
                        <a:lnTo>
                          <a:pt x="2040" y="0"/>
                        </a:lnTo>
                        <a:lnTo>
                          <a:pt x="2040" y="0"/>
                        </a:lnTo>
                        <a:lnTo>
                          <a:pt x="2047" y="0"/>
                        </a:lnTo>
                        <a:lnTo>
                          <a:pt x="2047" y="0"/>
                        </a:lnTo>
                        <a:lnTo>
                          <a:pt x="2047" y="0"/>
                        </a:lnTo>
                        <a:lnTo>
                          <a:pt x="2047" y="0"/>
                        </a:lnTo>
                        <a:lnTo>
                          <a:pt x="2047" y="0"/>
                        </a:lnTo>
                        <a:lnTo>
                          <a:pt x="2047" y="0"/>
                        </a:lnTo>
                        <a:lnTo>
                          <a:pt x="2053" y="0"/>
                        </a:lnTo>
                        <a:lnTo>
                          <a:pt x="2053" y="0"/>
                        </a:lnTo>
                        <a:lnTo>
                          <a:pt x="2053" y="0"/>
                        </a:lnTo>
                        <a:lnTo>
                          <a:pt x="2053" y="0"/>
                        </a:lnTo>
                        <a:lnTo>
                          <a:pt x="2053" y="0"/>
                        </a:lnTo>
                        <a:lnTo>
                          <a:pt x="2053" y="0"/>
                        </a:lnTo>
                        <a:lnTo>
                          <a:pt x="2059" y="0"/>
                        </a:lnTo>
                        <a:lnTo>
                          <a:pt x="2059" y="0"/>
                        </a:lnTo>
                        <a:lnTo>
                          <a:pt x="2059" y="0"/>
                        </a:lnTo>
                        <a:lnTo>
                          <a:pt x="2059" y="0"/>
                        </a:lnTo>
                        <a:lnTo>
                          <a:pt x="2059" y="0"/>
                        </a:lnTo>
                        <a:lnTo>
                          <a:pt x="2059" y="0"/>
                        </a:lnTo>
                        <a:lnTo>
                          <a:pt x="2065" y="0"/>
                        </a:lnTo>
                        <a:lnTo>
                          <a:pt x="2065" y="0"/>
                        </a:lnTo>
                        <a:lnTo>
                          <a:pt x="2065" y="0"/>
                        </a:lnTo>
                        <a:lnTo>
                          <a:pt x="2065" y="0"/>
                        </a:lnTo>
                        <a:lnTo>
                          <a:pt x="2065" y="0"/>
                        </a:lnTo>
                        <a:lnTo>
                          <a:pt x="2065" y="0"/>
                        </a:lnTo>
                        <a:lnTo>
                          <a:pt x="2071" y="0"/>
                        </a:lnTo>
                        <a:lnTo>
                          <a:pt x="2071" y="0"/>
                        </a:lnTo>
                        <a:lnTo>
                          <a:pt x="2071" y="0"/>
                        </a:lnTo>
                        <a:lnTo>
                          <a:pt x="2071" y="0"/>
                        </a:lnTo>
                        <a:lnTo>
                          <a:pt x="2071" y="0"/>
                        </a:lnTo>
                        <a:lnTo>
                          <a:pt x="2071" y="0"/>
                        </a:lnTo>
                        <a:lnTo>
                          <a:pt x="2078" y="0"/>
                        </a:lnTo>
                        <a:lnTo>
                          <a:pt x="2078" y="0"/>
                        </a:lnTo>
                        <a:lnTo>
                          <a:pt x="2078" y="0"/>
                        </a:lnTo>
                        <a:lnTo>
                          <a:pt x="2078" y="0"/>
                        </a:lnTo>
                        <a:lnTo>
                          <a:pt x="2078" y="0"/>
                        </a:lnTo>
                        <a:lnTo>
                          <a:pt x="2078" y="0"/>
                        </a:lnTo>
                        <a:lnTo>
                          <a:pt x="2084" y="0"/>
                        </a:lnTo>
                        <a:lnTo>
                          <a:pt x="2084" y="0"/>
                        </a:lnTo>
                        <a:lnTo>
                          <a:pt x="2084" y="0"/>
                        </a:lnTo>
                        <a:lnTo>
                          <a:pt x="2084" y="0"/>
                        </a:lnTo>
                        <a:lnTo>
                          <a:pt x="2084" y="0"/>
                        </a:lnTo>
                        <a:lnTo>
                          <a:pt x="2084" y="0"/>
                        </a:lnTo>
                        <a:lnTo>
                          <a:pt x="2090" y="0"/>
                        </a:lnTo>
                        <a:lnTo>
                          <a:pt x="2090" y="0"/>
                        </a:lnTo>
                        <a:lnTo>
                          <a:pt x="2090" y="0"/>
                        </a:lnTo>
                        <a:lnTo>
                          <a:pt x="2090" y="0"/>
                        </a:lnTo>
                        <a:lnTo>
                          <a:pt x="2090" y="0"/>
                        </a:lnTo>
                        <a:lnTo>
                          <a:pt x="2090" y="0"/>
                        </a:lnTo>
                        <a:lnTo>
                          <a:pt x="2096" y="0"/>
                        </a:lnTo>
                        <a:lnTo>
                          <a:pt x="2096" y="0"/>
                        </a:lnTo>
                        <a:lnTo>
                          <a:pt x="2096" y="0"/>
                        </a:lnTo>
                        <a:lnTo>
                          <a:pt x="2096" y="0"/>
                        </a:lnTo>
                        <a:lnTo>
                          <a:pt x="2096" y="0"/>
                        </a:lnTo>
                        <a:lnTo>
                          <a:pt x="2096" y="0"/>
                        </a:lnTo>
                        <a:lnTo>
                          <a:pt x="2103" y="0"/>
                        </a:lnTo>
                        <a:lnTo>
                          <a:pt x="2103" y="0"/>
                        </a:lnTo>
                        <a:lnTo>
                          <a:pt x="2103" y="0"/>
                        </a:lnTo>
                        <a:lnTo>
                          <a:pt x="2103" y="0"/>
                        </a:lnTo>
                        <a:lnTo>
                          <a:pt x="2103" y="0"/>
                        </a:lnTo>
                        <a:lnTo>
                          <a:pt x="2103" y="0"/>
                        </a:lnTo>
                        <a:lnTo>
                          <a:pt x="2109" y="0"/>
                        </a:lnTo>
                        <a:lnTo>
                          <a:pt x="2109" y="0"/>
                        </a:lnTo>
                        <a:lnTo>
                          <a:pt x="2109" y="0"/>
                        </a:lnTo>
                        <a:lnTo>
                          <a:pt x="2109" y="0"/>
                        </a:lnTo>
                        <a:lnTo>
                          <a:pt x="2109" y="0"/>
                        </a:lnTo>
                        <a:lnTo>
                          <a:pt x="2109" y="0"/>
                        </a:lnTo>
                        <a:lnTo>
                          <a:pt x="2109" y="0"/>
                        </a:lnTo>
                        <a:lnTo>
                          <a:pt x="2115" y="0"/>
                        </a:lnTo>
                        <a:lnTo>
                          <a:pt x="2115" y="0"/>
                        </a:lnTo>
                        <a:lnTo>
                          <a:pt x="2115" y="0"/>
                        </a:lnTo>
                        <a:lnTo>
                          <a:pt x="2115" y="0"/>
                        </a:lnTo>
                        <a:lnTo>
                          <a:pt x="2115" y="0"/>
                        </a:lnTo>
                        <a:lnTo>
                          <a:pt x="2115" y="0"/>
                        </a:lnTo>
                        <a:lnTo>
                          <a:pt x="2121" y="0"/>
                        </a:lnTo>
                        <a:lnTo>
                          <a:pt x="2121" y="0"/>
                        </a:lnTo>
                        <a:lnTo>
                          <a:pt x="2121" y="0"/>
                        </a:lnTo>
                        <a:lnTo>
                          <a:pt x="2121" y="0"/>
                        </a:lnTo>
                        <a:lnTo>
                          <a:pt x="2121" y="0"/>
                        </a:lnTo>
                        <a:lnTo>
                          <a:pt x="2121" y="0"/>
                        </a:lnTo>
                        <a:lnTo>
                          <a:pt x="2128" y="0"/>
                        </a:lnTo>
                        <a:lnTo>
                          <a:pt x="2128" y="0"/>
                        </a:lnTo>
                        <a:lnTo>
                          <a:pt x="2128" y="0"/>
                        </a:lnTo>
                        <a:lnTo>
                          <a:pt x="2128" y="0"/>
                        </a:lnTo>
                        <a:lnTo>
                          <a:pt x="2128" y="0"/>
                        </a:lnTo>
                        <a:lnTo>
                          <a:pt x="2128" y="0"/>
                        </a:lnTo>
                        <a:lnTo>
                          <a:pt x="2134" y="0"/>
                        </a:lnTo>
                        <a:lnTo>
                          <a:pt x="2134" y="0"/>
                        </a:lnTo>
                        <a:lnTo>
                          <a:pt x="2134" y="0"/>
                        </a:lnTo>
                        <a:lnTo>
                          <a:pt x="2134" y="0"/>
                        </a:lnTo>
                        <a:lnTo>
                          <a:pt x="2134" y="0"/>
                        </a:lnTo>
                        <a:lnTo>
                          <a:pt x="2134" y="0"/>
                        </a:lnTo>
                        <a:lnTo>
                          <a:pt x="2140" y="0"/>
                        </a:lnTo>
                        <a:lnTo>
                          <a:pt x="2140" y="0"/>
                        </a:lnTo>
                        <a:lnTo>
                          <a:pt x="2140" y="0"/>
                        </a:lnTo>
                        <a:lnTo>
                          <a:pt x="2140" y="0"/>
                        </a:lnTo>
                        <a:lnTo>
                          <a:pt x="2140" y="0"/>
                        </a:lnTo>
                        <a:lnTo>
                          <a:pt x="2140" y="0"/>
                        </a:lnTo>
                        <a:lnTo>
                          <a:pt x="2146" y="0"/>
                        </a:lnTo>
                        <a:lnTo>
                          <a:pt x="2146" y="0"/>
                        </a:lnTo>
                        <a:lnTo>
                          <a:pt x="2146" y="0"/>
                        </a:lnTo>
                        <a:lnTo>
                          <a:pt x="2146" y="0"/>
                        </a:lnTo>
                        <a:lnTo>
                          <a:pt x="2146" y="0"/>
                        </a:lnTo>
                        <a:lnTo>
                          <a:pt x="2153" y="0"/>
                        </a:lnTo>
                        <a:lnTo>
                          <a:pt x="2153" y="0"/>
                        </a:lnTo>
                        <a:lnTo>
                          <a:pt x="2153" y="0"/>
                        </a:lnTo>
                        <a:lnTo>
                          <a:pt x="2153" y="0"/>
                        </a:lnTo>
                        <a:lnTo>
                          <a:pt x="2153" y="0"/>
                        </a:lnTo>
                        <a:lnTo>
                          <a:pt x="2153" y="0"/>
                        </a:lnTo>
                        <a:lnTo>
                          <a:pt x="2153" y="0"/>
                        </a:lnTo>
                        <a:lnTo>
                          <a:pt x="2159" y="0"/>
                        </a:lnTo>
                        <a:lnTo>
                          <a:pt x="2159" y="0"/>
                        </a:lnTo>
                        <a:lnTo>
                          <a:pt x="2159" y="0"/>
                        </a:lnTo>
                        <a:lnTo>
                          <a:pt x="2159" y="0"/>
                        </a:lnTo>
                        <a:lnTo>
                          <a:pt x="2159" y="0"/>
                        </a:lnTo>
                        <a:lnTo>
                          <a:pt x="2165" y="0"/>
                        </a:lnTo>
                        <a:lnTo>
                          <a:pt x="2165" y="0"/>
                        </a:lnTo>
                        <a:lnTo>
                          <a:pt x="2165" y="0"/>
                        </a:lnTo>
                        <a:lnTo>
                          <a:pt x="2165" y="0"/>
                        </a:lnTo>
                        <a:lnTo>
                          <a:pt x="2165" y="0"/>
                        </a:lnTo>
                        <a:lnTo>
                          <a:pt x="2165" y="0"/>
                        </a:lnTo>
                        <a:lnTo>
                          <a:pt x="2165" y="0"/>
                        </a:lnTo>
                        <a:lnTo>
                          <a:pt x="2171" y="0"/>
                        </a:lnTo>
                        <a:lnTo>
                          <a:pt x="2171" y="0"/>
                        </a:lnTo>
                        <a:lnTo>
                          <a:pt x="2171" y="0"/>
                        </a:lnTo>
                        <a:lnTo>
                          <a:pt x="2171" y="0"/>
                        </a:lnTo>
                        <a:lnTo>
                          <a:pt x="2171" y="0"/>
                        </a:lnTo>
                        <a:lnTo>
                          <a:pt x="2171" y="0"/>
                        </a:lnTo>
                        <a:lnTo>
                          <a:pt x="2178" y="0"/>
                        </a:lnTo>
                        <a:lnTo>
                          <a:pt x="2178" y="0"/>
                        </a:lnTo>
                        <a:lnTo>
                          <a:pt x="2178" y="0"/>
                        </a:lnTo>
                        <a:lnTo>
                          <a:pt x="2178" y="0"/>
                        </a:lnTo>
                        <a:lnTo>
                          <a:pt x="2178" y="0"/>
                        </a:lnTo>
                        <a:lnTo>
                          <a:pt x="2184" y="0"/>
                        </a:lnTo>
                        <a:lnTo>
                          <a:pt x="2184" y="0"/>
                        </a:lnTo>
                        <a:lnTo>
                          <a:pt x="2184" y="0"/>
                        </a:lnTo>
                        <a:lnTo>
                          <a:pt x="2184" y="0"/>
                        </a:lnTo>
                        <a:lnTo>
                          <a:pt x="2184" y="0"/>
                        </a:lnTo>
                        <a:lnTo>
                          <a:pt x="2184" y="0"/>
                        </a:lnTo>
                        <a:lnTo>
                          <a:pt x="2190" y="0"/>
                        </a:lnTo>
                        <a:lnTo>
                          <a:pt x="2190" y="0"/>
                        </a:lnTo>
                        <a:lnTo>
                          <a:pt x="2190" y="0"/>
                        </a:lnTo>
                        <a:lnTo>
                          <a:pt x="2190" y="0"/>
                        </a:lnTo>
                        <a:lnTo>
                          <a:pt x="2190" y="0"/>
                        </a:lnTo>
                        <a:lnTo>
                          <a:pt x="2190" y="0"/>
                        </a:lnTo>
                        <a:lnTo>
                          <a:pt x="2196" y="0"/>
                        </a:lnTo>
                        <a:lnTo>
                          <a:pt x="2196" y="0"/>
                        </a:lnTo>
                        <a:lnTo>
                          <a:pt x="2196" y="0"/>
                        </a:lnTo>
                        <a:lnTo>
                          <a:pt x="2196" y="0"/>
                        </a:lnTo>
                        <a:lnTo>
                          <a:pt x="2196" y="0"/>
                        </a:lnTo>
                        <a:lnTo>
                          <a:pt x="2196" y="0"/>
                        </a:lnTo>
                        <a:lnTo>
                          <a:pt x="2203" y="0"/>
                        </a:lnTo>
                        <a:lnTo>
                          <a:pt x="2203" y="0"/>
                        </a:lnTo>
                        <a:lnTo>
                          <a:pt x="2203" y="0"/>
                        </a:lnTo>
                        <a:lnTo>
                          <a:pt x="2203" y="0"/>
                        </a:lnTo>
                        <a:lnTo>
                          <a:pt x="2203" y="0"/>
                        </a:lnTo>
                        <a:lnTo>
                          <a:pt x="2203" y="0"/>
                        </a:lnTo>
                        <a:lnTo>
                          <a:pt x="2209" y="0"/>
                        </a:lnTo>
                        <a:lnTo>
                          <a:pt x="2209" y="0"/>
                        </a:lnTo>
                        <a:lnTo>
                          <a:pt x="2209" y="0"/>
                        </a:lnTo>
                        <a:lnTo>
                          <a:pt x="2209" y="0"/>
                        </a:lnTo>
                        <a:lnTo>
                          <a:pt x="2209" y="0"/>
                        </a:lnTo>
                        <a:lnTo>
                          <a:pt x="2209" y="0"/>
                        </a:lnTo>
                        <a:lnTo>
                          <a:pt x="2209" y="0"/>
                        </a:lnTo>
                        <a:lnTo>
                          <a:pt x="2215" y="0"/>
                        </a:lnTo>
                        <a:lnTo>
                          <a:pt x="2215" y="0"/>
                        </a:lnTo>
                        <a:lnTo>
                          <a:pt x="2215" y="0"/>
                        </a:lnTo>
                        <a:lnTo>
                          <a:pt x="2215" y="0"/>
                        </a:lnTo>
                        <a:lnTo>
                          <a:pt x="2215" y="0"/>
                        </a:lnTo>
                        <a:lnTo>
                          <a:pt x="2215" y="0"/>
                        </a:lnTo>
                        <a:lnTo>
                          <a:pt x="2221" y="0"/>
                        </a:lnTo>
                        <a:lnTo>
                          <a:pt x="2221" y="0"/>
                        </a:lnTo>
                        <a:lnTo>
                          <a:pt x="2221" y="0"/>
                        </a:lnTo>
                        <a:lnTo>
                          <a:pt x="2221" y="0"/>
                        </a:lnTo>
                        <a:lnTo>
                          <a:pt x="2221" y="0"/>
                        </a:lnTo>
                        <a:lnTo>
                          <a:pt x="2221" y="0"/>
                        </a:lnTo>
                        <a:lnTo>
                          <a:pt x="2227" y="0"/>
                        </a:lnTo>
                        <a:lnTo>
                          <a:pt x="2227" y="0"/>
                        </a:lnTo>
                        <a:lnTo>
                          <a:pt x="2227" y="0"/>
                        </a:lnTo>
                        <a:lnTo>
                          <a:pt x="2227" y="0"/>
                        </a:lnTo>
                        <a:lnTo>
                          <a:pt x="2227" y="0"/>
                        </a:lnTo>
                        <a:lnTo>
                          <a:pt x="2227" y="0"/>
                        </a:lnTo>
                        <a:lnTo>
                          <a:pt x="2234" y="0"/>
                        </a:lnTo>
                        <a:lnTo>
                          <a:pt x="2234" y="0"/>
                        </a:lnTo>
                        <a:lnTo>
                          <a:pt x="2234" y="0"/>
                        </a:lnTo>
                        <a:lnTo>
                          <a:pt x="2234" y="0"/>
                        </a:lnTo>
                        <a:lnTo>
                          <a:pt x="2234" y="0"/>
                        </a:lnTo>
                        <a:lnTo>
                          <a:pt x="2234" y="0"/>
                        </a:lnTo>
                        <a:lnTo>
                          <a:pt x="2240" y="0"/>
                        </a:lnTo>
                        <a:lnTo>
                          <a:pt x="2240" y="0"/>
                        </a:lnTo>
                        <a:lnTo>
                          <a:pt x="2240" y="0"/>
                        </a:lnTo>
                        <a:lnTo>
                          <a:pt x="2240" y="0"/>
                        </a:lnTo>
                        <a:lnTo>
                          <a:pt x="2240" y="0"/>
                        </a:lnTo>
                        <a:lnTo>
                          <a:pt x="2240" y="0"/>
                        </a:lnTo>
                        <a:lnTo>
                          <a:pt x="2246" y="0"/>
                        </a:lnTo>
                        <a:lnTo>
                          <a:pt x="2246" y="0"/>
                        </a:lnTo>
                        <a:lnTo>
                          <a:pt x="2246" y="0"/>
                        </a:lnTo>
                        <a:lnTo>
                          <a:pt x="2246" y="0"/>
                        </a:lnTo>
                        <a:lnTo>
                          <a:pt x="2246" y="0"/>
                        </a:lnTo>
                        <a:lnTo>
                          <a:pt x="2246" y="0"/>
                        </a:lnTo>
                        <a:lnTo>
                          <a:pt x="2252" y="0"/>
                        </a:lnTo>
                        <a:lnTo>
                          <a:pt x="2252" y="0"/>
                        </a:lnTo>
                        <a:lnTo>
                          <a:pt x="2252" y="0"/>
                        </a:lnTo>
                        <a:lnTo>
                          <a:pt x="2252" y="0"/>
                        </a:lnTo>
                        <a:lnTo>
                          <a:pt x="2252" y="0"/>
                        </a:lnTo>
                        <a:lnTo>
                          <a:pt x="2252" y="0"/>
                        </a:lnTo>
                        <a:lnTo>
                          <a:pt x="2259" y="0"/>
                        </a:lnTo>
                        <a:lnTo>
                          <a:pt x="2259" y="0"/>
                        </a:lnTo>
                        <a:lnTo>
                          <a:pt x="2259" y="0"/>
                        </a:lnTo>
                        <a:lnTo>
                          <a:pt x="2259" y="0"/>
                        </a:lnTo>
                        <a:lnTo>
                          <a:pt x="2259" y="0"/>
                        </a:lnTo>
                        <a:lnTo>
                          <a:pt x="2259" y="0"/>
                        </a:lnTo>
                        <a:lnTo>
                          <a:pt x="2265" y="0"/>
                        </a:lnTo>
                        <a:lnTo>
                          <a:pt x="2265" y="0"/>
                        </a:lnTo>
                        <a:lnTo>
                          <a:pt x="2265" y="0"/>
                        </a:lnTo>
                        <a:lnTo>
                          <a:pt x="2265" y="0"/>
                        </a:lnTo>
                        <a:lnTo>
                          <a:pt x="2265" y="0"/>
                        </a:lnTo>
                        <a:lnTo>
                          <a:pt x="2265" y="0"/>
                        </a:lnTo>
                        <a:lnTo>
                          <a:pt x="2271" y="0"/>
                        </a:lnTo>
                        <a:lnTo>
                          <a:pt x="2271" y="0"/>
                        </a:lnTo>
                        <a:lnTo>
                          <a:pt x="2271" y="0"/>
                        </a:lnTo>
                        <a:lnTo>
                          <a:pt x="2271" y="0"/>
                        </a:lnTo>
                        <a:lnTo>
                          <a:pt x="2271" y="0"/>
                        </a:lnTo>
                        <a:lnTo>
                          <a:pt x="2271" y="0"/>
                        </a:lnTo>
                        <a:lnTo>
                          <a:pt x="2277" y="0"/>
                        </a:lnTo>
                        <a:lnTo>
                          <a:pt x="2277" y="0"/>
                        </a:lnTo>
                        <a:lnTo>
                          <a:pt x="2277" y="0"/>
                        </a:lnTo>
                        <a:lnTo>
                          <a:pt x="2277" y="0"/>
                        </a:lnTo>
                        <a:lnTo>
                          <a:pt x="2277" y="0"/>
                        </a:lnTo>
                        <a:lnTo>
                          <a:pt x="2277" y="0"/>
                        </a:lnTo>
                        <a:lnTo>
                          <a:pt x="2284" y="0"/>
                        </a:lnTo>
                        <a:lnTo>
                          <a:pt x="2284" y="0"/>
                        </a:lnTo>
                        <a:lnTo>
                          <a:pt x="2284" y="0"/>
                        </a:lnTo>
                        <a:lnTo>
                          <a:pt x="2284" y="0"/>
                        </a:lnTo>
                        <a:lnTo>
                          <a:pt x="2284" y="0"/>
                        </a:lnTo>
                        <a:lnTo>
                          <a:pt x="2290" y="0"/>
                        </a:lnTo>
                        <a:lnTo>
                          <a:pt x="2290" y="0"/>
                        </a:lnTo>
                        <a:lnTo>
                          <a:pt x="2290" y="0"/>
                        </a:lnTo>
                        <a:lnTo>
                          <a:pt x="2290" y="0"/>
                        </a:lnTo>
                        <a:lnTo>
                          <a:pt x="2290" y="0"/>
                        </a:lnTo>
                        <a:lnTo>
                          <a:pt x="2290" y="0"/>
                        </a:lnTo>
                        <a:lnTo>
                          <a:pt x="2290" y="0"/>
                        </a:lnTo>
                        <a:lnTo>
                          <a:pt x="2296" y="0"/>
                        </a:lnTo>
                        <a:lnTo>
                          <a:pt x="2296" y="0"/>
                        </a:lnTo>
                        <a:lnTo>
                          <a:pt x="2296" y="0"/>
                        </a:lnTo>
                        <a:lnTo>
                          <a:pt x="2296" y="0"/>
                        </a:lnTo>
                        <a:lnTo>
                          <a:pt x="2296" y="0"/>
                        </a:lnTo>
                        <a:lnTo>
                          <a:pt x="2296" y="0"/>
                        </a:lnTo>
                        <a:lnTo>
                          <a:pt x="2302" y="0"/>
                        </a:lnTo>
                        <a:lnTo>
                          <a:pt x="2302" y="0"/>
                        </a:lnTo>
                        <a:lnTo>
                          <a:pt x="2302" y="0"/>
                        </a:lnTo>
                        <a:lnTo>
                          <a:pt x="2302" y="0"/>
                        </a:lnTo>
                        <a:lnTo>
                          <a:pt x="2302" y="0"/>
                        </a:lnTo>
                        <a:lnTo>
                          <a:pt x="2302" y="0"/>
                        </a:lnTo>
                        <a:lnTo>
                          <a:pt x="2309" y="0"/>
                        </a:lnTo>
                        <a:lnTo>
                          <a:pt x="2309" y="0"/>
                        </a:lnTo>
                        <a:lnTo>
                          <a:pt x="2309" y="0"/>
                        </a:lnTo>
                        <a:lnTo>
                          <a:pt x="2309" y="0"/>
                        </a:lnTo>
                        <a:lnTo>
                          <a:pt x="2309" y="0"/>
                        </a:lnTo>
                        <a:lnTo>
                          <a:pt x="2309" y="0"/>
                        </a:lnTo>
                        <a:lnTo>
                          <a:pt x="2315" y="0"/>
                        </a:lnTo>
                        <a:lnTo>
                          <a:pt x="2315" y="0"/>
                        </a:lnTo>
                        <a:lnTo>
                          <a:pt x="2315" y="0"/>
                        </a:lnTo>
                        <a:lnTo>
                          <a:pt x="2315" y="0"/>
                        </a:lnTo>
                        <a:lnTo>
                          <a:pt x="2315" y="0"/>
                        </a:lnTo>
                        <a:lnTo>
                          <a:pt x="2315" y="0"/>
                        </a:lnTo>
                        <a:lnTo>
                          <a:pt x="2321" y="0"/>
                        </a:lnTo>
                        <a:lnTo>
                          <a:pt x="2321" y="0"/>
                        </a:lnTo>
                        <a:lnTo>
                          <a:pt x="2321" y="0"/>
                        </a:lnTo>
                        <a:lnTo>
                          <a:pt x="2321" y="0"/>
                        </a:lnTo>
                        <a:lnTo>
                          <a:pt x="2321" y="0"/>
                        </a:lnTo>
                        <a:lnTo>
                          <a:pt x="2321" y="0"/>
                        </a:lnTo>
                        <a:lnTo>
                          <a:pt x="2327" y="0"/>
                        </a:lnTo>
                        <a:lnTo>
                          <a:pt x="2327" y="0"/>
                        </a:lnTo>
                        <a:lnTo>
                          <a:pt x="2327" y="0"/>
                        </a:lnTo>
                        <a:lnTo>
                          <a:pt x="2327" y="0"/>
                        </a:lnTo>
                        <a:lnTo>
                          <a:pt x="2327" y="0"/>
                        </a:lnTo>
                        <a:lnTo>
                          <a:pt x="2327" y="0"/>
                        </a:lnTo>
                        <a:lnTo>
                          <a:pt x="2334" y="0"/>
                        </a:lnTo>
                        <a:lnTo>
                          <a:pt x="2334" y="0"/>
                        </a:lnTo>
                        <a:lnTo>
                          <a:pt x="2334" y="0"/>
                        </a:lnTo>
                        <a:lnTo>
                          <a:pt x="2334" y="0"/>
                        </a:lnTo>
                        <a:lnTo>
                          <a:pt x="2334" y="0"/>
                        </a:lnTo>
                        <a:lnTo>
                          <a:pt x="2334" y="0"/>
                        </a:lnTo>
                        <a:lnTo>
                          <a:pt x="2340" y="0"/>
                        </a:lnTo>
                        <a:lnTo>
                          <a:pt x="2340" y="0"/>
                        </a:lnTo>
                        <a:lnTo>
                          <a:pt x="2340" y="0"/>
                        </a:lnTo>
                        <a:lnTo>
                          <a:pt x="2340" y="0"/>
                        </a:lnTo>
                        <a:lnTo>
                          <a:pt x="2340" y="0"/>
                        </a:lnTo>
                        <a:lnTo>
                          <a:pt x="2340" y="0"/>
                        </a:lnTo>
                        <a:lnTo>
                          <a:pt x="2346" y="0"/>
                        </a:lnTo>
                        <a:lnTo>
                          <a:pt x="2346" y="0"/>
                        </a:lnTo>
                        <a:lnTo>
                          <a:pt x="2346" y="0"/>
                        </a:lnTo>
                        <a:lnTo>
                          <a:pt x="2346" y="0"/>
                        </a:lnTo>
                        <a:lnTo>
                          <a:pt x="2346" y="0"/>
                        </a:lnTo>
                        <a:lnTo>
                          <a:pt x="2346" y="0"/>
                        </a:lnTo>
                        <a:lnTo>
                          <a:pt x="2352" y="0"/>
                        </a:lnTo>
                        <a:lnTo>
                          <a:pt x="2352" y="0"/>
                        </a:lnTo>
                        <a:lnTo>
                          <a:pt x="2352" y="0"/>
                        </a:lnTo>
                        <a:lnTo>
                          <a:pt x="2352" y="0"/>
                        </a:lnTo>
                        <a:lnTo>
                          <a:pt x="2352" y="0"/>
                        </a:lnTo>
                        <a:lnTo>
                          <a:pt x="2352" y="0"/>
                        </a:lnTo>
                        <a:lnTo>
                          <a:pt x="2359" y="0"/>
                        </a:lnTo>
                        <a:lnTo>
                          <a:pt x="2359" y="0"/>
                        </a:lnTo>
                        <a:lnTo>
                          <a:pt x="2359" y="0"/>
                        </a:lnTo>
                        <a:lnTo>
                          <a:pt x="2359" y="0"/>
                        </a:lnTo>
                        <a:lnTo>
                          <a:pt x="2359" y="0"/>
                        </a:lnTo>
                        <a:lnTo>
                          <a:pt x="2359" y="0"/>
                        </a:lnTo>
                        <a:lnTo>
                          <a:pt x="2365" y="0"/>
                        </a:lnTo>
                        <a:lnTo>
                          <a:pt x="2365" y="0"/>
                        </a:lnTo>
                        <a:lnTo>
                          <a:pt x="2365" y="0"/>
                        </a:lnTo>
                        <a:lnTo>
                          <a:pt x="2365" y="0"/>
                        </a:lnTo>
                        <a:lnTo>
                          <a:pt x="2365" y="0"/>
                        </a:lnTo>
                        <a:lnTo>
                          <a:pt x="2365" y="0"/>
                        </a:lnTo>
                        <a:lnTo>
                          <a:pt x="2371" y="0"/>
                        </a:lnTo>
                        <a:lnTo>
                          <a:pt x="2371" y="0"/>
                        </a:lnTo>
                        <a:lnTo>
                          <a:pt x="2371" y="0"/>
                        </a:lnTo>
                        <a:lnTo>
                          <a:pt x="2371" y="0"/>
                        </a:lnTo>
                        <a:lnTo>
                          <a:pt x="2371" y="0"/>
                        </a:lnTo>
                        <a:lnTo>
                          <a:pt x="2371" y="0"/>
                        </a:lnTo>
                        <a:lnTo>
                          <a:pt x="2377" y="0"/>
                        </a:lnTo>
                        <a:lnTo>
                          <a:pt x="2377" y="0"/>
                        </a:lnTo>
                        <a:lnTo>
                          <a:pt x="2377" y="0"/>
                        </a:lnTo>
                        <a:lnTo>
                          <a:pt x="2377" y="0"/>
                        </a:lnTo>
                        <a:lnTo>
                          <a:pt x="2377" y="0"/>
                        </a:lnTo>
                        <a:lnTo>
                          <a:pt x="2377" y="0"/>
                        </a:lnTo>
                        <a:lnTo>
                          <a:pt x="2383" y="0"/>
                        </a:lnTo>
                        <a:lnTo>
                          <a:pt x="2383" y="0"/>
                        </a:lnTo>
                        <a:lnTo>
                          <a:pt x="2383" y="0"/>
                        </a:lnTo>
                        <a:lnTo>
                          <a:pt x="2383" y="0"/>
                        </a:lnTo>
                        <a:lnTo>
                          <a:pt x="2383" y="0"/>
                        </a:lnTo>
                        <a:lnTo>
                          <a:pt x="2383" y="0"/>
                        </a:lnTo>
                        <a:lnTo>
                          <a:pt x="2390" y="0"/>
                        </a:lnTo>
                        <a:lnTo>
                          <a:pt x="2390" y="0"/>
                        </a:lnTo>
                        <a:lnTo>
                          <a:pt x="2390" y="0"/>
                        </a:lnTo>
                        <a:lnTo>
                          <a:pt x="2390" y="0"/>
                        </a:lnTo>
                        <a:lnTo>
                          <a:pt x="2390" y="0"/>
                        </a:lnTo>
                        <a:lnTo>
                          <a:pt x="2390" y="0"/>
                        </a:lnTo>
                        <a:lnTo>
                          <a:pt x="2396" y="0"/>
                        </a:lnTo>
                        <a:lnTo>
                          <a:pt x="2396" y="0"/>
                        </a:lnTo>
                        <a:lnTo>
                          <a:pt x="2396" y="0"/>
                        </a:lnTo>
                        <a:lnTo>
                          <a:pt x="2396" y="0"/>
                        </a:lnTo>
                        <a:lnTo>
                          <a:pt x="2396" y="0"/>
                        </a:lnTo>
                        <a:lnTo>
                          <a:pt x="2396" y="0"/>
                        </a:lnTo>
                        <a:lnTo>
                          <a:pt x="2402" y="0"/>
                        </a:lnTo>
                        <a:lnTo>
                          <a:pt x="2402" y="0"/>
                        </a:lnTo>
                        <a:lnTo>
                          <a:pt x="2402" y="0"/>
                        </a:lnTo>
                        <a:lnTo>
                          <a:pt x="2402" y="0"/>
                        </a:lnTo>
                        <a:lnTo>
                          <a:pt x="2402" y="0"/>
                        </a:lnTo>
                        <a:lnTo>
                          <a:pt x="2402" y="0"/>
                        </a:lnTo>
                        <a:lnTo>
                          <a:pt x="2408" y="0"/>
                        </a:lnTo>
                        <a:lnTo>
                          <a:pt x="2408" y="0"/>
                        </a:lnTo>
                        <a:lnTo>
                          <a:pt x="2408" y="0"/>
                        </a:lnTo>
                        <a:lnTo>
                          <a:pt x="2408" y="0"/>
                        </a:lnTo>
                        <a:lnTo>
                          <a:pt x="2408" y="0"/>
                        </a:lnTo>
                        <a:lnTo>
                          <a:pt x="2408" y="0"/>
                        </a:lnTo>
                        <a:lnTo>
                          <a:pt x="2415" y="0"/>
                        </a:lnTo>
                        <a:lnTo>
                          <a:pt x="2415" y="0"/>
                        </a:lnTo>
                        <a:lnTo>
                          <a:pt x="2415" y="0"/>
                        </a:lnTo>
                        <a:lnTo>
                          <a:pt x="2415" y="0"/>
                        </a:lnTo>
                        <a:lnTo>
                          <a:pt x="2415" y="0"/>
                        </a:lnTo>
                        <a:lnTo>
                          <a:pt x="2415" y="0"/>
                        </a:lnTo>
                        <a:lnTo>
                          <a:pt x="2421" y="0"/>
                        </a:lnTo>
                        <a:lnTo>
                          <a:pt x="2421" y="0"/>
                        </a:lnTo>
                        <a:lnTo>
                          <a:pt x="2421" y="0"/>
                        </a:lnTo>
                        <a:lnTo>
                          <a:pt x="2421" y="0"/>
                        </a:lnTo>
                        <a:lnTo>
                          <a:pt x="2421" y="0"/>
                        </a:lnTo>
                        <a:lnTo>
                          <a:pt x="2421" y="0"/>
                        </a:lnTo>
                        <a:lnTo>
                          <a:pt x="2427" y="0"/>
                        </a:lnTo>
                        <a:lnTo>
                          <a:pt x="2427" y="0"/>
                        </a:lnTo>
                        <a:lnTo>
                          <a:pt x="2427" y="0"/>
                        </a:lnTo>
                        <a:lnTo>
                          <a:pt x="2427" y="0"/>
                        </a:lnTo>
                        <a:lnTo>
                          <a:pt x="2427" y="0"/>
                        </a:lnTo>
                        <a:lnTo>
                          <a:pt x="2427" y="0"/>
                        </a:lnTo>
                        <a:lnTo>
                          <a:pt x="2433" y="0"/>
                        </a:lnTo>
                        <a:lnTo>
                          <a:pt x="2433" y="0"/>
                        </a:lnTo>
                        <a:lnTo>
                          <a:pt x="2433" y="0"/>
                        </a:lnTo>
                        <a:lnTo>
                          <a:pt x="2433" y="0"/>
                        </a:lnTo>
                        <a:lnTo>
                          <a:pt x="2433" y="0"/>
                        </a:lnTo>
                        <a:lnTo>
                          <a:pt x="2433" y="0"/>
                        </a:lnTo>
                        <a:lnTo>
                          <a:pt x="2440" y="0"/>
                        </a:lnTo>
                        <a:lnTo>
                          <a:pt x="2440" y="0"/>
                        </a:lnTo>
                        <a:lnTo>
                          <a:pt x="2440" y="0"/>
                        </a:lnTo>
                        <a:lnTo>
                          <a:pt x="2440" y="0"/>
                        </a:lnTo>
                        <a:lnTo>
                          <a:pt x="2440" y="0"/>
                        </a:lnTo>
                        <a:lnTo>
                          <a:pt x="2440" y="0"/>
                        </a:lnTo>
                        <a:lnTo>
                          <a:pt x="2446" y="0"/>
                        </a:lnTo>
                        <a:lnTo>
                          <a:pt x="2446" y="0"/>
                        </a:lnTo>
                        <a:lnTo>
                          <a:pt x="2446" y="0"/>
                        </a:lnTo>
                        <a:lnTo>
                          <a:pt x="2446" y="0"/>
                        </a:lnTo>
                        <a:lnTo>
                          <a:pt x="2446" y="0"/>
                        </a:lnTo>
                        <a:lnTo>
                          <a:pt x="2446" y="0"/>
                        </a:lnTo>
                        <a:lnTo>
                          <a:pt x="2452" y="0"/>
                        </a:lnTo>
                        <a:lnTo>
                          <a:pt x="2452" y="0"/>
                        </a:lnTo>
                        <a:lnTo>
                          <a:pt x="2452" y="0"/>
                        </a:lnTo>
                        <a:lnTo>
                          <a:pt x="2452" y="0"/>
                        </a:lnTo>
                        <a:lnTo>
                          <a:pt x="2452" y="0"/>
                        </a:lnTo>
                        <a:lnTo>
                          <a:pt x="2452" y="0"/>
                        </a:lnTo>
                        <a:lnTo>
                          <a:pt x="2458" y="0"/>
                        </a:lnTo>
                        <a:lnTo>
                          <a:pt x="2458" y="0"/>
                        </a:lnTo>
                        <a:lnTo>
                          <a:pt x="2458" y="0"/>
                        </a:lnTo>
                        <a:lnTo>
                          <a:pt x="2458" y="0"/>
                        </a:lnTo>
                        <a:lnTo>
                          <a:pt x="2458" y="0"/>
                        </a:lnTo>
                        <a:lnTo>
                          <a:pt x="2458" y="0"/>
                        </a:lnTo>
                        <a:lnTo>
                          <a:pt x="2465" y="0"/>
                        </a:lnTo>
                        <a:lnTo>
                          <a:pt x="2465" y="0"/>
                        </a:lnTo>
                        <a:lnTo>
                          <a:pt x="2465" y="0"/>
                        </a:lnTo>
                        <a:lnTo>
                          <a:pt x="2465" y="0"/>
                        </a:lnTo>
                        <a:lnTo>
                          <a:pt x="2465" y="0"/>
                        </a:lnTo>
                        <a:lnTo>
                          <a:pt x="2465" y="0"/>
                        </a:lnTo>
                        <a:lnTo>
                          <a:pt x="2471" y="0"/>
                        </a:lnTo>
                        <a:lnTo>
                          <a:pt x="2471" y="0"/>
                        </a:lnTo>
                        <a:lnTo>
                          <a:pt x="2471" y="0"/>
                        </a:lnTo>
                        <a:lnTo>
                          <a:pt x="2471" y="0"/>
                        </a:lnTo>
                        <a:lnTo>
                          <a:pt x="2471" y="0"/>
                        </a:lnTo>
                        <a:lnTo>
                          <a:pt x="2471" y="0"/>
                        </a:lnTo>
                        <a:lnTo>
                          <a:pt x="2477" y="0"/>
                        </a:lnTo>
                        <a:lnTo>
                          <a:pt x="2477" y="0"/>
                        </a:lnTo>
                        <a:lnTo>
                          <a:pt x="2477" y="0"/>
                        </a:lnTo>
                        <a:lnTo>
                          <a:pt x="2477" y="0"/>
                        </a:lnTo>
                        <a:lnTo>
                          <a:pt x="2477" y="0"/>
                        </a:lnTo>
                        <a:lnTo>
                          <a:pt x="2477" y="0"/>
                        </a:lnTo>
                        <a:lnTo>
                          <a:pt x="2483" y="0"/>
                        </a:lnTo>
                        <a:lnTo>
                          <a:pt x="2483" y="0"/>
                        </a:lnTo>
                        <a:lnTo>
                          <a:pt x="2483" y="0"/>
                        </a:lnTo>
                        <a:lnTo>
                          <a:pt x="2483" y="0"/>
                        </a:lnTo>
                        <a:lnTo>
                          <a:pt x="2483" y="0"/>
                        </a:lnTo>
                        <a:lnTo>
                          <a:pt x="2483" y="0"/>
                        </a:lnTo>
                        <a:lnTo>
                          <a:pt x="2490" y="0"/>
                        </a:lnTo>
                        <a:lnTo>
                          <a:pt x="2490" y="0"/>
                        </a:lnTo>
                        <a:lnTo>
                          <a:pt x="2490" y="0"/>
                        </a:lnTo>
                        <a:lnTo>
                          <a:pt x="2490" y="0"/>
                        </a:lnTo>
                        <a:lnTo>
                          <a:pt x="2490" y="0"/>
                        </a:lnTo>
                        <a:lnTo>
                          <a:pt x="2490" y="0"/>
                        </a:lnTo>
                        <a:lnTo>
                          <a:pt x="2496" y="0"/>
                        </a:lnTo>
                        <a:lnTo>
                          <a:pt x="2496" y="0"/>
                        </a:lnTo>
                        <a:lnTo>
                          <a:pt x="2496" y="0"/>
                        </a:lnTo>
                        <a:lnTo>
                          <a:pt x="2496" y="0"/>
                        </a:lnTo>
                        <a:lnTo>
                          <a:pt x="2496" y="0"/>
                        </a:lnTo>
                        <a:lnTo>
                          <a:pt x="2496" y="0"/>
                        </a:lnTo>
                        <a:lnTo>
                          <a:pt x="2502" y="0"/>
                        </a:lnTo>
                        <a:lnTo>
                          <a:pt x="2502" y="0"/>
                        </a:lnTo>
                        <a:lnTo>
                          <a:pt x="2502" y="0"/>
                        </a:lnTo>
                        <a:lnTo>
                          <a:pt x="2502" y="0"/>
                        </a:lnTo>
                        <a:lnTo>
                          <a:pt x="2502" y="0"/>
                        </a:lnTo>
                        <a:lnTo>
                          <a:pt x="2502" y="0"/>
                        </a:lnTo>
                        <a:lnTo>
                          <a:pt x="2508" y="0"/>
                        </a:lnTo>
                        <a:lnTo>
                          <a:pt x="2508" y="0"/>
                        </a:lnTo>
                        <a:lnTo>
                          <a:pt x="2508" y="0"/>
                        </a:lnTo>
                        <a:lnTo>
                          <a:pt x="2508" y="0"/>
                        </a:lnTo>
                        <a:lnTo>
                          <a:pt x="2508" y="0"/>
                        </a:lnTo>
                        <a:lnTo>
                          <a:pt x="2508" y="0"/>
                        </a:lnTo>
                        <a:lnTo>
                          <a:pt x="2515" y="0"/>
                        </a:lnTo>
                        <a:lnTo>
                          <a:pt x="2515" y="0"/>
                        </a:lnTo>
                        <a:lnTo>
                          <a:pt x="2515" y="0"/>
                        </a:lnTo>
                        <a:lnTo>
                          <a:pt x="2515" y="0"/>
                        </a:lnTo>
                        <a:lnTo>
                          <a:pt x="2515" y="0"/>
                        </a:lnTo>
                        <a:lnTo>
                          <a:pt x="2515" y="0"/>
                        </a:lnTo>
                        <a:lnTo>
                          <a:pt x="2521" y="0"/>
                        </a:lnTo>
                        <a:lnTo>
                          <a:pt x="2521" y="0"/>
                        </a:lnTo>
                        <a:lnTo>
                          <a:pt x="2521" y="0"/>
                        </a:lnTo>
                        <a:lnTo>
                          <a:pt x="2521" y="0"/>
                        </a:lnTo>
                        <a:lnTo>
                          <a:pt x="2521" y="0"/>
                        </a:lnTo>
                        <a:lnTo>
                          <a:pt x="2521" y="0"/>
                        </a:lnTo>
                        <a:lnTo>
                          <a:pt x="2527" y="0"/>
                        </a:lnTo>
                        <a:lnTo>
                          <a:pt x="2527" y="0"/>
                        </a:lnTo>
                        <a:lnTo>
                          <a:pt x="2527" y="0"/>
                        </a:lnTo>
                        <a:lnTo>
                          <a:pt x="2527" y="0"/>
                        </a:lnTo>
                        <a:lnTo>
                          <a:pt x="2527" y="0"/>
                        </a:lnTo>
                        <a:lnTo>
                          <a:pt x="2527" y="0"/>
                        </a:lnTo>
                        <a:lnTo>
                          <a:pt x="2527" y="0"/>
                        </a:lnTo>
                        <a:lnTo>
                          <a:pt x="2533" y="0"/>
                        </a:lnTo>
                        <a:lnTo>
                          <a:pt x="2533" y="0"/>
                        </a:lnTo>
                        <a:lnTo>
                          <a:pt x="2533" y="0"/>
                        </a:lnTo>
                        <a:lnTo>
                          <a:pt x="2533" y="0"/>
                        </a:lnTo>
                        <a:lnTo>
                          <a:pt x="2533" y="0"/>
                        </a:lnTo>
                        <a:lnTo>
                          <a:pt x="2539" y="0"/>
                        </a:lnTo>
                        <a:lnTo>
                          <a:pt x="2539" y="0"/>
                        </a:lnTo>
                        <a:lnTo>
                          <a:pt x="2539" y="0"/>
                        </a:lnTo>
                        <a:lnTo>
                          <a:pt x="2539" y="0"/>
                        </a:lnTo>
                        <a:lnTo>
                          <a:pt x="2539" y="0"/>
                        </a:lnTo>
                        <a:lnTo>
                          <a:pt x="2539" y="0"/>
                        </a:lnTo>
                        <a:lnTo>
                          <a:pt x="2546" y="0"/>
                        </a:lnTo>
                        <a:lnTo>
                          <a:pt x="2546" y="0"/>
                        </a:lnTo>
                        <a:lnTo>
                          <a:pt x="2546" y="0"/>
                        </a:lnTo>
                        <a:lnTo>
                          <a:pt x="2546" y="0"/>
                        </a:lnTo>
                        <a:lnTo>
                          <a:pt x="2546" y="0"/>
                        </a:lnTo>
                        <a:lnTo>
                          <a:pt x="2546" y="0"/>
                        </a:lnTo>
                        <a:lnTo>
                          <a:pt x="2546" y="0"/>
                        </a:lnTo>
                        <a:lnTo>
                          <a:pt x="2552" y="0"/>
                        </a:lnTo>
                        <a:lnTo>
                          <a:pt x="2552" y="0"/>
                        </a:lnTo>
                        <a:lnTo>
                          <a:pt x="2552" y="0"/>
                        </a:lnTo>
                        <a:lnTo>
                          <a:pt x="2552" y="0"/>
                        </a:lnTo>
                        <a:lnTo>
                          <a:pt x="2552" y="0"/>
                        </a:lnTo>
                        <a:lnTo>
                          <a:pt x="2558" y="0"/>
                        </a:lnTo>
                        <a:lnTo>
                          <a:pt x="2558" y="0"/>
                        </a:lnTo>
                        <a:lnTo>
                          <a:pt x="2558" y="0"/>
                        </a:lnTo>
                        <a:lnTo>
                          <a:pt x="2558" y="0"/>
                        </a:lnTo>
                        <a:lnTo>
                          <a:pt x="2558" y="0"/>
                        </a:lnTo>
                        <a:lnTo>
                          <a:pt x="2558" y="0"/>
                        </a:lnTo>
                        <a:lnTo>
                          <a:pt x="2564" y="0"/>
                        </a:lnTo>
                        <a:lnTo>
                          <a:pt x="2564" y="0"/>
                        </a:lnTo>
                        <a:lnTo>
                          <a:pt x="2564" y="0"/>
                        </a:lnTo>
                        <a:lnTo>
                          <a:pt x="2564" y="0"/>
                        </a:lnTo>
                        <a:lnTo>
                          <a:pt x="2564" y="0"/>
                        </a:lnTo>
                        <a:lnTo>
                          <a:pt x="2564" y="0"/>
                        </a:lnTo>
                        <a:lnTo>
                          <a:pt x="2564" y="0"/>
                        </a:lnTo>
                        <a:lnTo>
                          <a:pt x="2571" y="0"/>
                        </a:lnTo>
                        <a:lnTo>
                          <a:pt x="2571" y="0"/>
                        </a:lnTo>
                        <a:lnTo>
                          <a:pt x="2571" y="0"/>
                        </a:lnTo>
                        <a:lnTo>
                          <a:pt x="2571" y="0"/>
                        </a:lnTo>
                        <a:lnTo>
                          <a:pt x="2571" y="0"/>
                        </a:lnTo>
                        <a:lnTo>
                          <a:pt x="2577" y="0"/>
                        </a:lnTo>
                        <a:lnTo>
                          <a:pt x="2577" y="0"/>
                        </a:lnTo>
                        <a:lnTo>
                          <a:pt x="2577" y="0"/>
                        </a:lnTo>
                        <a:lnTo>
                          <a:pt x="2577" y="0"/>
                        </a:lnTo>
                        <a:lnTo>
                          <a:pt x="2577" y="0"/>
                        </a:lnTo>
                        <a:lnTo>
                          <a:pt x="2577" y="0"/>
                        </a:lnTo>
                        <a:lnTo>
                          <a:pt x="2577" y="0"/>
                        </a:lnTo>
                        <a:lnTo>
                          <a:pt x="2583" y="0"/>
                        </a:lnTo>
                        <a:lnTo>
                          <a:pt x="2583" y="0"/>
                        </a:lnTo>
                        <a:lnTo>
                          <a:pt x="2583" y="0"/>
                        </a:lnTo>
                        <a:lnTo>
                          <a:pt x="2583" y="0"/>
                        </a:lnTo>
                        <a:lnTo>
                          <a:pt x="2583" y="0"/>
                        </a:lnTo>
                        <a:lnTo>
                          <a:pt x="2583" y="0"/>
                        </a:lnTo>
                        <a:lnTo>
                          <a:pt x="2589" y="0"/>
                        </a:lnTo>
                        <a:lnTo>
                          <a:pt x="2589" y="0"/>
                        </a:lnTo>
                        <a:lnTo>
                          <a:pt x="2589" y="0"/>
                        </a:lnTo>
                        <a:lnTo>
                          <a:pt x="2589" y="0"/>
                        </a:lnTo>
                        <a:lnTo>
                          <a:pt x="2589" y="0"/>
                        </a:lnTo>
                        <a:lnTo>
                          <a:pt x="2596" y="0"/>
                        </a:lnTo>
                        <a:lnTo>
                          <a:pt x="2596" y="0"/>
                        </a:lnTo>
                        <a:lnTo>
                          <a:pt x="2596" y="0"/>
                        </a:lnTo>
                        <a:lnTo>
                          <a:pt x="2596" y="0"/>
                        </a:lnTo>
                        <a:lnTo>
                          <a:pt x="2596" y="0"/>
                        </a:lnTo>
                        <a:lnTo>
                          <a:pt x="2596" y="0"/>
                        </a:lnTo>
                        <a:lnTo>
                          <a:pt x="2602" y="0"/>
                        </a:lnTo>
                        <a:lnTo>
                          <a:pt x="2602" y="0"/>
                        </a:lnTo>
                        <a:lnTo>
                          <a:pt x="2602" y="0"/>
                        </a:lnTo>
                        <a:lnTo>
                          <a:pt x="2602" y="0"/>
                        </a:lnTo>
                        <a:lnTo>
                          <a:pt x="2602" y="0"/>
                        </a:lnTo>
                        <a:lnTo>
                          <a:pt x="2602" y="0"/>
                        </a:lnTo>
                        <a:lnTo>
                          <a:pt x="2602" y="0"/>
                        </a:lnTo>
                        <a:lnTo>
                          <a:pt x="2608" y="0"/>
                        </a:lnTo>
                        <a:lnTo>
                          <a:pt x="2608" y="0"/>
                        </a:lnTo>
                        <a:lnTo>
                          <a:pt x="2608" y="0"/>
                        </a:lnTo>
                        <a:lnTo>
                          <a:pt x="2608" y="0"/>
                        </a:lnTo>
                        <a:lnTo>
                          <a:pt x="2608" y="0"/>
                        </a:lnTo>
                        <a:lnTo>
                          <a:pt x="2614" y="0"/>
                        </a:lnTo>
                        <a:lnTo>
                          <a:pt x="2614" y="0"/>
                        </a:lnTo>
                        <a:lnTo>
                          <a:pt x="2614" y="0"/>
                        </a:lnTo>
                        <a:lnTo>
                          <a:pt x="2614" y="0"/>
                        </a:lnTo>
                        <a:lnTo>
                          <a:pt x="2614" y="0"/>
                        </a:lnTo>
                        <a:lnTo>
                          <a:pt x="2614" y="0"/>
                        </a:lnTo>
                        <a:lnTo>
                          <a:pt x="2614" y="0"/>
                        </a:lnTo>
                        <a:lnTo>
                          <a:pt x="2621" y="0"/>
                        </a:lnTo>
                        <a:lnTo>
                          <a:pt x="2621" y="0"/>
                        </a:lnTo>
                        <a:lnTo>
                          <a:pt x="2621" y="0"/>
                        </a:lnTo>
                        <a:lnTo>
                          <a:pt x="2621" y="0"/>
                        </a:lnTo>
                        <a:lnTo>
                          <a:pt x="2621" y="0"/>
                        </a:lnTo>
                        <a:lnTo>
                          <a:pt x="2621" y="0"/>
                        </a:lnTo>
                        <a:lnTo>
                          <a:pt x="2627" y="0"/>
                        </a:lnTo>
                        <a:lnTo>
                          <a:pt x="2627" y="0"/>
                        </a:lnTo>
                        <a:lnTo>
                          <a:pt x="2627" y="0"/>
                        </a:lnTo>
                        <a:lnTo>
                          <a:pt x="2627" y="0"/>
                        </a:lnTo>
                        <a:lnTo>
                          <a:pt x="2627" y="0"/>
                        </a:lnTo>
                        <a:lnTo>
                          <a:pt x="2627" y="0"/>
                        </a:lnTo>
                        <a:lnTo>
                          <a:pt x="2633" y="0"/>
                        </a:lnTo>
                        <a:lnTo>
                          <a:pt x="2633" y="0"/>
                        </a:lnTo>
                        <a:lnTo>
                          <a:pt x="2633" y="0"/>
                        </a:lnTo>
                        <a:lnTo>
                          <a:pt x="2633" y="0"/>
                        </a:lnTo>
                        <a:lnTo>
                          <a:pt x="2633" y="0"/>
                        </a:lnTo>
                        <a:lnTo>
                          <a:pt x="2633" y="0"/>
                        </a:lnTo>
                        <a:lnTo>
                          <a:pt x="2639" y="0"/>
                        </a:lnTo>
                        <a:lnTo>
                          <a:pt x="2639" y="0"/>
                        </a:lnTo>
                        <a:lnTo>
                          <a:pt x="2639" y="0"/>
                        </a:lnTo>
                        <a:lnTo>
                          <a:pt x="2639" y="0"/>
                        </a:lnTo>
                        <a:lnTo>
                          <a:pt x="2639" y="0"/>
                        </a:lnTo>
                        <a:lnTo>
                          <a:pt x="2639" y="0"/>
                        </a:lnTo>
                        <a:lnTo>
                          <a:pt x="2646" y="0"/>
                        </a:lnTo>
                        <a:lnTo>
                          <a:pt x="2646" y="0"/>
                        </a:lnTo>
                        <a:lnTo>
                          <a:pt x="2646" y="0"/>
                        </a:lnTo>
                        <a:lnTo>
                          <a:pt x="2646" y="0"/>
                        </a:lnTo>
                        <a:lnTo>
                          <a:pt x="2646" y="0"/>
                        </a:lnTo>
                        <a:lnTo>
                          <a:pt x="2652" y="0"/>
                        </a:lnTo>
                        <a:lnTo>
                          <a:pt x="2652" y="0"/>
                        </a:lnTo>
                        <a:lnTo>
                          <a:pt x="2652" y="0"/>
                        </a:lnTo>
                        <a:lnTo>
                          <a:pt x="2652" y="0"/>
                        </a:lnTo>
                        <a:lnTo>
                          <a:pt x="2652" y="0"/>
                        </a:lnTo>
                        <a:lnTo>
                          <a:pt x="2652" y="0"/>
                        </a:lnTo>
                        <a:lnTo>
                          <a:pt x="2658" y="0"/>
                        </a:lnTo>
                        <a:lnTo>
                          <a:pt x="2658" y="0"/>
                        </a:lnTo>
                        <a:lnTo>
                          <a:pt x="2658" y="0"/>
                        </a:lnTo>
                        <a:lnTo>
                          <a:pt x="2658" y="0"/>
                        </a:lnTo>
                        <a:lnTo>
                          <a:pt x="2658" y="0"/>
                        </a:lnTo>
                        <a:lnTo>
                          <a:pt x="2658" y="0"/>
                        </a:lnTo>
                        <a:lnTo>
                          <a:pt x="2658" y="0"/>
                        </a:lnTo>
                        <a:lnTo>
                          <a:pt x="2664" y="0"/>
                        </a:lnTo>
                        <a:lnTo>
                          <a:pt x="2664" y="0"/>
                        </a:lnTo>
                        <a:lnTo>
                          <a:pt x="2664" y="0"/>
                        </a:lnTo>
                        <a:lnTo>
                          <a:pt x="2664" y="0"/>
                        </a:lnTo>
                        <a:lnTo>
                          <a:pt x="2664" y="0"/>
                        </a:lnTo>
                        <a:lnTo>
                          <a:pt x="2670" y="0"/>
                        </a:lnTo>
                        <a:lnTo>
                          <a:pt x="2670" y="0"/>
                        </a:lnTo>
                        <a:lnTo>
                          <a:pt x="2670" y="0"/>
                        </a:lnTo>
                        <a:lnTo>
                          <a:pt x="2670" y="0"/>
                        </a:lnTo>
                        <a:lnTo>
                          <a:pt x="2670" y="0"/>
                        </a:lnTo>
                        <a:lnTo>
                          <a:pt x="2670" y="0"/>
                        </a:lnTo>
                        <a:lnTo>
                          <a:pt x="2670" y="0"/>
                        </a:lnTo>
                        <a:lnTo>
                          <a:pt x="2677" y="0"/>
                        </a:lnTo>
                        <a:lnTo>
                          <a:pt x="2677" y="0"/>
                        </a:lnTo>
                        <a:lnTo>
                          <a:pt x="2677" y="0"/>
                        </a:lnTo>
                        <a:lnTo>
                          <a:pt x="2677" y="0"/>
                        </a:lnTo>
                        <a:lnTo>
                          <a:pt x="2677" y="0"/>
                        </a:lnTo>
                        <a:lnTo>
                          <a:pt x="2677" y="0"/>
                        </a:lnTo>
                        <a:lnTo>
                          <a:pt x="2683" y="0"/>
                        </a:lnTo>
                        <a:lnTo>
                          <a:pt x="2683" y="0"/>
                        </a:lnTo>
                        <a:lnTo>
                          <a:pt x="2683" y="0"/>
                        </a:lnTo>
                        <a:lnTo>
                          <a:pt x="2683" y="0"/>
                        </a:lnTo>
                        <a:lnTo>
                          <a:pt x="2683" y="0"/>
                        </a:lnTo>
                        <a:lnTo>
                          <a:pt x="2689" y="0"/>
                        </a:lnTo>
                        <a:lnTo>
                          <a:pt x="2689" y="0"/>
                        </a:lnTo>
                        <a:lnTo>
                          <a:pt x="2689" y="0"/>
                        </a:lnTo>
                        <a:lnTo>
                          <a:pt x="2689" y="0"/>
                        </a:lnTo>
                        <a:lnTo>
                          <a:pt x="2689" y="0"/>
                        </a:lnTo>
                        <a:lnTo>
                          <a:pt x="2689" y="0"/>
                        </a:lnTo>
                        <a:lnTo>
                          <a:pt x="2689" y="0"/>
                        </a:lnTo>
                        <a:lnTo>
                          <a:pt x="2695" y="0"/>
                        </a:lnTo>
                        <a:lnTo>
                          <a:pt x="2695" y="0"/>
                        </a:lnTo>
                        <a:lnTo>
                          <a:pt x="2695" y="0"/>
                        </a:lnTo>
                        <a:lnTo>
                          <a:pt x="2695" y="0"/>
                        </a:lnTo>
                        <a:lnTo>
                          <a:pt x="2695" y="0"/>
                        </a:lnTo>
                        <a:lnTo>
                          <a:pt x="2695" y="0"/>
                        </a:lnTo>
                        <a:lnTo>
                          <a:pt x="2702" y="0"/>
                        </a:lnTo>
                        <a:lnTo>
                          <a:pt x="2702" y="0"/>
                        </a:lnTo>
                        <a:lnTo>
                          <a:pt x="2702" y="0"/>
                        </a:lnTo>
                        <a:lnTo>
                          <a:pt x="2702" y="0"/>
                        </a:lnTo>
                        <a:lnTo>
                          <a:pt x="2702" y="0"/>
                        </a:lnTo>
                        <a:lnTo>
                          <a:pt x="2702" y="0"/>
                        </a:lnTo>
                        <a:lnTo>
                          <a:pt x="2708" y="0"/>
                        </a:lnTo>
                        <a:lnTo>
                          <a:pt x="2708" y="0"/>
                        </a:lnTo>
                        <a:lnTo>
                          <a:pt x="2708" y="0"/>
                        </a:lnTo>
                        <a:lnTo>
                          <a:pt x="2708" y="0"/>
                        </a:lnTo>
                        <a:lnTo>
                          <a:pt x="2708" y="0"/>
                        </a:lnTo>
                        <a:lnTo>
                          <a:pt x="2708" y="0"/>
                        </a:lnTo>
                        <a:lnTo>
                          <a:pt x="2714" y="0"/>
                        </a:lnTo>
                        <a:lnTo>
                          <a:pt x="2714" y="0"/>
                        </a:lnTo>
                        <a:lnTo>
                          <a:pt x="2714" y="0"/>
                        </a:lnTo>
                        <a:lnTo>
                          <a:pt x="2714" y="0"/>
                        </a:lnTo>
                        <a:lnTo>
                          <a:pt x="2714" y="0"/>
                        </a:lnTo>
                        <a:lnTo>
                          <a:pt x="2720" y="0"/>
                        </a:lnTo>
                        <a:lnTo>
                          <a:pt x="2720" y="0"/>
                        </a:lnTo>
                        <a:lnTo>
                          <a:pt x="2720" y="0"/>
                        </a:lnTo>
                        <a:lnTo>
                          <a:pt x="2720" y="0"/>
                        </a:lnTo>
                        <a:lnTo>
                          <a:pt x="2720" y="0"/>
                        </a:lnTo>
                        <a:lnTo>
                          <a:pt x="2720" y="0"/>
                        </a:lnTo>
                        <a:lnTo>
                          <a:pt x="2720" y="0"/>
                        </a:lnTo>
                        <a:lnTo>
                          <a:pt x="2727" y="0"/>
                        </a:lnTo>
                        <a:lnTo>
                          <a:pt x="2727" y="0"/>
                        </a:lnTo>
                        <a:lnTo>
                          <a:pt x="2727" y="0"/>
                        </a:lnTo>
                        <a:lnTo>
                          <a:pt x="2727" y="0"/>
                        </a:lnTo>
                        <a:lnTo>
                          <a:pt x="2727" y="0"/>
                        </a:lnTo>
                        <a:lnTo>
                          <a:pt x="2727" y="0"/>
                        </a:lnTo>
                        <a:lnTo>
                          <a:pt x="2733" y="0"/>
                        </a:lnTo>
                        <a:lnTo>
                          <a:pt x="2733" y="0"/>
                        </a:lnTo>
                        <a:lnTo>
                          <a:pt x="2733" y="0"/>
                        </a:lnTo>
                        <a:lnTo>
                          <a:pt x="2733" y="0"/>
                        </a:lnTo>
                        <a:lnTo>
                          <a:pt x="2733" y="0"/>
                        </a:lnTo>
                        <a:lnTo>
                          <a:pt x="2733" y="0"/>
                        </a:lnTo>
                        <a:lnTo>
                          <a:pt x="2739" y="0"/>
                        </a:lnTo>
                        <a:lnTo>
                          <a:pt x="2739" y="0"/>
                        </a:lnTo>
                        <a:lnTo>
                          <a:pt x="2739" y="0"/>
                        </a:lnTo>
                        <a:lnTo>
                          <a:pt x="2739" y="0"/>
                        </a:lnTo>
                        <a:lnTo>
                          <a:pt x="2739" y="0"/>
                        </a:lnTo>
                        <a:lnTo>
                          <a:pt x="2739" y="0"/>
                        </a:lnTo>
                        <a:lnTo>
                          <a:pt x="2745" y="0"/>
                        </a:lnTo>
                        <a:lnTo>
                          <a:pt x="2745" y="0"/>
                        </a:lnTo>
                        <a:lnTo>
                          <a:pt x="2745" y="0"/>
                        </a:lnTo>
                        <a:lnTo>
                          <a:pt x="2745" y="0"/>
                        </a:lnTo>
                        <a:lnTo>
                          <a:pt x="2745" y="0"/>
                        </a:lnTo>
                        <a:lnTo>
                          <a:pt x="2745" y="0"/>
                        </a:lnTo>
                        <a:lnTo>
                          <a:pt x="2752" y="0"/>
                        </a:lnTo>
                        <a:lnTo>
                          <a:pt x="2752" y="0"/>
                        </a:lnTo>
                        <a:lnTo>
                          <a:pt x="2752" y="0"/>
                        </a:lnTo>
                        <a:lnTo>
                          <a:pt x="2752" y="0"/>
                        </a:lnTo>
                        <a:lnTo>
                          <a:pt x="2752" y="0"/>
                        </a:lnTo>
                        <a:lnTo>
                          <a:pt x="2752" y="0"/>
                        </a:lnTo>
                        <a:lnTo>
                          <a:pt x="2758" y="0"/>
                        </a:lnTo>
                        <a:lnTo>
                          <a:pt x="2758" y="0"/>
                        </a:lnTo>
                        <a:lnTo>
                          <a:pt x="2758" y="0"/>
                        </a:lnTo>
                        <a:lnTo>
                          <a:pt x="2758" y="0"/>
                        </a:lnTo>
                        <a:lnTo>
                          <a:pt x="2758" y="0"/>
                        </a:lnTo>
                        <a:lnTo>
                          <a:pt x="2758" y="0"/>
                        </a:lnTo>
                        <a:lnTo>
                          <a:pt x="2764" y="0"/>
                        </a:lnTo>
                        <a:lnTo>
                          <a:pt x="2764" y="0"/>
                        </a:lnTo>
                        <a:lnTo>
                          <a:pt x="2764" y="0"/>
                        </a:lnTo>
                        <a:lnTo>
                          <a:pt x="2764" y="0"/>
                        </a:lnTo>
                        <a:lnTo>
                          <a:pt x="2764" y="0"/>
                        </a:lnTo>
                        <a:lnTo>
                          <a:pt x="2764" y="0"/>
                        </a:lnTo>
                        <a:lnTo>
                          <a:pt x="2770" y="0"/>
                        </a:lnTo>
                        <a:lnTo>
                          <a:pt x="2770" y="0"/>
                        </a:lnTo>
                        <a:lnTo>
                          <a:pt x="2770" y="0"/>
                        </a:lnTo>
                        <a:lnTo>
                          <a:pt x="2770" y="0"/>
                        </a:lnTo>
                        <a:lnTo>
                          <a:pt x="2770" y="0"/>
                        </a:lnTo>
                        <a:lnTo>
                          <a:pt x="2770" y="0"/>
                        </a:lnTo>
                        <a:lnTo>
                          <a:pt x="2777" y="0"/>
                        </a:lnTo>
                        <a:lnTo>
                          <a:pt x="2777" y="0"/>
                        </a:lnTo>
                        <a:lnTo>
                          <a:pt x="2777" y="0"/>
                        </a:lnTo>
                        <a:lnTo>
                          <a:pt x="2777" y="0"/>
                        </a:lnTo>
                        <a:lnTo>
                          <a:pt x="2777" y="0"/>
                        </a:lnTo>
                        <a:lnTo>
                          <a:pt x="2777" y="0"/>
                        </a:lnTo>
                        <a:lnTo>
                          <a:pt x="2783" y="0"/>
                        </a:lnTo>
                        <a:lnTo>
                          <a:pt x="2783" y="0"/>
                        </a:lnTo>
                        <a:lnTo>
                          <a:pt x="2783" y="0"/>
                        </a:lnTo>
                        <a:lnTo>
                          <a:pt x="2783" y="0"/>
                        </a:lnTo>
                        <a:lnTo>
                          <a:pt x="2783" y="0"/>
                        </a:lnTo>
                        <a:lnTo>
                          <a:pt x="2783" y="0"/>
                        </a:lnTo>
                        <a:lnTo>
                          <a:pt x="2789" y="0"/>
                        </a:lnTo>
                        <a:lnTo>
                          <a:pt x="2789" y="0"/>
                        </a:lnTo>
                        <a:lnTo>
                          <a:pt x="2789" y="0"/>
                        </a:lnTo>
                        <a:lnTo>
                          <a:pt x="2789" y="0"/>
                        </a:lnTo>
                        <a:lnTo>
                          <a:pt x="2789" y="0"/>
                        </a:lnTo>
                        <a:lnTo>
                          <a:pt x="2789" y="0"/>
                        </a:lnTo>
                        <a:lnTo>
                          <a:pt x="2795" y="0"/>
                        </a:lnTo>
                        <a:lnTo>
                          <a:pt x="2795" y="0"/>
                        </a:lnTo>
                        <a:lnTo>
                          <a:pt x="2795" y="0"/>
                        </a:lnTo>
                        <a:lnTo>
                          <a:pt x="2795" y="0"/>
                        </a:lnTo>
                        <a:lnTo>
                          <a:pt x="2795" y="0"/>
                        </a:lnTo>
                        <a:lnTo>
                          <a:pt x="2795" y="0"/>
                        </a:lnTo>
                        <a:lnTo>
                          <a:pt x="2802" y="0"/>
                        </a:lnTo>
                        <a:lnTo>
                          <a:pt x="2802" y="0"/>
                        </a:lnTo>
                        <a:lnTo>
                          <a:pt x="2802" y="0"/>
                        </a:lnTo>
                        <a:lnTo>
                          <a:pt x="2802" y="0"/>
                        </a:lnTo>
                        <a:lnTo>
                          <a:pt x="2802" y="0"/>
                        </a:lnTo>
                        <a:lnTo>
                          <a:pt x="2802" y="0"/>
                        </a:lnTo>
                        <a:lnTo>
                          <a:pt x="2808" y="0"/>
                        </a:lnTo>
                        <a:lnTo>
                          <a:pt x="2808" y="0"/>
                        </a:lnTo>
                        <a:lnTo>
                          <a:pt x="2808" y="0"/>
                        </a:lnTo>
                        <a:lnTo>
                          <a:pt x="2808" y="0"/>
                        </a:lnTo>
                        <a:lnTo>
                          <a:pt x="2808" y="0"/>
                        </a:lnTo>
                        <a:lnTo>
                          <a:pt x="2808" y="0"/>
                        </a:lnTo>
                        <a:lnTo>
                          <a:pt x="2814" y="0"/>
                        </a:lnTo>
                        <a:lnTo>
                          <a:pt x="2814" y="0"/>
                        </a:lnTo>
                        <a:lnTo>
                          <a:pt x="2814" y="0"/>
                        </a:lnTo>
                        <a:lnTo>
                          <a:pt x="2814" y="0"/>
                        </a:lnTo>
                        <a:lnTo>
                          <a:pt x="2814" y="0"/>
                        </a:lnTo>
                        <a:lnTo>
                          <a:pt x="2814" y="0"/>
                        </a:lnTo>
                        <a:lnTo>
                          <a:pt x="2820" y="0"/>
                        </a:lnTo>
                        <a:lnTo>
                          <a:pt x="2820" y="0"/>
                        </a:lnTo>
                        <a:lnTo>
                          <a:pt x="2820" y="0"/>
                        </a:lnTo>
                        <a:lnTo>
                          <a:pt x="2820" y="0"/>
                        </a:lnTo>
                        <a:lnTo>
                          <a:pt x="2820" y="0"/>
                        </a:lnTo>
                        <a:lnTo>
                          <a:pt x="2820" y="0"/>
                        </a:lnTo>
                        <a:lnTo>
                          <a:pt x="2826" y="0"/>
                        </a:lnTo>
                        <a:lnTo>
                          <a:pt x="2826" y="0"/>
                        </a:lnTo>
                        <a:lnTo>
                          <a:pt x="2826" y="0"/>
                        </a:lnTo>
                        <a:lnTo>
                          <a:pt x="2826" y="0"/>
                        </a:lnTo>
                        <a:lnTo>
                          <a:pt x="2826" y="0"/>
                        </a:lnTo>
                        <a:lnTo>
                          <a:pt x="2826" y="0"/>
                        </a:lnTo>
                        <a:lnTo>
                          <a:pt x="2826" y="0"/>
                        </a:lnTo>
                        <a:lnTo>
                          <a:pt x="2833" y="0"/>
                        </a:lnTo>
                        <a:lnTo>
                          <a:pt x="2833" y="0"/>
                        </a:lnTo>
                        <a:lnTo>
                          <a:pt x="2833" y="0"/>
                        </a:lnTo>
                        <a:lnTo>
                          <a:pt x="2833" y="0"/>
                        </a:lnTo>
                        <a:lnTo>
                          <a:pt x="2833" y="0"/>
                        </a:lnTo>
                        <a:lnTo>
                          <a:pt x="2839" y="0"/>
                        </a:lnTo>
                        <a:lnTo>
                          <a:pt x="2839" y="0"/>
                        </a:lnTo>
                        <a:lnTo>
                          <a:pt x="2839" y="0"/>
                        </a:lnTo>
                        <a:lnTo>
                          <a:pt x="2839" y="0"/>
                        </a:lnTo>
                        <a:lnTo>
                          <a:pt x="2839" y="0"/>
                        </a:lnTo>
                        <a:lnTo>
                          <a:pt x="2839" y="0"/>
                        </a:lnTo>
                        <a:lnTo>
                          <a:pt x="2845" y="0"/>
                        </a:lnTo>
                        <a:lnTo>
                          <a:pt x="2845" y="0"/>
                        </a:lnTo>
                        <a:lnTo>
                          <a:pt x="2845" y="0"/>
                        </a:lnTo>
                        <a:lnTo>
                          <a:pt x="2845" y="0"/>
                        </a:lnTo>
                        <a:lnTo>
                          <a:pt x="2845" y="0"/>
                        </a:lnTo>
                        <a:lnTo>
                          <a:pt x="2845" y="0"/>
                        </a:lnTo>
                        <a:lnTo>
                          <a:pt x="2851" y="0"/>
                        </a:lnTo>
                        <a:lnTo>
                          <a:pt x="2851" y="0"/>
                        </a:lnTo>
                        <a:lnTo>
                          <a:pt x="2851" y="0"/>
                        </a:lnTo>
                        <a:lnTo>
                          <a:pt x="2851" y="0"/>
                        </a:lnTo>
                        <a:lnTo>
                          <a:pt x="2851" y="0"/>
                        </a:lnTo>
                        <a:lnTo>
                          <a:pt x="2851" y="0"/>
                        </a:lnTo>
                        <a:lnTo>
                          <a:pt x="2858" y="0"/>
                        </a:lnTo>
                        <a:lnTo>
                          <a:pt x="2858" y="0"/>
                        </a:lnTo>
                        <a:lnTo>
                          <a:pt x="2858" y="0"/>
                        </a:lnTo>
                        <a:lnTo>
                          <a:pt x="2858" y="0"/>
                        </a:lnTo>
                        <a:lnTo>
                          <a:pt x="2858" y="0"/>
                        </a:lnTo>
                        <a:lnTo>
                          <a:pt x="2858" y="0"/>
                        </a:lnTo>
                        <a:lnTo>
                          <a:pt x="2864" y="0"/>
                        </a:lnTo>
                        <a:lnTo>
                          <a:pt x="2864" y="0"/>
                        </a:lnTo>
                        <a:lnTo>
                          <a:pt x="2864" y="0"/>
                        </a:lnTo>
                        <a:lnTo>
                          <a:pt x="2864" y="0"/>
                        </a:lnTo>
                        <a:lnTo>
                          <a:pt x="2864" y="0"/>
                        </a:lnTo>
                        <a:lnTo>
                          <a:pt x="2864" y="0"/>
                        </a:lnTo>
                        <a:lnTo>
                          <a:pt x="2864" y="0"/>
                        </a:lnTo>
                        <a:lnTo>
                          <a:pt x="2870" y="0"/>
                        </a:lnTo>
                        <a:lnTo>
                          <a:pt x="2870" y="0"/>
                        </a:lnTo>
                        <a:lnTo>
                          <a:pt x="2870" y="0"/>
                        </a:lnTo>
                        <a:lnTo>
                          <a:pt x="2870" y="0"/>
                        </a:lnTo>
                        <a:lnTo>
                          <a:pt x="2870" y="0"/>
                        </a:lnTo>
                        <a:lnTo>
                          <a:pt x="2870" y="0"/>
                        </a:lnTo>
                        <a:lnTo>
                          <a:pt x="2876" y="0"/>
                        </a:lnTo>
                        <a:lnTo>
                          <a:pt x="2876" y="0"/>
                        </a:lnTo>
                        <a:lnTo>
                          <a:pt x="2876" y="0"/>
                        </a:lnTo>
                        <a:lnTo>
                          <a:pt x="2876" y="0"/>
                        </a:lnTo>
                        <a:lnTo>
                          <a:pt x="2876" y="0"/>
                        </a:lnTo>
                        <a:lnTo>
                          <a:pt x="2883" y="0"/>
                        </a:lnTo>
                        <a:lnTo>
                          <a:pt x="2883" y="0"/>
                        </a:lnTo>
                        <a:lnTo>
                          <a:pt x="2883" y="0"/>
                        </a:lnTo>
                        <a:lnTo>
                          <a:pt x="2883" y="0"/>
                        </a:lnTo>
                        <a:lnTo>
                          <a:pt x="2883" y="0"/>
                        </a:lnTo>
                        <a:lnTo>
                          <a:pt x="2883" y="0"/>
                        </a:lnTo>
                        <a:lnTo>
                          <a:pt x="2889" y="0"/>
                        </a:lnTo>
                        <a:lnTo>
                          <a:pt x="2889" y="0"/>
                        </a:lnTo>
                        <a:lnTo>
                          <a:pt x="2889" y="0"/>
                        </a:lnTo>
                        <a:lnTo>
                          <a:pt x="2889" y="0"/>
                        </a:lnTo>
                        <a:lnTo>
                          <a:pt x="2889" y="0"/>
                        </a:lnTo>
                        <a:lnTo>
                          <a:pt x="2889" y="0"/>
                        </a:lnTo>
                        <a:lnTo>
                          <a:pt x="2895" y="0"/>
                        </a:lnTo>
                        <a:lnTo>
                          <a:pt x="2895" y="0"/>
                        </a:lnTo>
                        <a:lnTo>
                          <a:pt x="2895" y="0"/>
                        </a:lnTo>
                        <a:lnTo>
                          <a:pt x="2895" y="0"/>
                        </a:lnTo>
                        <a:lnTo>
                          <a:pt x="2895" y="0"/>
                        </a:lnTo>
                        <a:lnTo>
                          <a:pt x="2895" y="0"/>
                        </a:lnTo>
                        <a:lnTo>
                          <a:pt x="2895" y="0"/>
                        </a:lnTo>
                        <a:lnTo>
                          <a:pt x="2901" y="0"/>
                        </a:lnTo>
                        <a:lnTo>
                          <a:pt x="2901" y="0"/>
                        </a:lnTo>
                        <a:lnTo>
                          <a:pt x="2901" y="0"/>
                        </a:lnTo>
                        <a:lnTo>
                          <a:pt x="2901" y="0"/>
                        </a:lnTo>
                        <a:lnTo>
                          <a:pt x="2901" y="0"/>
                        </a:lnTo>
                        <a:lnTo>
                          <a:pt x="2908" y="0"/>
                        </a:lnTo>
                        <a:lnTo>
                          <a:pt x="2908" y="0"/>
                        </a:lnTo>
                        <a:lnTo>
                          <a:pt x="2908" y="0"/>
                        </a:lnTo>
                        <a:lnTo>
                          <a:pt x="2908" y="0"/>
                        </a:lnTo>
                        <a:lnTo>
                          <a:pt x="2908" y="0"/>
                        </a:lnTo>
                        <a:lnTo>
                          <a:pt x="2908" y="0"/>
                        </a:lnTo>
                        <a:lnTo>
                          <a:pt x="2914" y="0"/>
                        </a:lnTo>
                        <a:lnTo>
                          <a:pt x="2914" y="0"/>
                        </a:lnTo>
                        <a:lnTo>
                          <a:pt x="2914" y="0"/>
                        </a:lnTo>
                        <a:lnTo>
                          <a:pt x="2914" y="0"/>
                        </a:lnTo>
                        <a:lnTo>
                          <a:pt x="2914" y="0"/>
                        </a:lnTo>
                        <a:lnTo>
                          <a:pt x="2914" y="0"/>
                        </a:lnTo>
                        <a:lnTo>
                          <a:pt x="2914" y="0"/>
                        </a:lnTo>
                        <a:lnTo>
                          <a:pt x="2920" y="0"/>
                        </a:lnTo>
                        <a:lnTo>
                          <a:pt x="2920" y="0"/>
                        </a:lnTo>
                        <a:lnTo>
                          <a:pt x="2920" y="0"/>
                        </a:lnTo>
                        <a:lnTo>
                          <a:pt x="2920" y="0"/>
                        </a:lnTo>
                        <a:lnTo>
                          <a:pt x="2920" y="0"/>
                        </a:lnTo>
                        <a:lnTo>
                          <a:pt x="2926" y="0"/>
                        </a:lnTo>
                        <a:lnTo>
                          <a:pt x="2926" y="0"/>
                        </a:lnTo>
                        <a:lnTo>
                          <a:pt x="2926" y="0"/>
                        </a:lnTo>
                        <a:lnTo>
                          <a:pt x="2926" y="0"/>
                        </a:lnTo>
                        <a:lnTo>
                          <a:pt x="2926" y="0"/>
                        </a:lnTo>
                        <a:lnTo>
                          <a:pt x="2926" y="0"/>
                        </a:lnTo>
                        <a:lnTo>
                          <a:pt x="2933" y="0"/>
                        </a:lnTo>
                        <a:lnTo>
                          <a:pt x="2933" y="0"/>
                        </a:lnTo>
                        <a:lnTo>
                          <a:pt x="2933" y="0"/>
                        </a:lnTo>
                        <a:lnTo>
                          <a:pt x="2933" y="0"/>
                        </a:lnTo>
                        <a:lnTo>
                          <a:pt x="2933" y="0"/>
                        </a:lnTo>
                        <a:lnTo>
                          <a:pt x="2933" y="0"/>
                        </a:lnTo>
                        <a:lnTo>
                          <a:pt x="2933" y="0"/>
                        </a:lnTo>
                        <a:lnTo>
                          <a:pt x="2939" y="0"/>
                        </a:lnTo>
                        <a:lnTo>
                          <a:pt x="2939" y="0"/>
                        </a:lnTo>
                        <a:lnTo>
                          <a:pt x="2939" y="0"/>
                        </a:lnTo>
                        <a:lnTo>
                          <a:pt x="2939" y="0"/>
                        </a:lnTo>
                        <a:lnTo>
                          <a:pt x="2939" y="0"/>
                        </a:lnTo>
                        <a:lnTo>
                          <a:pt x="2945" y="0"/>
                        </a:lnTo>
                        <a:lnTo>
                          <a:pt x="2945" y="0"/>
                        </a:lnTo>
                        <a:lnTo>
                          <a:pt x="2945" y="0"/>
                        </a:lnTo>
                        <a:lnTo>
                          <a:pt x="2945" y="0"/>
                        </a:lnTo>
                        <a:lnTo>
                          <a:pt x="2945" y="0"/>
                        </a:lnTo>
                        <a:lnTo>
                          <a:pt x="2945" y="0"/>
                        </a:lnTo>
                        <a:lnTo>
                          <a:pt x="2951" y="0"/>
                        </a:lnTo>
                        <a:lnTo>
                          <a:pt x="2951" y="0"/>
                        </a:lnTo>
                        <a:lnTo>
                          <a:pt x="2951" y="0"/>
                        </a:lnTo>
                        <a:lnTo>
                          <a:pt x="2951" y="0"/>
                        </a:lnTo>
                        <a:lnTo>
                          <a:pt x="2951" y="0"/>
                        </a:lnTo>
                        <a:lnTo>
                          <a:pt x="2951" y="0"/>
                        </a:lnTo>
                        <a:lnTo>
                          <a:pt x="2951" y="0"/>
                        </a:lnTo>
                        <a:lnTo>
                          <a:pt x="2958" y="0"/>
                        </a:lnTo>
                        <a:lnTo>
                          <a:pt x="2958" y="0"/>
                        </a:lnTo>
                        <a:lnTo>
                          <a:pt x="2958" y="0"/>
                        </a:lnTo>
                        <a:lnTo>
                          <a:pt x="2958" y="0"/>
                        </a:lnTo>
                        <a:lnTo>
                          <a:pt x="2958" y="0"/>
                        </a:lnTo>
                        <a:lnTo>
                          <a:pt x="2964" y="0"/>
                        </a:lnTo>
                        <a:lnTo>
                          <a:pt x="2964" y="0"/>
                        </a:lnTo>
                        <a:lnTo>
                          <a:pt x="2964" y="0"/>
                        </a:lnTo>
                        <a:lnTo>
                          <a:pt x="2964" y="0"/>
                        </a:lnTo>
                        <a:lnTo>
                          <a:pt x="2964" y="0"/>
                        </a:lnTo>
                        <a:lnTo>
                          <a:pt x="2964" y="0"/>
                        </a:lnTo>
                        <a:lnTo>
                          <a:pt x="2964" y="0"/>
                        </a:lnTo>
                        <a:lnTo>
                          <a:pt x="2970" y="0"/>
                        </a:lnTo>
                        <a:lnTo>
                          <a:pt x="2970" y="0"/>
                        </a:lnTo>
                        <a:lnTo>
                          <a:pt x="2970" y="0"/>
                        </a:lnTo>
                        <a:lnTo>
                          <a:pt x="2970" y="0"/>
                        </a:lnTo>
                        <a:lnTo>
                          <a:pt x="2970" y="0"/>
                        </a:lnTo>
                        <a:lnTo>
                          <a:pt x="2970" y="0"/>
                        </a:lnTo>
                        <a:lnTo>
                          <a:pt x="2976" y="0"/>
                        </a:lnTo>
                        <a:lnTo>
                          <a:pt x="2976" y="0"/>
                        </a:lnTo>
                        <a:lnTo>
                          <a:pt x="2976" y="0"/>
                        </a:lnTo>
                        <a:lnTo>
                          <a:pt x="2976" y="0"/>
                        </a:lnTo>
                        <a:lnTo>
                          <a:pt x="2976" y="0"/>
                        </a:lnTo>
                        <a:lnTo>
                          <a:pt x="2982" y="0"/>
                        </a:lnTo>
                        <a:lnTo>
                          <a:pt x="2982" y="0"/>
                        </a:lnTo>
                        <a:lnTo>
                          <a:pt x="2982" y="0"/>
                        </a:lnTo>
                        <a:lnTo>
                          <a:pt x="2982" y="0"/>
                        </a:lnTo>
                        <a:lnTo>
                          <a:pt x="2982" y="0"/>
                        </a:lnTo>
                        <a:lnTo>
                          <a:pt x="2982" y="0"/>
                        </a:lnTo>
                        <a:lnTo>
                          <a:pt x="2982" y="0"/>
                        </a:lnTo>
                        <a:lnTo>
                          <a:pt x="2989" y="0"/>
                        </a:lnTo>
                        <a:lnTo>
                          <a:pt x="2989" y="0"/>
                        </a:lnTo>
                        <a:lnTo>
                          <a:pt x="2989" y="0"/>
                        </a:lnTo>
                        <a:lnTo>
                          <a:pt x="2989" y="0"/>
                        </a:lnTo>
                        <a:lnTo>
                          <a:pt x="2989" y="0"/>
                        </a:lnTo>
                        <a:lnTo>
                          <a:pt x="2989" y="0"/>
                        </a:lnTo>
                        <a:lnTo>
                          <a:pt x="2995" y="0"/>
                        </a:lnTo>
                        <a:lnTo>
                          <a:pt x="2995" y="0"/>
                        </a:lnTo>
                        <a:lnTo>
                          <a:pt x="2995" y="0"/>
                        </a:lnTo>
                        <a:lnTo>
                          <a:pt x="2995" y="0"/>
                        </a:lnTo>
                        <a:lnTo>
                          <a:pt x="2995" y="0"/>
                        </a:lnTo>
                        <a:lnTo>
                          <a:pt x="3001" y="0"/>
                        </a:lnTo>
                        <a:lnTo>
                          <a:pt x="3001" y="0"/>
                        </a:lnTo>
                        <a:lnTo>
                          <a:pt x="3001" y="0"/>
                        </a:lnTo>
                        <a:lnTo>
                          <a:pt x="3001" y="0"/>
                        </a:lnTo>
                        <a:lnTo>
                          <a:pt x="3001" y="0"/>
                        </a:lnTo>
                        <a:lnTo>
                          <a:pt x="3001" y="0"/>
                        </a:lnTo>
                        <a:lnTo>
                          <a:pt x="3001" y="0"/>
                        </a:lnTo>
                        <a:lnTo>
                          <a:pt x="3007" y="0"/>
                        </a:lnTo>
                        <a:lnTo>
                          <a:pt x="3007" y="0"/>
                        </a:lnTo>
                        <a:lnTo>
                          <a:pt x="3007" y="0"/>
                        </a:lnTo>
                        <a:lnTo>
                          <a:pt x="3007" y="0"/>
                        </a:lnTo>
                        <a:lnTo>
                          <a:pt x="3007" y="0"/>
                        </a:lnTo>
                        <a:lnTo>
                          <a:pt x="3007" y="0"/>
                        </a:lnTo>
                        <a:lnTo>
                          <a:pt x="3014" y="0"/>
                        </a:lnTo>
                        <a:lnTo>
                          <a:pt x="3014" y="0"/>
                        </a:lnTo>
                        <a:lnTo>
                          <a:pt x="3014" y="0"/>
                        </a:lnTo>
                        <a:lnTo>
                          <a:pt x="3014" y="0"/>
                        </a:lnTo>
                        <a:lnTo>
                          <a:pt x="3014" y="0"/>
                        </a:lnTo>
                        <a:lnTo>
                          <a:pt x="3020" y="0"/>
                        </a:lnTo>
                        <a:lnTo>
                          <a:pt x="3020" y="0"/>
                        </a:lnTo>
                        <a:lnTo>
                          <a:pt x="3020" y="0"/>
                        </a:lnTo>
                        <a:lnTo>
                          <a:pt x="3020" y="0"/>
                        </a:lnTo>
                        <a:lnTo>
                          <a:pt x="3020" y="0"/>
                        </a:lnTo>
                        <a:lnTo>
                          <a:pt x="3020" y="0"/>
                        </a:lnTo>
                        <a:lnTo>
                          <a:pt x="3020" y="0"/>
                        </a:lnTo>
                        <a:lnTo>
                          <a:pt x="3026" y="0"/>
                        </a:lnTo>
                        <a:lnTo>
                          <a:pt x="3026" y="0"/>
                        </a:lnTo>
                        <a:lnTo>
                          <a:pt x="3026" y="0"/>
                        </a:lnTo>
                        <a:lnTo>
                          <a:pt x="3026" y="0"/>
                        </a:lnTo>
                        <a:lnTo>
                          <a:pt x="3026" y="0"/>
                        </a:lnTo>
                        <a:lnTo>
                          <a:pt x="3026" y="0"/>
                        </a:lnTo>
                        <a:lnTo>
                          <a:pt x="3032" y="0"/>
                        </a:lnTo>
                        <a:lnTo>
                          <a:pt x="3032" y="0"/>
                        </a:lnTo>
                        <a:lnTo>
                          <a:pt x="3032" y="0"/>
                        </a:lnTo>
                        <a:lnTo>
                          <a:pt x="3032" y="0"/>
                        </a:lnTo>
                        <a:lnTo>
                          <a:pt x="3032" y="0"/>
                        </a:lnTo>
                        <a:lnTo>
                          <a:pt x="3039" y="0"/>
                        </a:lnTo>
                        <a:lnTo>
                          <a:pt x="3039" y="0"/>
                        </a:lnTo>
                        <a:lnTo>
                          <a:pt x="3039" y="0"/>
                        </a:lnTo>
                        <a:lnTo>
                          <a:pt x="3039" y="0"/>
                        </a:lnTo>
                        <a:lnTo>
                          <a:pt x="3039" y="0"/>
                        </a:lnTo>
                        <a:lnTo>
                          <a:pt x="3039" y="0"/>
                        </a:lnTo>
                        <a:lnTo>
                          <a:pt x="3045" y="0"/>
                        </a:lnTo>
                        <a:lnTo>
                          <a:pt x="3045" y="0"/>
                        </a:lnTo>
                        <a:lnTo>
                          <a:pt x="3045" y="0"/>
                        </a:lnTo>
                        <a:lnTo>
                          <a:pt x="3045" y="0"/>
                        </a:lnTo>
                        <a:lnTo>
                          <a:pt x="3045" y="0"/>
                        </a:lnTo>
                        <a:lnTo>
                          <a:pt x="3045" y="0"/>
                        </a:lnTo>
                        <a:lnTo>
                          <a:pt x="3051" y="0"/>
                        </a:lnTo>
                        <a:lnTo>
                          <a:pt x="3051" y="0"/>
                        </a:lnTo>
                        <a:lnTo>
                          <a:pt x="3051" y="0"/>
                        </a:lnTo>
                        <a:lnTo>
                          <a:pt x="3051" y="0"/>
                        </a:lnTo>
                        <a:lnTo>
                          <a:pt x="3051" y="0"/>
                        </a:lnTo>
                        <a:lnTo>
                          <a:pt x="3051" y="0"/>
                        </a:lnTo>
                        <a:lnTo>
                          <a:pt x="3051" y="0"/>
                        </a:lnTo>
                        <a:lnTo>
                          <a:pt x="3057" y="0"/>
                        </a:lnTo>
                        <a:lnTo>
                          <a:pt x="3057" y="0"/>
                        </a:lnTo>
                        <a:lnTo>
                          <a:pt x="3057" y="0"/>
                        </a:lnTo>
                        <a:lnTo>
                          <a:pt x="3057" y="0"/>
                        </a:lnTo>
                        <a:lnTo>
                          <a:pt x="3057" y="0"/>
                        </a:lnTo>
                        <a:lnTo>
                          <a:pt x="3057" y="0"/>
                        </a:lnTo>
                        <a:lnTo>
                          <a:pt x="3064" y="0"/>
                        </a:lnTo>
                        <a:lnTo>
                          <a:pt x="3064" y="0"/>
                        </a:lnTo>
                        <a:lnTo>
                          <a:pt x="3064" y="0"/>
                        </a:lnTo>
                        <a:lnTo>
                          <a:pt x="3064" y="0"/>
                        </a:lnTo>
                        <a:lnTo>
                          <a:pt x="3064" y="0"/>
                        </a:lnTo>
                        <a:lnTo>
                          <a:pt x="3064" y="0"/>
                        </a:lnTo>
                        <a:lnTo>
                          <a:pt x="3070" y="0"/>
                        </a:lnTo>
                        <a:lnTo>
                          <a:pt x="3070" y="0"/>
                        </a:lnTo>
                        <a:lnTo>
                          <a:pt x="3070" y="0"/>
                        </a:lnTo>
                        <a:lnTo>
                          <a:pt x="3070" y="0"/>
                        </a:lnTo>
                        <a:lnTo>
                          <a:pt x="3070" y="0"/>
                        </a:lnTo>
                        <a:lnTo>
                          <a:pt x="3070" y="0"/>
                        </a:lnTo>
                        <a:lnTo>
                          <a:pt x="3076" y="0"/>
                        </a:lnTo>
                        <a:lnTo>
                          <a:pt x="3076" y="0"/>
                        </a:lnTo>
                        <a:lnTo>
                          <a:pt x="3076" y="0"/>
                        </a:lnTo>
                        <a:lnTo>
                          <a:pt x="3076" y="0"/>
                        </a:lnTo>
                        <a:lnTo>
                          <a:pt x="3076" y="0"/>
                        </a:lnTo>
                        <a:lnTo>
                          <a:pt x="3076" y="0"/>
                        </a:lnTo>
                        <a:lnTo>
                          <a:pt x="3082" y="0"/>
                        </a:lnTo>
                        <a:lnTo>
                          <a:pt x="3082" y="0"/>
                        </a:lnTo>
                        <a:lnTo>
                          <a:pt x="3082" y="0"/>
                        </a:lnTo>
                        <a:lnTo>
                          <a:pt x="3082" y="0"/>
                        </a:lnTo>
                        <a:lnTo>
                          <a:pt x="3082" y="0"/>
                        </a:lnTo>
                        <a:lnTo>
                          <a:pt x="3089" y="0"/>
                        </a:lnTo>
                        <a:lnTo>
                          <a:pt x="3089" y="0"/>
                        </a:lnTo>
                        <a:lnTo>
                          <a:pt x="3089" y="0"/>
                        </a:lnTo>
                        <a:lnTo>
                          <a:pt x="3089" y="0"/>
                        </a:lnTo>
                        <a:lnTo>
                          <a:pt x="3089" y="0"/>
                        </a:lnTo>
                        <a:lnTo>
                          <a:pt x="3089" y="0"/>
                        </a:lnTo>
                        <a:lnTo>
                          <a:pt x="3089" y="0"/>
                        </a:lnTo>
                        <a:lnTo>
                          <a:pt x="3095" y="0"/>
                        </a:lnTo>
                        <a:lnTo>
                          <a:pt x="3095" y="0"/>
                        </a:lnTo>
                        <a:lnTo>
                          <a:pt x="3095" y="0"/>
                        </a:lnTo>
                        <a:lnTo>
                          <a:pt x="3095" y="0"/>
                        </a:lnTo>
                        <a:lnTo>
                          <a:pt x="3095" y="0"/>
                        </a:lnTo>
                        <a:lnTo>
                          <a:pt x="3095" y="0"/>
                        </a:lnTo>
                        <a:lnTo>
                          <a:pt x="3101" y="0"/>
                        </a:lnTo>
                        <a:lnTo>
                          <a:pt x="3101" y="0"/>
                        </a:lnTo>
                        <a:lnTo>
                          <a:pt x="3101" y="0"/>
                        </a:lnTo>
                        <a:lnTo>
                          <a:pt x="3101" y="0"/>
                        </a:lnTo>
                        <a:lnTo>
                          <a:pt x="3101" y="0"/>
                        </a:lnTo>
                        <a:lnTo>
                          <a:pt x="3101" y="0"/>
                        </a:lnTo>
                        <a:lnTo>
                          <a:pt x="3107" y="0"/>
                        </a:lnTo>
                        <a:lnTo>
                          <a:pt x="3107" y="0"/>
                        </a:lnTo>
                        <a:lnTo>
                          <a:pt x="3107" y="0"/>
                        </a:lnTo>
                        <a:lnTo>
                          <a:pt x="3107" y="0"/>
                        </a:lnTo>
                        <a:lnTo>
                          <a:pt x="3107" y="0"/>
                        </a:lnTo>
                        <a:lnTo>
                          <a:pt x="3107" y="0"/>
                        </a:lnTo>
                        <a:lnTo>
                          <a:pt x="3114" y="0"/>
                        </a:lnTo>
                        <a:lnTo>
                          <a:pt x="3114" y="0"/>
                        </a:lnTo>
                        <a:lnTo>
                          <a:pt x="3114" y="0"/>
                        </a:lnTo>
                        <a:lnTo>
                          <a:pt x="3114" y="0"/>
                        </a:lnTo>
                        <a:lnTo>
                          <a:pt x="3114" y="0"/>
                        </a:lnTo>
                        <a:lnTo>
                          <a:pt x="3114" y="0"/>
                        </a:lnTo>
                        <a:lnTo>
                          <a:pt x="3120" y="0"/>
                        </a:lnTo>
                        <a:lnTo>
                          <a:pt x="3120" y="0"/>
                        </a:lnTo>
                        <a:lnTo>
                          <a:pt x="3120" y="0"/>
                        </a:lnTo>
                        <a:lnTo>
                          <a:pt x="3120" y="0"/>
                        </a:lnTo>
                        <a:lnTo>
                          <a:pt x="3120" y="0"/>
                        </a:lnTo>
                        <a:lnTo>
                          <a:pt x="3120" y="0"/>
                        </a:lnTo>
                        <a:lnTo>
                          <a:pt x="3126" y="0"/>
                        </a:lnTo>
                        <a:lnTo>
                          <a:pt x="3126" y="0"/>
                        </a:lnTo>
                        <a:lnTo>
                          <a:pt x="3126" y="0"/>
                        </a:lnTo>
                        <a:lnTo>
                          <a:pt x="3126" y="0"/>
                        </a:lnTo>
                        <a:lnTo>
                          <a:pt x="3126" y="0"/>
                        </a:lnTo>
                        <a:lnTo>
                          <a:pt x="3126" y="0"/>
                        </a:lnTo>
                        <a:lnTo>
                          <a:pt x="3132" y="0"/>
                        </a:lnTo>
                        <a:lnTo>
                          <a:pt x="3132" y="0"/>
                        </a:lnTo>
                        <a:lnTo>
                          <a:pt x="3132" y="0"/>
                        </a:lnTo>
                        <a:lnTo>
                          <a:pt x="3132" y="0"/>
                        </a:lnTo>
                        <a:lnTo>
                          <a:pt x="3132" y="0"/>
                        </a:lnTo>
                        <a:lnTo>
                          <a:pt x="3132" y="0"/>
                        </a:lnTo>
                        <a:lnTo>
                          <a:pt x="3138" y="0"/>
                        </a:lnTo>
                        <a:lnTo>
                          <a:pt x="3138" y="0"/>
                        </a:lnTo>
                        <a:lnTo>
                          <a:pt x="3138" y="0"/>
                        </a:lnTo>
                        <a:lnTo>
                          <a:pt x="3138" y="0"/>
                        </a:lnTo>
                        <a:lnTo>
                          <a:pt x="3138" y="0"/>
                        </a:lnTo>
                        <a:lnTo>
                          <a:pt x="3138" y="0"/>
                        </a:lnTo>
                        <a:lnTo>
                          <a:pt x="3145" y="0"/>
                        </a:lnTo>
                        <a:lnTo>
                          <a:pt x="3145" y="0"/>
                        </a:lnTo>
                        <a:lnTo>
                          <a:pt x="3145" y="0"/>
                        </a:lnTo>
                        <a:lnTo>
                          <a:pt x="3145" y="0"/>
                        </a:lnTo>
                        <a:lnTo>
                          <a:pt x="3145" y="0"/>
                        </a:lnTo>
                        <a:lnTo>
                          <a:pt x="3145" y="0"/>
                        </a:lnTo>
                        <a:lnTo>
                          <a:pt x="3151" y="0"/>
                        </a:lnTo>
                        <a:lnTo>
                          <a:pt x="3151" y="0"/>
                        </a:lnTo>
                        <a:lnTo>
                          <a:pt x="3151" y="0"/>
                        </a:lnTo>
                        <a:lnTo>
                          <a:pt x="3151" y="0"/>
                        </a:lnTo>
                        <a:lnTo>
                          <a:pt x="3151" y="0"/>
                        </a:lnTo>
                        <a:lnTo>
                          <a:pt x="3151" y="0"/>
                        </a:lnTo>
                        <a:lnTo>
                          <a:pt x="3157" y="0"/>
                        </a:lnTo>
                        <a:lnTo>
                          <a:pt x="3157" y="0"/>
                        </a:lnTo>
                        <a:lnTo>
                          <a:pt x="3157" y="0"/>
                        </a:lnTo>
                        <a:lnTo>
                          <a:pt x="3157" y="0"/>
                        </a:lnTo>
                        <a:lnTo>
                          <a:pt x="3157" y="0"/>
                        </a:lnTo>
                        <a:lnTo>
                          <a:pt x="3157" y="0"/>
                        </a:lnTo>
                        <a:lnTo>
                          <a:pt x="3163" y="0"/>
                        </a:lnTo>
                        <a:lnTo>
                          <a:pt x="3163" y="0"/>
                        </a:lnTo>
                        <a:lnTo>
                          <a:pt x="3163" y="0"/>
                        </a:lnTo>
                        <a:lnTo>
                          <a:pt x="3163" y="0"/>
                        </a:lnTo>
                        <a:lnTo>
                          <a:pt x="3163" y="0"/>
                        </a:lnTo>
                        <a:lnTo>
                          <a:pt x="3163" y="0"/>
                        </a:lnTo>
                        <a:lnTo>
                          <a:pt x="3170" y="0"/>
                        </a:lnTo>
                        <a:lnTo>
                          <a:pt x="3170" y="0"/>
                        </a:lnTo>
                        <a:lnTo>
                          <a:pt x="3170" y="0"/>
                        </a:lnTo>
                        <a:lnTo>
                          <a:pt x="3170" y="0"/>
                        </a:lnTo>
                        <a:lnTo>
                          <a:pt x="3170" y="0"/>
                        </a:lnTo>
                        <a:lnTo>
                          <a:pt x="3170" y="0"/>
                        </a:lnTo>
                        <a:lnTo>
                          <a:pt x="3176" y="0"/>
                        </a:lnTo>
                        <a:lnTo>
                          <a:pt x="3176" y="0"/>
                        </a:lnTo>
                        <a:lnTo>
                          <a:pt x="3176" y="0"/>
                        </a:lnTo>
                        <a:lnTo>
                          <a:pt x="3176" y="0"/>
                        </a:lnTo>
                        <a:lnTo>
                          <a:pt x="3176" y="0"/>
                        </a:lnTo>
                        <a:lnTo>
                          <a:pt x="3176" y="0"/>
                        </a:lnTo>
                        <a:lnTo>
                          <a:pt x="3182" y="0"/>
                        </a:lnTo>
                        <a:lnTo>
                          <a:pt x="3182" y="0"/>
                        </a:lnTo>
                        <a:lnTo>
                          <a:pt x="3182" y="0"/>
                        </a:lnTo>
                        <a:lnTo>
                          <a:pt x="3182" y="0"/>
                        </a:lnTo>
                        <a:lnTo>
                          <a:pt x="3182" y="0"/>
                        </a:lnTo>
                        <a:lnTo>
                          <a:pt x="3182" y="0"/>
                        </a:lnTo>
                        <a:lnTo>
                          <a:pt x="3188" y="0"/>
                        </a:lnTo>
                        <a:lnTo>
                          <a:pt x="3188" y="0"/>
                        </a:lnTo>
                        <a:lnTo>
                          <a:pt x="3188" y="0"/>
                        </a:lnTo>
                        <a:lnTo>
                          <a:pt x="3188" y="0"/>
                        </a:lnTo>
                        <a:lnTo>
                          <a:pt x="3188" y="0"/>
                        </a:lnTo>
                        <a:lnTo>
                          <a:pt x="3188" y="0"/>
                        </a:lnTo>
                        <a:lnTo>
                          <a:pt x="3195" y="0"/>
                        </a:lnTo>
                        <a:lnTo>
                          <a:pt x="3195" y="0"/>
                        </a:lnTo>
                        <a:lnTo>
                          <a:pt x="3195" y="0"/>
                        </a:lnTo>
                        <a:lnTo>
                          <a:pt x="3195" y="0"/>
                        </a:lnTo>
                        <a:lnTo>
                          <a:pt x="3195" y="0"/>
                        </a:lnTo>
                        <a:lnTo>
                          <a:pt x="3195" y="0"/>
                        </a:lnTo>
                        <a:lnTo>
                          <a:pt x="3195" y="0"/>
                        </a:lnTo>
                        <a:lnTo>
                          <a:pt x="3201" y="0"/>
                        </a:lnTo>
                        <a:lnTo>
                          <a:pt x="3201" y="0"/>
                        </a:lnTo>
                        <a:lnTo>
                          <a:pt x="3201" y="0"/>
                        </a:lnTo>
                        <a:lnTo>
                          <a:pt x="3201" y="0"/>
                        </a:lnTo>
                        <a:lnTo>
                          <a:pt x="3201" y="0"/>
                        </a:lnTo>
                        <a:lnTo>
                          <a:pt x="3207" y="0"/>
                        </a:lnTo>
                        <a:lnTo>
                          <a:pt x="3207" y="0"/>
                        </a:lnTo>
                        <a:lnTo>
                          <a:pt x="3207" y="0"/>
                        </a:lnTo>
                        <a:lnTo>
                          <a:pt x="3207" y="0"/>
                        </a:lnTo>
                        <a:lnTo>
                          <a:pt x="3207" y="0"/>
                        </a:lnTo>
                        <a:lnTo>
                          <a:pt x="3207" y="0"/>
                        </a:lnTo>
                        <a:lnTo>
                          <a:pt x="3213" y="0"/>
                        </a:lnTo>
                        <a:lnTo>
                          <a:pt x="3213" y="0"/>
                        </a:lnTo>
                        <a:lnTo>
                          <a:pt x="3213" y="0"/>
                        </a:lnTo>
                        <a:lnTo>
                          <a:pt x="3213" y="0"/>
                        </a:lnTo>
                        <a:lnTo>
                          <a:pt x="3213" y="0"/>
                        </a:lnTo>
                        <a:lnTo>
                          <a:pt x="3213" y="0"/>
                        </a:lnTo>
                        <a:lnTo>
                          <a:pt x="3220" y="0"/>
                        </a:lnTo>
                        <a:lnTo>
                          <a:pt x="3220" y="0"/>
                        </a:lnTo>
                        <a:lnTo>
                          <a:pt x="3220" y="0"/>
                        </a:lnTo>
                        <a:lnTo>
                          <a:pt x="3220" y="0"/>
                        </a:lnTo>
                        <a:lnTo>
                          <a:pt x="3220" y="0"/>
                        </a:lnTo>
                        <a:lnTo>
                          <a:pt x="3220" y="0"/>
                        </a:lnTo>
                        <a:lnTo>
                          <a:pt x="3226" y="0"/>
                        </a:lnTo>
                        <a:lnTo>
                          <a:pt x="3226" y="0"/>
                        </a:lnTo>
                        <a:lnTo>
                          <a:pt x="3226" y="0"/>
                        </a:lnTo>
                        <a:lnTo>
                          <a:pt x="3226" y="0"/>
                        </a:lnTo>
                        <a:lnTo>
                          <a:pt x="3226" y="0"/>
                        </a:lnTo>
                        <a:lnTo>
                          <a:pt x="3226" y="0"/>
                        </a:lnTo>
                        <a:lnTo>
                          <a:pt x="3226" y="0"/>
                        </a:lnTo>
                        <a:lnTo>
                          <a:pt x="3232" y="0"/>
                        </a:lnTo>
                        <a:lnTo>
                          <a:pt x="3232" y="0"/>
                        </a:lnTo>
                        <a:lnTo>
                          <a:pt x="3232" y="0"/>
                        </a:lnTo>
                        <a:lnTo>
                          <a:pt x="3232" y="0"/>
                        </a:lnTo>
                        <a:lnTo>
                          <a:pt x="3232" y="0"/>
                        </a:lnTo>
                        <a:lnTo>
                          <a:pt x="3238" y="0"/>
                        </a:lnTo>
                        <a:lnTo>
                          <a:pt x="3238" y="0"/>
                        </a:lnTo>
                        <a:lnTo>
                          <a:pt x="3238" y="0"/>
                        </a:lnTo>
                        <a:lnTo>
                          <a:pt x="3238" y="0"/>
                        </a:lnTo>
                        <a:lnTo>
                          <a:pt x="3238" y="0"/>
                        </a:lnTo>
                        <a:lnTo>
                          <a:pt x="3238" y="0"/>
                        </a:lnTo>
                        <a:lnTo>
                          <a:pt x="3245" y="0"/>
                        </a:lnTo>
                        <a:lnTo>
                          <a:pt x="3245" y="0"/>
                        </a:lnTo>
                        <a:lnTo>
                          <a:pt x="3245" y="0"/>
                        </a:lnTo>
                        <a:lnTo>
                          <a:pt x="3245" y="0"/>
                        </a:lnTo>
                        <a:lnTo>
                          <a:pt x="3245" y="0"/>
                        </a:lnTo>
                        <a:lnTo>
                          <a:pt x="3245" y="0"/>
                        </a:lnTo>
                        <a:lnTo>
                          <a:pt x="3251" y="0"/>
                        </a:lnTo>
                        <a:lnTo>
                          <a:pt x="3251" y="0"/>
                        </a:lnTo>
                        <a:lnTo>
                          <a:pt x="3251" y="0"/>
                        </a:lnTo>
                        <a:lnTo>
                          <a:pt x="3251" y="0"/>
                        </a:lnTo>
                        <a:lnTo>
                          <a:pt x="3251" y="0"/>
                        </a:lnTo>
                        <a:lnTo>
                          <a:pt x="3251" y="0"/>
                        </a:lnTo>
                        <a:lnTo>
                          <a:pt x="3257" y="0"/>
                        </a:lnTo>
                        <a:lnTo>
                          <a:pt x="3257" y="0"/>
                        </a:lnTo>
                        <a:lnTo>
                          <a:pt x="3257" y="0"/>
                        </a:lnTo>
                        <a:lnTo>
                          <a:pt x="3257" y="0"/>
                        </a:lnTo>
                        <a:lnTo>
                          <a:pt x="3257" y="0"/>
                        </a:lnTo>
                        <a:lnTo>
                          <a:pt x="3257" y="0"/>
                        </a:lnTo>
                        <a:lnTo>
                          <a:pt x="3263" y="0"/>
                        </a:lnTo>
                        <a:lnTo>
                          <a:pt x="3263" y="0"/>
                        </a:lnTo>
                        <a:lnTo>
                          <a:pt x="3263" y="0"/>
                        </a:lnTo>
                        <a:lnTo>
                          <a:pt x="3263" y="0"/>
                        </a:lnTo>
                        <a:lnTo>
                          <a:pt x="3263" y="0"/>
                        </a:lnTo>
                        <a:lnTo>
                          <a:pt x="3263" y="0"/>
                        </a:lnTo>
                        <a:lnTo>
                          <a:pt x="3263" y="0"/>
                        </a:lnTo>
                        <a:lnTo>
                          <a:pt x="3270" y="0"/>
                        </a:lnTo>
                        <a:lnTo>
                          <a:pt x="3270" y="0"/>
                        </a:lnTo>
                        <a:lnTo>
                          <a:pt x="3270" y="0"/>
                        </a:lnTo>
                        <a:lnTo>
                          <a:pt x="3270" y="0"/>
                        </a:lnTo>
                        <a:lnTo>
                          <a:pt x="3270" y="0"/>
                        </a:lnTo>
                        <a:lnTo>
                          <a:pt x="3276" y="0"/>
                        </a:lnTo>
                        <a:lnTo>
                          <a:pt x="3276" y="0"/>
                        </a:lnTo>
                        <a:lnTo>
                          <a:pt x="3276" y="0"/>
                        </a:lnTo>
                        <a:lnTo>
                          <a:pt x="3276" y="0"/>
                        </a:lnTo>
                        <a:lnTo>
                          <a:pt x="3276" y="0"/>
                        </a:lnTo>
                        <a:lnTo>
                          <a:pt x="3276" y="0"/>
                        </a:lnTo>
                        <a:lnTo>
                          <a:pt x="3282" y="0"/>
                        </a:lnTo>
                        <a:lnTo>
                          <a:pt x="3282" y="0"/>
                        </a:lnTo>
                        <a:lnTo>
                          <a:pt x="3282" y="0"/>
                        </a:lnTo>
                        <a:lnTo>
                          <a:pt x="3282" y="0"/>
                        </a:lnTo>
                        <a:lnTo>
                          <a:pt x="3282" y="0"/>
                        </a:lnTo>
                        <a:lnTo>
                          <a:pt x="3282" y="0"/>
                        </a:lnTo>
                        <a:lnTo>
                          <a:pt x="3288" y="0"/>
                        </a:lnTo>
                        <a:lnTo>
                          <a:pt x="3288" y="0"/>
                        </a:lnTo>
                        <a:lnTo>
                          <a:pt x="3288" y="0"/>
                        </a:lnTo>
                        <a:lnTo>
                          <a:pt x="3288" y="0"/>
                        </a:lnTo>
                        <a:lnTo>
                          <a:pt x="3288" y="0"/>
                        </a:lnTo>
                        <a:lnTo>
                          <a:pt x="3288" y="0"/>
                        </a:lnTo>
                        <a:lnTo>
                          <a:pt x="3288" y="0"/>
                        </a:lnTo>
                        <a:lnTo>
                          <a:pt x="3294" y="0"/>
                        </a:lnTo>
                        <a:lnTo>
                          <a:pt x="3294" y="0"/>
                        </a:lnTo>
                        <a:lnTo>
                          <a:pt x="3294" y="0"/>
                        </a:lnTo>
                        <a:lnTo>
                          <a:pt x="3294" y="0"/>
                        </a:lnTo>
                        <a:lnTo>
                          <a:pt x="3294" y="0"/>
                        </a:lnTo>
                        <a:lnTo>
                          <a:pt x="3294" y="0"/>
                        </a:lnTo>
                        <a:lnTo>
                          <a:pt x="3301" y="0"/>
                        </a:lnTo>
                        <a:lnTo>
                          <a:pt x="3301" y="0"/>
                        </a:lnTo>
                        <a:lnTo>
                          <a:pt x="3301" y="0"/>
                        </a:lnTo>
                        <a:lnTo>
                          <a:pt x="3301" y="0"/>
                        </a:lnTo>
                        <a:lnTo>
                          <a:pt x="3301" y="0"/>
                        </a:lnTo>
                        <a:lnTo>
                          <a:pt x="3307" y="0"/>
                        </a:lnTo>
                        <a:lnTo>
                          <a:pt x="3307" y="0"/>
                        </a:lnTo>
                        <a:lnTo>
                          <a:pt x="3307" y="0"/>
                        </a:lnTo>
                        <a:lnTo>
                          <a:pt x="3307" y="0"/>
                        </a:lnTo>
                        <a:lnTo>
                          <a:pt x="3307" y="0"/>
                        </a:lnTo>
                        <a:lnTo>
                          <a:pt x="3307" y="0"/>
                        </a:lnTo>
                        <a:lnTo>
                          <a:pt x="3313" y="0"/>
                        </a:lnTo>
                        <a:lnTo>
                          <a:pt x="3313" y="0"/>
                        </a:lnTo>
                        <a:lnTo>
                          <a:pt x="3313" y="0"/>
                        </a:lnTo>
                        <a:lnTo>
                          <a:pt x="3313" y="0"/>
                        </a:lnTo>
                        <a:lnTo>
                          <a:pt x="3313" y="0"/>
                        </a:lnTo>
                        <a:lnTo>
                          <a:pt x="3313" y="0"/>
                        </a:lnTo>
                        <a:lnTo>
                          <a:pt x="3319" y="0"/>
                        </a:lnTo>
                        <a:lnTo>
                          <a:pt x="3319" y="0"/>
                        </a:lnTo>
                        <a:lnTo>
                          <a:pt x="3319" y="0"/>
                        </a:lnTo>
                        <a:lnTo>
                          <a:pt x="3319" y="0"/>
                        </a:lnTo>
                        <a:lnTo>
                          <a:pt x="3319" y="0"/>
                        </a:lnTo>
                        <a:lnTo>
                          <a:pt x="3319" y="0"/>
                        </a:lnTo>
                        <a:lnTo>
                          <a:pt x="3326" y="0"/>
                        </a:lnTo>
                        <a:lnTo>
                          <a:pt x="3326" y="0"/>
                        </a:lnTo>
                        <a:lnTo>
                          <a:pt x="3326" y="0"/>
                        </a:lnTo>
                        <a:lnTo>
                          <a:pt x="3326" y="0"/>
                        </a:lnTo>
                        <a:lnTo>
                          <a:pt x="3326" y="0"/>
                        </a:lnTo>
                        <a:lnTo>
                          <a:pt x="3326" y="0"/>
                        </a:lnTo>
                        <a:lnTo>
                          <a:pt x="3332" y="0"/>
                        </a:lnTo>
                        <a:lnTo>
                          <a:pt x="3332" y="0"/>
                        </a:lnTo>
                        <a:lnTo>
                          <a:pt x="3332" y="0"/>
                        </a:lnTo>
                        <a:lnTo>
                          <a:pt x="3332" y="0"/>
                        </a:lnTo>
                        <a:lnTo>
                          <a:pt x="3332" y="0"/>
                        </a:lnTo>
                        <a:lnTo>
                          <a:pt x="3332" y="0"/>
                        </a:lnTo>
                        <a:lnTo>
                          <a:pt x="3332" y="0"/>
                        </a:lnTo>
                        <a:lnTo>
                          <a:pt x="3338" y="0"/>
                        </a:lnTo>
                        <a:lnTo>
                          <a:pt x="3338" y="0"/>
                        </a:lnTo>
                        <a:lnTo>
                          <a:pt x="3338" y="0"/>
                        </a:lnTo>
                        <a:lnTo>
                          <a:pt x="3338" y="0"/>
                        </a:lnTo>
                        <a:lnTo>
                          <a:pt x="3338" y="0"/>
                        </a:lnTo>
                        <a:lnTo>
                          <a:pt x="3344" y="0"/>
                        </a:lnTo>
                        <a:lnTo>
                          <a:pt x="3344" y="0"/>
                        </a:lnTo>
                        <a:lnTo>
                          <a:pt x="3344" y="0"/>
                        </a:lnTo>
                        <a:lnTo>
                          <a:pt x="3344" y="0"/>
                        </a:lnTo>
                        <a:lnTo>
                          <a:pt x="3344" y="0"/>
                        </a:lnTo>
                        <a:lnTo>
                          <a:pt x="3344" y="0"/>
                        </a:lnTo>
                        <a:lnTo>
                          <a:pt x="3351" y="0"/>
                        </a:lnTo>
                        <a:lnTo>
                          <a:pt x="3351" y="0"/>
                        </a:lnTo>
                        <a:lnTo>
                          <a:pt x="3351" y="0"/>
                        </a:lnTo>
                        <a:lnTo>
                          <a:pt x="3351" y="0"/>
                        </a:lnTo>
                        <a:lnTo>
                          <a:pt x="3351" y="0"/>
                        </a:lnTo>
                        <a:lnTo>
                          <a:pt x="3351" y="0"/>
                        </a:lnTo>
                        <a:lnTo>
                          <a:pt x="3351" y="0"/>
                        </a:lnTo>
                        <a:lnTo>
                          <a:pt x="3357" y="0"/>
                        </a:lnTo>
                        <a:lnTo>
                          <a:pt x="3357" y="0"/>
                        </a:lnTo>
                        <a:lnTo>
                          <a:pt x="3357" y="0"/>
                        </a:lnTo>
                        <a:lnTo>
                          <a:pt x="3357" y="0"/>
                        </a:lnTo>
                        <a:lnTo>
                          <a:pt x="3357" y="0"/>
                        </a:lnTo>
                        <a:lnTo>
                          <a:pt x="3357" y="0"/>
                        </a:lnTo>
                        <a:lnTo>
                          <a:pt x="3363" y="0"/>
                        </a:lnTo>
                        <a:lnTo>
                          <a:pt x="3363" y="0"/>
                        </a:lnTo>
                        <a:lnTo>
                          <a:pt x="3363" y="0"/>
                        </a:lnTo>
                        <a:lnTo>
                          <a:pt x="3363" y="0"/>
                        </a:lnTo>
                        <a:lnTo>
                          <a:pt x="3363" y="0"/>
                        </a:lnTo>
                        <a:lnTo>
                          <a:pt x="3369" y="0"/>
                        </a:lnTo>
                        <a:lnTo>
                          <a:pt x="3369" y="0"/>
                        </a:lnTo>
                        <a:lnTo>
                          <a:pt x="3369" y="0"/>
                        </a:lnTo>
                        <a:lnTo>
                          <a:pt x="3369" y="0"/>
                        </a:lnTo>
                        <a:lnTo>
                          <a:pt x="3369" y="0"/>
                        </a:lnTo>
                        <a:lnTo>
                          <a:pt x="3369" y="0"/>
                        </a:lnTo>
                        <a:lnTo>
                          <a:pt x="3369" y="0"/>
                        </a:lnTo>
                        <a:lnTo>
                          <a:pt x="3376" y="0"/>
                        </a:lnTo>
                        <a:lnTo>
                          <a:pt x="3376" y="0"/>
                        </a:lnTo>
                        <a:lnTo>
                          <a:pt x="3376" y="0"/>
                        </a:lnTo>
                        <a:lnTo>
                          <a:pt x="3376" y="0"/>
                        </a:lnTo>
                        <a:lnTo>
                          <a:pt x="3376" y="0"/>
                        </a:lnTo>
                        <a:lnTo>
                          <a:pt x="3382" y="0"/>
                        </a:lnTo>
                        <a:lnTo>
                          <a:pt x="3382" y="0"/>
                        </a:lnTo>
                        <a:lnTo>
                          <a:pt x="3382" y="0"/>
                        </a:lnTo>
                        <a:lnTo>
                          <a:pt x="3382" y="0"/>
                        </a:lnTo>
                        <a:lnTo>
                          <a:pt x="3382" y="0"/>
                        </a:lnTo>
                        <a:lnTo>
                          <a:pt x="3382" y="0"/>
                        </a:lnTo>
                        <a:lnTo>
                          <a:pt x="3382" y="0"/>
                        </a:lnTo>
                        <a:lnTo>
                          <a:pt x="3388" y="0"/>
                        </a:lnTo>
                        <a:lnTo>
                          <a:pt x="3388" y="0"/>
                        </a:lnTo>
                        <a:lnTo>
                          <a:pt x="3388" y="0"/>
                        </a:lnTo>
                        <a:lnTo>
                          <a:pt x="3388" y="0"/>
                        </a:lnTo>
                        <a:lnTo>
                          <a:pt x="3388" y="0"/>
                        </a:lnTo>
                        <a:lnTo>
                          <a:pt x="3388" y="0"/>
                        </a:lnTo>
                        <a:lnTo>
                          <a:pt x="3394" y="0"/>
                        </a:lnTo>
                        <a:lnTo>
                          <a:pt x="3394" y="0"/>
                        </a:lnTo>
                        <a:lnTo>
                          <a:pt x="3394" y="0"/>
                        </a:lnTo>
                        <a:lnTo>
                          <a:pt x="3394" y="0"/>
                        </a:lnTo>
                        <a:lnTo>
                          <a:pt x="3394" y="0"/>
                        </a:lnTo>
                        <a:lnTo>
                          <a:pt x="3401" y="0"/>
                        </a:lnTo>
                        <a:lnTo>
                          <a:pt x="3401" y="0"/>
                        </a:lnTo>
                        <a:lnTo>
                          <a:pt x="3401" y="0"/>
                        </a:lnTo>
                        <a:lnTo>
                          <a:pt x="3401" y="0"/>
                        </a:lnTo>
                        <a:lnTo>
                          <a:pt x="3401" y="0"/>
                        </a:lnTo>
                        <a:lnTo>
                          <a:pt x="3401" y="0"/>
                        </a:lnTo>
                        <a:lnTo>
                          <a:pt x="3401" y="0"/>
                        </a:lnTo>
                        <a:lnTo>
                          <a:pt x="3407" y="0"/>
                        </a:lnTo>
                        <a:lnTo>
                          <a:pt x="3407" y="0"/>
                        </a:lnTo>
                        <a:lnTo>
                          <a:pt x="3407" y="0"/>
                        </a:lnTo>
                        <a:lnTo>
                          <a:pt x="3407" y="0"/>
                        </a:lnTo>
                        <a:lnTo>
                          <a:pt x="3407" y="0"/>
                        </a:lnTo>
                        <a:lnTo>
                          <a:pt x="3407" y="0"/>
                        </a:lnTo>
                        <a:lnTo>
                          <a:pt x="3413" y="0"/>
                        </a:lnTo>
                        <a:lnTo>
                          <a:pt x="3413" y="0"/>
                        </a:lnTo>
                        <a:lnTo>
                          <a:pt x="3413" y="0"/>
                        </a:lnTo>
                        <a:lnTo>
                          <a:pt x="3413" y="0"/>
                        </a:lnTo>
                        <a:lnTo>
                          <a:pt x="3413" y="0"/>
                        </a:lnTo>
                        <a:lnTo>
                          <a:pt x="3419" y="0"/>
                        </a:lnTo>
                        <a:lnTo>
                          <a:pt x="3419" y="0"/>
                        </a:lnTo>
                        <a:lnTo>
                          <a:pt x="3419" y="0"/>
                        </a:lnTo>
                        <a:lnTo>
                          <a:pt x="3419" y="0"/>
                        </a:lnTo>
                        <a:lnTo>
                          <a:pt x="3419" y="0"/>
                        </a:lnTo>
                        <a:lnTo>
                          <a:pt x="3419" y="0"/>
                        </a:lnTo>
                        <a:lnTo>
                          <a:pt x="3419" y="0"/>
                        </a:lnTo>
                        <a:lnTo>
                          <a:pt x="3426" y="0"/>
                        </a:lnTo>
                        <a:lnTo>
                          <a:pt x="3426" y="0"/>
                        </a:lnTo>
                        <a:lnTo>
                          <a:pt x="3426" y="0"/>
                        </a:lnTo>
                        <a:lnTo>
                          <a:pt x="3426" y="0"/>
                        </a:lnTo>
                        <a:lnTo>
                          <a:pt x="3426" y="0"/>
                        </a:lnTo>
                        <a:lnTo>
                          <a:pt x="3426" y="0"/>
                        </a:lnTo>
                        <a:lnTo>
                          <a:pt x="3432" y="0"/>
                        </a:lnTo>
                        <a:lnTo>
                          <a:pt x="3432" y="0"/>
                        </a:lnTo>
                        <a:lnTo>
                          <a:pt x="3432" y="0"/>
                        </a:lnTo>
                        <a:lnTo>
                          <a:pt x="3432" y="0"/>
                        </a:lnTo>
                        <a:lnTo>
                          <a:pt x="3432" y="0"/>
                        </a:lnTo>
                        <a:lnTo>
                          <a:pt x="3438" y="0"/>
                        </a:lnTo>
                        <a:lnTo>
                          <a:pt x="3438" y="0"/>
                        </a:lnTo>
                        <a:lnTo>
                          <a:pt x="3438" y="0"/>
                        </a:lnTo>
                        <a:lnTo>
                          <a:pt x="3438" y="0"/>
                        </a:lnTo>
                        <a:lnTo>
                          <a:pt x="3438" y="0"/>
                        </a:lnTo>
                        <a:lnTo>
                          <a:pt x="3438" y="0"/>
                        </a:lnTo>
                        <a:lnTo>
                          <a:pt x="3438" y="0"/>
                        </a:lnTo>
                        <a:lnTo>
                          <a:pt x="3444" y="0"/>
                        </a:lnTo>
                        <a:lnTo>
                          <a:pt x="3444" y="0"/>
                        </a:lnTo>
                        <a:lnTo>
                          <a:pt x="3444" y="0"/>
                        </a:lnTo>
                        <a:lnTo>
                          <a:pt x="3444" y="0"/>
                        </a:lnTo>
                        <a:lnTo>
                          <a:pt x="3444" y="0"/>
                        </a:lnTo>
                        <a:lnTo>
                          <a:pt x="3444" y="0"/>
                        </a:lnTo>
                        <a:lnTo>
                          <a:pt x="3450" y="0"/>
                        </a:lnTo>
                        <a:lnTo>
                          <a:pt x="3450" y="0"/>
                        </a:lnTo>
                        <a:lnTo>
                          <a:pt x="3450" y="0"/>
                        </a:lnTo>
                        <a:lnTo>
                          <a:pt x="3450" y="0"/>
                        </a:lnTo>
                        <a:lnTo>
                          <a:pt x="3450" y="0"/>
                        </a:lnTo>
                        <a:lnTo>
                          <a:pt x="3450" y="0"/>
                        </a:lnTo>
                        <a:lnTo>
                          <a:pt x="3457" y="0"/>
                        </a:lnTo>
                        <a:lnTo>
                          <a:pt x="3457" y="0"/>
                        </a:lnTo>
                        <a:lnTo>
                          <a:pt x="3457" y="0"/>
                        </a:lnTo>
                        <a:lnTo>
                          <a:pt x="3457" y="0"/>
                        </a:lnTo>
                        <a:lnTo>
                          <a:pt x="3457" y="0"/>
                        </a:lnTo>
                        <a:lnTo>
                          <a:pt x="3463" y="0"/>
                        </a:lnTo>
                        <a:lnTo>
                          <a:pt x="3463" y="0"/>
                        </a:lnTo>
                        <a:lnTo>
                          <a:pt x="3463" y="0"/>
                        </a:lnTo>
                        <a:lnTo>
                          <a:pt x="3463" y="0"/>
                        </a:lnTo>
                        <a:lnTo>
                          <a:pt x="3463" y="0"/>
                        </a:lnTo>
                        <a:lnTo>
                          <a:pt x="3463" y="0"/>
                        </a:lnTo>
                        <a:lnTo>
                          <a:pt x="3469" y="0"/>
                        </a:lnTo>
                        <a:lnTo>
                          <a:pt x="3469" y="0"/>
                        </a:lnTo>
                        <a:lnTo>
                          <a:pt x="3469" y="0"/>
                        </a:lnTo>
                        <a:lnTo>
                          <a:pt x="3469" y="0"/>
                        </a:lnTo>
                        <a:lnTo>
                          <a:pt x="3469" y="0"/>
                        </a:lnTo>
                        <a:lnTo>
                          <a:pt x="3469" y="0"/>
                        </a:lnTo>
                        <a:lnTo>
                          <a:pt x="3469" y="0"/>
                        </a:lnTo>
                        <a:lnTo>
                          <a:pt x="3475" y="0"/>
                        </a:lnTo>
                        <a:lnTo>
                          <a:pt x="3475" y="0"/>
                        </a:lnTo>
                        <a:lnTo>
                          <a:pt x="3475" y="0"/>
                        </a:lnTo>
                        <a:lnTo>
                          <a:pt x="3475" y="0"/>
                        </a:lnTo>
                        <a:lnTo>
                          <a:pt x="3475" y="0"/>
                        </a:lnTo>
                        <a:lnTo>
                          <a:pt x="3475" y="0"/>
                        </a:lnTo>
                        <a:lnTo>
                          <a:pt x="3482" y="0"/>
                        </a:lnTo>
                        <a:lnTo>
                          <a:pt x="3482" y="0"/>
                        </a:lnTo>
                        <a:lnTo>
                          <a:pt x="3482" y="0"/>
                        </a:lnTo>
                        <a:lnTo>
                          <a:pt x="3482" y="0"/>
                        </a:lnTo>
                        <a:lnTo>
                          <a:pt x="3482" y="0"/>
                        </a:lnTo>
                        <a:lnTo>
                          <a:pt x="3482" y="0"/>
                        </a:lnTo>
                        <a:lnTo>
                          <a:pt x="3488" y="0"/>
                        </a:lnTo>
                        <a:lnTo>
                          <a:pt x="3488" y="0"/>
                        </a:lnTo>
                        <a:lnTo>
                          <a:pt x="3488" y="0"/>
                        </a:lnTo>
                        <a:lnTo>
                          <a:pt x="3488" y="0"/>
                        </a:lnTo>
                        <a:lnTo>
                          <a:pt x="3488" y="0"/>
                        </a:lnTo>
                        <a:lnTo>
                          <a:pt x="3488" y="0"/>
                        </a:lnTo>
                        <a:lnTo>
                          <a:pt x="3494" y="0"/>
                        </a:lnTo>
                        <a:lnTo>
                          <a:pt x="3494" y="0"/>
                        </a:lnTo>
                        <a:lnTo>
                          <a:pt x="3494" y="0"/>
                        </a:lnTo>
                        <a:lnTo>
                          <a:pt x="3494" y="0"/>
                        </a:lnTo>
                        <a:lnTo>
                          <a:pt x="3494" y="0"/>
                        </a:lnTo>
                        <a:lnTo>
                          <a:pt x="3494" y="0"/>
                        </a:lnTo>
                        <a:lnTo>
                          <a:pt x="3500" y="0"/>
                        </a:lnTo>
                        <a:lnTo>
                          <a:pt x="3500" y="0"/>
                        </a:lnTo>
                        <a:lnTo>
                          <a:pt x="3500" y="0"/>
                        </a:lnTo>
                        <a:lnTo>
                          <a:pt x="3500" y="0"/>
                        </a:lnTo>
                        <a:lnTo>
                          <a:pt x="3500" y="0"/>
                        </a:lnTo>
                        <a:lnTo>
                          <a:pt x="3500" y="0"/>
                        </a:lnTo>
                        <a:lnTo>
                          <a:pt x="3507" y="0"/>
                        </a:lnTo>
                        <a:lnTo>
                          <a:pt x="3507" y="0"/>
                        </a:lnTo>
                        <a:lnTo>
                          <a:pt x="3507" y="0"/>
                        </a:lnTo>
                        <a:lnTo>
                          <a:pt x="3507" y="0"/>
                        </a:lnTo>
                        <a:lnTo>
                          <a:pt x="3507" y="0"/>
                        </a:lnTo>
                        <a:lnTo>
                          <a:pt x="3507" y="0"/>
                        </a:lnTo>
                        <a:lnTo>
                          <a:pt x="3513" y="0"/>
                        </a:lnTo>
                        <a:lnTo>
                          <a:pt x="3513" y="0"/>
                        </a:lnTo>
                        <a:lnTo>
                          <a:pt x="3513" y="0"/>
                        </a:lnTo>
                        <a:lnTo>
                          <a:pt x="3513" y="0"/>
                        </a:lnTo>
                        <a:lnTo>
                          <a:pt x="3513" y="0"/>
                        </a:lnTo>
                        <a:lnTo>
                          <a:pt x="3513" y="0"/>
                        </a:lnTo>
                        <a:lnTo>
                          <a:pt x="3519" y="0"/>
                        </a:lnTo>
                        <a:lnTo>
                          <a:pt x="3519" y="0"/>
                        </a:lnTo>
                        <a:lnTo>
                          <a:pt x="3519" y="0"/>
                        </a:lnTo>
                        <a:lnTo>
                          <a:pt x="3519" y="0"/>
                        </a:lnTo>
                        <a:lnTo>
                          <a:pt x="3519" y="0"/>
                        </a:lnTo>
                        <a:lnTo>
                          <a:pt x="3519" y="0"/>
                        </a:lnTo>
                        <a:lnTo>
                          <a:pt x="3525" y="0"/>
                        </a:lnTo>
                        <a:lnTo>
                          <a:pt x="3525" y="0"/>
                        </a:lnTo>
                        <a:lnTo>
                          <a:pt x="3525" y="0"/>
                        </a:lnTo>
                        <a:lnTo>
                          <a:pt x="3525" y="0"/>
                        </a:lnTo>
                        <a:lnTo>
                          <a:pt x="3525" y="0"/>
                        </a:lnTo>
                        <a:lnTo>
                          <a:pt x="3532" y="0"/>
                        </a:lnTo>
                        <a:lnTo>
                          <a:pt x="3532" y="0"/>
                        </a:lnTo>
                        <a:lnTo>
                          <a:pt x="3532" y="0"/>
                        </a:lnTo>
                        <a:lnTo>
                          <a:pt x="3532" y="0"/>
                        </a:lnTo>
                        <a:lnTo>
                          <a:pt x="3532" y="0"/>
                        </a:lnTo>
                        <a:lnTo>
                          <a:pt x="3532" y="0"/>
                        </a:lnTo>
                        <a:lnTo>
                          <a:pt x="3532" y="0"/>
                        </a:lnTo>
                        <a:lnTo>
                          <a:pt x="3538" y="0"/>
                        </a:lnTo>
                        <a:lnTo>
                          <a:pt x="3538" y="0"/>
                        </a:lnTo>
                        <a:lnTo>
                          <a:pt x="3538" y="0"/>
                        </a:lnTo>
                        <a:lnTo>
                          <a:pt x="3538" y="0"/>
                        </a:lnTo>
                        <a:lnTo>
                          <a:pt x="3538" y="0"/>
                        </a:lnTo>
                        <a:lnTo>
                          <a:pt x="3538" y="0"/>
                        </a:lnTo>
                        <a:lnTo>
                          <a:pt x="3544" y="0"/>
                        </a:lnTo>
                        <a:lnTo>
                          <a:pt x="3544" y="0"/>
                        </a:lnTo>
                        <a:lnTo>
                          <a:pt x="3544" y="0"/>
                        </a:lnTo>
                        <a:lnTo>
                          <a:pt x="3544" y="0"/>
                        </a:lnTo>
                        <a:lnTo>
                          <a:pt x="3544" y="0"/>
                        </a:lnTo>
                        <a:lnTo>
                          <a:pt x="3544" y="0"/>
                        </a:lnTo>
                        <a:lnTo>
                          <a:pt x="3550" y="0"/>
                        </a:lnTo>
                        <a:lnTo>
                          <a:pt x="3550" y="0"/>
                        </a:lnTo>
                        <a:lnTo>
                          <a:pt x="3550" y="0"/>
                        </a:lnTo>
                        <a:lnTo>
                          <a:pt x="3550" y="0"/>
                        </a:lnTo>
                        <a:lnTo>
                          <a:pt x="3550" y="0"/>
                        </a:lnTo>
                        <a:lnTo>
                          <a:pt x="3550" y="0"/>
                        </a:lnTo>
                        <a:lnTo>
                          <a:pt x="3557" y="0"/>
                        </a:lnTo>
                        <a:lnTo>
                          <a:pt x="3557" y="0"/>
                        </a:lnTo>
                        <a:lnTo>
                          <a:pt x="3557" y="0"/>
                        </a:lnTo>
                        <a:lnTo>
                          <a:pt x="3557" y="0"/>
                        </a:lnTo>
                        <a:lnTo>
                          <a:pt x="3557" y="0"/>
                        </a:lnTo>
                        <a:lnTo>
                          <a:pt x="3557" y="0"/>
                        </a:lnTo>
                        <a:lnTo>
                          <a:pt x="3563" y="0"/>
                        </a:lnTo>
                        <a:lnTo>
                          <a:pt x="3563" y="0"/>
                        </a:lnTo>
                        <a:lnTo>
                          <a:pt x="3563" y="0"/>
                        </a:lnTo>
                        <a:lnTo>
                          <a:pt x="3563" y="0"/>
                        </a:lnTo>
                        <a:lnTo>
                          <a:pt x="3563" y="0"/>
                        </a:lnTo>
                        <a:lnTo>
                          <a:pt x="3563" y="0"/>
                        </a:lnTo>
                        <a:lnTo>
                          <a:pt x="3569" y="0"/>
                        </a:lnTo>
                        <a:lnTo>
                          <a:pt x="3569" y="0"/>
                        </a:lnTo>
                        <a:lnTo>
                          <a:pt x="3569" y="0"/>
                        </a:lnTo>
                        <a:lnTo>
                          <a:pt x="3569" y="0"/>
                        </a:lnTo>
                        <a:lnTo>
                          <a:pt x="3569" y="0"/>
                        </a:lnTo>
                        <a:lnTo>
                          <a:pt x="3569" y="0"/>
                        </a:lnTo>
                        <a:lnTo>
                          <a:pt x="3575" y="0"/>
                        </a:lnTo>
                        <a:lnTo>
                          <a:pt x="3575" y="0"/>
                        </a:lnTo>
                        <a:lnTo>
                          <a:pt x="3575" y="0"/>
                        </a:lnTo>
                        <a:lnTo>
                          <a:pt x="3575" y="0"/>
                        </a:lnTo>
                        <a:lnTo>
                          <a:pt x="3575" y="0"/>
                        </a:lnTo>
                        <a:lnTo>
                          <a:pt x="3575" y="0"/>
                        </a:lnTo>
                        <a:lnTo>
                          <a:pt x="3582" y="0"/>
                        </a:lnTo>
                        <a:lnTo>
                          <a:pt x="3582" y="0"/>
                        </a:lnTo>
                        <a:lnTo>
                          <a:pt x="3582" y="0"/>
                        </a:lnTo>
                        <a:lnTo>
                          <a:pt x="3582" y="0"/>
                        </a:lnTo>
                        <a:lnTo>
                          <a:pt x="3582" y="0"/>
                        </a:lnTo>
                        <a:lnTo>
                          <a:pt x="3582" y="0"/>
                        </a:lnTo>
                        <a:lnTo>
                          <a:pt x="3588" y="0"/>
                        </a:lnTo>
                        <a:lnTo>
                          <a:pt x="3588" y="0"/>
                        </a:lnTo>
                        <a:lnTo>
                          <a:pt x="3588" y="0"/>
                        </a:lnTo>
                        <a:lnTo>
                          <a:pt x="3588" y="0"/>
                        </a:lnTo>
                        <a:lnTo>
                          <a:pt x="3588" y="0"/>
                        </a:lnTo>
                        <a:lnTo>
                          <a:pt x="3588" y="0"/>
                        </a:lnTo>
                        <a:lnTo>
                          <a:pt x="3594" y="0"/>
                        </a:lnTo>
                        <a:lnTo>
                          <a:pt x="3594" y="0"/>
                        </a:lnTo>
                        <a:lnTo>
                          <a:pt x="3594" y="0"/>
                        </a:lnTo>
                        <a:lnTo>
                          <a:pt x="3594" y="0"/>
                        </a:lnTo>
                        <a:lnTo>
                          <a:pt x="3594" y="0"/>
                        </a:lnTo>
                        <a:lnTo>
                          <a:pt x="3594" y="0"/>
                        </a:lnTo>
                        <a:lnTo>
                          <a:pt x="3600" y="0"/>
                        </a:lnTo>
                        <a:lnTo>
                          <a:pt x="3600" y="0"/>
                        </a:lnTo>
                        <a:lnTo>
                          <a:pt x="3600" y="0"/>
                        </a:lnTo>
                        <a:lnTo>
                          <a:pt x="3600" y="0"/>
                        </a:lnTo>
                        <a:lnTo>
                          <a:pt x="3600" y="0"/>
                        </a:lnTo>
                        <a:lnTo>
                          <a:pt x="3600" y="0"/>
                        </a:lnTo>
                        <a:lnTo>
                          <a:pt x="3606" y="0"/>
                        </a:lnTo>
                        <a:lnTo>
                          <a:pt x="3606" y="0"/>
                        </a:lnTo>
                        <a:lnTo>
                          <a:pt x="3606" y="0"/>
                        </a:lnTo>
                        <a:lnTo>
                          <a:pt x="3606" y="0"/>
                        </a:lnTo>
                        <a:lnTo>
                          <a:pt x="3606" y="0"/>
                        </a:lnTo>
                        <a:lnTo>
                          <a:pt x="3606" y="0"/>
                        </a:lnTo>
                        <a:lnTo>
                          <a:pt x="3613" y="0"/>
                        </a:lnTo>
                        <a:lnTo>
                          <a:pt x="3613" y="0"/>
                        </a:lnTo>
                        <a:lnTo>
                          <a:pt x="3613" y="0"/>
                        </a:lnTo>
                        <a:lnTo>
                          <a:pt x="3613" y="0"/>
                        </a:lnTo>
                        <a:lnTo>
                          <a:pt x="3613" y="0"/>
                        </a:lnTo>
                        <a:lnTo>
                          <a:pt x="3613" y="0"/>
                        </a:lnTo>
                        <a:lnTo>
                          <a:pt x="3619" y="0"/>
                        </a:lnTo>
                        <a:lnTo>
                          <a:pt x="3619" y="0"/>
                        </a:lnTo>
                        <a:lnTo>
                          <a:pt x="3619" y="0"/>
                        </a:lnTo>
                        <a:lnTo>
                          <a:pt x="3619" y="0"/>
                        </a:lnTo>
                        <a:lnTo>
                          <a:pt x="3619" y="0"/>
                        </a:lnTo>
                        <a:lnTo>
                          <a:pt x="3619" y="0"/>
                        </a:lnTo>
                        <a:lnTo>
                          <a:pt x="3625" y="0"/>
                        </a:lnTo>
                        <a:lnTo>
                          <a:pt x="3625" y="0"/>
                        </a:lnTo>
                        <a:lnTo>
                          <a:pt x="3625" y="0"/>
                        </a:lnTo>
                        <a:lnTo>
                          <a:pt x="3625" y="0"/>
                        </a:lnTo>
                        <a:lnTo>
                          <a:pt x="3625" y="0"/>
                        </a:lnTo>
                        <a:lnTo>
                          <a:pt x="3625" y="0"/>
                        </a:lnTo>
                        <a:lnTo>
                          <a:pt x="3631" y="0"/>
                        </a:lnTo>
                        <a:lnTo>
                          <a:pt x="3631" y="0"/>
                        </a:lnTo>
                        <a:lnTo>
                          <a:pt x="3631" y="0"/>
                        </a:lnTo>
                        <a:lnTo>
                          <a:pt x="3631" y="0"/>
                        </a:lnTo>
                        <a:lnTo>
                          <a:pt x="3631" y="0"/>
                        </a:lnTo>
                        <a:lnTo>
                          <a:pt x="3631" y="0"/>
                        </a:lnTo>
                        <a:lnTo>
                          <a:pt x="3638" y="0"/>
                        </a:lnTo>
                        <a:lnTo>
                          <a:pt x="3638" y="0"/>
                        </a:lnTo>
                        <a:lnTo>
                          <a:pt x="3638" y="0"/>
                        </a:lnTo>
                        <a:lnTo>
                          <a:pt x="3638" y="0"/>
                        </a:lnTo>
                        <a:lnTo>
                          <a:pt x="3638" y="0"/>
                        </a:lnTo>
                        <a:lnTo>
                          <a:pt x="3638" y="0"/>
                        </a:lnTo>
                        <a:lnTo>
                          <a:pt x="3644" y="0"/>
                        </a:lnTo>
                        <a:lnTo>
                          <a:pt x="3644" y="0"/>
                        </a:lnTo>
                        <a:lnTo>
                          <a:pt x="3644" y="0"/>
                        </a:lnTo>
                        <a:lnTo>
                          <a:pt x="3644" y="0"/>
                        </a:lnTo>
                        <a:lnTo>
                          <a:pt x="3644" y="0"/>
                        </a:lnTo>
                        <a:lnTo>
                          <a:pt x="3644" y="0"/>
                        </a:lnTo>
                        <a:lnTo>
                          <a:pt x="3650" y="0"/>
                        </a:lnTo>
                        <a:lnTo>
                          <a:pt x="3650" y="0"/>
                        </a:lnTo>
                        <a:lnTo>
                          <a:pt x="3650" y="0"/>
                        </a:lnTo>
                        <a:lnTo>
                          <a:pt x="3650" y="0"/>
                        </a:lnTo>
                        <a:lnTo>
                          <a:pt x="3650" y="0"/>
                        </a:lnTo>
                        <a:lnTo>
                          <a:pt x="3650" y="0"/>
                        </a:lnTo>
                        <a:lnTo>
                          <a:pt x="3656" y="0"/>
                        </a:lnTo>
                        <a:lnTo>
                          <a:pt x="3656" y="0"/>
                        </a:lnTo>
                        <a:lnTo>
                          <a:pt x="3656" y="0"/>
                        </a:lnTo>
                        <a:lnTo>
                          <a:pt x="3656" y="0"/>
                        </a:lnTo>
                        <a:lnTo>
                          <a:pt x="3656" y="0"/>
                        </a:lnTo>
                        <a:lnTo>
                          <a:pt x="3656" y="0"/>
                        </a:lnTo>
                        <a:lnTo>
                          <a:pt x="3663" y="0"/>
                        </a:lnTo>
                        <a:lnTo>
                          <a:pt x="3663" y="0"/>
                        </a:lnTo>
                        <a:lnTo>
                          <a:pt x="3663" y="0"/>
                        </a:lnTo>
                        <a:lnTo>
                          <a:pt x="3663" y="0"/>
                        </a:lnTo>
                        <a:lnTo>
                          <a:pt x="3663" y="0"/>
                        </a:lnTo>
                        <a:lnTo>
                          <a:pt x="3663" y="0"/>
                        </a:lnTo>
                        <a:lnTo>
                          <a:pt x="3669" y="0"/>
                        </a:lnTo>
                        <a:lnTo>
                          <a:pt x="3669" y="0"/>
                        </a:lnTo>
                        <a:lnTo>
                          <a:pt x="3669" y="0"/>
                        </a:lnTo>
                        <a:lnTo>
                          <a:pt x="3669" y="0"/>
                        </a:lnTo>
                        <a:lnTo>
                          <a:pt x="3669" y="0"/>
                        </a:lnTo>
                        <a:lnTo>
                          <a:pt x="3669" y="0"/>
                        </a:lnTo>
                        <a:lnTo>
                          <a:pt x="3675" y="0"/>
                        </a:lnTo>
                        <a:lnTo>
                          <a:pt x="3675" y="0"/>
                        </a:lnTo>
                        <a:lnTo>
                          <a:pt x="3675" y="0"/>
                        </a:lnTo>
                        <a:lnTo>
                          <a:pt x="3675" y="0"/>
                        </a:lnTo>
                        <a:lnTo>
                          <a:pt x="3675" y="0"/>
                        </a:lnTo>
                        <a:lnTo>
                          <a:pt x="3675" y="0"/>
                        </a:lnTo>
                        <a:lnTo>
                          <a:pt x="3681" y="0"/>
                        </a:lnTo>
                        <a:lnTo>
                          <a:pt x="3681" y="0"/>
                        </a:lnTo>
                        <a:lnTo>
                          <a:pt x="3681" y="0"/>
                        </a:lnTo>
                        <a:lnTo>
                          <a:pt x="3681" y="0"/>
                        </a:lnTo>
                        <a:lnTo>
                          <a:pt x="3681" y="0"/>
                        </a:lnTo>
                        <a:lnTo>
                          <a:pt x="3681" y="0"/>
                        </a:lnTo>
                        <a:lnTo>
                          <a:pt x="3681" y="0"/>
                        </a:lnTo>
                        <a:lnTo>
                          <a:pt x="3688" y="0"/>
                        </a:lnTo>
                        <a:lnTo>
                          <a:pt x="3688" y="0"/>
                        </a:lnTo>
                        <a:lnTo>
                          <a:pt x="3688" y="0"/>
                        </a:lnTo>
                        <a:lnTo>
                          <a:pt x="3688" y="0"/>
                        </a:lnTo>
                        <a:lnTo>
                          <a:pt x="3688" y="0"/>
                        </a:lnTo>
                        <a:lnTo>
                          <a:pt x="3694" y="0"/>
                        </a:lnTo>
                        <a:lnTo>
                          <a:pt x="3694" y="0"/>
                        </a:lnTo>
                        <a:lnTo>
                          <a:pt x="3694" y="0"/>
                        </a:lnTo>
                        <a:lnTo>
                          <a:pt x="3694" y="0"/>
                        </a:lnTo>
                        <a:lnTo>
                          <a:pt x="3694" y="0"/>
                        </a:lnTo>
                        <a:lnTo>
                          <a:pt x="3694" y="0"/>
                        </a:lnTo>
                        <a:lnTo>
                          <a:pt x="3700" y="0"/>
                        </a:lnTo>
                        <a:lnTo>
                          <a:pt x="3700" y="0"/>
                        </a:lnTo>
                        <a:lnTo>
                          <a:pt x="3700" y="0"/>
                        </a:lnTo>
                        <a:lnTo>
                          <a:pt x="3700" y="0"/>
                        </a:lnTo>
                        <a:lnTo>
                          <a:pt x="3700" y="0"/>
                        </a:lnTo>
                        <a:lnTo>
                          <a:pt x="3700" y="0"/>
                        </a:lnTo>
                        <a:lnTo>
                          <a:pt x="3706" y="0"/>
                        </a:lnTo>
                        <a:lnTo>
                          <a:pt x="3706" y="0"/>
                        </a:lnTo>
                        <a:lnTo>
                          <a:pt x="3706" y="0"/>
                        </a:lnTo>
                        <a:lnTo>
                          <a:pt x="3706" y="0"/>
                        </a:lnTo>
                        <a:lnTo>
                          <a:pt x="3706" y="0"/>
                        </a:lnTo>
                        <a:lnTo>
                          <a:pt x="3706" y="0"/>
                        </a:lnTo>
                        <a:lnTo>
                          <a:pt x="3706" y="0"/>
                        </a:lnTo>
                        <a:lnTo>
                          <a:pt x="3713" y="0"/>
                        </a:lnTo>
                        <a:lnTo>
                          <a:pt x="3713" y="0"/>
                        </a:lnTo>
                        <a:lnTo>
                          <a:pt x="3713" y="0"/>
                        </a:lnTo>
                        <a:lnTo>
                          <a:pt x="3713" y="0"/>
                        </a:lnTo>
                        <a:lnTo>
                          <a:pt x="3713" y="0"/>
                        </a:lnTo>
                        <a:lnTo>
                          <a:pt x="3713" y="0"/>
                        </a:lnTo>
                        <a:lnTo>
                          <a:pt x="3719" y="0"/>
                        </a:lnTo>
                        <a:lnTo>
                          <a:pt x="3719" y="0"/>
                        </a:lnTo>
                        <a:lnTo>
                          <a:pt x="3719" y="0"/>
                        </a:lnTo>
                        <a:lnTo>
                          <a:pt x="3719" y="0"/>
                        </a:lnTo>
                        <a:lnTo>
                          <a:pt x="3719" y="0"/>
                        </a:lnTo>
                        <a:lnTo>
                          <a:pt x="3719" y="0"/>
                        </a:lnTo>
                        <a:lnTo>
                          <a:pt x="3725" y="0"/>
                        </a:lnTo>
                        <a:lnTo>
                          <a:pt x="3725" y="0"/>
                        </a:lnTo>
                        <a:lnTo>
                          <a:pt x="3725" y="0"/>
                        </a:lnTo>
                        <a:lnTo>
                          <a:pt x="3725" y="0"/>
                        </a:lnTo>
                        <a:lnTo>
                          <a:pt x="3725" y="0"/>
                        </a:lnTo>
                        <a:lnTo>
                          <a:pt x="3731" y="0"/>
                        </a:lnTo>
                        <a:lnTo>
                          <a:pt x="3731" y="0"/>
                        </a:lnTo>
                        <a:lnTo>
                          <a:pt x="3731" y="0"/>
                        </a:lnTo>
                        <a:lnTo>
                          <a:pt x="3731" y="0"/>
                        </a:lnTo>
                        <a:lnTo>
                          <a:pt x="3731" y="0"/>
                        </a:lnTo>
                        <a:lnTo>
                          <a:pt x="3731" y="0"/>
                        </a:lnTo>
                        <a:lnTo>
                          <a:pt x="3737" y="0"/>
                        </a:lnTo>
                        <a:lnTo>
                          <a:pt x="3737" y="0"/>
                        </a:lnTo>
                        <a:lnTo>
                          <a:pt x="3737" y="0"/>
                        </a:lnTo>
                        <a:lnTo>
                          <a:pt x="3737" y="0"/>
                        </a:lnTo>
                        <a:lnTo>
                          <a:pt x="3737" y="0"/>
                        </a:lnTo>
                        <a:lnTo>
                          <a:pt x="3737" y="0"/>
                        </a:lnTo>
                        <a:lnTo>
                          <a:pt x="3744" y="0"/>
                        </a:lnTo>
                        <a:lnTo>
                          <a:pt x="3744" y="0"/>
                        </a:lnTo>
                        <a:lnTo>
                          <a:pt x="3744" y="0"/>
                        </a:lnTo>
                        <a:lnTo>
                          <a:pt x="3744" y="0"/>
                        </a:lnTo>
                        <a:lnTo>
                          <a:pt x="3744" y="0"/>
                        </a:lnTo>
                        <a:lnTo>
                          <a:pt x="3744" y="0"/>
                        </a:lnTo>
                        <a:lnTo>
                          <a:pt x="3750" y="0"/>
                        </a:lnTo>
                        <a:lnTo>
                          <a:pt x="3750" y="0"/>
                        </a:lnTo>
                        <a:lnTo>
                          <a:pt x="3750" y="0"/>
                        </a:lnTo>
                        <a:lnTo>
                          <a:pt x="3750" y="0"/>
                        </a:lnTo>
                        <a:lnTo>
                          <a:pt x="3750" y="0"/>
                        </a:lnTo>
                        <a:lnTo>
                          <a:pt x="3750" y="0"/>
                        </a:lnTo>
                        <a:lnTo>
                          <a:pt x="3750" y="0"/>
                        </a:lnTo>
                        <a:lnTo>
                          <a:pt x="3756" y="0"/>
                        </a:lnTo>
                        <a:lnTo>
                          <a:pt x="3756" y="0"/>
                        </a:lnTo>
                        <a:lnTo>
                          <a:pt x="3756" y="0"/>
                        </a:lnTo>
                        <a:lnTo>
                          <a:pt x="3756" y="0"/>
                        </a:lnTo>
                        <a:lnTo>
                          <a:pt x="3756" y="0"/>
                        </a:lnTo>
                        <a:lnTo>
                          <a:pt x="3762" y="0"/>
                        </a:lnTo>
                        <a:lnTo>
                          <a:pt x="3762" y="0"/>
                        </a:lnTo>
                        <a:lnTo>
                          <a:pt x="3762" y="0"/>
                        </a:lnTo>
                        <a:lnTo>
                          <a:pt x="3762" y="0"/>
                        </a:lnTo>
                        <a:lnTo>
                          <a:pt x="3762" y="0"/>
                        </a:lnTo>
                        <a:lnTo>
                          <a:pt x="3762" y="0"/>
                        </a:lnTo>
                        <a:lnTo>
                          <a:pt x="3769" y="0"/>
                        </a:lnTo>
                        <a:lnTo>
                          <a:pt x="3769" y="0"/>
                        </a:lnTo>
                        <a:lnTo>
                          <a:pt x="3769" y="0"/>
                        </a:lnTo>
                        <a:lnTo>
                          <a:pt x="3769" y="0"/>
                        </a:lnTo>
                        <a:lnTo>
                          <a:pt x="3769" y="0"/>
                        </a:lnTo>
                        <a:lnTo>
                          <a:pt x="3769" y="0"/>
                        </a:lnTo>
                        <a:lnTo>
                          <a:pt x="3775" y="0"/>
                        </a:lnTo>
                        <a:lnTo>
                          <a:pt x="3775" y="0"/>
                        </a:lnTo>
                        <a:lnTo>
                          <a:pt x="3775" y="0"/>
                        </a:lnTo>
                        <a:lnTo>
                          <a:pt x="3775" y="0"/>
                        </a:lnTo>
                        <a:lnTo>
                          <a:pt x="3775" y="0"/>
                        </a:lnTo>
                        <a:lnTo>
                          <a:pt x="3775" y="0"/>
                        </a:lnTo>
                        <a:lnTo>
                          <a:pt x="3775" y="0"/>
                        </a:lnTo>
                        <a:lnTo>
                          <a:pt x="3781" y="0"/>
                        </a:lnTo>
                        <a:lnTo>
                          <a:pt x="3781" y="0"/>
                        </a:lnTo>
                        <a:lnTo>
                          <a:pt x="3781" y="0"/>
                        </a:lnTo>
                        <a:lnTo>
                          <a:pt x="3781" y="0"/>
                        </a:lnTo>
                        <a:lnTo>
                          <a:pt x="3781" y="0"/>
                        </a:lnTo>
                        <a:lnTo>
                          <a:pt x="3787" y="0"/>
                        </a:lnTo>
                        <a:lnTo>
                          <a:pt x="3787" y="0"/>
                        </a:lnTo>
                        <a:lnTo>
                          <a:pt x="3787" y="0"/>
                        </a:lnTo>
                        <a:lnTo>
                          <a:pt x="3787" y="0"/>
                        </a:lnTo>
                        <a:lnTo>
                          <a:pt x="3787" y="0"/>
                        </a:lnTo>
                        <a:lnTo>
                          <a:pt x="3787" y="0"/>
                        </a:lnTo>
                        <a:lnTo>
                          <a:pt x="3787" y="0"/>
                        </a:lnTo>
                        <a:lnTo>
                          <a:pt x="3794" y="0"/>
                        </a:lnTo>
                        <a:lnTo>
                          <a:pt x="3794" y="0"/>
                        </a:lnTo>
                        <a:lnTo>
                          <a:pt x="3794" y="0"/>
                        </a:lnTo>
                        <a:lnTo>
                          <a:pt x="3794" y="0"/>
                        </a:lnTo>
                        <a:lnTo>
                          <a:pt x="3794" y="0"/>
                        </a:lnTo>
                        <a:lnTo>
                          <a:pt x="3800" y="0"/>
                        </a:lnTo>
                        <a:lnTo>
                          <a:pt x="3800" y="0"/>
                        </a:lnTo>
                        <a:lnTo>
                          <a:pt x="3800" y="0"/>
                        </a:lnTo>
                        <a:lnTo>
                          <a:pt x="3800" y="0"/>
                        </a:lnTo>
                        <a:lnTo>
                          <a:pt x="3800" y="0"/>
                        </a:lnTo>
                        <a:lnTo>
                          <a:pt x="3800" y="0"/>
                        </a:lnTo>
                        <a:lnTo>
                          <a:pt x="3800" y="0"/>
                        </a:lnTo>
                        <a:lnTo>
                          <a:pt x="3806" y="0"/>
                        </a:lnTo>
                        <a:lnTo>
                          <a:pt x="3806" y="0"/>
                        </a:lnTo>
                        <a:lnTo>
                          <a:pt x="3806" y="0"/>
                        </a:lnTo>
                        <a:lnTo>
                          <a:pt x="3806" y="0"/>
                        </a:lnTo>
                        <a:lnTo>
                          <a:pt x="3806" y="0"/>
                        </a:lnTo>
                        <a:lnTo>
                          <a:pt x="3806" y="0"/>
                        </a:lnTo>
                        <a:lnTo>
                          <a:pt x="3812" y="0"/>
                        </a:lnTo>
                        <a:lnTo>
                          <a:pt x="3812" y="0"/>
                        </a:lnTo>
                        <a:lnTo>
                          <a:pt x="3812" y="0"/>
                        </a:lnTo>
                        <a:lnTo>
                          <a:pt x="3812" y="0"/>
                        </a:lnTo>
                        <a:lnTo>
                          <a:pt x="3812" y="0"/>
                        </a:lnTo>
                        <a:lnTo>
                          <a:pt x="3812" y="0"/>
                        </a:lnTo>
                        <a:lnTo>
                          <a:pt x="3819" y="0"/>
                        </a:lnTo>
                        <a:lnTo>
                          <a:pt x="3819" y="0"/>
                        </a:lnTo>
                        <a:lnTo>
                          <a:pt x="3819" y="0"/>
                        </a:lnTo>
                        <a:lnTo>
                          <a:pt x="3819" y="0"/>
                        </a:lnTo>
                        <a:lnTo>
                          <a:pt x="3819" y="0"/>
                        </a:lnTo>
                        <a:lnTo>
                          <a:pt x="3819" y="0"/>
                        </a:lnTo>
                        <a:lnTo>
                          <a:pt x="3825" y="0"/>
                        </a:lnTo>
                        <a:lnTo>
                          <a:pt x="3825" y="0"/>
                        </a:lnTo>
                        <a:lnTo>
                          <a:pt x="3825" y="0"/>
                        </a:lnTo>
                        <a:lnTo>
                          <a:pt x="3825" y="0"/>
                        </a:lnTo>
                        <a:lnTo>
                          <a:pt x="3825" y="0"/>
                        </a:lnTo>
                        <a:lnTo>
                          <a:pt x="3825" y="0"/>
                        </a:lnTo>
                        <a:lnTo>
                          <a:pt x="3831" y="0"/>
                        </a:lnTo>
                        <a:lnTo>
                          <a:pt x="3831" y="0"/>
                        </a:lnTo>
                        <a:lnTo>
                          <a:pt x="3831" y="0"/>
                        </a:lnTo>
                        <a:lnTo>
                          <a:pt x="3831" y="0"/>
                        </a:lnTo>
                        <a:lnTo>
                          <a:pt x="3831" y="0"/>
                        </a:lnTo>
                        <a:lnTo>
                          <a:pt x="3831" y="0"/>
                        </a:lnTo>
                        <a:lnTo>
                          <a:pt x="3837" y="0"/>
                        </a:lnTo>
                        <a:lnTo>
                          <a:pt x="3837" y="0"/>
                        </a:lnTo>
                        <a:lnTo>
                          <a:pt x="3837" y="0"/>
                        </a:lnTo>
                        <a:lnTo>
                          <a:pt x="3837" y="0"/>
                        </a:lnTo>
                        <a:lnTo>
                          <a:pt x="3837" y="0"/>
                        </a:lnTo>
                        <a:lnTo>
                          <a:pt x="3837" y="0"/>
                        </a:lnTo>
                        <a:lnTo>
                          <a:pt x="3844" y="0"/>
                        </a:lnTo>
                        <a:lnTo>
                          <a:pt x="3844" y="0"/>
                        </a:lnTo>
                        <a:lnTo>
                          <a:pt x="3844" y="0"/>
                        </a:lnTo>
                        <a:lnTo>
                          <a:pt x="3844" y="0"/>
                        </a:lnTo>
                        <a:lnTo>
                          <a:pt x="3844" y="0"/>
                        </a:lnTo>
                        <a:lnTo>
                          <a:pt x="3844" y="0"/>
                        </a:lnTo>
                        <a:lnTo>
                          <a:pt x="3850" y="0"/>
                        </a:lnTo>
                        <a:lnTo>
                          <a:pt x="3850" y="0"/>
                        </a:lnTo>
                        <a:lnTo>
                          <a:pt x="3850" y="0"/>
                        </a:lnTo>
                        <a:lnTo>
                          <a:pt x="3850" y="0"/>
                        </a:lnTo>
                        <a:lnTo>
                          <a:pt x="3850" y="0"/>
                        </a:lnTo>
                        <a:lnTo>
                          <a:pt x="3850" y="0"/>
                        </a:lnTo>
                        <a:lnTo>
                          <a:pt x="3856" y="0"/>
                        </a:lnTo>
                        <a:lnTo>
                          <a:pt x="3856" y="0"/>
                        </a:lnTo>
                        <a:lnTo>
                          <a:pt x="3856" y="0"/>
                        </a:lnTo>
                        <a:lnTo>
                          <a:pt x="3856" y="0"/>
                        </a:lnTo>
                        <a:lnTo>
                          <a:pt x="3856" y="0"/>
                        </a:lnTo>
                        <a:lnTo>
                          <a:pt x="3862" y="0"/>
                        </a:lnTo>
                        <a:lnTo>
                          <a:pt x="3862" y="0"/>
                        </a:lnTo>
                        <a:lnTo>
                          <a:pt x="3862" y="0"/>
                        </a:lnTo>
                        <a:lnTo>
                          <a:pt x="3862" y="0"/>
                        </a:lnTo>
                        <a:lnTo>
                          <a:pt x="3862" y="0"/>
                        </a:lnTo>
                        <a:lnTo>
                          <a:pt x="3862" y="0"/>
                        </a:lnTo>
                        <a:lnTo>
                          <a:pt x="3862" y="0"/>
                        </a:lnTo>
                        <a:lnTo>
                          <a:pt x="3869" y="0"/>
                        </a:lnTo>
                        <a:lnTo>
                          <a:pt x="3869" y="0"/>
                        </a:lnTo>
                        <a:lnTo>
                          <a:pt x="3869" y="0"/>
                        </a:lnTo>
                        <a:lnTo>
                          <a:pt x="3869" y="0"/>
                        </a:lnTo>
                        <a:lnTo>
                          <a:pt x="3869" y="0"/>
                        </a:lnTo>
                        <a:lnTo>
                          <a:pt x="3869" y="0"/>
                        </a:lnTo>
                        <a:lnTo>
                          <a:pt x="3875" y="0"/>
                        </a:lnTo>
                        <a:lnTo>
                          <a:pt x="3875" y="0"/>
                        </a:lnTo>
                        <a:lnTo>
                          <a:pt x="3875" y="0"/>
                        </a:lnTo>
                        <a:lnTo>
                          <a:pt x="3875" y="0"/>
                        </a:lnTo>
                        <a:lnTo>
                          <a:pt x="3875" y="0"/>
                        </a:lnTo>
                        <a:lnTo>
                          <a:pt x="3881" y="0"/>
                        </a:lnTo>
                        <a:lnTo>
                          <a:pt x="3881" y="0"/>
                        </a:lnTo>
                        <a:lnTo>
                          <a:pt x="3881" y="0"/>
                        </a:lnTo>
                        <a:lnTo>
                          <a:pt x="3881" y="0"/>
                        </a:lnTo>
                        <a:lnTo>
                          <a:pt x="3881" y="0"/>
                        </a:lnTo>
                        <a:lnTo>
                          <a:pt x="3881" y="0"/>
                        </a:lnTo>
                        <a:lnTo>
                          <a:pt x="3881" y="0"/>
                        </a:lnTo>
                        <a:lnTo>
                          <a:pt x="3887" y="0"/>
                        </a:lnTo>
                        <a:lnTo>
                          <a:pt x="3887" y="0"/>
                        </a:lnTo>
                        <a:lnTo>
                          <a:pt x="3887" y="0"/>
                        </a:lnTo>
                        <a:lnTo>
                          <a:pt x="3887" y="0"/>
                        </a:lnTo>
                        <a:lnTo>
                          <a:pt x="3887" y="0"/>
                        </a:lnTo>
                        <a:lnTo>
                          <a:pt x="3893" y="0"/>
                        </a:lnTo>
                        <a:lnTo>
                          <a:pt x="3893" y="0"/>
                        </a:lnTo>
                        <a:lnTo>
                          <a:pt x="3893" y="0"/>
                        </a:lnTo>
                        <a:lnTo>
                          <a:pt x="3893" y="0"/>
                        </a:lnTo>
                        <a:lnTo>
                          <a:pt x="3893" y="0"/>
                        </a:lnTo>
                        <a:lnTo>
                          <a:pt x="3893" y="0"/>
                        </a:lnTo>
                        <a:lnTo>
                          <a:pt x="3893" y="0"/>
                        </a:lnTo>
                        <a:lnTo>
                          <a:pt x="3900" y="0"/>
                        </a:lnTo>
                        <a:lnTo>
                          <a:pt x="3900" y="0"/>
                        </a:lnTo>
                        <a:lnTo>
                          <a:pt x="3900" y="0"/>
                        </a:lnTo>
                        <a:lnTo>
                          <a:pt x="3900" y="0"/>
                        </a:lnTo>
                        <a:lnTo>
                          <a:pt x="3900" y="0"/>
                        </a:lnTo>
                        <a:lnTo>
                          <a:pt x="3900" y="0"/>
                        </a:lnTo>
                        <a:lnTo>
                          <a:pt x="3906" y="0"/>
                        </a:lnTo>
                        <a:lnTo>
                          <a:pt x="3906" y="0"/>
                        </a:lnTo>
                        <a:lnTo>
                          <a:pt x="3906" y="0"/>
                        </a:lnTo>
                        <a:lnTo>
                          <a:pt x="3906" y="0"/>
                        </a:lnTo>
                        <a:lnTo>
                          <a:pt x="3906" y="0"/>
                        </a:lnTo>
                        <a:lnTo>
                          <a:pt x="3906" y="0"/>
                        </a:lnTo>
                        <a:lnTo>
                          <a:pt x="3912" y="0"/>
                        </a:lnTo>
                        <a:lnTo>
                          <a:pt x="3912" y="0"/>
                        </a:lnTo>
                        <a:lnTo>
                          <a:pt x="3912" y="0"/>
                        </a:lnTo>
                        <a:lnTo>
                          <a:pt x="3912" y="0"/>
                        </a:lnTo>
                        <a:lnTo>
                          <a:pt x="3912" y="0"/>
                        </a:lnTo>
                        <a:lnTo>
                          <a:pt x="3912" y="0"/>
                        </a:lnTo>
                        <a:lnTo>
                          <a:pt x="3918" y="0"/>
                        </a:lnTo>
                        <a:lnTo>
                          <a:pt x="3918" y="0"/>
                        </a:lnTo>
                        <a:lnTo>
                          <a:pt x="3918" y="0"/>
                        </a:lnTo>
                        <a:lnTo>
                          <a:pt x="3918" y="0"/>
                        </a:lnTo>
                        <a:lnTo>
                          <a:pt x="3918" y="0"/>
                        </a:lnTo>
                        <a:lnTo>
                          <a:pt x="3918" y="0"/>
                        </a:lnTo>
                        <a:lnTo>
                          <a:pt x="3925" y="0"/>
                        </a:lnTo>
                        <a:lnTo>
                          <a:pt x="3925" y="0"/>
                        </a:lnTo>
                        <a:lnTo>
                          <a:pt x="3925" y="0"/>
                        </a:lnTo>
                        <a:lnTo>
                          <a:pt x="3925" y="0"/>
                        </a:lnTo>
                        <a:lnTo>
                          <a:pt x="3925" y="0"/>
                        </a:lnTo>
                        <a:lnTo>
                          <a:pt x="3925" y="0"/>
                        </a:lnTo>
                        <a:lnTo>
                          <a:pt x="3931" y="0"/>
                        </a:lnTo>
                        <a:lnTo>
                          <a:pt x="3931" y="0"/>
                        </a:lnTo>
                        <a:lnTo>
                          <a:pt x="3931" y="0"/>
                        </a:lnTo>
                        <a:lnTo>
                          <a:pt x="3931" y="0"/>
                        </a:lnTo>
                        <a:lnTo>
                          <a:pt x="3931" y="0"/>
                        </a:lnTo>
                        <a:lnTo>
                          <a:pt x="3931" y="0"/>
                        </a:lnTo>
                        <a:lnTo>
                          <a:pt x="3937" y="0"/>
                        </a:lnTo>
                        <a:lnTo>
                          <a:pt x="3937" y="0"/>
                        </a:lnTo>
                        <a:lnTo>
                          <a:pt x="3937" y="0"/>
                        </a:lnTo>
                        <a:lnTo>
                          <a:pt x="3937" y="0"/>
                        </a:lnTo>
                        <a:lnTo>
                          <a:pt x="3937" y="0"/>
                        </a:lnTo>
                        <a:lnTo>
                          <a:pt x="3937" y="0"/>
                        </a:lnTo>
                        <a:lnTo>
                          <a:pt x="3943" y="0"/>
                        </a:lnTo>
                        <a:lnTo>
                          <a:pt x="3943" y="0"/>
                        </a:lnTo>
                        <a:lnTo>
                          <a:pt x="3943" y="0"/>
                        </a:lnTo>
                        <a:lnTo>
                          <a:pt x="3943" y="0"/>
                        </a:lnTo>
                        <a:lnTo>
                          <a:pt x="3943" y="0"/>
                        </a:lnTo>
                        <a:lnTo>
                          <a:pt x="3943" y="0"/>
                        </a:lnTo>
                        <a:lnTo>
                          <a:pt x="3950" y="0"/>
                        </a:lnTo>
                        <a:lnTo>
                          <a:pt x="3950" y="0"/>
                        </a:lnTo>
                        <a:lnTo>
                          <a:pt x="3950" y="0"/>
                        </a:lnTo>
                        <a:lnTo>
                          <a:pt x="3950" y="0"/>
                        </a:lnTo>
                        <a:lnTo>
                          <a:pt x="3950" y="0"/>
                        </a:lnTo>
                        <a:lnTo>
                          <a:pt x="3950" y="0"/>
                        </a:lnTo>
                        <a:lnTo>
                          <a:pt x="3956" y="0"/>
                        </a:lnTo>
                        <a:lnTo>
                          <a:pt x="3956" y="0"/>
                        </a:lnTo>
                        <a:lnTo>
                          <a:pt x="3956" y="0"/>
                        </a:lnTo>
                        <a:lnTo>
                          <a:pt x="3956" y="0"/>
                        </a:lnTo>
                        <a:lnTo>
                          <a:pt x="3956" y="0"/>
                        </a:lnTo>
                        <a:lnTo>
                          <a:pt x="3956" y="0"/>
                        </a:lnTo>
                        <a:lnTo>
                          <a:pt x="3962" y="0"/>
                        </a:lnTo>
                        <a:lnTo>
                          <a:pt x="3962" y="0"/>
                        </a:lnTo>
                        <a:lnTo>
                          <a:pt x="3962" y="0"/>
                        </a:lnTo>
                        <a:lnTo>
                          <a:pt x="3962" y="0"/>
                        </a:lnTo>
                        <a:lnTo>
                          <a:pt x="3962" y="0"/>
                        </a:lnTo>
                        <a:lnTo>
                          <a:pt x="3962" y="0"/>
                        </a:lnTo>
                        <a:lnTo>
                          <a:pt x="3968" y="0"/>
                        </a:lnTo>
                        <a:lnTo>
                          <a:pt x="3968" y="0"/>
                        </a:lnTo>
                        <a:lnTo>
                          <a:pt x="3968" y="0"/>
                        </a:lnTo>
                        <a:lnTo>
                          <a:pt x="3968" y="0"/>
                        </a:lnTo>
                        <a:lnTo>
                          <a:pt x="3968" y="0"/>
                        </a:lnTo>
                        <a:lnTo>
                          <a:pt x="3968" y="0"/>
                        </a:lnTo>
                        <a:lnTo>
                          <a:pt x="3975" y="0"/>
                        </a:lnTo>
                        <a:lnTo>
                          <a:pt x="3975" y="0"/>
                        </a:lnTo>
                        <a:lnTo>
                          <a:pt x="3975" y="0"/>
                        </a:lnTo>
                        <a:lnTo>
                          <a:pt x="3975" y="0"/>
                        </a:lnTo>
                        <a:lnTo>
                          <a:pt x="3975" y="0"/>
                        </a:lnTo>
                        <a:lnTo>
                          <a:pt x="3975" y="0"/>
                        </a:lnTo>
                        <a:lnTo>
                          <a:pt x="3981" y="0"/>
                        </a:lnTo>
                        <a:lnTo>
                          <a:pt x="3981" y="0"/>
                        </a:lnTo>
                        <a:lnTo>
                          <a:pt x="3981" y="0"/>
                        </a:lnTo>
                        <a:lnTo>
                          <a:pt x="3981" y="0"/>
                        </a:lnTo>
                        <a:lnTo>
                          <a:pt x="3981" y="0"/>
                        </a:lnTo>
                        <a:lnTo>
                          <a:pt x="3981" y="0"/>
                        </a:lnTo>
                        <a:lnTo>
                          <a:pt x="3987" y="0"/>
                        </a:lnTo>
                        <a:lnTo>
                          <a:pt x="3987" y="0"/>
                        </a:lnTo>
                        <a:lnTo>
                          <a:pt x="3987" y="0"/>
                        </a:lnTo>
                        <a:lnTo>
                          <a:pt x="3987" y="0"/>
                        </a:lnTo>
                        <a:lnTo>
                          <a:pt x="3987" y="0"/>
                        </a:lnTo>
                        <a:lnTo>
                          <a:pt x="3987" y="0"/>
                        </a:lnTo>
                        <a:lnTo>
                          <a:pt x="3993" y="0"/>
                        </a:lnTo>
                        <a:lnTo>
                          <a:pt x="3993" y="0"/>
                        </a:lnTo>
                        <a:lnTo>
                          <a:pt x="3993" y="0"/>
                        </a:lnTo>
                        <a:lnTo>
                          <a:pt x="3993" y="0"/>
                        </a:lnTo>
                        <a:lnTo>
                          <a:pt x="3993" y="0"/>
                        </a:lnTo>
                        <a:lnTo>
                          <a:pt x="3993" y="0"/>
                        </a:lnTo>
                        <a:lnTo>
                          <a:pt x="4000" y="0"/>
                        </a:lnTo>
                        <a:lnTo>
                          <a:pt x="4000" y="0"/>
                        </a:lnTo>
                        <a:lnTo>
                          <a:pt x="4000" y="0"/>
                        </a:lnTo>
                        <a:lnTo>
                          <a:pt x="4000" y="0"/>
                        </a:lnTo>
                        <a:lnTo>
                          <a:pt x="4000" y="0"/>
                        </a:lnTo>
                        <a:lnTo>
                          <a:pt x="4000" y="0"/>
                        </a:lnTo>
                        <a:lnTo>
                          <a:pt x="4006" y="0"/>
                        </a:lnTo>
                        <a:lnTo>
                          <a:pt x="4006" y="0"/>
                        </a:lnTo>
                        <a:lnTo>
                          <a:pt x="4006" y="0"/>
                        </a:lnTo>
                        <a:lnTo>
                          <a:pt x="4006" y="0"/>
                        </a:lnTo>
                        <a:lnTo>
                          <a:pt x="4006" y="0"/>
                        </a:lnTo>
                        <a:lnTo>
                          <a:pt x="4006" y="0"/>
                        </a:lnTo>
                        <a:lnTo>
                          <a:pt x="4012" y="0"/>
                        </a:lnTo>
                        <a:lnTo>
                          <a:pt x="4012" y="0"/>
                        </a:lnTo>
                        <a:lnTo>
                          <a:pt x="4012" y="0"/>
                        </a:lnTo>
                        <a:lnTo>
                          <a:pt x="4012" y="0"/>
                        </a:lnTo>
                        <a:lnTo>
                          <a:pt x="4012" y="0"/>
                        </a:lnTo>
                        <a:lnTo>
                          <a:pt x="4012" y="0"/>
                        </a:lnTo>
                        <a:lnTo>
                          <a:pt x="4018" y="0"/>
                        </a:lnTo>
                        <a:lnTo>
                          <a:pt x="4018" y="0"/>
                        </a:lnTo>
                        <a:lnTo>
                          <a:pt x="4018" y="0"/>
                        </a:lnTo>
                        <a:lnTo>
                          <a:pt x="4018" y="0"/>
                        </a:lnTo>
                        <a:lnTo>
                          <a:pt x="4018" y="0"/>
                        </a:lnTo>
                        <a:lnTo>
                          <a:pt x="4018" y="0"/>
                        </a:lnTo>
                        <a:lnTo>
                          <a:pt x="4025" y="0"/>
                        </a:lnTo>
                        <a:lnTo>
                          <a:pt x="4025" y="0"/>
                        </a:lnTo>
                        <a:lnTo>
                          <a:pt x="4025" y="0"/>
                        </a:lnTo>
                        <a:lnTo>
                          <a:pt x="4025" y="0"/>
                        </a:lnTo>
                        <a:lnTo>
                          <a:pt x="4025" y="0"/>
                        </a:lnTo>
                        <a:lnTo>
                          <a:pt x="4025" y="0"/>
                        </a:lnTo>
                        <a:lnTo>
                          <a:pt x="4031" y="0"/>
                        </a:lnTo>
                        <a:lnTo>
                          <a:pt x="4031" y="0"/>
                        </a:lnTo>
                        <a:lnTo>
                          <a:pt x="4031" y="0"/>
                        </a:lnTo>
                        <a:lnTo>
                          <a:pt x="4031" y="0"/>
                        </a:lnTo>
                        <a:lnTo>
                          <a:pt x="4031" y="0"/>
                        </a:lnTo>
                        <a:lnTo>
                          <a:pt x="4031" y="0"/>
                        </a:lnTo>
                        <a:lnTo>
                          <a:pt x="4037" y="0"/>
                        </a:lnTo>
                        <a:lnTo>
                          <a:pt x="4037" y="0"/>
                        </a:lnTo>
                        <a:lnTo>
                          <a:pt x="4037" y="0"/>
                        </a:lnTo>
                        <a:lnTo>
                          <a:pt x="4037" y="0"/>
                        </a:lnTo>
                        <a:lnTo>
                          <a:pt x="4037" y="0"/>
                        </a:lnTo>
                        <a:lnTo>
                          <a:pt x="4037" y="0"/>
                        </a:lnTo>
                        <a:lnTo>
                          <a:pt x="4043" y="0"/>
                        </a:lnTo>
                        <a:lnTo>
                          <a:pt x="4043" y="0"/>
                        </a:lnTo>
                        <a:lnTo>
                          <a:pt x="4043" y="0"/>
                        </a:lnTo>
                        <a:lnTo>
                          <a:pt x="4043" y="0"/>
                        </a:lnTo>
                        <a:lnTo>
                          <a:pt x="4043" y="0"/>
                        </a:lnTo>
                        <a:lnTo>
                          <a:pt x="4043" y="0"/>
                        </a:lnTo>
                        <a:lnTo>
                          <a:pt x="4049" y="0"/>
                        </a:lnTo>
                        <a:lnTo>
                          <a:pt x="4049" y="0"/>
                        </a:lnTo>
                        <a:lnTo>
                          <a:pt x="4049" y="0"/>
                        </a:lnTo>
                        <a:lnTo>
                          <a:pt x="4049" y="0"/>
                        </a:lnTo>
                        <a:lnTo>
                          <a:pt x="4049" y="0"/>
                        </a:lnTo>
                        <a:lnTo>
                          <a:pt x="4049" y="0"/>
                        </a:lnTo>
                        <a:lnTo>
                          <a:pt x="4056" y="0"/>
                        </a:lnTo>
                        <a:lnTo>
                          <a:pt x="4056" y="0"/>
                        </a:lnTo>
                        <a:lnTo>
                          <a:pt x="4056" y="0"/>
                        </a:lnTo>
                        <a:lnTo>
                          <a:pt x="4056" y="0"/>
                        </a:lnTo>
                        <a:lnTo>
                          <a:pt x="4056" y="0"/>
                        </a:lnTo>
                        <a:lnTo>
                          <a:pt x="4056" y="0"/>
                        </a:lnTo>
                        <a:lnTo>
                          <a:pt x="4062" y="0"/>
                        </a:lnTo>
                        <a:lnTo>
                          <a:pt x="4062" y="0"/>
                        </a:lnTo>
                        <a:lnTo>
                          <a:pt x="4062" y="0"/>
                        </a:lnTo>
                        <a:lnTo>
                          <a:pt x="4062" y="0"/>
                        </a:lnTo>
                        <a:lnTo>
                          <a:pt x="4062" y="0"/>
                        </a:lnTo>
                        <a:lnTo>
                          <a:pt x="4062" y="0"/>
                        </a:lnTo>
                        <a:lnTo>
                          <a:pt x="4068" y="0"/>
                        </a:lnTo>
                        <a:lnTo>
                          <a:pt x="4068" y="0"/>
                        </a:lnTo>
                        <a:lnTo>
                          <a:pt x="4068" y="0"/>
                        </a:lnTo>
                        <a:lnTo>
                          <a:pt x="4068" y="0"/>
                        </a:lnTo>
                        <a:lnTo>
                          <a:pt x="4068" y="0"/>
                        </a:lnTo>
                        <a:lnTo>
                          <a:pt x="4068" y="0"/>
                        </a:lnTo>
                        <a:lnTo>
                          <a:pt x="4074" y="0"/>
                        </a:lnTo>
                        <a:lnTo>
                          <a:pt x="4074" y="0"/>
                        </a:lnTo>
                        <a:lnTo>
                          <a:pt x="4074" y="0"/>
                        </a:lnTo>
                        <a:lnTo>
                          <a:pt x="4074" y="0"/>
                        </a:lnTo>
                        <a:lnTo>
                          <a:pt x="4074" y="0"/>
                        </a:lnTo>
                        <a:lnTo>
                          <a:pt x="4074" y="0"/>
                        </a:lnTo>
                        <a:lnTo>
                          <a:pt x="4081" y="0"/>
                        </a:lnTo>
                        <a:lnTo>
                          <a:pt x="4081" y="0"/>
                        </a:lnTo>
                        <a:lnTo>
                          <a:pt x="4081" y="0"/>
                        </a:lnTo>
                        <a:lnTo>
                          <a:pt x="4081" y="0"/>
                        </a:lnTo>
                        <a:lnTo>
                          <a:pt x="4081" y="0"/>
                        </a:lnTo>
                        <a:lnTo>
                          <a:pt x="4081" y="0"/>
                        </a:lnTo>
                        <a:lnTo>
                          <a:pt x="4087" y="0"/>
                        </a:lnTo>
                        <a:lnTo>
                          <a:pt x="4087" y="0"/>
                        </a:lnTo>
                        <a:lnTo>
                          <a:pt x="4087" y="0"/>
                        </a:lnTo>
                        <a:lnTo>
                          <a:pt x="4087" y="0"/>
                        </a:lnTo>
                        <a:lnTo>
                          <a:pt x="4087" y="0"/>
                        </a:lnTo>
                        <a:lnTo>
                          <a:pt x="4087" y="0"/>
                        </a:lnTo>
                        <a:lnTo>
                          <a:pt x="4093" y="0"/>
                        </a:lnTo>
                        <a:lnTo>
                          <a:pt x="4093" y="0"/>
                        </a:lnTo>
                        <a:lnTo>
                          <a:pt x="4093" y="0"/>
                        </a:lnTo>
                        <a:lnTo>
                          <a:pt x="4093" y="0"/>
                        </a:lnTo>
                        <a:lnTo>
                          <a:pt x="4093" y="0"/>
                        </a:lnTo>
                        <a:lnTo>
                          <a:pt x="4093" y="0"/>
                        </a:lnTo>
                        <a:lnTo>
                          <a:pt x="4099" y="0"/>
                        </a:lnTo>
                        <a:lnTo>
                          <a:pt x="4099" y="0"/>
                        </a:lnTo>
                        <a:lnTo>
                          <a:pt x="4099" y="0"/>
                        </a:lnTo>
                        <a:lnTo>
                          <a:pt x="4099" y="0"/>
                        </a:lnTo>
                        <a:lnTo>
                          <a:pt x="4099" y="0"/>
                        </a:lnTo>
                        <a:lnTo>
                          <a:pt x="4099" y="0"/>
                        </a:lnTo>
                        <a:lnTo>
                          <a:pt x="4106" y="0"/>
                        </a:lnTo>
                        <a:lnTo>
                          <a:pt x="4106" y="0"/>
                        </a:lnTo>
                        <a:lnTo>
                          <a:pt x="4106" y="0"/>
                        </a:lnTo>
                        <a:lnTo>
                          <a:pt x="4106" y="0"/>
                        </a:lnTo>
                        <a:lnTo>
                          <a:pt x="4106" y="0"/>
                        </a:lnTo>
                        <a:lnTo>
                          <a:pt x="4106" y="0"/>
                        </a:lnTo>
                        <a:lnTo>
                          <a:pt x="4106" y="0"/>
                        </a:lnTo>
                        <a:lnTo>
                          <a:pt x="4112" y="0"/>
                        </a:lnTo>
                        <a:lnTo>
                          <a:pt x="4112" y="0"/>
                        </a:lnTo>
                        <a:lnTo>
                          <a:pt x="4112" y="0"/>
                        </a:lnTo>
                        <a:lnTo>
                          <a:pt x="4112" y="0"/>
                        </a:lnTo>
                        <a:lnTo>
                          <a:pt x="4112" y="0"/>
                        </a:lnTo>
                        <a:lnTo>
                          <a:pt x="4118" y="0"/>
                        </a:lnTo>
                        <a:lnTo>
                          <a:pt x="4118" y="0"/>
                        </a:lnTo>
                        <a:lnTo>
                          <a:pt x="4118" y="0"/>
                        </a:lnTo>
                        <a:lnTo>
                          <a:pt x="4118" y="0"/>
                        </a:lnTo>
                        <a:lnTo>
                          <a:pt x="4118" y="0"/>
                        </a:lnTo>
                        <a:lnTo>
                          <a:pt x="4118" y="0"/>
                        </a:lnTo>
                        <a:lnTo>
                          <a:pt x="4124" y="0"/>
                        </a:lnTo>
                        <a:lnTo>
                          <a:pt x="4124" y="0"/>
                        </a:lnTo>
                        <a:lnTo>
                          <a:pt x="4124" y="0"/>
                        </a:lnTo>
                        <a:lnTo>
                          <a:pt x="4124" y="0"/>
                        </a:lnTo>
                        <a:lnTo>
                          <a:pt x="4124" y="0"/>
                        </a:lnTo>
                        <a:lnTo>
                          <a:pt x="4124" y="0"/>
                        </a:lnTo>
                        <a:lnTo>
                          <a:pt x="4124" y="0"/>
                        </a:lnTo>
                        <a:lnTo>
                          <a:pt x="4131" y="0"/>
                        </a:lnTo>
                        <a:lnTo>
                          <a:pt x="4131" y="0"/>
                        </a:lnTo>
                        <a:lnTo>
                          <a:pt x="4131" y="0"/>
                        </a:lnTo>
                        <a:lnTo>
                          <a:pt x="4131" y="0"/>
                        </a:lnTo>
                        <a:lnTo>
                          <a:pt x="4131" y="0"/>
                        </a:lnTo>
                        <a:lnTo>
                          <a:pt x="4137" y="0"/>
                        </a:lnTo>
                        <a:lnTo>
                          <a:pt x="4137" y="0"/>
                        </a:lnTo>
                        <a:lnTo>
                          <a:pt x="4137" y="0"/>
                        </a:lnTo>
                        <a:lnTo>
                          <a:pt x="4137" y="0"/>
                        </a:lnTo>
                        <a:lnTo>
                          <a:pt x="4137" y="0"/>
                        </a:lnTo>
                        <a:lnTo>
                          <a:pt x="4137" y="0"/>
                        </a:lnTo>
                        <a:lnTo>
                          <a:pt x="4137" y="0"/>
                        </a:lnTo>
                        <a:lnTo>
                          <a:pt x="4143" y="0"/>
                        </a:lnTo>
                        <a:lnTo>
                          <a:pt x="4143" y="0"/>
                        </a:lnTo>
                        <a:lnTo>
                          <a:pt x="4143" y="0"/>
                        </a:lnTo>
                        <a:lnTo>
                          <a:pt x="4143" y="0"/>
                        </a:lnTo>
                        <a:lnTo>
                          <a:pt x="4143" y="0"/>
                        </a:lnTo>
                        <a:lnTo>
                          <a:pt x="4149" y="0"/>
                        </a:lnTo>
                        <a:lnTo>
                          <a:pt x="4149" y="0"/>
                        </a:lnTo>
                        <a:lnTo>
                          <a:pt x="4149" y="0"/>
                        </a:lnTo>
                        <a:lnTo>
                          <a:pt x="4149" y="0"/>
                        </a:lnTo>
                        <a:lnTo>
                          <a:pt x="4149" y="0"/>
                        </a:lnTo>
                        <a:lnTo>
                          <a:pt x="4149" y="0"/>
                        </a:lnTo>
                        <a:lnTo>
                          <a:pt x="4156" y="0"/>
                        </a:lnTo>
                        <a:lnTo>
                          <a:pt x="4156" y="0"/>
                        </a:lnTo>
                        <a:lnTo>
                          <a:pt x="4156" y="0"/>
                        </a:lnTo>
                        <a:lnTo>
                          <a:pt x="4156" y="0"/>
                        </a:lnTo>
                        <a:lnTo>
                          <a:pt x="4156" y="0"/>
                        </a:lnTo>
                        <a:lnTo>
                          <a:pt x="4156" y="0"/>
                        </a:lnTo>
                        <a:lnTo>
                          <a:pt x="4162" y="0"/>
                        </a:lnTo>
                        <a:lnTo>
                          <a:pt x="4162" y="0"/>
                        </a:lnTo>
                        <a:lnTo>
                          <a:pt x="4162" y="0"/>
                        </a:lnTo>
                        <a:lnTo>
                          <a:pt x="4162" y="0"/>
                        </a:lnTo>
                        <a:lnTo>
                          <a:pt x="4162" y="0"/>
                        </a:lnTo>
                        <a:lnTo>
                          <a:pt x="4162" y="0"/>
                        </a:lnTo>
                        <a:lnTo>
                          <a:pt x="4162" y="0"/>
                        </a:lnTo>
                        <a:lnTo>
                          <a:pt x="4168" y="0"/>
                        </a:lnTo>
                        <a:lnTo>
                          <a:pt x="4168" y="0"/>
                        </a:lnTo>
                        <a:lnTo>
                          <a:pt x="4168" y="0"/>
                        </a:lnTo>
                        <a:lnTo>
                          <a:pt x="4168" y="0"/>
                        </a:lnTo>
                        <a:lnTo>
                          <a:pt x="4168" y="0"/>
                        </a:lnTo>
                        <a:lnTo>
                          <a:pt x="4168" y="0"/>
                        </a:lnTo>
                        <a:lnTo>
                          <a:pt x="4174" y="0"/>
                        </a:lnTo>
                        <a:lnTo>
                          <a:pt x="4174" y="0"/>
                        </a:lnTo>
                        <a:lnTo>
                          <a:pt x="4174" y="0"/>
                        </a:lnTo>
                        <a:lnTo>
                          <a:pt x="4174" y="0"/>
                        </a:lnTo>
                        <a:lnTo>
                          <a:pt x="4174" y="0"/>
                        </a:lnTo>
                        <a:lnTo>
                          <a:pt x="4174" y="0"/>
                        </a:lnTo>
                        <a:lnTo>
                          <a:pt x="4181" y="0"/>
                        </a:lnTo>
                        <a:lnTo>
                          <a:pt x="4181" y="0"/>
                        </a:lnTo>
                        <a:lnTo>
                          <a:pt x="4181" y="0"/>
                        </a:lnTo>
                        <a:lnTo>
                          <a:pt x="4181" y="0"/>
                        </a:lnTo>
                        <a:lnTo>
                          <a:pt x="4181" y="0"/>
                        </a:lnTo>
                        <a:lnTo>
                          <a:pt x="4187" y="0"/>
                        </a:lnTo>
                        <a:lnTo>
                          <a:pt x="4187" y="0"/>
                        </a:lnTo>
                        <a:lnTo>
                          <a:pt x="4187" y="0"/>
                        </a:lnTo>
                        <a:lnTo>
                          <a:pt x="4187" y="0"/>
                        </a:lnTo>
                        <a:lnTo>
                          <a:pt x="4187" y="0"/>
                        </a:lnTo>
                        <a:lnTo>
                          <a:pt x="4187" y="0"/>
                        </a:lnTo>
                        <a:lnTo>
                          <a:pt x="4193" y="0"/>
                        </a:lnTo>
                        <a:lnTo>
                          <a:pt x="4193" y="0"/>
                        </a:lnTo>
                        <a:lnTo>
                          <a:pt x="4193" y="0"/>
                        </a:lnTo>
                        <a:lnTo>
                          <a:pt x="4193" y="0"/>
                        </a:lnTo>
                        <a:lnTo>
                          <a:pt x="4193" y="0"/>
                        </a:lnTo>
                        <a:lnTo>
                          <a:pt x="4193" y="0"/>
                        </a:lnTo>
                        <a:lnTo>
                          <a:pt x="4193" y="0"/>
                        </a:lnTo>
                        <a:lnTo>
                          <a:pt x="4199" y="0"/>
                        </a:lnTo>
                        <a:lnTo>
                          <a:pt x="4199" y="0"/>
                        </a:lnTo>
                        <a:lnTo>
                          <a:pt x="4199" y="0"/>
                        </a:lnTo>
                        <a:lnTo>
                          <a:pt x="4199" y="0"/>
                        </a:lnTo>
                        <a:lnTo>
                          <a:pt x="4199" y="0"/>
                        </a:lnTo>
                        <a:lnTo>
                          <a:pt x="4205" y="0"/>
                        </a:lnTo>
                        <a:lnTo>
                          <a:pt x="4205" y="0"/>
                        </a:lnTo>
                        <a:lnTo>
                          <a:pt x="4205" y="0"/>
                        </a:lnTo>
                        <a:lnTo>
                          <a:pt x="4205" y="0"/>
                        </a:lnTo>
                        <a:lnTo>
                          <a:pt x="4205" y="0"/>
                        </a:lnTo>
                        <a:lnTo>
                          <a:pt x="4205" y="0"/>
                        </a:lnTo>
                        <a:lnTo>
                          <a:pt x="4205" y="0"/>
                        </a:lnTo>
                        <a:lnTo>
                          <a:pt x="4212" y="0"/>
                        </a:lnTo>
                        <a:lnTo>
                          <a:pt x="4212" y="0"/>
                        </a:lnTo>
                        <a:lnTo>
                          <a:pt x="4212" y="0"/>
                        </a:lnTo>
                        <a:lnTo>
                          <a:pt x="4212" y="0"/>
                        </a:lnTo>
                        <a:lnTo>
                          <a:pt x="4212" y="0"/>
                        </a:lnTo>
                        <a:lnTo>
                          <a:pt x="4212" y="0"/>
                        </a:lnTo>
                        <a:lnTo>
                          <a:pt x="4218" y="0"/>
                        </a:lnTo>
                        <a:lnTo>
                          <a:pt x="4218" y="0"/>
                        </a:lnTo>
                        <a:lnTo>
                          <a:pt x="4218" y="0"/>
                        </a:lnTo>
                        <a:lnTo>
                          <a:pt x="4218" y="0"/>
                        </a:lnTo>
                        <a:lnTo>
                          <a:pt x="4218" y="0"/>
                        </a:lnTo>
                        <a:lnTo>
                          <a:pt x="4224" y="0"/>
                        </a:lnTo>
                        <a:lnTo>
                          <a:pt x="4224" y="0"/>
                        </a:lnTo>
                        <a:lnTo>
                          <a:pt x="4224" y="0"/>
                        </a:lnTo>
                        <a:lnTo>
                          <a:pt x="4224" y="0"/>
                        </a:lnTo>
                        <a:lnTo>
                          <a:pt x="4224" y="0"/>
                        </a:lnTo>
                        <a:lnTo>
                          <a:pt x="4224" y="0"/>
                        </a:lnTo>
                        <a:lnTo>
                          <a:pt x="4224" y="0"/>
                        </a:lnTo>
                        <a:lnTo>
                          <a:pt x="4230" y="0"/>
                        </a:lnTo>
                        <a:lnTo>
                          <a:pt x="4230" y="0"/>
                        </a:lnTo>
                        <a:lnTo>
                          <a:pt x="4230" y="0"/>
                        </a:lnTo>
                        <a:lnTo>
                          <a:pt x="4230" y="0"/>
                        </a:lnTo>
                        <a:lnTo>
                          <a:pt x="4230" y="0"/>
                        </a:lnTo>
                        <a:lnTo>
                          <a:pt x="4230" y="0"/>
                        </a:lnTo>
                        <a:lnTo>
                          <a:pt x="4237" y="0"/>
                        </a:lnTo>
                        <a:lnTo>
                          <a:pt x="4237" y="0"/>
                        </a:lnTo>
                        <a:lnTo>
                          <a:pt x="4237" y="0"/>
                        </a:lnTo>
                        <a:lnTo>
                          <a:pt x="4237" y="0"/>
                        </a:lnTo>
                        <a:lnTo>
                          <a:pt x="4237" y="0"/>
                        </a:lnTo>
                        <a:lnTo>
                          <a:pt x="4243" y="0"/>
                        </a:lnTo>
                        <a:lnTo>
                          <a:pt x="4243" y="0"/>
                        </a:lnTo>
                        <a:lnTo>
                          <a:pt x="4243" y="0"/>
                        </a:lnTo>
                        <a:lnTo>
                          <a:pt x="4243" y="0"/>
                        </a:lnTo>
                        <a:lnTo>
                          <a:pt x="4243" y="0"/>
                        </a:lnTo>
                        <a:lnTo>
                          <a:pt x="4243" y="0"/>
                        </a:lnTo>
                        <a:lnTo>
                          <a:pt x="4243" y="0"/>
                        </a:lnTo>
                        <a:lnTo>
                          <a:pt x="4249" y="0"/>
                        </a:lnTo>
                        <a:lnTo>
                          <a:pt x="4249" y="0"/>
                        </a:lnTo>
                        <a:lnTo>
                          <a:pt x="4249" y="0"/>
                        </a:lnTo>
                        <a:lnTo>
                          <a:pt x="4249" y="0"/>
                        </a:lnTo>
                        <a:lnTo>
                          <a:pt x="4249" y="0"/>
                        </a:lnTo>
                        <a:lnTo>
                          <a:pt x="4249" y="0"/>
                        </a:lnTo>
                        <a:lnTo>
                          <a:pt x="4255" y="0"/>
                        </a:lnTo>
                        <a:lnTo>
                          <a:pt x="4255" y="0"/>
                        </a:lnTo>
                        <a:lnTo>
                          <a:pt x="4255" y="0"/>
                        </a:lnTo>
                        <a:lnTo>
                          <a:pt x="4255" y="0"/>
                        </a:lnTo>
                        <a:lnTo>
                          <a:pt x="4255" y="0"/>
                        </a:lnTo>
                        <a:lnTo>
                          <a:pt x="4262" y="0"/>
                        </a:lnTo>
                        <a:lnTo>
                          <a:pt x="4262" y="0"/>
                        </a:lnTo>
                        <a:lnTo>
                          <a:pt x="4262" y="0"/>
                        </a:lnTo>
                        <a:lnTo>
                          <a:pt x="4262" y="0"/>
                        </a:lnTo>
                        <a:lnTo>
                          <a:pt x="4262" y="0"/>
                        </a:lnTo>
                        <a:lnTo>
                          <a:pt x="4262" y="0"/>
                        </a:lnTo>
                        <a:lnTo>
                          <a:pt x="4262" y="0"/>
                        </a:lnTo>
                        <a:lnTo>
                          <a:pt x="4268" y="0"/>
                        </a:lnTo>
                        <a:lnTo>
                          <a:pt x="4268" y="0"/>
                        </a:lnTo>
                        <a:lnTo>
                          <a:pt x="4268" y="0"/>
                        </a:lnTo>
                        <a:lnTo>
                          <a:pt x="4268" y="0"/>
                        </a:lnTo>
                        <a:lnTo>
                          <a:pt x="4268" y="0"/>
                        </a:lnTo>
                        <a:lnTo>
                          <a:pt x="4268" y="0"/>
                        </a:lnTo>
                        <a:lnTo>
                          <a:pt x="4274" y="0"/>
                        </a:lnTo>
                        <a:lnTo>
                          <a:pt x="4274" y="0"/>
                        </a:lnTo>
                        <a:lnTo>
                          <a:pt x="4274" y="0"/>
                        </a:lnTo>
                        <a:lnTo>
                          <a:pt x="4274" y="0"/>
                        </a:lnTo>
                        <a:lnTo>
                          <a:pt x="4274" y="0"/>
                        </a:lnTo>
                        <a:lnTo>
                          <a:pt x="4274" y="0"/>
                        </a:lnTo>
                        <a:lnTo>
                          <a:pt x="4280" y="0"/>
                        </a:lnTo>
                        <a:lnTo>
                          <a:pt x="4280" y="0"/>
                        </a:lnTo>
                        <a:lnTo>
                          <a:pt x="4280" y="0"/>
                        </a:lnTo>
                        <a:lnTo>
                          <a:pt x="4280" y="0"/>
                        </a:lnTo>
                        <a:lnTo>
                          <a:pt x="4280" y="0"/>
                        </a:lnTo>
                        <a:lnTo>
                          <a:pt x="4280" y="0"/>
                        </a:lnTo>
                        <a:lnTo>
                          <a:pt x="4287" y="0"/>
                        </a:lnTo>
                        <a:lnTo>
                          <a:pt x="4287" y="0"/>
                        </a:lnTo>
                        <a:lnTo>
                          <a:pt x="4287" y="0"/>
                        </a:lnTo>
                        <a:lnTo>
                          <a:pt x="4287" y="0"/>
                        </a:lnTo>
                        <a:lnTo>
                          <a:pt x="4287" y="0"/>
                        </a:lnTo>
                        <a:lnTo>
                          <a:pt x="4287" y="0"/>
                        </a:lnTo>
                        <a:lnTo>
                          <a:pt x="4293" y="0"/>
                        </a:lnTo>
                        <a:lnTo>
                          <a:pt x="4293" y="0"/>
                        </a:lnTo>
                        <a:lnTo>
                          <a:pt x="4293" y="0"/>
                        </a:lnTo>
                        <a:lnTo>
                          <a:pt x="4293" y="0"/>
                        </a:lnTo>
                        <a:lnTo>
                          <a:pt x="4293" y="0"/>
                        </a:lnTo>
                        <a:lnTo>
                          <a:pt x="4299" y="0"/>
                        </a:lnTo>
                        <a:lnTo>
                          <a:pt x="4299" y="0"/>
                        </a:lnTo>
                        <a:lnTo>
                          <a:pt x="4299" y="0"/>
                        </a:lnTo>
                        <a:lnTo>
                          <a:pt x="4299" y="0"/>
                        </a:lnTo>
                        <a:lnTo>
                          <a:pt x="4299" y="0"/>
                        </a:lnTo>
                        <a:lnTo>
                          <a:pt x="4299" y="0"/>
                        </a:lnTo>
                        <a:lnTo>
                          <a:pt x="4299" y="0"/>
                        </a:lnTo>
                        <a:lnTo>
                          <a:pt x="4305" y="0"/>
                        </a:lnTo>
                        <a:lnTo>
                          <a:pt x="4305" y="0"/>
                        </a:lnTo>
                        <a:lnTo>
                          <a:pt x="4305" y="0"/>
                        </a:lnTo>
                        <a:lnTo>
                          <a:pt x="4305" y="0"/>
                        </a:lnTo>
                        <a:lnTo>
                          <a:pt x="4305" y="0"/>
                        </a:lnTo>
                        <a:lnTo>
                          <a:pt x="4305" y="0"/>
                        </a:lnTo>
                        <a:lnTo>
                          <a:pt x="4312" y="0"/>
                        </a:lnTo>
                        <a:lnTo>
                          <a:pt x="4312" y="0"/>
                        </a:lnTo>
                        <a:lnTo>
                          <a:pt x="4312" y="0"/>
                        </a:lnTo>
                        <a:lnTo>
                          <a:pt x="4312" y="0"/>
                        </a:lnTo>
                        <a:lnTo>
                          <a:pt x="4312" y="0"/>
                        </a:lnTo>
                        <a:lnTo>
                          <a:pt x="4312" y="0"/>
                        </a:lnTo>
                        <a:lnTo>
                          <a:pt x="4318" y="0"/>
                        </a:lnTo>
                        <a:lnTo>
                          <a:pt x="4318" y="0"/>
                        </a:lnTo>
                        <a:lnTo>
                          <a:pt x="4318" y="0"/>
                        </a:lnTo>
                        <a:lnTo>
                          <a:pt x="4318" y="0"/>
                        </a:lnTo>
                        <a:lnTo>
                          <a:pt x="4318" y="0"/>
                        </a:lnTo>
                        <a:lnTo>
                          <a:pt x="4318" y="0"/>
                        </a:lnTo>
                        <a:lnTo>
                          <a:pt x="4324" y="0"/>
                        </a:lnTo>
                        <a:lnTo>
                          <a:pt x="4324" y="0"/>
                        </a:lnTo>
                        <a:lnTo>
                          <a:pt x="4324" y="0"/>
                        </a:lnTo>
                        <a:lnTo>
                          <a:pt x="4324" y="0"/>
                        </a:lnTo>
                        <a:lnTo>
                          <a:pt x="4324" y="0"/>
                        </a:lnTo>
                        <a:lnTo>
                          <a:pt x="4330" y="0"/>
                        </a:lnTo>
                        <a:lnTo>
                          <a:pt x="4330" y="0"/>
                        </a:lnTo>
                        <a:lnTo>
                          <a:pt x="4330" y="0"/>
                        </a:lnTo>
                        <a:lnTo>
                          <a:pt x="4330" y="0"/>
                        </a:lnTo>
                        <a:lnTo>
                          <a:pt x="4330" y="0"/>
                        </a:lnTo>
                        <a:lnTo>
                          <a:pt x="4330" y="0"/>
                        </a:lnTo>
                        <a:lnTo>
                          <a:pt x="4330" y="0"/>
                        </a:lnTo>
                        <a:lnTo>
                          <a:pt x="4337" y="0"/>
                        </a:lnTo>
                        <a:lnTo>
                          <a:pt x="4337" y="0"/>
                        </a:lnTo>
                        <a:lnTo>
                          <a:pt x="4337" y="0"/>
                        </a:lnTo>
                        <a:lnTo>
                          <a:pt x="4337" y="0"/>
                        </a:lnTo>
                        <a:lnTo>
                          <a:pt x="4337" y="0"/>
                        </a:lnTo>
                        <a:lnTo>
                          <a:pt x="4337" y="0"/>
                        </a:lnTo>
                        <a:lnTo>
                          <a:pt x="4343" y="0"/>
                        </a:lnTo>
                        <a:lnTo>
                          <a:pt x="4343" y="0"/>
                        </a:lnTo>
                        <a:lnTo>
                          <a:pt x="4343" y="0"/>
                        </a:lnTo>
                        <a:lnTo>
                          <a:pt x="4343" y="0"/>
                        </a:lnTo>
                        <a:lnTo>
                          <a:pt x="4343" y="0"/>
                        </a:lnTo>
                        <a:lnTo>
                          <a:pt x="4343" y="0"/>
                        </a:lnTo>
                        <a:lnTo>
                          <a:pt x="4349" y="0"/>
                        </a:lnTo>
                        <a:lnTo>
                          <a:pt x="4349" y="0"/>
                        </a:lnTo>
                        <a:lnTo>
                          <a:pt x="4349" y="0"/>
                        </a:lnTo>
                        <a:lnTo>
                          <a:pt x="4349" y="0"/>
                        </a:lnTo>
                        <a:lnTo>
                          <a:pt x="4349" y="0"/>
                        </a:lnTo>
                        <a:lnTo>
                          <a:pt x="4349" y="0"/>
                        </a:lnTo>
                        <a:lnTo>
                          <a:pt x="4355" y="0"/>
                        </a:lnTo>
                        <a:lnTo>
                          <a:pt x="4355" y="0"/>
                        </a:lnTo>
                        <a:lnTo>
                          <a:pt x="4355" y="0"/>
                        </a:lnTo>
                        <a:lnTo>
                          <a:pt x="4355" y="0"/>
                        </a:lnTo>
                        <a:lnTo>
                          <a:pt x="4355" y="0"/>
                        </a:lnTo>
                        <a:lnTo>
                          <a:pt x="4355" y="0"/>
                        </a:lnTo>
                        <a:lnTo>
                          <a:pt x="4361" y="0"/>
                        </a:lnTo>
                        <a:lnTo>
                          <a:pt x="4361" y="0"/>
                        </a:lnTo>
                        <a:lnTo>
                          <a:pt x="4361" y="0"/>
                        </a:lnTo>
                        <a:lnTo>
                          <a:pt x="4361" y="0"/>
                        </a:lnTo>
                        <a:lnTo>
                          <a:pt x="4361" y="0"/>
                        </a:lnTo>
                        <a:lnTo>
                          <a:pt x="4361" y="0"/>
                        </a:lnTo>
                        <a:lnTo>
                          <a:pt x="4368" y="0"/>
                        </a:lnTo>
                        <a:lnTo>
                          <a:pt x="4368" y="0"/>
                        </a:lnTo>
                        <a:lnTo>
                          <a:pt x="4368" y="0"/>
                        </a:lnTo>
                        <a:lnTo>
                          <a:pt x="4368" y="0"/>
                        </a:lnTo>
                        <a:lnTo>
                          <a:pt x="4368" y="0"/>
                        </a:lnTo>
                        <a:lnTo>
                          <a:pt x="4368" y="0"/>
                        </a:lnTo>
                        <a:lnTo>
                          <a:pt x="4374" y="0"/>
                        </a:lnTo>
                        <a:lnTo>
                          <a:pt x="4374" y="0"/>
                        </a:lnTo>
                        <a:lnTo>
                          <a:pt x="4374" y="0"/>
                        </a:lnTo>
                        <a:lnTo>
                          <a:pt x="4374" y="0"/>
                        </a:lnTo>
                        <a:lnTo>
                          <a:pt x="4374" y="0"/>
                        </a:lnTo>
                        <a:lnTo>
                          <a:pt x="4374" y="0"/>
                        </a:lnTo>
                        <a:lnTo>
                          <a:pt x="4380" y="0"/>
                        </a:lnTo>
                        <a:lnTo>
                          <a:pt x="4380" y="0"/>
                        </a:lnTo>
                        <a:lnTo>
                          <a:pt x="4380" y="0"/>
                        </a:lnTo>
                        <a:lnTo>
                          <a:pt x="4380" y="0"/>
                        </a:lnTo>
                        <a:lnTo>
                          <a:pt x="4380" y="0"/>
                        </a:lnTo>
                        <a:lnTo>
                          <a:pt x="4380" y="0"/>
                        </a:lnTo>
                        <a:lnTo>
                          <a:pt x="4386" y="0"/>
                        </a:lnTo>
                        <a:lnTo>
                          <a:pt x="4386" y="0"/>
                        </a:lnTo>
                        <a:lnTo>
                          <a:pt x="4386" y="0"/>
                        </a:lnTo>
                        <a:lnTo>
                          <a:pt x="4386" y="0"/>
                        </a:lnTo>
                        <a:lnTo>
                          <a:pt x="4386" y="0"/>
                        </a:lnTo>
                        <a:lnTo>
                          <a:pt x="4386" y="0"/>
                        </a:lnTo>
                        <a:lnTo>
                          <a:pt x="4393" y="0"/>
                        </a:lnTo>
                        <a:lnTo>
                          <a:pt x="4393" y="0"/>
                        </a:lnTo>
                        <a:lnTo>
                          <a:pt x="4393" y="0"/>
                        </a:lnTo>
                        <a:lnTo>
                          <a:pt x="4393" y="0"/>
                        </a:lnTo>
                        <a:lnTo>
                          <a:pt x="4393" y="0"/>
                        </a:lnTo>
                        <a:lnTo>
                          <a:pt x="4393" y="0"/>
                        </a:lnTo>
                        <a:lnTo>
                          <a:pt x="4399" y="0"/>
                        </a:lnTo>
                        <a:lnTo>
                          <a:pt x="4399" y="0"/>
                        </a:lnTo>
                        <a:lnTo>
                          <a:pt x="4399" y="0"/>
                        </a:lnTo>
                        <a:lnTo>
                          <a:pt x="4399" y="0"/>
                        </a:lnTo>
                        <a:lnTo>
                          <a:pt x="4399" y="0"/>
                        </a:lnTo>
                        <a:lnTo>
                          <a:pt x="4399" y="0"/>
                        </a:lnTo>
                        <a:lnTo>
                          <a:pt x="4405" y="0"/>
                        </a:lnTo>
                        <a:lnTo>
                          <a:pt x="4405" y="0"/>
                        </a:lnTo>
                        <a:lnTo>
                          <a:pt x="4405" y="0"/>
                        </a:lnTo>
                        <a:lnTo>
                          <a:pt x="4405" y="0"/>
                        </a:lnTo>
                        <a:lnTo>
                          <a:pt x="4405" y="0"/>
                        </a:lnTo>
                        <a:lnTo>
                          <a:pt x="4405" y="0"/>
                        </a:lnTo>
                        <a:lnTo>
                          <a:pt x="4411" y="0"/>
                        </a:lnTo>
                        <a:lnTo>
                          <a:pt x="4411" y="0"/>
                        </a:lnTo>
                        <a:lnTo>
                          <a:pt x="4411" y="0"/>
                        </a:lnTo>
                        <a:lnTo>
                          <a:pt x="4411" y="0"/>
                        </a:lnTo>
                        <a:lnTo>
                          <a:pt x="4411" y="0"/>
                        </a:lnTo>
                        <a:lnTo>
                          <a:pt x="4411" y="0"/>
                        </a:lnTo>
                        <a:lnTo>
                          <a:pt x="4418" y="0"/>
                        </a:lnTo>
                        <a:lnTo>
                          <a:pt x="4418" y="0"/>
                        </a:lnTo>
                        <a:lnTo>
                          <a:pt x="4418" y="0"/>
                        </a:lnTo>
                        <a:lnTo>
                          <a:pt x="4418" y="0"/>
                        </a:lnTo>
                        <a:lnTo>
                          <a:pt x="4418" y="0"/>
                        </a:lnTo>
                        <a:lnTo>
                          <a:pt x="4418" y="0"/>
                        </a:lnTo>
                        <a:lnTo>
                          <a:pt x="4424" y="0"/>
                        </a:lnTo>
                        <a:lnTo>
                          <a:pt x="4424" y="0"/>
                        </a:lnTo>
                        <a:lnTo>
                          <a:pt x="4424" y="0"/>
                        </a:lnTo>
                        <a:lnTo>
                          <a:pt x="4424" y="0"/>
                        </a:lnTo>
                        <a:lnTo>
                          <a:pt x="4424" y="0"/>
                        </a:lnTo>
                        <a:lnTo>
                          <a:pt x="4424" y="0"/>
                        </a:lnTo>
                        <a:lnTo>
                          <a:pt x="4430" y="0"/>
                        </a:lnTo>
                        <a:lnTo>
                          <a:pt x="4430" y="0"/>
                        </a:lnTo>
                        <a:lnTo>
                          <a:pt x="4430" y="0"/>
                        </a:lnTo>
                        <a:lnTo>
                          <a:pt x="4430" y="0"/>
                        </a:lnTo>
                        <a:lnTo>
                          <a:pt x="4430" y="0"/>
                        </a:lnTo>
                        <a:lnTo>
                          <a:pt x="4430" y="0"/>
                        </a:lnTo>
                        <a:lnTo>
                          <a:pt x="4430" y="0"/>
                        </a:lnTo>
                        <a:lnTo>
                          <a:pt x="4436" y="0"/>
                        </a:lnTo>
                        <a:lnTo>
                          <a:pt x="4436" y="0"/>
                        </a:lnTo>
                        <a:lnTo>
                          <a:pt x="4436" y="0"/>
                        </a:lnTo>
                        <a:lnTo>
                          <a:pt x="4436" y="0"/>
                        </a:lnTo>
                        <a:lnTo>
                          <a:pt x="4436" y="0"/>
                        </a:lnTo>
                        <a:lnTo>
                          <a:pt x="4436" y="0"/>
                        </a:lnTo>
                        <a:lnTo>
                          <a:pt x="4443" y="0"/>
                        </a:lnTo>
                        <a:lnTo>
                          <a:pt x="4443" y="0"/>
                        </a:lnTo>
                        <a:lnTo>
                          <a:pt x="4443" y="0"/>
                        </a:lnTo>
                        <a:lnTo>
                          <a:pt x="4443" y="0"/>
                        </a:lnTo>
                        <a:lnTo>
                          <a:pt x="4443" y="0"/>
                        </a:lnTo>
                        <a:lnTo>
                          <a:pt x="4443" y="0"/>
                        </a:lnTo>
                        <a:lnTo>
                          <a:pt x="4449" y="0"/>
                        </a:lnTo>
                        <a:lnTo>
                          <a:pt x="4449" y="0"/>
                        </a:lnTo>
                        <a:lnTo>
                          <a:pt x="4449" y="0"/>
                        </a:lnTo>
                        <a:lnTo>
                          <a:pt x="4449" y="0"/>
                        </a:lnTo>
                        <a:lnTo>
                          <a:pt x="4449" y="0"/>
                        </a:lnTo>
                        <a:lnTo>
                          <a:pt x="4449" y="0"/>
                        </a:lnTo>
                        <a:lnTo>
                          <a:pt x="4455" y="0"/>
                        </a:lnTo>
                        <a:lnTo>
                          <a:pt x="4455" y="0"/>
                        </a:lnTo>
                        <a:lnTo>
                          <a:pt x="4455" y="0"/>
                        </a:lnTo>
                        <a:lnTo>
                          <a:pt x="4455" y="0"/>
                        </a:lnTo>
                        <a:lnTo>
                          <a:pt x="4455" y="0"/>
                        </a:lnTo>
                        <a:lnTo>
                          <a:pt x="4455" y="0"/>
                        </a:lnTo>
                        <a:lnTo>
                          <a:pt x="4461" y="0"/>
                        </a:lnTo>
                        <a:lnTo>
                          <a:pt x="4461" y="0"/>
                        </a:lnTo>
                        <a:lnTo>
                          <a:pt x="4461" y="0"/>
                        </a:lnTo>
                        <a:lnTo>
                          <a:pt x="4461" y="0"/>
                        </a:lnTo>
                        <a:lnTo>
                          <a:pt x="4461" y="0"/>
                        </a:lnTo>
                        <a:lnTo>
                          <a:pt x="4461" y="0"/>
                        </a:lnTo>
                        <a:lnTo>
                          <a:pt x="4468" y="0"/>
                        </a:lnTo>
                        <a:lnTo>
                          <a:pt x="4468" y="0"/>
                        </a:lnTo>
                        <a:lnTo>
                          <a:pt x="4468" y="0"/>
                        </a:lnTo>
                        <a:lnTo>
                          <a:pt x="4468" y="0"/>
                        </a:lnTo>
                        <a:lnTo>
                          <a:pt x="4468" y="0"/>
                        </a:lnTo>
                        <a:lnTo>
                          <a:pt x="4468" y="0"/>
                        </a:lnTo>
                        <a:lnTo>
                          <a:pt x="4474" y="0"/>
                        </a:lnTo>
                        <a:lnTo>
                          <a:pt x="4474" y="0"/>
                        </a:lnTo>
                        <a:lnTo>
                          <a:pt x="4474" y="0"/>
                        </a:lnTo>
                        <a:lnTo>
                          <a:pt x="4474" y="0"/>
                        </a:lnTo>
                        <a:lnTo>
                          <a:pt x="4474" y="0"/>
                        </a:lnTo>
                        <a:lnTo>
                          <a:pt x="4474" y="0"/>
                        </a:lnTo>
                        <a:lnTo>
                          <a:pt x="4480" y="0"/>
                        </a:lnTo>
                        <a:lnTo>
                          <a:pt x="4480" y="0"/>
                        </a:lnTo>
                        <a:lnTo>
                          <a:pt x="4480" y="0"/>
                        </a:lnTo>
                        <a:lnTo>
                          <a:pt x="4480" y="0"/>
                        </a:lnTo>
                        <a:lnTo>
                          <a:pt x="4480" y="0"/>
                        </a:lnTo>
                        <a:lnTo>
                          <a:pt x="4486" y="0"/>
                        </a:lnTo>
                        <a:lnTo>
                          <a:pt x="4486" y="0"/>
                        </a:lnTo>
                        <a:lnTo>
                          <a:pt x="4486" y="0"/>
                        </a:lnTo>
                        <a:lnTo>
                          <a:pt x="4486" y="0"/>
                        </a:lnTo>
                        <a:lnTo>
                          <a:pt x="4486" y="0"/>
                        </a:lnTo>
                        <a:lnTo>
                          <a:pt x="4486" y="0"/>
                        </a:lnTo>
                        <a:lnTo>
                          <a:pt x="4493" y="0"/>
                        </a:lnTo>
                        <a:lnTo>
                          <a:pt x="4493" y="0"/>
                        </a:lnTo>
                        <a:lnTo>
                          <a:pt x="4493" y="0"/>
                        </a:lnTo>
                        <a:lnTo>
                          <a:pt x="4493" y="0"/>
                        </a:lnTo>
                        <a:lnTo>
                          <a:pt x="4493" y="0"/>
                        </a:lnTo>
                        <a:lnTo>
                          <a:pt x="4493" y="0"/>
                        </a:lnTo>
                        <a:lnTo>
                          <a:pt x="4499" y="0"/>
                        </a:lnTo>
                        <a:lnTo>
                          <a:pt x="4499" y="0"/>
                        </a:lnTo>
                        <a:lnTo>
                          <a:pt x="4499" y="0"/>
                        </a:lnTo>
                        <a:lnTo>
                          <a:pt x="4499" y="0"/>
                        </a:lnTo>
                        <a:lnTo>
                          <a:pt x="4499" y="0"/>
                        </a:lnTo>
                        <a:lnTo>
                          <a:pt x="4499" y="0"/>
                        </a:lnTo>
                        <a:lnTo>
                          <a:pt x="4505" y="0"/>
                        </a:lnTo>
                        <a:lnTo>
                          <a:pt x="4505" y="0"/>
                        </a:lnTo>
                        <a:lnTo>
                          <a:pt x="4505" y="0"/>
                        </a:lnTo>
                        <a:lnTo>
                          <a:pt x="4505" y="0"/>
                        </a:lnTo>
                        <a:lnTo>
                          <a:pt x="4505" y="0"/>
                        </a:lnTo>
                        <a:lnTo>
                          <a:pt x="4505" y="0"/>
                        </a:lnTo>
                        <a:lnTo>
                          <a:pt x="4511" y="0"/>
                        </a:lnTo>
                        <a:lnTo>
                          <a:pt x="4511" y="0"/>
                        </a:lnTo>
                        <a:lnTo>
                          <a:pt x="4511" y="0"/>
                        </a:lnTo>
                        <a:lnTo>
                          <a:pt x="4511" y="0"/>
                        </a:lnTo>
                        <a:lnTo>
                          <a:pt x="4511" y="0"/>
                        </a:lnTo>
                        <a:lnTo>
                          <a:pt x="4511" y="0"/>
                        </a:lnTo>
                        <a:lnTo>
                          <a:pt x="4517" y="0"/>
                        </a:lnTo>
                        <a:lnTo>
                          <a:pt x="4517" y="0"/>
                        </a:lnTo>
                        <a:lnTo>
                          <a:pt x="4517" y="0"/>
                        </a:lnTo>
                        <a:lnTo>
                          <a:pt x="4517" y="0"/>
                        </a:lnTo>
                        <a:lnTo>
                          <a:pt x="4517" y="0"/>
                        </a:lnTo>
                        <a:lnTo>
                          <a:pt x="4517" y="0"/>
                        </a:lnTo>
                        <a:lnTo>
                          <a:pt x="4517" y="0"/>
                        </a:lnTo>
                        <a:lnTo>
                          <a:pt x="4524" y="0"/>
                        </a:lnTo>
                        <a:lnTo>
                          <a:pt x="4524" y="0"/>
                        </a:lnTo>
                        <a:lnTo>
                          <a:pt x="4524" y="0"/>
                        </a:lnTo>
                        <a:lnTo>
                          <a:pt x="4524" y="0"/>
                        </a:lnTo>
                        <a:lnTo>
                          <a:pt x="4524" y="0"/>
                        </a:lnTo>
                        <a:lnTo>
                          <a:pt x="4530" y="0"/>
                        </a:lnTo>
                        <a:lnTo>
                          <a:pt x="4530" y="0"/>
                        </a:lnTo>
                        <a:lnTo>
                          <a:pt x="4530" y="0"/>
                        </a:lnTo>
                        <a:lnTo>
                          <a:pt x="4530" y="0"/>
                        </a:lnTo>
                        <a:lnTo>
                          <a:pt x="4530" y="0"/>
                        </a:lnTo>
                        <a:lnTo>
                          <a:pt x="4530" y="0"/>
                        </a:lnTo>
                        <a:lnTo>
                          <a:pt x="4530" y="0"/>
                        </a:lnTo>
                        <a:lnTo>
                          <a:pt x="4536" y="0"/>
                        </a:lnTo>
                        <a:lnTo>
                          <a:pt x="4536" y="0"/>
                        </a:lnTo>
                        <a:lnTo>
                          <a:pt x="4536" y="0"/>
                        </a:lnTo>
                        <a:lnTo>
                          <a:pt x="4536" y="0"/>
                        </a:lnTo>
                        <a:lnTo>
                          <a:pt x="4536" y="0"/>
                        </a:lnTo>
                        <a:lnTo>
                          <a:pt x="4542" y="0"/>
                        </a:lnTo>
                        <a:lnTo>
                          <a:pt x="4542" y="0"/>
                        </a:lnTo>
                        <a:lnTo>
                          <a:pt x="4542" y="0"/>
                        </a:lnTo>
                        <a:lnTo>
                          <a:pt x="4542" y="0"/>
                        </a:lnTo>
                        <a:lnTo>
                          <a:pt x="4542" y="0"/>
                        </a:lnTo>
                        <a:lnTo>
                          <a:pt x="4542" y="0"/>
                        </a:lnTo>
                        <a:lnTo>
                          <a:pt x="4542" y="0"/>
                        </a:lnTo>
                        <a:lnTo>
                          <a:pt x="4549" y="0"/>
                        </a:lnTo>
                        <a:lnTo>
                          <a:pt x="4549" y="0"/>
                        </a:lnTo>
                        <a:lnTo>
                          <a:pt x="4549" y="0"/>
                        </a:lnTo>
                        <a:lnTo>
                          <a:pt x="4549" y="0"/>
                        </a:lnTo>
                        <a:lnTo>
                          <a:pt x="4549" y="0"/>
                        </a:lnTo>
                        <a:lnTo>
                          <a:pt x="4555" y="0"/>
                        </a:lnTo>
                        <a:lnTo>
                          <a:pt x="4555" y="0"/>
                        </a:lnTo>
                        <a:lnTo>
                          <a:pt x="4555" y="0"/>
                        </a:lnTo>
                        <a:lnTo>
                          <a:pt x="4555" y="0"/>
                        </a:lnTo>
                        <a:lnTo>
                          <a:pt x="4555" y="0"/>
                        </a:lnTo>
                        <a:lnTo>
                          <a:pt x="4555" y="0"/>
                        </a:lnTo>
                        <a:lnTo>
                          <a:pt x="4555" y="0"/>
                        </a:lnTo>
                        <a:lnTo>
                          <a:pt x="4561" y="0"/>
                        </a:lnTo>
                        <a:lnTo>
                          <a:pt x="4561" y="0"/>
                        </a:lnTo>
                        <a:lnTo>
                          <a:pt x="4561" y="0"/>
                        </a:lnTo>
                        <a:lnTo>
                          <a:pt x="4561" y="0"/>
                        </a:lnTo>
                        <a:lnTo>
                          <a:pt x="4561" y="0"/>
                        </a:lnTo>
                        <a:lnTo>
                          <a:pt x="4561" y="0"/>
                        </a:lnTo>
                        <a:lnTo>
                          <a:pt x="4567" y="0"/>
                        </a:lnTo>
                        <a:lnTo>
                          <a:pt x="4567" y="0"/>
                        </a:lnTo>
                        <a:lnTo>
                          <a:pt x="4567" y="0"/>
                        </a:lnTo>
                        <a:lnTo>
                          <a:pt x="4567" y="0"/>
                        </a:lnTo>
                        <a:lnTo>
                          <a:pt x="4567" y="0"/>
                        </a:lnTo>
                        <a:lnTo>
                          <a:pt x="4567" y="0"/>
                        </a:lnTo>
                        <a:lnTo>
                          <a:pt x="4574" y="0"/>
                        </a:lnTo>
                        <a:lnTo>
                          <a:pt x="4574" y="0"/>
                        </a:lnTo>
                        <a:lnTo>
                          <a:pt x="4574" y="0"/>
                        </a:lnTo>
                        <a:lnTo>
                          <a:pt x="4574" y="0"/>
                        </a:lnTo>
                        <a:lnTo>
                          <a:pt x="4574" y="0"/>
                        </a:lnTo>
                        <a:lnTo>
                          <a:pt x="4574" y="0"/>
                        </a:lnTo>
                        <a:lnTo>
                          <a:pt x="4580" y="0"/>
                        </a:lnTo>
                        <a:lnTo>
                          <a:pt x="4580" y="0"/>
                        </a:lnTo>
                        <a:lnTo>
                          <a:pt x="4580" y="0"/>
                        </a:lnTo>
                        <a:lnTo>
                          <a:pt x="4580" y="0"/>
                        </a:lnTo>
                        <a:lnTo>
                          <a:pt x="4580" y="0"/>
                        </a:lnTo>
                        <a:lnTo>
                          <a:pt x="4580" y="0"/>
                        </a:lnTo>
                        <a:lnTo>
                          <a:pt x="4586" y="0"/>
                        </a:lnTo>
                        <a:lnTo>
                          <a:pt x="4586" y="0"/>
                        </a:lnTo>
                        <a:lnTo>
                          <a:pt x="4586" y="0"/>
                        </a:lnTo>
                        <a:lnTo>
                          <a:pt x="4586" y="0"/>
                        </a:lnTo>
                        <a:lnTo>
                          <a:pt x="4586" y="0"/>
                        </a:lnTo>
                        <a:lnTo>
                          <a:pt x="4586" y="0"/>
                        </a:lnTo>
                        <a:lnTo>
                          <a:pt x="4592" y="0"/>
                        </a:lnTo>
                        <a:lnTo>
                          <a:pt x="4592" y="0"/>
                        </a:lnTo>
                        <a:lnTo>
                          <a:pt x="4592" y="0"/>
                        </a:lnTo>
                        <a:lnTo>
                          <a:pt x="4592" y="0"/>
                        </a:lnTo>
                        <a:lnTo>
                          <a:pt x="4592" y="0"/>
                        </a:lnTo>
                        <a:lnTo>
                          <a:pt x="4592" y="0"/>
                        </a:lnTo>
                        <a:lnTo>
                          <a:pt x="4599" y="0"/>
                        </a:lnTo>
                        <a:lnTo>
                          <a:pt x="4599" y="0"/>
                        </a:lnTo>
                        <a:lnTo>
                          <a:pt x="4599" y="0"/>
                        </a:lnTo>
                        <a:lnTo>
                          <a:pt x="4599" y="0"/>
                        </a:lnTo>
                        <a:lnTo>
                          <a:pt x="4599" y="0"/>
                        </a:lnTo>
                        <a:lnTo>
                          <a:pt x="4599" y="0"/>
                        </a:lnTo>
                        <a:lnTo>
                          <a:pt x="4605" y="0"/>
                        </a:lnTo>
                        <a:lnTo>
                          <a:pt x="4605" y="0"/>
                        </a:lnTo>
                        <a:lnTo>
                          <a:pt x="4605" y="0"/>
                        </a:lnTo>
                        <a:lnTo>
                          <a:pt x="4605" y="0"/>
                        </a:lnTo>
                        <a:lnTo>
                          <a:pt x="4605" y="0"/>
                        </a:lnTo>
                        <a:lnTo>
                          <a:pt x="4605" y="0"/>
                        </a:lnTo>
                        <a:lnTo>
                          <a:pt x="4611" y="0"/>
                        </a:lnTo>
                        <a:lnTo>
                          <a:pt x="4611" y="0"/>
                        </a:lnTo>
                        <a:lnTo>
                          <a:pt x="4611" y="0"/>
                        </a:lnTo>
                        <a:lnTo>
                          <a:pt x="4611" y="0"/>
                        </a:lnTo>
                        <a:lnTo>
                          <a:pt x="4611" y="0"/>
                        </a:lnTo>
                        <a:lnTo>
                          <a:pt x="4611" y="0"/>
                        </a:lnTo>
                        <a:lnTo>
                          <a:pt x="4617" y="0"/>
                        </a:lnTo>
                        <a:lnTo>
                          <a:pt x="4617" y="0"/>
                        </a:lnTo>
                        <a:lnTo>
                          <a:pt x="4617" y="0"/>
                        </a:lnTo>
                        <a:lnTo>
                          <a:pt x="4617" y="0"/>
                        </a:lnTo>
                        <a:lnTo>
                          <a:pt x="4617" y="0"/>
                        </a:lnTo>
                        <a:lnTo>
                          <a:pt x="4617" y="0"/>
                        </a:lnTo>
                        <a:lnTo>
                          <a:pt x="4624" y="0"/>
                        </a:lnTo>
                        <a:lnTo>
                          <a:pt x="4624" y="0"/>
                        </a:lnTo>
                        <a:lnTo>
                          <a:pt x="4624" y="0"/>
                        </a:lnTo>
                        <a:lnTo>
                          <a:pt x="4624" y="0"/>
                        </a:lnTo>
                        <a:lnTo>
                          <a:pt x="4624" y="0"/>
                        </a:lnTo>
                        <a:lnTo>
                          <a:pt x="4624" y="0"/>
                        </a:lnTo>
                        <a:lnTo>
                          <a:pt x="4630" y="0"/>
                        </a:lnTo>
                        <a:lnTo>
                          <a:pt x="4630" y="0"/>
                        </a:lnTo>
                        <a:lnTo>
                          <a:pt x="4630" y="0"/>
                        </a:lnTo>
                        <a:lnTo>
                          <a:pt x="4630" y="0"/>
                        </a:lnTo>
                        <a:lnTo>
                          <a:pt x="4630" y="0"/>
                        </a:lnTo>
                        <a:lnTo>
                          <a:pt x="4630" y="0"/>
                        </a:lnTo>
                        <a:lnTo>
                          <a:pt x="4636" y="0"/>
                        </a:lnTo>
                        <a:lnTo>
                          <a:pt x="4636" y="0"/>
                        </a:lnTo>
                        <a:lnTo>
                          <a:pt x="4636" y="0"/>
                        </a:lnTo>
                        <a:lnTo>
                          <a:pt x="4636" y="0"/>
                        </a:lnTo>
                        <a:lnTo>
                          <a:pt x="4636" y="0"/>
                        </a:lnTo>
                        <a:lnTo>
                          <a:pt x="4636" y="0"/>
                        </a:lnTo>
                        <a:lnTo>
                          <a:pt x="4642" y="0"/>
                        </a:lnTo>
                        <a:lnTo>
                          <a:pt x="4642" y="0"/>
                        </a:lnTo>
                        <a:lnTo>
                          <a:pt x="4642" y="0"/>
                        </a:lnTo>
                        <a:lnTo>
                          <a:pt x="4642" y="0"/>
                        </a:lnTo>
                        <a:lnTo>
                          <a:pt x="4642" y="0"/>
                        </a:lnTo>
                        <a:lnTo>
                          <a:pt x="4642" y="0"/>
                        </a:lnTo>
                        <a:lnTo>
                          <a:pt x="4649" y="0"/>
                        </a:lnTo>
                        <a:lnTo>
                          <a:pt x="4649" y="0"/>
                        </a:lnTo>
                        <a:lnTo>
                          <a:pt x="4649" y="0"/>
                        </a:lnTo>
                        <a:lnTo>
                          <a:pt x="4649" y="0"/>
                        </a:lnTo>
                        <a:lnTo>
                          <a:pt x="4649" y="0"/>
                        </a:lnTo>
                        <a:lnTo>
                          <a:pt x="4655" y="0"/>
                        </a:lnTo>
                        <a:lnTo>
                          <a:pt x="4655" y="0"/>
                        </a:lnTo>
                        <a:lnTo>
                          <a:pt x="4655" y="0"/>
                        </a:lnTo>
                        <a:lnTo>
                          <a:pt x="4655" y="0"/>
                        </a:lnTo>
                        <a:lnTo>
                          <a:pt x="4655" y="0"/>
                        </a:lnTo>
                        <a:lnTo>
                          <a:pt x="4655" y="0"/>
                        </a:lnTo>
                        <a:lnTo>
                          <a:pt x="4655" y="0"/>
                        </a:lnTo>
                        <a:lnTo>
                          <a:pt x="4661" y="0"/>
                        </a:lnTo>
                        <a:lnTo>
                          <a:pt x="4661" y="0"/>
                        </a:lnTo>
                        <a:lnTo>
                          <a:pt x="4661" y="0"/>
                        </a:lnTo>
                        <a:lnTo>
                          <a:pt x="4661" y="0"/>
                        </a:lnTo>
                        <a:lnTo>
                          <a:pt x="4661" y="0"/>
                        </a:lnTo>
                        <a:lnTo>
                          <a:pt x="4667" y="0"/>
                        </a:lnTo>
                        <a:lnTo>
                          <a:pt x="4667" y="0"/>
                        </a:lnTo>
                        <a:lnTo>
                          <a:pt x="4667" y="0"/>
                        </a:lnTo>
                        <a:lnTo>
                          <a:pt x="4667" y="0"/>
                        </a:lnTo>
                        <a:lnTo>
                          <a:pt x="4667" y="0"/>
                        </a:lnTo>
                        <a:lnTo>
                          <a:pt x="4667" y="0"/>
                        </a:lnTo>
                        <a:lnTo>
                          <a:pt x="4667" y="0"/>
                        </a:lnTo>
                        <a:lnTo>
                          <a:pt x="4673" y="0"/>
                        </a:lnTo>
                        <a:lnTo>
                          <a:pt x="4673" y="0"/>
                        </a:lnTo>
                        <a:lnTo>
                          <a:pt x="4673" y="0"/>
                        </a:lnTo>
                        <a:lnTo>
                          <a:pt x="4673" y="0"/>
                        </a:lnTo>
                        <a:lnTo>
                          <a:pt x="4673" y="0"/>
                        </a:lnTo>
                        <a:lnTo>
                          <a:pt x="4673" y="0"/>
                        </a:lnTo>
                        <a:lnTo>
                          <a:pt x="4680" y="0"/>
                        </a:lnTo>
                        <a:lnTo>
                          <a:pt x="4680" y="0"/>
                        </a:lnTo>
                        <a:lnTo>
                          <a:pt x="4680" y="0"/>
                        </a:lnTo>
                        <a:lnTo>
                          <a:pt x="4680" y="0"/>
                        </a:lnTo>
                        <a:lnTo>
                          <a:pt x="4680" y="0"/>
                        </a:lnTo>
                        <a:lnTo>
                          <a:pt x="4680" y="0"/>
                        </a:lnTo>
                        <a:lnTo>
                          <a:pt x="4686" y="0"/>
                        </a:lnTo>
                        <a:lnTo>
                          <a:pt x="4686" y="0"/>
                        </a:lnTo>
                        <a:lnTo>
                          <a:pt x="4686" y="0"/>
                        </a:lnTo>
                        <a:lnTo>
                          <a:pt x="4686" y="0"/>
                        </a:lnTo>
                        <a:lnTo>
                          <a:pt x="4686" y="0"/>
                        </a:lnTo>
                        <a:lnTo>
                          <a:pt x="4686" y="0"/>
                        </a:lnTo>
                        <a:lnTo>
                          <a:pt x="4692" y="0"/>
                        </a:lnTo>
                        <a:lnTo>
                          <a:pt x="4692" y="0"/>
                        </a:lnTo>
                        <a:lnTo>
                          <a:pt x="4692" y="0"/>
                        </a:lnTo>
                        <a:lnTo>
                          <a:pt x="4692" y="0"/>
                        </a:lnTo>
                        <a:lnTo>
                          <a:pt x="4692" y="0"/>
                        </a:lnTo>
                        <a:lnTo>
                          <a:pt x="4692" y="0"/>
                        </a:lnTo>
                        <a:lnTo>
                          <a:pt x="4698" y="0"/>
                        </a:lnTo>
                        <a:lnTo>
                          <a:pt x="4698" y="0"/>
                        </a:lnTo>
                        <a:lnTo>
                          <a:pt x="4698" y="0"/>
                        </a:lnTo>
                        <a:lnTo>
                          <a:pt x="4698" y="0"/>
                        </a:lnTo>
                        <a:lnTo>
                          <a:pt x="4698" y="0"/>
                        </a:lnTo>
                        <a:lnTo>
                          <a:pt x="4698" y="0"/>
                        </a:lnTo>
                        <a:lnTo>
                          <a:pt x="4705" y="0"/>
                        </a:lnTo>
                        <a:lnTo>
                          <a:pt x="4705" y="0"/>
                        </a:lnTo>
                        <a:lnTo>
                          <a:pt x="4705" y="0"/>
                        </a:lnTo>
                        <a:lnTo>
                          <a:pt x="4705" y="0"/>
                        </a:lnTo>
                        <a:lnTo>
                          <a:pt x="4705" y="0"/>
                        </a:lnTo>
                        <a:lnTo>
                          <a:pt x="4705" y="0"/>
                        </a:lnTo>
                        <a:lnTo>
                          <a:pt x="4711" y="0"/>
                        </a:lnTo>
                        <a:lnTo>
                          <a:pt x="4711" y="0"/>
                        </a:lnTo>
                        <a:lnTo>
                          <a:pt x="4711" y="0"/>
                        </a:lnTo>
                        <a:lnTo>
                          <a:pt x="4711" y="0"/>
                        </a:lnTo>
                        <a:lnTo>
                          <a:pt x="4711" y="0"/>
                        </a:lnTo>
                        <a:lnTo>
                          <a:pt x="4711" y="0"/>
                        </a:lnTo>
                        <a:lnTo>
                          <a:pt x="4717" y="0"/>
                        </a:lnTo>
                        <a:lnTo>
                          <a:pt x="4717" y="0"/>
                        </a:lnTo>
                        <a:lnTo>
                          <a:pt x="4717" y="0"/>
                        </a:lnTo>
                        <a:lnTo>
                          <a:pt x="4717" y="0"/>
                        </a:lnTo>
                        <a:lnTo>
                          <a:pt x="4717" y="0"/>
                        </a:lnTo>
                        <a:lnTo>
                          <a:pt x="4717" y="0"/>
                        </a:lnTo>
                        <a:lnTo>
                          <a:pt x="4723" y="0"/>
                        </a:lnTo>
                        <a:lnTo>
                          <a:pt x="4723" y="0"/>
                        </a:lnTo>
                        <a:lnTo>
                          <a:pt x="4723" y="0"/>
                        </a:lnTo>
                        <a:lnTo>
                          <a:pt x="4723" y="0"/>
                        </a:lnTo>
                        <a:lnTo>
                          <a:pt x="4723" y="0"/>
                        </a:lnTo>
                        <a:lnTo>
                          <a:pt x="4723" y="0"/>
                        </a:lnTo>
                        <a:lnTo>
                          <a:pt x="4730" y="0"/>
                        </a:lnTo>
                        <a:lnTo>
                          <a:pt x="4730" y="0"/>
                        </a:lnTo>
                        <a:lnTo>
                          <a:pt x="4730" y="0"/>
                        </a:lnTo>
                        <a:lnTo>
                          <a:pt x="4730" y="0"/>
                        </a:lnTo>
                        <a:lnTo>
                          <a:pt x="4730" y="0"/>
                        </a:lnTo>
                        <a:lnTo>
                          <a:pt x="4730" y="0"/>
                        </a:lnTo>
                        <a:lnTo>
                          <a:pt x="4736" y="0"/>
                        </a:lnTo>
                        <a:lnTo>
                          <a:pt x="4736" y="0"/>
                        </a:lnTo>
                        <a:lnTo>
                          <a:pt x="4736" y="0"/>
                        </a:lnTo>
                        <a:lnTo>
                          <a:pt x="4736" y="0"/>
                        </a:lnTo>
                        <a:lnTo>
                          <a:pt x="4736" y="0"/>
                        </a:lnTo>
                        <a:lnTo>
                          <a:pt x="4736" y="0"/>
                        </a:lnTo>
                        <a:lnTo>
                          <a:pt x="4742" y="0"/>
                        </a:lnTo>
                        <a:lnTo>
                          <a:pt x="4742" y="0"/>
                        </a:lnTo>
                        <a:lnTo>
                          <a:pt x="4742" y="0"/>
                        </a:lnTo>
                        <a:lnTo>
                          <a:pt x="4742" y="0"/>
                        </a:lnTo>
                        <a:lnTo>
                          <a:pt x="4742" y="0"/>
                        </a:lnTo>
                        <a:lnTo>
                          <a:pt x="4742" y="0"/>
                        </a:lnTo>
                        <a:lnTo>
                          <a:pt x="4748" y="0"/>
                        </a:lnTo>
                        <a:lnTo>
                          <a:pt x="4748" y="0"/>
                        </a:lnTo>
                        <a:lnTo>
                          <a:pt x="4748" y="0"/>
                        </a:lnTo>
                        <a:lnTo>
                          <a:pt x="4748" y="0"/>
                        </a:lnTo>
                        <a:lnTo>
                          <a:pt x="4748" y="0"/>
                        </a:lnTo>
                        <a:lnTo>
                          <a:pt x="4748" y="0"/>
                        </a:lnTo>
                        <a:lnTo>
                          <a:pt x="4755" y="0"/>
                        </a:lnTo>
                        <a:lnTo>
                          <a:pt x="4755" y="0"/>
                        </a:lnTo>
                        <a:lnTo>
                          <a:pt x="4755" y="0"/>
                        </a:lnTo>
                        <a:lnTo>
                          <a:pt x="4755" y="0"/>
                        </a:lnTo>
                        <a:lnTo>
                          <a:pt x="4755" y="0"/>
                        </a:lnTo>
                        <a:lnTo>
                          <a:pt x="4755" y="0"/>
                        </a:lnTo>
                        <a:lnTo>
                          <a:pt x="4761" y="0"/>
                        </a:lnTo>
                        <a:lnTo>
                          <a:pt x="4761" y="0"/>
                        </a:lnTo>
                        <a:lnTo>
                          <a:pt x="4761" y="0"/>
                        </a:lnTo>
                        <a:lnTo>
                          <a:pt x="4761" y="0"/>
                        </a:lnTo>
                        <a:lnTo>
                          <a:pt x="4761" y="0"/>
                        </a:lnTo>
                        <a:lnTo>
                          <a:pt x="4761" y="0"/>
                        </a:lnTo>
                        <a:lnTo>
                          <a:pt x="4767" y="0"/>
                        </a:lnTo>
                        <a:lnTo>
                          <a:pt x="4767" y="0"/>
                        </a:lnTo>
                        <a:lnTo>
                          <a:pt x="4767" y="0"/>
                        </a:lnTo>
                        <a:lnTo>
                          <a:pt x="4767" y="0"/>
                        </a:lnTo>
                        <a:lnTo>
                          <a:pt x="4767" y="0"/>
                        </a:lnTo>
                        <a:lnTo>
                          <a:pt x="4767" y="0"/>
                        </a:lnTo>
                        <a:lnTo>
                          <a:pt x="4773" y="0"/>
                        </a:lnTo>
                        <a:lnTo>
                          <a:pt x="4773" y="0"/>
                        </a:lnTo>
                        <a:lnTo>
                          <a:pt x="4773" y="0"/>
                        </a:lnTo>
                        <a:lnTo>
                          <a:pt x="4773" y="0"/>
                        </a:lnTo>
                        <a:lnTo>
                          <a:pt x="4773" y="0"/>
                        </a:lnTo>
                        <a:lnTo>
                          <a:pt x="4773" y="0"/>
                        </a:lnTo>
                        <a:lnTo>
                          <a:pt x="4780" y="0"/>
                        </a:lnTo>
                        <a:lnTo>
                          <a:pt x="4780" y="0"/>
                        </a:lnTo>
                        <a:lnTo>
                          <a:pt x="4780" y="0"/>
                        </a:lnTo>
                        <a:lnTo>
                          <a:pt x="4780" y="0"/>
                        </a:lnTo>
                        <a:lnTo>
                          <a:pt x="4780" y="0"/>
                        </a:lnTo>
                        <a:lnTo>
                          <a:pt x="4780" y="0"/>
                        </a:lnTo>
                        <a:lnTo>
                          <a:pt x="4786" y="0"/>
                        </a:lnTo>
                        <a:lnTo>
                          <a:pt x="4786" y="0"/>
                        </a:lnTo>
                        <a:lnTo>
                          <a:pt x="4786" y="0"/>
                        </a:lnTo>
                        <a:lnTo>
                          <a:pt x="4786" y="0"/>
                        </a:lnTo>
                        <a:lnTo>
                          <a:pt x="4786" y="0"/>
                        </a:lnTo>
                        <a:lnTo>
                          <a:pt x="4786" y="0"/>
                        </a:lnTo>
                        <a:lnTo>
                          <a:pt x="4792" y="0"/>
                        </a:lnTo>
                        <a:lnTo>
                          <a:pt x="4792" y="0"/>
                        </a:lnTo>
                        <a:lnTo>
                          <a:pt x="4792" y="0"/>
                        </a:lnTo>
                        <a:lnTo>
                          <a:pt x="4792" y="0"/>
                        </a:lnTo>
                        <a:lnTo>
                          <a:pt x="4792" y="0"/>
                        </a:lnTo>
                        <a:lnTo>
                          <a:pt x="4792" y="0"/>
                        </a:lnTo>
                        <a:lnTo>
                          <a:pt x="4798" y="0"/>
                        </a:lnTo>
                        <a:lnTo>
                          <a:pt x="4798" y="0"/>
                        </a:lnTo>
                        <a:lnTo>
                          <a:pt x="4798" y="0"/>
                        </a:lnTo>
                        <a:lnTo>
                          <a:pt x="4798" y="0"/>
                        </a:lnTo>
                        <a:lnTo>
                          <a:pt x="4798" y="0"/>
                        </a:lnTo>
                        <a:lnTo>
                          <a:pt x="4798" y="0"/>
                        </a:lnTo>
                        <a:lnTo>
                          <a:pt x="4804" y="0"/>
                        </a:lnTo>
                        <a:lnTo>
                          <a:pt x="4804" y="0"/>
                        </a:lnTo>
                        <a:lnTo>
                          <a:pt x="4804" y="0"/>
                        </a:lnTo>
                        <a:lnTo>
                          <a:pt x="4804" y="0"/>
                        </a:lnTo>
                        <a:lnTo>
                          <a:pt x="4804" y="0"/>
                        </a:lnTo>
                        <a:lnTo>
                          <a:pt x="4804" y="0"/>
                        </a:lnTo>
                        <a:lnTo>
                          <a:pt x="4811" y="0"/>
                        </a:lnTo>
                        <a:lnTo>
                          <a:pt x="4811" y="0"/>
                        </a:lnTo>
                        <a:lnTo>
                          <a:pt x="4811" y="0"/>
                        </a:lnTo>
                        <a:lnTo>
                          <a:pt x="4811" y="0"/>
                        </a:lnTo>
                        <a:lnTo>
                          <a:pt x="4811" y="0"/>
                        </a:lnTo>
                        <a:lnTo>
                          <a:pt x="4811" y="0"/>
                        </a:lnTo>
                        <a:lnTo>
                          <a:pt x="4817" y="0"/>
                        </a:lnTo>
                        <a:lnTo>
                          <a:pt x="4817" y="0"/>
                        </a:lnTo>
                        <a:lnTo>
                          <a:pt x="4817" y="0"/>
                        </a:lnTo>
                        <a:lnTo>
                          <a:pt x="4817" y="0"/>
                        </a:lnTo>
                        <a:lnTo>
                          <a:pt x="4817" y="0"/>
                        </a:lnTo>
                        <a:lnTo>
                          <a:pt x="4817" y="0"/>
                        </a:lnTo>
                        <a:lnTo>
                          <a:pt x="4823" y="0"/>
                        </a:lnTo>
                        <a:lnTo>
                          <a:pt x="4823" y="0"/>
                        </a:lnTo>
                        <a:lnTo>
                          <a:pt x="4823" y="0"/>
                        </a:lnTo>
                        <a:lnTo>
                          <a:pt x="4823" y="0"/>
                        </a:lnTo>
                        <a:lnTo>
                          <a:pt x="4823" y="0"/>
                        </a:lnTo>
                        <a:lnTo>
                          <a:pt x="4823" y="0"/>
                        </a:lnTo>
                        <a:lnTo>
                          <a:pt x="4829" y="0"/>
                        </a:lnTo>
                        <a:lnTo>
                          <a:pt x="4829" y="0"/>
                        </a:lnTo>
                        <a:lnTo>
                          <a:pt x="4829" y="0"/>
                        </a:lnTo>
                        <a:lnTo>
                          <a:pt x="4829" y="0"/>
                        </a:lnTo>
                        <a:lnTo>
                          <a:pt x="4829" y="0"/>
                        </a:lnTo>
                        <a:lnTo>
                          <a:pt x="4829" y="0"/>
                        </a:lnTo>
                        <a:lnTo>
                          <a:pt x="4836" y="0"/>
                        </a:lnTo>
                        <a:lnTo>
                          <a:pt x="4836" y="0"/>
                        </a:lnTo>
                        <a:lnTo>
                          <a:pt x="4836" y="0"/>
                        </a:lnTo>
                        <a:lnTo>
                          <a:pt x="4836" y="0"/>
                        </a:lnTo>
                        <a:lnTo>
                          <a:pt x="4836" y="0"/>
                        </a:lnTo>
                        <a:lnTo>
                          <a:pt x="4836" y="0"/>
                        </a:lnTo>
                        <a:lnTo>
                          <a:pt x="4842" y="0"/>
                        </a:lnTo>
                        <a:lnTo>
                          <a:pt x="4842" y="0"/>
                        </a:lnTo>
                        <a:lnTo>
                          <a:pt x="4842" y="0"/>
                        </a:lnTo>
                        <a:lnTo>
                          <a:pt x="4842" y="0"/>
                        </a:lnTo>
                        <a:lnTo>
                          <a:pt x="4842" y="0"/>
                        </a:lnTo>
                        <a:lnTo>
                          <a:pt x="4842" y="0"/>
                        </a:lnTo>
                        <a:lnTo>
                          <a:pt x="4848" y="0"/>
                        </a:lnTo>
                        <a:lnTo>
                          <a:pt x="4848" y="0"/>
                        </a:lnTo>
                        <a:lnTo>
                          <a:pt x="4848" y="0"/>
                        </a:lnTo>
                        <a:lnTo>
                          <a:pt x="4848" y="0"/>
                        </a:lnTo>
                        <a:lnTo>
                          <a:pt x="4848" y="0"/>
                        </a:lnTo>
                        <a:lnTo>
                          <a:pt x="4848" y="0"/>
                        </a:lnTo>
                        <a:lnTo>
                          <a:pt x="4854" y="0"/>
                        </a:lnTo>
                        <a:lnTo>
                          <a:pt x="4854" y="0"/>
                        </a:lnTo>
                        <a:lnTo>
                          <a:pt x="4854" y="0"/>
                        </a:lnTo>
                        <a:lnTo>
                          <a:pt x="4854" y="0"/>
                        </a:lnTo>
                        <a:lnTo>
                          <a:pt x="4854" y="0"/>
                        </a:lnTo>
                        <a:lnTo>
                          <a:pt x="4854" y="0"/>
                        </a:lnTo>
                        <a:lnTo>
                          <a:pt x="4861" y="0"/>
                        </a:lnTo>
                        <a:lnTo>
                          <a:pt x="4861" y="0"/>
                        </a:lnTo>
                        <a:lnTo>
                          <a:pt x="4861" y="0"/>
                        </a:lnTo>
                        <a:lnTo>
                          <a:pt x="4861" y="0"/>
                        </a:lnTo>
                        <a:lnTo>
                          <a:pt x="4861" y="0"/>
                        </a:lnTo>
                        <a:lnTo>
                          <a:pt x="4861" y="0"/>
                        </a:lnTo>
                        <a:lnTo>
                          <a:pt x="4867" y="0"/>
                        </a:lnTo>
                        <a:lnTo>
                          <a:pt x="4867" y="0"/>
                        </a:lnTo>
                        <a:lnTo>
                          <a:pt x="4867" y="0"/>
                        </a:lnTo>
                        <a:lnTo>
                          <a:pt x="4867" y="0"/>
                        </a:lnTo>
                        <a:lnTo>
                          <a:pt x="4867" y="0"/>
                        </a:lnTo>
                        <a:lnTo>
                          <a:pt x="4867" y="0"/>
                        </a:lnTo>
                        <a:lnTo>
                          <a:pt x="4873" y="0"/>
                        </a:lnTo>
                        <a:lnTo>
                          <a:pt x="4873" y="0"/>
                        </a:lnTo>
                        <a:lnTo>
                          <a:pt x="4873" y="0"/>
                        </a:lnTo>
                        <a:lnTo>
                          <a:pt x="4873" y="0"/>
                        </a:lnTo>
                        <a:lnTo>
                          <a:pt x="4873" y="0"/>
                        </a:lnTo>
                        <a:lnTo>
                          <a:pt x="4873" y="0"/>
                        </a:lnTo>
                        <a:lnTo>
                          <a:pt x="4879" y="0"/>
                        </a:lnTo>
                        <a:lnTo>
                          <a:pt x="4879" y="0"/>
                        </a:lnTo>
                        <a:lnTo>
                          <a:pt x="4879" y="0"/>
                        </a:lnTo>
                        <a:lnTo>
                          <a:pt x="4879" y="0"/>
                        </a:lnTo>
                        <a:lnTo>
                          <a:pt x="4879" y="0"/>
                        </a:lnTo>
                        <a:lnTo>
                          <a:pt x="4879" y="0"/>
                        </a:lnTo>
                        <a:lnTo>
                          <a:pt x="4886" y="0"/>
                        </a:lnTo>
                        <a:lnTo>
                          <a:pt x="4886" y="0"/>
                        </a:lnTo>
                        <a:lnTo>
                          <a:pt x="4886" y="0"/>
                        </a:lnTo>
                        <a:lnTo>
                          <a:pt x="4886" y="0"/>
                        </a:lnTo>
                        <a:lnTo>
                          <a:pt x="4886" y="0"/>
                        </a:lnTo>
                        <a:lnTo>
                          <a:pt x="4886" y="0"/>
                        </a:lnTo>
                        <a:lnTo>
                          <a:pt x="4892" y="0"/>
                        </a:lnTo>
                        <a:lnTo>
                          <a:pt x="4892" y="0"/>
                        </a:lnTo>
                        <a:lnTo>
                          <a:pt x="4892" y="0"/>
                        </a:lnTo>
                        <a:lnTo>
                          <a:pt x="4892" y="0"/>
                        </a:lnTo>
                        <a:lnTo>
                          <a:pt x="4892" y="0"/>
                        </a:lnTo>
                        <a:lnTo>
                          <a:pt x="4892" y="0"/>
                        </a:lnTo>
                        <a:lnTo>
                          <a:pt x="4898" y="0"/>
                        </a:lnTo>
                        <a:lnTo>
                          <a:pt x="4898" y="0"/>
                        </a:lnTo>
                        <a:lnTo>
                          <a:pt x="4898" y="0"/>
                        </a:lnTo>
                        <a:lnTo>
                          <a:pt x="4898" y="0"/>
                        </a:lnTo>
                        <a:lnTo>
                          <a:pt x="4898" y="0"/>
                        </a:lnTo>
                        <a:lnTo>
                          <a:pt x="4898" y="0"/>
                        </a:lnTo>
                        <a:lnTo>
                          <a:pt x="4904" y="0"/>
                        </a:lnTo>
                        <a:lnTo>
                          <a:pt x="4904" y="0"/>
                        </a:lnTo>
                        <a:lnTo>
                          <a:pt x="4904" y="0"/>
                        </a:lnTo>
                        <a:lnTo>
                          <a:pt x="4904" y="0"/>
                        </a:lnTo>
                        <a:lnTo>
                          <a:pt x="4904" y="0"/>
                        </a:lnTo>
                        <a:lnTo>
                          <a:pt x="4904" y="0"/>
                        </a:lnTo>
                        <a:lnTo>
                          <a:pt x="4911" y="0"/>
                        </a:lnTo>
                        <a:lnTo>
                          <a:pt x="4911" y="0"/>
                        </a:lnTo>
                        <a:lnTo>
                          <a:pt x="4911" y="0"/>
                        </a:lnTo>
                        <a:lnTo>
                          <a:pt x="4911" y="0"/>
                        </a:lnTo>
                        <a:lnTo>
                          <a:pt x="4911" y="0"/>
                        </a:lnTo>
                        <a:lnTo>
                          <a:pt x="4911" y="0"/>
                        </a:lnTo>
                        <a:lnTo>
                          <a:pt x="4917" y="0"/>
                        </a:lnTo>
                        <a:lnTo>
                          <a:pt x="4917" y="0"/>
                        </a:lnTo>
                        <a:lnTo>
                          <a:pt x="4917" y="0"/>
                        </a:lnTo>
                        <a:lnTo>
                          <a:pt x="4917" y="0"/>
                        </a:lnTo>
                        <a:lnTo>
                          <a:pt x="4917" y="0"/>
                        </a:lnTo>
                        <a:lnTo>
                          <a:pt x="4917" y="0"/>
                        </a:lnTo>
                        <a:lnTo>
                          <a:pt x="4923" y="0"/>
                        </a:lnTo>
                        <a:lnTo>
                          <a:pt x="4923" y="0"/>
                        </a:lnTo>
                        <a:lnTo>
                          <a:pt x="4923" y="0"/>
                        </a:lnTo>
                        <a:lnTo>
                          <a:pt x="4923" y="0"/>
                        </a:lnTo>
                        <a:lnTo>
                          <a:pt x="4923" y="0"/>
                        </a:lnTo>
                        <a:lnTo>
                          <a:pt x="4923" y="0"/>
                        </a:lnTo>
                        <a:lnTo>
                          <a:pt x="4923" y="0"/>
                        </a:lnTo>
                        <a:lnTo>
                          <a:pt x="4929" y="0"/>
                        </a:lnTo>
                        <a:lnTo>
                          <a:pt x="4929" y="0"/>
                        </a:lnTo>
                        <a:lnTo>
                          <a:pt x="4929" y="0"/>
                        </a:lnTo>
                        <a:lnTo>
                          <a:pt x="4929" y="0"/>
                        </a:lnTo>
                        <a:lnTo>
                          <a:pt x="4929" y="0"/>
                        </a:lnTo>
                        <a:lnTo>
                          <a:pt x="4936" y="0"/>
                        </a:lnTo>
                        <a:lnTo>
                          <a:pt x="4936" y="0"/>
                        </a:lnTo>
                        <a:lnTo>
                          <a:pt x="4936" y="0"/>
                        </a:lnTo>
                        <a:lnTo>
                          <a:pt x="4936" y="0"/>
                        </a:lnTo>
                        <a:lnTo>
                          <a:pt x="4936" y="0"/>
                        </a:lnTo>
                        <a:lnTo>
                          <a:pt x="4936" y="0"/>
                        </a:lnTo>
                        <a:lnTo>
                          <a:pt x="4936" y="0"/>
                        </a:lnTo>
                        <a:lnTo>
                          <a:pt x="4942" y="0"/>
                        </a:lnTo>
                        <a:lnTo>
                          <a:pt x="4942" y="0"/>
                        </a:lnTo>
                        <a:lnTo>
                          <a:pt x="4942" y="0"/>
                        </a:lnTo>
                        <a:lnTo>
                          <a:pt x="4942" y="0"/>
                        </a:lnTo>
                        <a:lnTo>
                          <a:pt x="4942" y="0"/>
                        </a:lnTo>
                        <a:lnTo>
                          <a:pt x="4948" y="0"/>
                        </a:lnTo>
                        <a:lnTo>
                          <a:pt x="4948" y="0"/>
                        </a:lnTo>
                        <a:lnTo>
                          <a:pt x="4948" y="0"/>
                        </a:lnTo>
                        <a:lnTo>
                          <a:pt x="4948" y="0"/>
                        </a:lnTo>
                        <a:lnTo>
                          <a:pt x="4948" y="0"/>
                        </a:lnTo>
                        <a:lnTo>
                          <a:pt x="4948" y="0"/>
                        </a:lnTo>
                        <a:lnTo>
                          <a:pt x="4948" y="0"/>
                        </a:lnTo>
                        <a:lnTo>
                          <a:pt x="4954" y="0"/>
                        </a:lnTo>
                        <a:lnTo>
                          <a:pt x="4954" y="0"/>
                        </a:lnTo>
                        <a:lnTo>
                          <a:pt x="4954" y="0"/>
                        </a:lnTo>
                        <a:lnTo>
                          <a:pt x="4954" y="0"/>
                        </a:lnTo>
                        <a:lnTo>
                          <a:pt x="4954" y="0"/>
                        </a:lnTo>
                        <a:lnTo>
                          <a:pt x="4960" y="0"/>
                        </a:lnTo>
                        <a:lnTo>
                          <a:pt x="4960" y="0"/>
                        </a:lnTo>
                        <a:lnTo>
                          <a:pt x="4960" y="0"/>
                        </a:lnTo>
                        <a:lnTo>
                          <a:pt x="4960" y="0"/>
                        </a:lnTo>
                        <a:lnTo>
                          <a:pt x="4960" y="0"/>
                        </a:lnTo>
                        <a:lnTo>
                          <a:pt x="4960" y="0"/>
                        </a:lnTo>
                        <a:lnTo>
                          <a:pt x="4960" y="0"/>
                        </a:lnTo>
                        <a:lnTo>
                          <a:pt x="4967" y="0"/>
                        </a:lnTo>
                        <a:lnTo>
                          <a:pt x="4967" y="0"/>
                        </a:lnTo>
                        <a:lnTo>
                          <a:pt x="4967" y="0"/>
                        </a:lnTo>
                        <a:lnTo>
                          <a:pt x="4967" y="0"/>
                        </a:lnTo>
                        <a:lnTo>
                          <a:pt x="4967" y="0"/>
                        </a:lnTo>
                        <a:lnTo>
                          <a:pt x="4973" y="0"/>
                        </a:lnTo>
                        <a:lnTo>
                          <a:pt x="4973" y="0"/>
                        </a:lnTo>
                        <a:lnTo>
                          <a:pt x="4973" y="0"/>
                        </a:lnTo>
                        <a:lnTo>
                          <a:pt x="4973" y="0"/>
                        </a:lnTo>
                        <a:lnTo>
                          <a:pt x="4973" y="0"/>
                        </a:lnTo>
                        <a:lnTo>
                          <a:pt x="4973" y="0"/>
                        </a:lnTo>
                        <a:lnTo>
                          <a:pt x="4979" y="0"/>
                        </a:lnTo>
                        <a:lnTo>
                          <a:pt x="4979" y="0"/>
                        </a:lnTo>
                        <a:lnTo>
                          <a:pt x="4979" y="0"/>
                        </a:lnTo>
                        <a:lnTo>
                          <a:pt x="4979" y="0"/>
                        </a:lnTo>
                        <a:lnTo>
                          <a:pt x="4979" y="0"/>
                        </a:lnTo>
                        <a:lnTo>
                          <a:pt x="4979" y="0"/>
                        </a:lnTo>
                        <a:lnTo>
                          <a:pt x="4985" y="0"/>
                        </a:lnTo>
                        <a:lnTo>
                          <a:pt x="4985" y="0"/>
                        </a:lnTo>
                        <a:lnTo>
                          <a:pt x="4985" y="0"/>
                        </a:lnTo>
                        <a:lnTo>
                          <a:pt x="4985" y="0"/>
                        </a:lnTo>
                        <a:lnTo>
                          <a:pt x="4985" y="0"/>
                        </a:lnTo>
                        <a:lnTo>
                          <a:pt x="4985" y="0"/>
                        </a:lnTo>
                        <a:lnTo>
                          <a:pt x="4992" y="0"/>
                        </a:lnTo>
                        <a:lnTo>
                          <a:pt x="4992" y="0"/>
                        </a:lnTo>
                        <a:lnTo>
                          <a:pt x="4992" y="0"/>
                        </a:lnTo>
                        <a:lnTo>
                          <a:pt x="4992" y="0"/>
                        </a:lnTo>
                        <a:lnTo>
                          <a:pt x="4992" y="0"/>
                        </a:lnTo>
                        <a:lnTo>
                          <a:pt x="4992" y="0"/>
                        </a:lnTo>
                        <a:lnTo>
                          <a:pt x="4998" y="0"/>
                        </a:lnTo>
                        <a:lnTo>
                          <a:pt x="4998" y="0"/>
                        </a:lnTo>
                        <a:lnTo>
                          <a:pt x="4998" y="0"/>
                        </a:lnTo>
                        <a:lnTo>
                          <a:pt x="4998" y="0"/>
                        </a:lnTo>
                        <a:lnTo>
                          <a:pt x="4998" y="0"/>
                        </a:lnTo>
                        <a:lnTo>
                          <a:pt x="4998" y="0"/>
                        </a:lnTo>
                        <a:lnTo>
                          <a:pt x="5004" y="0"/>
                        </a:lnTo>
                        <a:lnTo>
                          <a:pt x="5004" y="0"/>
                        </a:lnTo>
                        <a:lnTo>
                          <a:pt x="5004" y="0"/>
                        </a:lnTo>
                        <a:lnTo>
                          <a:pt x="5004" y="0"/>
                        </a:lnTo>
                        <a:lnTo>
                          <a:pt x="5004" y="0"/>
                        </a:lnTo>
                        <a:lnTo>
                          <a:pt x="5004" y="0"/>
                        </a:lnTo>
                        <a:lnTo>
                          <a:pt x="5010" y="0"/>
                        </a:lnTo>
                        <a:lnTo>
                          <a:pt x="5010" y="0"/>
                        </a:lnTo>
                        <a:lnTo>
                          <a:pt x="5010" y="0"/>
                        </a:lnTo>
                        <a:lnTo>
                          <a:pt x="5010" y="0"/>
                        </a:lnTo>
                        <a:lnTo>
                          <a:pt x="5010" y="0"/>
                        </a:lnTo>
                        <a:lnTo>
                          <a:pt x="5010" y="0"/>
                        </a:lnTo>
                        <a:lnTo>
                          <a:pt x="5017" y="0"/>
                        </a:lnTo>
                        <a:lnTo>
                          <a:pt x="5017" y="0"/>
                        </a:lnTo>
                        <a:lnTo>
                          <a:pt x="5017" y="0"/>
                        </a:lnTo>
                        <a:lnTo>
                          <a:pt x="5017" y="0"/>
                        </a:lnTo>
                        <a:lnTo>
                          <a:pt x="5017" y="0"/>
                        </a:lnTo>
                        <a:lnTo>
                          <a:pt x="5017" y="0"/>
                        </a:lnTo>
                        <a:lnTo>
                          <a:pt x="5017" y="0"/>
                        </a:lnTo>
                        <a:lnTo>
                          <a:pt x="5023" y="0"/>
                        </a:lnTo>
                        <a:lnTo>
                          <a:pt x="5023" y="0"/>
                        </a:lnTo>
                        <a:lnTo>
                          <a:pt x="5023" y="0"/>
                        </a:lnTo>
                        <a:lnTo>
                          <a:pt x="5023" y="0"/>
                        </a:lnTo>
                        <a:lnTo>
                          <a:pt x="5023" y="0"/>
                        </a:lnTo>
                        <a:lnTo>
                          <a:pt x="5023" y="0"/>
                        </a:lnTo>
                        <a:lnTo>
                          <a:pt x="5029" y="0"/>
                        </a:lnTo>
                        <a:lnTo>
                          <a:pt x="5029" y="0"/>
                        </a:lnTo>
                        <a:lnTo>
                          <a:pt x="5029" y="0"/>
                        </a:lnTo>
                        <a:lnTo>
                          <a:pt x="5029" y="0"/>
                        </a:lnTo>
                        <a:lnTo>
                          <a:pt x="5029" y="0"/>
                        </a:lnTo>
                        <a:lnTo>
                          <a:pt x="5029" y="0"/>
                        </a:lnTo>
                        <a:lnTo>
                          <a:pt x="5035" y="0"/>
                        </a:lnTo>
                        <a:lnTo>
                          <a:pt x="5035" y="0"/>
                        </a:lnTo>
                        <a:lnTo>
                          <a:pt x="5035" y="0"/>
                        </a:lnTo>
                        <a:lnTo>
                          <a:pt x="5035" y="0"/>
                        </a:lnTo>
                        <a:lnTo>
                          <a:pt x="5035" y="0"/>
                        </a:lnTo>
                        <a:lnTo>
                          <a:pt x="5042" y="0"/>
                        </a:lnTo>
                        <a:lnTo>
                          <a:pt x="5042" y="0"/>
                        </a:lnTo>
                        <a:lnTo>
                          <a:pt x="5042" y="0"/>
                        </a:lnTo>
                        <a:lnTo>
                          <a:pt x="5042" y="0"/>
                        </a:lnTo>
                        <a:lnTo>
                          <a:pt x="5042" y="0"/>
                        </a:lnTo>
                        <a:lnTo>
                          <a:pt x="5042" y="0"/>
                        </a:lnTo>
                        <a:lnTo>
                          <a:pt x="5048" y="0"/>
                        </a:lnTo>
                        <a:lnTo>
                          <a:pt x="5048" y="0"/>
                        </a:lnTo>
                        <a:lnTo>
                          <a:pt x="5048" y="0"/>
                        </a:lnTo>
                        <a:lnTo>
                          <a:pt x="5048" y="0"/>
                        </a:lnTo>
                        <a:lnTo>
                          <a:pt x="5048" y="0"/>
                        </a:lnTo>
                        <a:lnTo>
                          <a:pt x="5048" y="0"/>
                        </a:lnTo>
                        <a:lnTo>
                          <a:pt x="5048" y="0"/>
                        </a:lnTo>
                        <a:lnTo>
                          <a:pt x="5054" y="0"/>
                        </a:lnTo>
                        <a:lnTo>
                          <a:pt x="5054" y="0"/>
                        </a:lnTo>
                        <a:lnTo>
                          <a:pt x="5054" y="0"/>
                        </a:lnTo>
                        <a:lnTo>
                          <a:pt x="5054" y="0"/>
                        </a:lnTo>
                        <a:lnTo>
                          <a:pt x="5054" y="0"/>
                        </a:lnTo>
                        <a:lnTo>
                          <a:pt x="5060" y="0"/>
                        </a:lnTo>
                        <a:lnTo>
                          <a:pt x="5060" y="0"/>
                        </a:lnTo>
                        <a:lnTo>
                          <a:pt x="5060" y="0"/>
                        </a:lnTo>
                        <a:lnTo>
                          <a:pt x="5060" y="0"/>
                        </a:lnTo>
                        <a:lnTo>
                          <a:pt x="5060" y="0"/>
                        </a:lnTo>
                        <a:lnTo>
                          <a:pt x="5060" y="0"/>
                        </a:lnTo>
                        <a:lnTo>
                          <a:pt x="5060" y="0"/>
                        </a:lnTo>
                        <a:lnTo>
                          <a:pt x="5067" y="0"/>
                        </a:lnTo>
                        <a:lnTo>
                          <a:pt x="5067" y="0"/>
                        </a:lnTo>
                        <a:lnTo>
                          <a:pt x="5067" y="0"/>
                        </a:lnTo>
                        <a:lnTo>
                          <a:pt x="5067" y="0"/>
                        </a:lnTo>
                        <a:lnTo>
                          <a:pt x="5067" y="0"/>
                        </a:lnTo>
                        <a:lnTo>
                          <a:pt x="5067" y="0"/>
                        </a:lnTo>
                        <a:lnTo>
                          <a:pt x="5073" y="0"/>
                        </a:lnTo>
                        <a:lnTo>
                          <a:pt x="5073" y="0"/>
                        </a:lnTo>
                        <a:lnTo>
                          <a:pt x="5073" y="0"/>
                        </a:lnTo>
                        <a:lnTo>
                          <a:pt x="5073" y="0"/>
                        </a:lnTo>
                        <a:lnTo>
                          <a:pt x="5073" y="0"/>
                        </a:lnTo>
                        <a:lnTo>
                          <a:pt x="5073" y="0"/>
                        </a:lnTo>
                        <a:lnTo>
                          <a:pt x="5079" y="0"/>
                        </a:lnTo>
                        <a:lnTo>
                          <a:pt x="5079" y="0"/>
                        </a:lnTo>
                        <a:lnTo>
                          <a:pt x="5079" y="0"/>
                        </a:lnTo>
                        <a:lnTo>
                          <a:pt x="5079" y="0"/>
                        </a:lnTo>
                        <a:lnTo>
                          <a:pt x="5079" y="0"/>
                        </a:lnTo>
                        <a:lnTo>
                          <a:pt x="5079" y="0"/>
                        </a:lnTo>
                        <a:lnTo>
                          <a:pt x="5085" y="0"/>
                        </a:lnTo>
                        <a:lnTo>
                          <a:pt x="5085" y="0"/>
                        </a:lnTo>
                        <a:lnTo>
                          <a:pt x="5085" y="0"/>
                        </a:lnTo>
                        <a:lnTo>
                          <a:pt x="5085" y="0"/>
                        </a:lnTo>
                        <a:lnTo>
                          <a:pt x="5085" y="0"/>
                        </a:lnTo>
                        <a:lnTo>
                          <a:pt x="5085" y="0"/>
                        </a:lnTo>
                        <a:lnTo>
                          <a:pt x="5092" y="0"/>
                        </a:lnTo>
                        <a:lnTo>
                          <a:pt x="5092" y="0"/>
                        </a:lnTo>
                        <a:lnTo>
                          <a:pt x="5092" y="0"/>
                        </a:lnTo>
                        <a:lnTo>
                          <a:pt x="5092" y="0"/>
                        </a:lnTo>
                        <a:lnTo>
                          <a:pt x="5092" y="0"/>
                        </a:lnTo>
                        <a:lnTo>
                          <a:pt x="5092" y="0"/>
                        </a:lnTo>
                        <a:lnTo>
                          <a:pt x="5098" y="0"/>
                        </a:lnTo>
                        <a:lnTo>
                          <a:pt x="5098" y="0"/>
                        </a:lnTo>
                        <a:lnTo>
                          <a:pt x="5098" y="0"/>
                        </a:lnTo>
                        <a:lnTo>
                          <a:pt x="5098" y="0"/>
                        </a:lnTo>
                        <a:lnTo>
                          <a:pt x="5098" y="0"/>
                        </a:lnTo>
                        <a:lnTo>
                          <a:pt x="5098" y="0"/>
                        </a:lnTo>
                        <a:lnTo>
                          <a:pt x="5104" y="0"/>
                        </a:lnTo>
                        <a:lnTo>
                          <a:pt x="5104" y="0"/>
                        </a:lnTo>
                        <a:lnTo>
                          <a:pt x="5104" y="0"/>
                        </a:lnTo>
                        <a:lnTo>
                          <a:pt x="5104" y="0"/>
                        </a:lnTo>
                        <a:lnTo>
                          <a:pt x="5104" y="0"/>
                        </a:lnTo>
                        <a:lnTo>
                          <a:pt x="5104" y="0"/>
                        </a:lnTo>
                        <a:lnTo>
                          <a:pt x="5110" y="0"/>
                        </a:lnTo>
                        <a:lnTo>
                          <a:pt x="5110" y="0"/>
                        </a:lnTo>
                        <a:lnTo>
                          <a:pt x="5110" y="0"/>
                        </a:lnTo>
                        <a:lnTo>
                          <a:pt x="5110" y="0"/>
                        </a:lnTo>
                        <a:lnTo>
                          <a:pt x="5110" y="0"/>
                        </a:lnTo>
                        <a:lnTo>
                          <a:pt x="5110" y="0"/>
                        </a:lnTo>
                        <a:lnTo>
                          <a:pt x="5116" y="0"/>
                        </a:lnTo>
                        <a:lnTo>
                          <a:pt x="5116" y="0"/>
                        </a:lnTo>
                        <a:lnTo>
                          <a:pt x="5116" y="0"/>
                        </a:lnTo>
                        <a:lnTo>
                          <a:pt x="5116" y="0"/>
                        </a:lnTo>
                        <a:lnTo>
                          <a:pt x="5116" y="0"/>
                        </a:lnTo>
                        <a:lnTo>
                          <a:pt x="5116" y="0"/>
                        </a:lnTo>
                        <a:lnTo>
                          <a:pt x="5123" y="0"/>
                        </a:lnTo>
                        <a:lnTo>
                          <a:pt x="5123" y="0"/>
                        </a:lnTo>
                        <a:lnTo>
                          <a:pt x="5123" y="0"/>
                        </a:lnTo>
                        <a:lnTo>
                          <a:pt x="5123" y="0"/>
                        </a:lnTo>
                        <a:lnTo>
                          <a:pt x="5123" y="0"/>
                        </a:lnTo>
                        <a:lnTo>
                          <a:pt x="5123" y="0"/>
                        </a:lnTo>
                        <a:lnTo>
                          <a:pt x="5129" y="0"/>
                        </a:lnTo>
                        <a:lnTo>
                          <a:pt x="5129" y="0"/>
                        </a:lnTo>
                        <a:lnTo>
                          <a:pt x="5129" y="0"/>
                        </a:lnTo>
                        <a:lnTo>
                          <a:pt x="5129" y="0"/>
                        </a:lnTo>
                        <a:lnTo>
                          <a:pt x="5129" y="0"/>
                        </a:lnTo>
                        <a:lnTo>
                          <a:pt x="5129" y="0"/>
                        </a:lnTo>
                        <a:lnTo>
                          <a:pt x="5135" y="0"/>
                        </a:lnTo>
                        <a:lnTo>
                          <a:pt x="5135" y="0"/>
                        </a:lnTo>
                        <a:lnTo>
                          <a:pt x="5135" y="0"/>
                        </a:lnTo>
                        <a:lnTo>
                          <a:pt x="5135" y="0"/>
                        </a:lnTo>
                        <a:lnTo>
                          <a:pt x="5135" y="0"/>
                        </a:lnTo>
                        <a:lnTo>
                          <a:pt x="5135" y="0"/>
                        </a:lnTo>
                        <a:lnTo>
                          <a:pt x="5141" y="0"/>
                        </a:lnTo>
                        <a:lnTo>
                          <a:pt x="5141" y="0"/>
                        </a:lnTo>
                        <a:lnTo>
                          <a:pt x="5141" y="0"/>
                        </a:lnTo>
                        <a:lnTo>
                          <a:pt x="5141" y="0"/>
                        </a:lnTo>
                        <a:lnTo>
                          <a:pt x="5141" y="0"/>
                        </a:lnTo>
                        <a:lnTo>
                          <a:pt x="5141" y="0"/>
                        </a:lnTo>
                        <a:lnTo>
                          <a:pt x="5148" y="0"/>
                        </a:lnTo>
                        <a:lnTo>
                          <a:pt x="5148" y="0"/>
                        </a:lnTo>
                        <a:lnTo>
                          <a:pt x="5148" y="0"/>
                        </a:lnTo>
                        <a:lnTo>
                          <a:pt x="5148" y="0"/>
                        </a:lnTo>
                        <a:lnTo>
                          <a:pt x="5148" y="0"/>
                        </a:lnTo>
                        <a:lnTo>
                          <a:pt x="5148" y="0"/>
                        </a:lnTo>
                        <a:lnTo>
                          <a:pt x="5154" y="0"/>
                        </a:lnTo>
                        <a:lnTo>
                          <a:pt x="5154" y="0"/>
                        </a:lnTo>
                        <a:lnTo>
                          <a:pt x="5154" y="0"/>
                        </a:lnTo>
                        <a:lnTo>
                          <a:pt x="5154" y="0"/>
                        </a:lnTo>
                        <a:lnTo>
                          <a:pt x="5154" y="0"/>
                        </a:lnTo>
                        <a:lnTo>
                          <a:pt x="5154" y="0"/>
                        </a:lnTo>
                        <a:lnTo>
                          <a:pt x="5160" y="0"/>
                        </a:lnTo>
                        <a:lnTo>
                          <a:pt x="5160" y="0"/>
                        </a:lnTo>
                        <a:lnTo>
                          <a:pt x="5160" y="0"/>
                        </a:lnTo>
                        <a:lnTo>
                          <a:pt x="5160" y="0"/>
                        </a:lnTo>
                        <a:lnTo>
                          <a:pt x="5160" y="0"/>
                        </a:lnTo>
                        <a:lnTo>
                          <a:pt x="5160" y="0"/>
                        </a:lnTo>
                        <a:lnTo>
                          <a:pt x="5166" y="0"/>
                        </a:lnTo>
                        <a:lnTo>
                          <a:pt x="5166" y="0"/>
                        </a:lnTo>
                        <a:lnTo>
                          <a:pt x="5166" y="0"/>
                        </a:lnTo>
                        <a:lnTo>
                          <a:pt x="5166" y="0"/>
                        </a:lnTo>
                        <a:lnTo>
                          <a:pt x="5166" y="0"/>
                        </a:lnTo>
                        <a:lnTo>
                          <a:pt x="5166" y="0"/>
                        </a:lnTo>
                        <a:lnTo>
                          <a:pt x="5173" y="0"/>
                        </a:lnTo>
                        <a:lnTo>
                          <a:pt x="5173" y="0"/>
                        </a:lnTo>
                        <a:lnTo>
                          <a:pt x="5173" y="0"/>
                        </a:lnTo>
                        <a:lnTo>
                          <a:pt x="5173" y="0"/>
                        </a:lnTo>
                        <a:lnTo>
                          <a:pt x="5173" y="0"/>
                        </a:lnTo>
                        <a:lnTo>
                          <a:pt x="5173" y="0"/>
                        </a:lnTo>
                        <a:lnTo>
                          <a:pt x="5179" y="0"/>
                        </a:lnTo>
                        <a:lnTo>
                          <a:pt x="5179" y="0"/>
                        </a:lnTo>
                        <a:lnTo>
                          <a:pt x="5179" y="0"/>
                        </a:lnTo>
                        <a:lnTo>
                          <a:pt x="5179" y="0"/>
                        </a:lnTo>
                        <a:lnTo>
                          <a:pt x="5179" y="0"/>
                        </a:lnTo>
                        <a:lnTo>
                          <a:pt x="5179" y="0"/>
                        </a:lnTo>
                        <a:lnTo>
                          <a:pt x="5185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9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846" y="2060"/>
                    <a:ext cx="306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DISP_Y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0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30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30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6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4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86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5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11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1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49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92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0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1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30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2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48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3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86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636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661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8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66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69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1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1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42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86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9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804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81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7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835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8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860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6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0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898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1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7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9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1172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0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1185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20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2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3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124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27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5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9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6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30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335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8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9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8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0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139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1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2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1435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44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4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1453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147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149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7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8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9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55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0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1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591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2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3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1640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4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174"/>
                    <a:ext cx="7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6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7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8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753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9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0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790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1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809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2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834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3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1840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4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1871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890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6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191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7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921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8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959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9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90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0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046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2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3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83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5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6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302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7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32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8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39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9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439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458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1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2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576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3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4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1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75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845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870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2150"/>
                    <a:ext cx="12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00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013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044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063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3088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3125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314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3169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3175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3213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3232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325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3263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29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394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342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343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50"/>
                    <a:ext cx="7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3506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351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3544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1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356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2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3587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3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359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4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3631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3643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6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7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3681" y="2162"/>
                    <a:ext cx="19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8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3712" y="2150"/>
                    <a:ext cx="6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9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731" y="2162"/>
                    <a:ext cx="18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0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756" y="2174"/>
                    <a:ext cx="6" cy="18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1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76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2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3793" y="2150"/>
                    <a:ext cx="13" cy="4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3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812" y="2162"/>
                    <a:ext cx="25" cy="30"/>
                  </a:xfrm>
                  <a:prstGeom prst="rect">
                    <a:avLst/>
                  </a:prstGeom>
                  <a:solidFill>
                    <a:srgbClr val="0080FF"/>
                  </a:solidFill>
                  <a:ln w="9525">
                    <a:solidFill>
                      <a:srgbClr val="0080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" name="Rectangle 206"/>
                <p:cNvSpPr>
                  <a:spLocks noChangeArrowheads="1"/>
                </p:cNvSpPr>
                <p:nvPr/>
              </p:nvSpPr>
              <p:spPr bwMode="auto">
                <a:xfrm>
                  <a:off x="3837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Rectangle 207"/>
                <p:cNvSpPr>
                  <a:spLocks noChangeArrowheads="1"/>
                </p:cNvSpPr>
                <p:nvPr/>
              </p:nvSpPr>
              <p:spPr bwMode="auto">
                <a:xfrm>
                  <a:off x="3843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Rectangle 208"/>
                <p:cNvSpPr>
                  <a:spLocks noChangeArrowheads="1"/>
                </p:cNvSpPr>
                <p:nvPr/>
              </p:nvSpPr>
              <p:spPr bwMode="auto">
                <a:xfrm>
                  <a:off x="388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Rectangle 209"/>
                <p:cNvSpPr>
                  <a:spLocks noChangeArrowheads="1"/>
                </p:cNvSpPr>
                <p:nvPr/>
              </p:nvSpPr>
              <p:spPr bwMode="auto">
                <a:xfrm>
                  <a:off x="3893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Rectangle 210"/>
                <p:cNvSpPr>
                  <a:spLocks noChangeArrowheads="1"/>
                </p:cNvSpPr>
                <p:nvPr/>
              </p:nvSpPr>
              <p:spPr bwMode="auto">
                <a:xfrm>
                  <a:off x="3924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Rectangle 211"/>
                <p:cNvSpPr>
                  <a:spLocks noChangeArrowheads="1"/>
                </p:cNvSpPr>
                <p:nvPr/>
              </p:nvSpPr>
              <p:spPr bwMode="auto">
                <a:xfrm>
                  <a:off x="3930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Rectangle 212"/>
                <p:cNvSpPr>
                  <a:spLocks noChangeArrowheads="1"/>
                </p:cNvSpPr>
                <p:nvPr/>
              </p:nvSpPr>
              <p:spPr bwMode="auto">
                <a:xfrm>
                  <a:off x="396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Rectangle 213"/>
                <p:cNvSpPr>
                  <a:spLocks noChangeArrowheads="1"/>
                </p:cNvSpPr>
                <p:nvPr/>
              </p:nvSpPr>
              <p:spPr bwMode="auto">
                <a:xfrm>
                  <a:off x="398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Rectangle 214"/>
                <p:cNvSpPr>
                  <a:spLocks noChangeArrowheads="1"/>
                </p:cNvSpPr>
                <p:nvPr/>
              </p:nvSpPr>
              <p:spPr bwMode="auto">
                <a:xfrm>
                  <a:off x="4005" y="2174"/>
                  <a:ext cx="7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Rectangle 215"/>
                <p:cNvSpPr>
                  <a:spLocks noChangeArrowheads="1"/>
                </p:cNvSpPr>
                <p:nvPr/>
              </p:nvSpPr>
              <p:spPr bwMode="auto">
                <a:xfrm>
                  <a:off x="4012" y="2162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Rectangle 216"/>
                <p:cNvSpPr>
                  <a:spLocks noChangeArrowheads="1"/>
                </p:cNvSpPr>
                <p:nvPr/>
              </p:nvSpPr>
              <p:spPr bwMode="auto">
                <a:xfrm>
                  <a:off x="4043" y="2150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Rectangle 217"/>
                <p:cNvSpPr>
                  <a:spLocks noChangeArrowheads="1"/>
                </p:cNvSpPr>
                <p:nvPr/>
              </p:nvSpPr>
              <p:spPr bwMode="auto">
                <a:xfrm>
                  <a:off x="4061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Rectangle 218"/>
                <p:cNvSpPr>
                  <a:spLocks noChangeArrowheads="1"/>
                </p:cNvSpPr>
                <p:nvPr/>
              </p:nvSpPr>
              <p:spPr bwMode="auto">
                <a:xfrm>
                  <a:off x="4093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Rectangle 219"/>
                <p:cNvSpPr>
                  <a:spLocks noChangeArrowheads="1"/>
                </p:cNvSpPr>
                <p:nvPr/>
              </p:nvSpPr>
              <p:spPr bwMode="auto">
                <a:xfrm>
                  <a:off x="4099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Rectangle 220"/>
                <p:cNvSpPr>
                  <a:spLocks noChangeArrowheads="1"/>
                </p:cNvSpPr>
                <p:nvPr/>
              </p:nvSpPr>
              <p:spPr bwMode="auto">
                <a:xfrm>
                  <a:off x="4130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Rectangle 221"/>
                <p:cNvSpPr>
                  <a:spLocks noChangeArrowheads="1"/>
                </p:cNvSpPr>
                <p:nvPr/>
              </p:nvSpPr>
              <p:spPr bwMode="auto">
                <a:xfrm>
                  <a:off x="4149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Rectangle 222"/>
                <p:cNvSpPr>
                  <a:spLocks noChangeArrowheads="1"/>
                </p:cNvSpPr>
                <p:nvPr/>
              </p:nvSpPr>
              <p:spPr bwMode="auto">
                <a:xfrm>
                  <a:off x="4174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Rectangle 223"/>
                <p:cNvSpPr>
                  <a:spLocks noChangeArrowheads="1"/>
                </p:cNvSpPr>
                <p:nvPr/>
              </p:nvSpPr>
              <p:spPr bwMode="auto">
                <a:xfrm>
                  <a:off x="418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Rectangle 224"/>
                <p:cNvSpPr>
                  <a:spLocks noChangeArrowheads="1"/>
                </p:cNvSpPr>
                <p:nvPr/>
              </p:nvSpPr>
              <p:spPr bwMode="auto">
                <a:xfrm>
                  <a:off x="421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Rectangle 225"/>
                <p:cNvSpPr>
                  <a:spLocks noChangeArrowheads="1"/>
                </p:cNvSpPr>
                <p:nvPr/>
              </p:nvSpPr>
              <p:spPr bwMode="auto">
                <a:xfrm>
                  <a:off x="423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Rectangle 226"/>
                <p:cNvSpPr>
                  <a:spLocks noChangeArrowheads="1"/>
                </p:cNvSpPr>
                <p:nvPr/>
              </p:nvSpPr>
              <p:spPr bwMode="auto">
                <a:xfrm>
                  <a:off x="4255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Rectangle 227"/>
                <p:cNvSpPr>
                  <a:spLocks noChangeArrowheads="1"/>
                </p:cNvSpPr>
                <p:nvPr/>
              </p:nvSpPr>
              <p:spPr bwMode="auto">
                <a:xfrm>
                  <a:off x="4261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Rectangle 228"/>
                <p:cNvSpPr>
                  <a:spLocks noChangeArrowheads="1"/>
                </p:cNvSpPr>
                <p:nvPr/>
              </p:nvSpPr>
              <p:spPr bwMode="auto">
                <a:xfrm>
                  <a:off x="4299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Rectangle 229"/>
                <p:cNvSpPr>
                  <a:spLocks noChangeArrowheads="1"/>
                </p:cNvSpPr>
                <p:nvPr/>
              </p:nvSpPr>
              <p:spPr bwMode="auto">
                <a:xfrm>
                  <a:off x="4311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Rectangle 230"/>
                <p:cNvSpPr>
                  <a:spLocks noChangeArrowheads="1"/>
                </p:cNvSpPr>
                <p:nvPr/>
              </p:nvSpPr>
              <p:spPr bwMode="auto">
                <a:xfrm>
                  <a:off x="4342" y="2174"/>
                  <a:ext cx="6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Rectangle 231"/>
                <p:cNvSpPr>
                  <a:spLocks noChangeArrowheads="1"/>
                </p:cNvSpPr>
                <p:nvPr/>
              </p:nvSpPr>
              <p:spPr bwMode="auto">
                <a:xfrm>
                  <a:off x="4348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Rectangle 232"/>
                <p:cNvSpPr>
                  <a:spLocks noChangeArrowheads="1"/>
                </p:cNvSpPr>
                <p:nvPr/>
              </p:nvSpPr>
              <p:spPr bwMode="auto">
                <a:xfrm>
                  <a:off x="4380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Rectangle 233"/>
                <p:cNvSpPr>
                  <a:spLocks noChangeArrowheads="1"/>
                </p:cNvSpPr>
                <p:nvPr/>
              </p:nvSpPr>
              <p:spPr bwMode="auto">
                <a:xfrm>
                  <a:off x="4398" y="2162"/>
                  <a:ext cx="19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Rectangle 234"/>
                <p:cNvSpPr>
                  <a:spLocks noChangeArrowheads="1"/>
                </p:cNvSpPr>
                <p:nvPr/>
              </p:nvSpPr>
              <p:spPr bwMode="auto">
                <a:xfrm>
                  <a:off x="4423" y="2174"/>
                  <a:ext cx="7" cy="1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Rectangle 235"/>
                <p:cNvSpPr>
                  <a:spLocks noChangeArrowheads="1"/>
                </p:cNvSpPr>
                <p:nvPr/>
              </p:nvSpPr>
              <p:spPr bwMode="auto">
                <a:xfrm>
                  <a:off x="4430" y="2162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Rectangle 236"/>
                <p:cNvSpPr>
                  <a:spLocks noChangeArrowheads="1"/>
                </p:cNvSpPr>
                <p:nvPr/>
              </p:nvSpPr>
              <p:spPr bwMode="auto">
                <a:xfrm>
                  <a:off x="4467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Rectangle 237"/>
                <p:cNvSpPr>
                  <a:spLocks noChangeArrowheads="1"/>
                </p:cNvSpPr>
                <p:nvPr/>
              </p:nvSpPr>
              <p:spPr bwMode="auto">
                <a:xfrm>
                  <a:off x="4492" y="2150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Rectangle 238"/>
                <p:cNvSpPr>
                  <a:spLocks noChangeArrowheads="1"/>
                </p:cNvSpPr>
                <p:nvPr/>
              </p:nvSpPr>
              <p:spPr bwMode="auto">
                <a:xfrm>
                  <a:off x="4554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Rectangle 239"/>
                <p:cNvSpPr>
                  <a:spLocks noChangeArrowheads="1"/>
                </p:cNvSpPr>
                <p:nvPr/>
              </p:nvSpPr>
              <p:spPr bwMode="auto">
                <a:xfrm>
                  <a:off x="4579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Rectangle 240"/>
                <p:cNvSpPr>
                  <a:spLocks noChangeArrowheads="1"/>
                </p:cNvSpPr>
                <p:nvPr/>
              </p:nvSpPr>
              <p:spPr bwMode="auto">
                <a:xfrm>
                  <a:off x="461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Rectangle 241"/>
                <p:cNvSpPr>
                  <a:spLocks noChangeArrowheads="1"/>
                </p:cNvSpPr>
                <p:nvPr/>
              </p:nvSpPr>
              <p:spPr bwMode="auto">
                <a:xfrm>
                  <a:off x="4673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Rectangle 242"/>
                <p:cNvSpPr>
                  <a:spLocks noChangeArrowheads="1"/>
                </p:cNvSpPr>
                <p:nvPr/>
              </p:nvSpPr>
              <p:spPr bwMode="auto">
                <a:xfrm>
                  <a:off x="469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Rectangle 243"/>
                <p:cNvSpPr>
                  <a:spLocks noChangeArrowheads="1"/>
                </p:cNvSpPr>
                <p:nvPr/>
              </p:nvSpPr>
              <p:spPr bwMode="auto">
                <a:xfrm>
                  <a:off x="4710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Rectangle 244"/>
                <p:cNvSpPr>
                  <a:spLocks noChangeArrowheads="1"/>
                </p:cNvSpPr>
                <p:nvPr/>
              </p:nvSpPr>
              <p:spPr bwMode="auto">
                <a:xfrm>
                  <a:off x="4810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Rectangle 245"/>
                <p:cNvSpPr>
                  <a:spLocks noChangeArrowheads="1"/>
                </p:cNvSpPr>
                <p:nvPr/>
              </p:nvSpPr>
              <p:spPr bwMode="auto">
                <a:xfrm>
                  <a:off x="4829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Rectangle 246"/>
                <p:cNvSpPr>
                  <a:spLocks noChangeArrowheads="1"/>
                </p:cNvSpPr>
                <p:nvPr/>
              </p:nvSpPr>
              <p:spPr bwMode="auto">
                <a:xfrm>
                  <a:off x="4848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Rectangle 247"/>
                <p:cNvSpPr>
                  <a:spLocks noChangeArrowheads="1"/>
                </p:cNvSpPr>
                <p:nvPr/>
              </p:nvSpPr>
              <p:spPr bwMode="auto">
                <a:xfrm>
                  <a:off x="4948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Rectangle 248"/>
                <p:cNvSpPr>
                  <a:spLocks noChangeArrowheads="1"/>
                </p:cNvSpPr>
                <p:nvPr/>
              </p:nvSpPr>
              <p:spPr bwMode="auto">
                <a:xfrm>
                  <a:off x="4966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Rectangle 249"/>
                <p:cNvSpPr>
                  <a:spLocks noChangeArrowheads="1"/>
                </p:cNvSpPr>
                <p:nvPr/>
              </p:nvSpPr>
              <p:spPr bwMode="auto">
                <a:xfrm>
                  <a:off x="4985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Rectangle 250"/>
                <p:cNvSpPr>
                  <a:spLocks noChangeArrowheads="1"/>
                </p:cNvSpPr>
                <p:nvPr/>
              </p:nvSpPr>
              <p:spPr bwMode="auto">
                <a:xfrm>
                  <a:off x="5085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Rectangle 251"/>
                <p:cNvSpPr>
                  <a:spLocks noChangeArrowheads="1"/>
                </p:cNvSpPr>
                <p:nvPr/>
              </p:nvSpPr>
              <p:spPr bwMode="auto">
                <a:xfrm>
                  <a:off x="5103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Rectangle 252"/>
                <p:cNvSpPr>
                  <a:spLocks noChangeArrowheads="1"/>
                </p:cNvSpPr>
                <p:nvPr/>
              </p:nvSpPr>
              <p:spPr bwMode="auto">
                <a:xfrm>
                  <a:off x="512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Rectangle 253"/>
                <p:cNvSpPr>
                  <a:spLocks noChangeArrowheads="1"/>
                </p:cNvSpPr>
                <p:nvPr/>
              </p:nvSpPr>
              <p:spPr bwMode="auto">
                <a:xfrm>
                  <a:off x="522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" name="Rectangle 254"/>
                <p:cNvSpPr>
                  <a:spLocks noChangeArrowheads="1"/>
                </p:cNvSpPr>
                <p:nvPr/>
              </p:nvSpPr>
              <p:spPr bwMode="auto">
                <a:xfrm>
                  <a:off x="5241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Rectangle 255"/>
                <p:cNvSpPr>
                  <a:spLocks noChangeArrowheads="1"/>
                </p:cNvSpPr>
                <p:nvPr/>
              </p:nvSpPr>
              <p:spPr bwMode="auto">
                <a:xfrm>
                  <a:off x="5259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Rectangle 256"/>
                <p:cNvSpPr>
                  <a:spLocks noChangeArrowheads="1"/>
                </p:cNvSpPr>
                <p:nvPr/>
              </p:nvSpPr>
              <p:spPr bwMode="auto">
                <a:xfrm>
                  <a:off x="5322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Rectangle 257"/>
                <p:cNvSpPr>
                  <a:spLocks noChangeArrowheads="1"/>
                </p:cNvSpPr>
                <p:nvPr/>
              </p:nvSpPr>
              <p:spPr bwMode="auto">
                <a:xfrm>
                  <a:off x="5347" y="2150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Rectangle 258"/>
                <p:cNvSpPr>
                  <a:spLocks noChangeArrowheads="1"/>
                </p:cNvSpPr>
                <p:nvPr/>
              </p:nvSpPr>
              <p:spPr bwMode="auto">
                <a:xfrm>
                  <a:off x="5378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Rectangle 259"/>
                <p:cNvSpPr>
                  <a:spLocks noChangeArrowheads="1"/>
                </p:cNvSpPr>
                <p:nvPr/>
              </p:nvSpPr>
              <p:spPr bwMode="auto">
                <a:xfrm>
                  <a:off x="5434" y="2150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4" name="Rectangle 260"/>
                <p:cNvSpPr>
                  <a:spLocks noChangeArrowheads="1"/>
                </p:cNvSpPr>
                <p:nvPr/>
              </p:nvSpPr>
              <p:spPr bwMode="auto">
                <a:xfrm>
                  <a:off x="5465" y="2150"/>
                  <a:ext cx="7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Rectangle 235"/>
                <p:cNvSpPr>
                  <a:spLocks noChangeArrowheads="1"/>
                </p:cNvSpPr>
                <p:nvPr/>
              </p:nvSpPr>
              <p:spPr bwMode="auto">
                <a:xfrm>
                  <a:off x="5182" y="2158"/>
                  <a:ext cx="25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9" name="Rectangle 27"/>
              <p:cNvSpPr>
                <a:spLocks noChangeArrowheads="1"/>
              </p:cNvSpPr>
              <p:nvPr/>
            </p:nvSpPr>
            <p:spPr bwMode="auto">
              <a:xfrm>
                <a:off x="309563" y="1116463"/>
                <a:ext cx="6297612" cy="10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00" name="Text Box 9"/>
              <p:cNvSpPr txBox="1">
                <a:spLocks noChangeArrowheads="1"/>
              </p:cNvSpPr>
              <p:nvPr/>
            </p:nvSpPr>
            <p:spPr bwMode="auto">
              <a:xfrm>
                <a:off x="3346930" y="3689106"/>
                <a:ext cx="1171985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Straight </a:t>
                </a:r>
                <a:endParaRPr lang="en-US" sz="12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AutoShape 3"/>
              <p:cNvSpPr>
                <a:spLocks/>
              </p:cNvSpPr>
              <p:nvPr/>
            </p:nvSpPr>
            <p:spPr bwMode="auto">
              <a:xfrm rot="16200000" flipV="1">
                <a:off x="1713944" y="2309071"/>
                <a:ext cx="182503" cy="2630748"/>
              </a:xfrm>
              <a:prstGeom prst="leftBrace">
                <a:avLst>
                  <a:gd name="adj1" fmla="val 163981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02" name="AutoShape 3"/>
              <p:cNvSpPr>
                <a:spLocks/>
              </p:cNvSpPr>
              <p:nvPr/>
            </p:nvSpPr>
            <p:spPr bwMode="auto">
              <a:xfrm rot="16200000" flipV="1">
                <a:off x="3811164" y="2853261"/>
                <a:ext cx="193614" cy="1560285"/>
              </a:xfrm>
              <a:prstGeom prst="leftBrace">
                <a:avLst>
                  <a:gd name="adj1" fmla="val 163981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03" name="Text Box 9"/>
              <p:cNvSpPr txBox="1">
                <a:spLocks noChangeArrowheads="1"/>
              </p:cNvSpPr>
              <p:nvPr/>
            </p:nvSpPr>
            <p:spPr bwMode="auto">
              <a:xfrm>
                <a:off x="1066801" y="3669600"/>
                <a:ext cx="1240971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Inj.  Arc (</a:t>
                </a:r>
                <a:r>
                  <a:rPr lang="en-US" sz="1200" dirty="0" smtClean="0">
                    <a:solidFill>
                      <a:srgbClr val="800080"/>
                    </a:solidFill>
                    <a:latin typeface="Arial"/>
                    <a:cs typeface="Arial"/>
                  </a:rPr>
                  <a:t>255</a:t>
                </a:r>
                <a:r>
                  <a:rPr lang="en-US" sz="1200" baseline="30000" dirty="0" smtClean="0">
                    <a:solidFill>
                      <a:srgbClr val="800080"/>
                    </a:solidFill>
                    <a:latin typeface="Arial"/>
                    <a:cs typeface="Arial"/>
                  </a:rPr>
                  <a:t>0</a:t>
                </a:r>
                <a:r>
                  <a:rPr lang="en-US" sz="1200" dirty="0" smtClean="0">
                    <a:solidFill>
                      <a:srgbClr val="800080"/>
                    </a:solidFill>
                    <a:latin typeface="Arial"/>
                    <a:cs typeface="Arial"/>
                  </a:rPr>
                  <a:t>)</a:t>
                </a:r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404" name="AutoShape 3"/>
              <p:cNvSpPr>
                <a:spLocks/>
              </p:cNvSpPr>
              <p:nvPr/>
            </p:nvSpPr>
            <p:spPr bwMode="auto">
              <a:xfrm rot="16200000" flipV="1">
                <a:off x="7802592" y="2853261"/>
                <a:ext cx="193614" cy="1574801"/>
              </a:xfrm>
              <a:prstGeom prst="leftBrace">
                <a:avLst>
                  <a:gd name="adj1" fmla="val 163981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05" name="Text Box 9"/>
              <p:cNvSpPr txBox="1">
                <a:spLocks noChangeArrowheads="1"/>
              </p:cNvSpPr>
              <p:nvPr/>
            </p:nvSpPr>
            <p:spPr bwMode="auto">
              <a:xfrm>
                <a:off x="6909456" y="3703621"/>
                <a:ext cx="1947993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Straight (RF + extraction)</a:t>
                </a:r>
                <a:endParaRPr lang="en-US" sz="12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6" name="AutoShape 3"/>
              <p:cNvSpPr>
                <a:spLocks/>
              </p:cNvSpPr>
              <p:nvPr/>
            </p:nvSpPr>
            <p:spPr bwMode="auto">
              <a:xfrm rot="16200000" flipV="1">
                <a:off x="5812433" y="2437902"/>
                <a:ext cx="182503" cy="2402114"/>
              </a:xfrm>
              <a:prstGeom prst="leftBrace">
                <a:avLst>
                  <a:gd name="adj1" fmla="val 163981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07" name="Text Box 9"/>
              <p:cNvSpPr txBox="1">
                <a:spLocks noChangeArrowheads="1"/>
              </p:cNvSpPr>
              <p:nvPr/>
            </p:nvSpPr>
            <p:spPr bwMode="auto">
              <a:xfrm>
                <a:off x="5387312" y="3691373"/>
                <a:ext cx="986282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Arc (</a:t>
                </a:r>
                <a:r>
                  <a:rPr lang="en-US" sz="1200" dirty="0" smtClean="0">
                    <a:solidFill>
                      <a:srgbClr val="800080"/>
                    </a:solidFill>
                    <a:latin typeface="Arial"/>
                    <a:cs typeface="Arial"/>
                  </a:rPr>
                  <a:t>255</a:t>
                </a:r>
                <a:r>
                  <a:rPr lang="en-US" sz="1200" baseline="30000" dirty="0" smtClean="0">
                    <a:solidFill>
                      <a:srgbClr val="800080"/>
                    </a:solidFill>
                    <a:latin typeface="Arial"/>
                    <a:cs typeface="Arial"/>
                  </a:rPr>
                  <a:t>0</a:t>
                </a:r>
                <a:r>
                  <a:rPr lang="en-US" sz="1200" dirty="0" smtClean="0">
                    <a:solidFill>
                      <a:srgbClr val="800080"/>
                    </a:solidFill>
                    <a:latin typeface="Arial"/>
                    <a:cs typeface="Arial"/>
                  </a:rPr>
                  <a:t>)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7749413" y="5747375"/>
              <a:ext cx="68445" cy="57035"/>
            </a:xfrm>
            <a:prstGeom prst="rect">
              <a:avLst/>
            </a:prstGeom>
            <a:solidFill>
              <a:srgbClr val="0BC377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7966447" y="5747695"/>
              <a:ext cx="68445" cy="57035"/>
            </a:xfrm>
            <a:prstGeom prst="rect">
              <a:avLst/>
            </a:prstGeom>
            <a:solidFill>
              <a:srgbClr val="0BC377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22" name="Rectangle 253"/>
            <p:cNvSpPr>
              <a:spLocks noChangeArrowheads="1"/>
            </p:cNvSpPr>
            <p:nvPr/>
          </p:nvSpPr>
          <p:spPr bwMode="auto">
            <a:xfrm>
              <a:off x="8164779" y="5744573"/>
              <a:ext cx="9525" cy="666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838"/>
            <a:ext cx="9144000" cy="3873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Booster (8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GeV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= 10)</a:t>
            </a:r>
            <a:endParaRPr lang="en-US" sz="2800" baseline="-25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Line 45"/>
          <p:cNvSpPr>
            <a:spLocks noChangeAspect="1" noChangeShapeType="1"/>
          </p:cNvSpPr>
          <p:nvPr/>
        </p:nvSpPr>
        <p:spPr bwMode="auto">
          <a:xfrm flipH="1">
            <a:off x="2638425" y="6087692"/>
            <a:ext cx="93663" cy="2413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8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4657775"/>
              </p:ext>
            </p:extLst>
          </p:nvPr>
        </p:nvGraphicFramePr>
        <p:xfrm>
          <a:off x="403256" y="1678784"/>
          <a:ext cx="885825" cy="519112"/>
        </p:xfrm>
        <a:graphic>
          <a:graphicData uri="http://schemas.openxmlformats.org/presentationml/2006/ole">
            <p:oleObj spid="_x0000_s113666" name="Equation" r:id="rId4" imgW="736370" imgH="482278" progId="">
              <p:embed/>
            </p:oleObj>
          </a:graphicData>
        </a:graphic>
      </p:graphicFrame>
      <p:graphicFrame>
        <p:nvGraphicFramePr>
          <p:cNvPr id="258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795293"/>
              </p:ext>
            </p:extLst>
          </p:nvPr>
        </p:nvGraphicFramePr>
        <p:xfrm>
          <a:off x="379827" y="2421276"/>
          <a:ext cx="1060450" cy="879475"/>
        </p:xfrm>
        <a:graphic>
          <a:graphicData uri="http://schemas.openxmlformats.org/presentationml/2006/ole">
            <p:oleObj spid="_x0000_s113667" name="Equation" r:id="rId5" imgW="990600" imgH="914400" progId="Equation.3">
              <p:embed/>
            </p:oleObj>
          </a:graphicData>
        </a:graphic>
      </p:graphicFrame>
      <p:graphicFrame>
        <p:nvGraphicFramePr>
          <p:cNvPr id="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489181"/>
              </p:ext>
            </p:extLst>
          </p:nvPr>
        </p:nvGraphicFramePr>
        <p:xfrm>
          <a:off x="3741387" y="3841451"/>
          <a:ext cx="1033463" cy="231775"/>
        </p:xfrm>
        <a:graphic>
          <a:graphicData uri="http://schemas.openxmlformats.org/presentationml/2006/ole">
            <p:oleObj spid="_x0000_s113668" name="Equation" r:id="rId6" imgW="965108" imgH="241415" progId="">
              <p:embed/>
            </p:oleObj>
          </a:graphicData>
        </a:graphic>
      </p:graphicFrame>
      <p:sp>
        <p:nvSpPr>
          <p:cNvPr id="324" name="Content Placeholder 2"/>
          <p:cNvSpPr txBox="1">
            <a:spLocks/>
          </p:cNvSpPr>
          <p:nvPr/>
        </p:nvSpPr>
        <p:spPr>
          <a:xfrm>
            <a:off x="5682547" y="965369"/>
            <a:ext cx="3476253" cy="26075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7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8"/>
              </a:buBlip>
              <a:defRPr sz="2000">
                <a:solidFill>
                  <a:srgbClr val="990099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9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en-US" sz="1400" dirty="0" smtClean="0"/>
              <a:t>Injection: multi-turn 6D painting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0.22-0.25 </a:t>
            </a:r>
            <a:r>
              <a:rPr lang="en-US" sz="1200" dirty="0" err="1" smtClean="0">
                <a:solidFill>
                  <a:srgbClr val="000000"/>
                </a:solidFill>
              </a:rPr>
              <a:t>ms</a:t>
            </a:r>
            <a:r>
              <a:rPr lang="en-US" sz="1200" dirty="0" smtClean="0">
                <a:solidFill>
                  <a:srgbClr val="000000"/>
                </a:solidFill>
              </a:rPr>
              <a:t> long pulses ~180 turns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Proton single pulse charge stripping at 285 MeV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Ion 28-pulse drag-and-cool stacking at ~100 MeV/u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Ion energies scaled by mas-to</a:t>
            </a:r>
            <a:r>
              <a:rPr lang="en-US" sz="1200" dirty="0">
                <a:solidFill>
                  <a:srgbClr val="000000"/>
                </a:solidFill>
              </a:rPr>
              <a:t>-</a:t>
            </a:r>
            <a:r>
              <a:rPr lang="en-US" sz="1200" dirty="0" smtClean="0">
                <a:solidFill>
                  <a:srgbClr val="000000"/>
                </a:solidFill>
              </a:rPr>
              <a:t>charge ratio to preserve magnetic rigidity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 smtClean="0"/>
          </a:p>
          <a:p>
            <a:pPr lvl="1"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2682540" y="984080"/>
            <a:ext cx="1930400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err="1" smtClean="0">
                <a:cs typeface="Arial" charset="0"/>
              </a:rPr>
              <a:t>E</a:t>
            </a:r>
            <a:r>
              <a:rPr lang="en-US" sz="1200" baseline="-25000" dirty="0" err="1" smtClean="0">
                <a:cs typeface="Arial" charset="0"/>
              </a:rPr>
              <a:t>kin</a:t>
            </a:r>
            <a:r>
              <a:rPr lang="en-US" sz="1200" dirty="0" smtClean="0">
                <a:cs typeface="Arial" charset="0"/>
              </a:rPr>
              <a:t> = 285 </a:t>
            </a:r>
            <a:r>
              <a:rPr lang="en-US" sz="1200" dirty="0" err="1" smtClean="0">
                <a:cs typeface="Arial" charset="0"/>
              </a:rPr>
              <a:t>MeV</a:t>
            </a:r>
            <a:r>
              <a:rPr lang="en-US" sz="1200" dirty="0" smtClean="0">
                <a:cs typeface="Arial" charset="0"/>
              </a:rPr>
              <a:t> – 8  </a:t>
            </a:r>
            <a:r>
              <a:rPr lang="en-US" sz="1200" dirty="0" err="1" smtClean="0">
                <a:cs typeface="Arial" charset="0"/>
              </a:rPr>
              <a:t>GeV</a:t>
            </a:r>
            <a:endParaRPr lang="en-US" sz="1200" dirty="0">
              <a:cs typeface="Arial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5397" y="939798"/>
            <a:ext cx="2140168" cy="44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200" dirty="0" smtClean="0">
                <a:cs typeface="Arial" charset="0"/>
              </a:rPr>
              <a:t>Ring </a:t>
            </a:r>
            <a:r>
              <a:rPr lang="en-US" sz="1200" dirty="0">
                <a:cs typeface="Arial" charset="0"/>
              </a:rPr>
              <a:t>circumference: </a:t>
            </a:r>
            <a:r>
              <a:rPr lang="en-US" sz="1200" dirty="0"/>
              <a:t> </a:t>
            </a:r>
            <a:r>
              <a:rPr lang="en-US" sz="1200" dirty="0" smtClean="0"/>
              <a:t>273 </a:t>
            </a:r>
            <a:r>
              <a:rPr lang="en-US" sz="1200" dirty="0" smtClean="0">
                <a:cs typeface="Arial" charset="0"/>
              </a:rPr>
              <a:t>m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200" dirty="0" smtClean="0">
                <a:cs typeface="Arial" charset="0"/>
              </a:rPr>
              <a:t> (≈ 2200/8)</a:t>
            </a:r>
            <a:endParaRPr lang="en-US" sz="1200" dirty="0">
              <a:cs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70946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951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7236">
            <a:off x="1061485" y="3700381"/>
            <a:ext cx="2692062" cy="97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5" name="Straight Arrow Connector 264"/>
          <p:cNvCxnSpPr/>
          <p:nvPr/>
        </p:nvCxnSpPr>
        <p:spPr bwMode="auto">
          <a:xfrm flipV="1">
            <a:off x="2384172" y="3499788"/>
            <a:ext cx="143" cy="21391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978865" y="890444"/>
            <a:ext cx="7031038" cy="2624138"/>
            <a:chOff x="660" y="983"/>
            <a:chExt cx="4429" cy="1653"/>
          </a:xfrm>
        </p:grpSpPr>
        <p:sp>
          <p:nvSpPr>
            <p:cNvPr id="2508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661" y="983"/>
              <a:ext cx="4392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87" name="Rectangle 7"/>
            <p:cNvSpPr>
              <a:spLocks noChangeArrowheads="1"/>
            </p:cNvSpPr>
            <p:nvPr/>
          </p:nvSpPr>
          <p:spPr bwMode="auto">
            <a:xfrm>
              <a:off x="661" y="983"/>
              <a:ext cx="4392" cy="1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88" name="Rectangle 8"/>
            <p:cNvSpPr>
              <a:spLocks noChangeArrowheads="1"/>
            </p:cNvSpPr>
            <p:nvPr/>
          </p:nvSpPr>
          <p:spPr bwMode="auto">
            <a:xfrm>
              <a:off x="733" y="1127"/>
              <a:ext cx="4248" cy="13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89" name="Rectangle 9"/>
            <p:cNvSpPr>
              <a:spLocks noChangeArrowheads="1"/>
            </p:cNvSpPr>
            <p:nvPr/>
          </p:nvSpPr>
          <p:spPr bwMode="auto">
            <a:xfrm>
              <a:off x="4729" y="2495"/>
              <a:ext cx="30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8.76306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0" name="Rectangle 10"/>
            <p:cNvSpPr>
              <a:spLocks noChangeArrowheads="1"/>
            </p:cNvSpPr>
            <p:nvPr/>
          </p:nvSpPr>
          <p:spPr bwMode="auto">
            <a:xfrm>
              <a:off x="733" y="2495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2" name="Rectangle 12"/>
            <p:cNvSpPr>
              <a:spLocks noChangeArrowheads="1"/>
            </p:cNvSpPr>
            <p:nvPr/>
          </p:nvSpPr>
          <p:spPr bwMode="auto">
            <a:xfrm>
              <a:off x="781" y="1061"/>
              <a:ext cx="48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3" name="Rectangle 13"/>
            <p:cNvSpPr>
              <a:spLocks noChangeArrowheads="1"/>
            </p:cNvSpPr>
            <p:nvPr/>
          </p:nvSpPr>
          <p:spPr bwMode="auto">
            <a:xfrm rot="16200000">
              <a:off x="652" y="1088"/>
              <a:ext cx="12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4" name="Rectangle 14"/>
            <p:cNvSpPr>
              <a:spLocks noChangeArrowheads="1"/>
            </p:cNvSpPr>
            <p:nvPr/>
          </p:nvSpPr>
          <p:spPr bwMode="auto">
            <a:xfrm rot="16200000">
              <a:off x="672" y="2399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5" name="Rectangle 15"/>
            <p:cNvSpPr>
              <a:spLocks noChangeArrowheads="1"/>
            </p:cNvSpPr>
            <p:nvPr/>
          </p:nvSpPr>
          <p:spPr bwMode="auto">
            <a:xfrm rot="16200000">
              <a:off x="4999" y="1072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6" name="Rectangle 16"/>
            <p:cNvSpPr>
              <a:spLocks noChangeArrowheads="1"/>
            </p:cNvSpPr>
            <p:nvPr/>
          </p:nvSpPr>
          <p:spPr bwMode="auto">
            <a:xfrm rot="16200000">
              <a:off x="4999" y="2399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7" name="Rectangle 17"/>
            <p:cNvSpPr>
              <a:spLocks noChangeArrowheads="1"/>
            </p:cNvSpPr>
            <p:nvPr/>
          </p:nvSpPr>
          <p:spPr bwMode="auto">
            <a:xfrm rot="16200000">
              <a:off x="439" y="1679"/>
              <a:ext cx="54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BETA_X&amp;Y[m]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8" name="Rectangle 18"/>
            <p:cNvSpPr>
              <a:spLocks noChangeArrowheads="1"/>
            </p:cNvSpPr>
            <p:nvPr/>
          </p:nvSpPr>
          <p:spPr bwMode="auto">
            <a:xfrm rot="16200000">
              <a:off x="4783" y="1696"/>
              <a:ext cx="51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DISP_X&amp;Y[m]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899" name="Line 19"/>
            <p:cNvSpPr>
              <a:spLocks noChangeShapeType="1"/>
            </p:cNvSpPr>
            <p:nvPr/>
          </p:nvSpPr>
          <p:spPr bwMode="auto">
            <a:xfrm flipH="1">
              <a:off x="4951" y="125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0" name="Line 20"/>
            <p:cNvSpPr>
              <a:spLocks noChangeShapeType="1"/>
            </p:cNvSpPr>
            <p:nvPr/>
          </p:nvSpPr>
          <p:spPr bwMode="auto">
            <a:xfrm>
              <a:off x="733" y="125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1" name="Line 21"/>
            <p:cNvSpPr>
              <a:spLocks noChangeShapeType="1"/>
            </p:cNvSpPr>
            <p:nvPr/>
          </p:nvSpPr>
          <p:spPr bwMode="auto">
            <a:xfrm flipV="1">
              <a:off x="1153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2" name="Line 22"/>
            <p:cNvSpPr>
              <a:spLocks noChangeShapeType="1"/>
            </p:cNvSpPr>
            <p:nvPr/>
          </p:nvSpPr>
          <p:spPr bwMode="auto">
            <a:xfrm>
              <a:off x="1153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3" name="Line 23"/>
            <p:cNvSpPr>
              <a:spLocks noChangeShapeType="1"/>
            </p:cNvSpPr>
            <p:nvPr/>
          </p:nvSpPr>
          <p:spPr bwMode="auto">
            <a:xfrm flipH="1">
              <a:off x="4951" y="13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4" name="Line 24"/>
            <p:cNvSpPr>
              <a:spLocks noChangeShapeType="1"/>
            </p:cNvSpPr>
            <p:nvPr/>
          </p:nvSpPr>
          <p:spPr bwMode="auto">
            <a:xfrm>
              <a:off x="733" y="13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5" name="Line 25"/>
            <p:cNvSpPr>
              <a:spLocks noChangeShapeType="1"/>
            </p:cNvSpPr>
            <p:nvPr/>
          </p:nvSpPr>
          <p:spPr bwMode="auto">
            <a:xfrm flipV="1">
              <a:off x="1579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6" name="Line 26"/>
            <p:cNvSpPr>
              <a:spLocks noChangeShapeType="1"/>
            </p:cNvSpPr>
            <p:nvPr/>
          </p:nvSpPr>
          <p:spPr bwMode="auto">
            <a:xfrm>
              <a:off x="1579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7" name="Line 27"/>
            <p:cNvSpPr>
              <a:spLocks noChangeShapeType="1"/>
            </p:cNvSpPr>
            <p:nvPr/>
          </p:nvSpPr>
          <p:spPr bwMode="auto">
            <a:xfrm flipH="1">
              <a:off x="4951" y="15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8" name="Line 28"/>
            <p:cNvSpPr>
              <a:spLocks noChangeShapeType="1"/>
            </p:cNvSpPr>
            <p:nvPr/>
          </p:nvSpPr>
          <p:spPr bwMode="auto">
            <a:xfrm>
              <a:off x="733" y="15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09" name="Line 29"/>
            <p:cNvSpPr>
              <a:spLocks noChangeShapeType="1"/>
            </p:cNvSpPr>
            <p:nvPr/>
          </p:nvSpPr>
          <p:spPr bwMode="auto">
            <a:xfrm flipV="1">
              <a:off x="2005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0" name="Line 30"/>
            <p:cNvSpPr>
              <a:spLocks noChangeShapeType="1"/>
            </p:cNvSpPr>
            <p:nvPr/>
          </p:nvSpPr>
          <p:spPr bwMode="auto">
            <a:xfrm>
              <a:off x="2005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1" name="Line 31"/>
            <p:cNvSpPr>
              <a:spLocks noChangeShapeType="1"/>
            </p:cNvSpPr>
            <p:nvPr/>
          </p:nvSpPr>
          <p:spPr bwMode="auto">
            <a:xfrm flipH="1">
              <a:off x="4951" y="16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2" name="Line 32"/>
            <p:cNvSpPr>
              <a:spLocks noChangeShapeType="1"/>
            </p:cNvSpPr>
            <p:nvPr/>
          </p:nvSpPr>
          <p:spPr bwMode="auto">
            <a:xfrm>
              <a:off x="733" y="166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3" name="Line 33"/>
            <p:cNvSpPr>
              <a:spLocks noChangeShapeType="1"/>
            </p:cNvSpPr>
            <p:nvPr/>
          </p:nvSpPr>
          <p:spPr bwMode="auto">
            <a:xfrm flipV="1">
              <a:off x="2431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4" name="Line 34"/>
            <p:cNvSpPr>
              <a:spLocks noChangeShapeType="1"/>
            </p:cNvSpPr>
            <p:nvPr/>
          </p:nvSpPr>
          <p:spPr bwMode="auto">
            <a:xfrm>
              <a:off x="2431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5" name="Line 35"/>
            <p:cNvSpPr>
              <a:spLocks noChangeShapeType="1"/>
            </p:cNvSpPr>
            <p:nvPr/>
          </p:nvSpPr>
          <p:spPr bwMode="auto">
            <a:xfrm flipH="1">
              <a:off x="4951" y="18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6" name="Line 36"/>
            <p:cNvSpPr>
              <a:spLocks noChangeShapeType="1"/>
            </p:cNvSpPr>
            <p:nvPr/>
          </p:nvSpPr>
          <p:spPr bwMode="auto">
            <a:xfrm>
              <a:off x="733" y="18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7" name="Line 37"/>
            <p:cNvSpPr>
              <a:spLocks noChangeShapeType="1"/>
            </p:cNvSpPr>
            <p:nvPr/>
          </p:nvSpPr>
          <p:spPr bwMode="auto">
            <a:xfrm flipV="1">
              <a:off x="2857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8" name="Line 38"/>
            <p:cNvSpPr>
              <a:spLocks noChangeShapeType="1"/>
            </p:cNvSpPr>
            <p:nvPr/>
          </p:nvSpPr>
          <p:spPr bwMode="auto">
            <a:xfrm>
              <a:off x="2857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19" name="Line 39"/>
            <p:cNvSpPr>
              <a:spLocks noChangeShapeType="1"/>
            </p:cNvSpPr>
            <p:nvPr/>
          </p:nvSpPr>
          <p:spPr bwMode="auto">
            <a:xfrm flipH="1">
              <a:off x="4951" y="194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0" name="Line 40"/>
            <p:cNvSpPr>
              <a:spLocks noChangeShapeType="1"/>
            </p:cNvSpPr>
            <p:nvPr/>
          </p:nvSpPr>
          <p:spPr bwMode="auto">
            <a:xfrm>
              <a:off x="733" y="194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1" name="Line 41"/>
            <p:cNvSpPr>
              <a:spLocks noChangeShapeType="1"/>
            </p:cNvSpPr>
            <p:nvPr/>
          </p:nvSpPr>
          <p:spPr bwMode="auto">
            <a:xfrm flipV="1">
              <a:off x="3277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2" name="Line 42"/>
            <p:cNvSpPr>
              <a:spLocks noChangeShapeType="1"/>
            </p:cNvSpPr>
            <p:nvPr/>
          </p:nvSpPr>
          <p:spPr bwMode="auto">
            <a:xfrm>
              <a:off x="3277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3" name="Line 43"/>
            <p:cNvSpPr>
              <a:spLocks noChangeShapeType="1"/>
            </p:cNvSpPr>
            <p:nvPr/>
          </p:nvSpPr>
          <p:spPr bwMode="auto">
            <a:xfrm flipH="1">
              <a:off x="4951" y="207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4" name="Line 44"/>
            <p:cNvSpPr>
              <a:spLocks noChangeShapeType="1"/>
            </p:cNvSpPr>
            <p:nvPr/>
          </p:nvSpPr>
          <p:spPr bwMode="auto">
            <a:xfrm>
              <a:off x="733" y="207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5" name="Line 45"/>
            <p:cNvSpPr>
              <a:spLocks noChangeShapeType="1"/>
            </p:cNvSpPr>
            <p:nvPr/>
          </p:nvSpPr>
          <p:spPr bwMode="auto">
            <a:xfrm flipV="1">
              <a:off x="3703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6" name="Line 46"/>
            <p:cNvSpPr>
              <a:spLocks noChangeShapeType="1"/>
            </p:cNvSpPr>
            <p:nvPr/>
          </p:nvSpPr>
          <p:spPr bwMode="auto">
            <a:xfrm>
              <a:off x="3703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7" name="Line 47"/>
            <p:cNvSpPr>
              <a:spLocks noChangeShapeType="1"/>
            </p:cNvSpPr>
            <p:nvPr/>
          </p:nvSpPr>
          <p:spPr bwMode="auto">
            <a:xfrm flipH="1">
              <a:off x="4951" y="221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8" name="Line 48"/>
            <p:cNvSpPr>
              <a:spLocks noChangeShapeType="1"/>
            </p:cNvSpPr>
            <p:nvPr/>
          </p:nvSpPr>
          <p:spPr bwMode="auto">
            <a:xfrm>
              <a:off x="733" y="221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29" name="Line 49"/>
            <p:cNvSpPr>
              <a:spLocks noChangeShapeType="1"/>
            </p:cNvSpPr>
            <p:nvPr/>
          </p:nvSpPr>
          <p:spPr bwMode="auto">
            <a:xfrm flipV="1">
              <a:off x="4129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0" name="Line 50"/>
            <p:cNvSpPr>
              <a:spLocks noChangeShapeType="1"/>
            </p:cNvSpPr>
            <p:nvPr/>
          </p:nvSpPr>
          <p:spPr bwMode="auto">
            <a:xfrm>
              <a:off x="4129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1" name="Line 51"/>
            <p:cNvSpPr>
              <a:spLocks noChangeShapeType="1"/>
            </p:cNvSpPr>
            <p:nvPr/>
          </p:nvSpPr>
          <p:spPr bwMode="auto">
            <a:xfrm flipH="1">
              <a:off x="4951" y="23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2" name="Line 52"/>
            <p:cNvSpPr>
              <a:spLocks noChangeShapeType="1"/>
            </p:cNvSpPr>
            <p:nvPr/>
          </p:nvSpPr>
          <p:spPr bwMode="auto">
            <a:xfrm>
              <a:off x="733" y="23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3" name="Line 53"/>
            <p:cNvSpPr>
              <a:spLocks noChangeShapeType="1"/>
            </p:cNvSpPr>
            <p:nvPr/>
          </p:nvSpPr>
          <p:spPr bwMode="auto">
            <a:xfrm flipV="1">
              <a:off x="4555" y="24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4" name="Line 54"/>
            <p:cNvSpPr>
              <a:spLocks noChangeShapeType="1"/>
            </p:cNvSpPr>
            <p:nvPr/>
          </p:nvSpPr>
          <p:spPr bwMode="auto">
            <a:xfrm>
              <a:off x="4555" y="112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5" name="Freeform 55"/>
            <p:cNvSpPr>
              <a:spLocks/>
            </p:cNvSpPr>
            <p:nvPr/>
          </p:nvSpPr>
          <p:spPr bwMode="auto">
            <a:xfrm>
              <a:off x="733" y="1637"/>
              <a:ext cx="4248" cy="780"/>
            </a:xfrm>
            <a:custGeom>
              <a:avLst/>
              <a:gdLst/>
              <a:ahLst/>
              <a:cxnLst>
                <a:cxn ang="0">
                  <a:pos x="66" y="750"/>
                </a:cxn>
                <a:cxn ang="0">
                  <a:pos x="132" y="744"/>
                </a:cxn>
                <a:cxn ang="0">
                  <a:pos x="198" y="732"/>
                </a:cxn>
                <a:cxn ang="0">
                  <a:pos x="264" y="714"/>
                </a:cxn>
                <a:cxn ang="0">
                  <a:pos x="330" y="702"/>
                </a:cxn>
                <a:cxn ang="0">
                  <a:pos x="402" y="684"/>
                </a:cxn>
                <a:cxn ang="0">
                  <a:pos x="468" y="666"/>
                </a:cxn>
                <a:cxn ang="0">
                  <a:pos x="534" y="648"/>
                </a:cxn>
                <a:cxn ang="0">
                  <a:pos x="600" y="630"/>
                </a:cxn>
                <a:cxn ang="0">
                  <a:pos x="666" y="606"/>
                </a:cxn>
                <a:cxn ang="0">
                  <a:pos x="732" y="582"/>
                </a:cxn>
                <a:cxn ang="0">
                  <a:pos x="804" y="558"/>
                </a:cxn>
                <a:cxn ang="0">
                  <a:pos x="870" y="534"/>
                </a:cxn>
                <a:cxn ang="0">
                  <a:pos x="936" y="504"/>
                </a:cxn>
                <a:cxn ang="0">
                  <a:pos x="1002" y="474"/>
                </a:cxn>
                <a:cxn ang="0">
                  <a:pos x="1068" y="444"/>
                </a:cxn>
                <a:cxn ang="0">
                  <a:pos x="1140" y="414"/>
                </a:cxn>
                <a:cxn ang="0">
                  <a:pos x="1206" y="378"/>
                </a:cxn>
                <a:cxn ang="0">
                  <a:pos x="1272" y="342"/>
                </a:cxn>
                <a:cxn ang="0">
                  <a:pos x="1338" y="306"/>
                </a:cxn>
                <a:cxn ang="0">
                  <a:pos x="1404" y="270"/>
                </a:cxn>
                <a:cxn ang="0">
                  <a:pos x="1476" y="234"/>
                </a:cxn>
                <a:cxn ang="0">
                  <a:pos x="1542" y="192"/>
                </a:cxn>
                <a:cxn ang="0">
                  <a:pos x="1608" y="150"/>
                </a:cxn>
                <a:cxn ang="0">
                  <a:pos x="1674" y="108"/>
                </a:cxn>
                <a:cxn ang="0">
                  <a:pos x="1740" y="60"/>
                </a:cxn>
                <a:cxn ang="0">
                  <a:pos x="1806" y="18"/>
                </a:cxn>
                <a:cxn ang="0">
                  <a:pos x="1878" y="0"/>
                </a:cxn>
                <a:cxn ang="0">
                  <a:pos x="1944" y="18"/>
                </a:cxn>
                <a:cxn ang="0">
                  <a:pos x="2010" y="60"/>
                </a:cxn>
                <a:cxn ang="0">
                  <a:pos x="2076" y="102"/>
                </a:cxn>
                <a:cxn ang="0">
                  <a:pos x="2142" y="150"/>
                </a:cxn>
                <a:cxn ang="0">
                  <a:pos x="2214" y="192"/>
                </a:cxn>
                <a:cxn ang="0">
                  <a:pos x="2280" y="228"/>
                </a:cxn>
                <a:cxn ang="0">
                  <a:pos x="2346" y="270"/>
                </a:cxn>
                <a:cxn ang="0">
                  <a:pos x="2412" y="306"/>
                </a:cxn>
                <a:cxn ang="0">
                  <a:pos x="2478" y="342"/>
                </a:cxn>
                <a:cxn ang="0">
                  <a:pos x="2550" y="378"/>
                </a:cxn>
                <a:cxn ang="0">
                  <a:pos x="2616" y="408"/>
                </a:cxn>
                <a:cxn ang="0">
                  <a:pos x="2682" y="444"/>
                </a:cxn>
                <a:cxn ang="0">
                  <a:pos x="2748" y="474"/>
                </a:cxn>
                <a:cxn ang="0">
                  <a:pos x="2814" y="504"/>
                </a:cxn>
                <a:cxn ang="0">
                  <a:pos x="2886" y="528"/>
                </a:cxn>
                <a:cxn ang="0">
                  <a:pos x="2952" y="558"/>
                </a:cxn>
                <a:cxn ang="0">
                  <a:pos x="3018" y="582"/>
                </a:cxn>
                <a:cxn ang="0">
                  <a:pos x="3084" y="606"/>
                </a:cxn>
                <a:cxn ang="0">
                  <a:pos x="3150" y="624"/>
                </a:cxn>
                <a:cxn ang="0">
                  <a:pos x="3222" y="648"/>
                </a:cxn>
                <a:cxn ang="0">
                  <a:pos x="3288" y="666"/>
                </a:cxn>
                <a:cxn ang="0">
                  <a:pos x="3354" y="684"/>
                </a:cxn>
                <a:cxn ang="0">
                  <a:pos x="3420" y="702"/>
                </a:cxn>
                <a:cxn ang="0">
                  <a:pos x="3486" y="714"/>
                </a:cxn>
                <a:cxn ang="0">
                  <a:pos x="3552" y="726"/>
                </a:cxn>
                <a:cxn ang="0">
                  <a:pos x="3624" y="744"/>
                </a:cxn>
                <a:cxn ang="0">
                  <a:pos x="3690" y="750"/>
                </a:cxn>
                <a:cxn ang="0">
                  <a:pos x="3756" y="762"/>
                </a:cxn>
                <a:cxn ang="0">
                  <a:pos x="3822" y="768"/>
                </a:cxn>
                <a:cxn ang="0">
                  <a:pos x="3888" y="774"/>
                </a:cxn>
                <a:cxn ang="0">
                  <a:pos x="3960" y="780"/>
                </a:cxn>
                <a:cxn ang="0">
                  <a:pos x="4026" y="780"/>
                </a:cxn>
                <a:cxn ang="0">
                  <a:pos x="4092" y="780"/>
                </a:cxn>
                <a:cxn ang="0">
                  <a:pos x="4158" y="774"/>
                </a:cxn>
                <a:cxn ang="0">
                  <a:pos x="4224" y="762"/>
                </a:cxn>
              </a:cxnLst>
              <a:rect l="0" t="0" r="r" b="b"/>
              <a:pathLst>
                <a:path w="4248" h="780">
                  <a:moveTo>
                    <a:pt x="0" y="762"/>
                  </a:moveTo>
                  <a:lnTo>
                    <a:pt x="0" y="76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6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2" y="762"/>
                  </a:lnTo>
                  <a:lnTo>
                    <a:pt x="18" y="762"/>
                  </a:lnTo>
                  <a:lnTo>
                    <a:pt x="18" y="762"/>
                  </a:lnTo>
                  <a:lnTo>
                    <a:pt x="18" y="762"/>
                  </a:lnTo>
                  <a:lnTo>
                    <a:pt x="18" y="762"/>
                  </a:lnTo>
                  <a:lnTo>
                    <a:pt x="18" y="762"/>
                  </a:lnTo>
                  <a:lnTo>
                    <a:pt x="18" y="756"/>
                  </a:lnTo>
                  <a:lnTo>
                    <a:pt x="18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24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0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48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54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6"/>
                  </a:lnTo>
                  <a:lnTo>
                    <a:pt x="60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66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78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84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0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96" y="750"/>
                  </a:lnTo>
                  <a:lnTo>
                    <a:pt x="102" y="750"/>
                  </a:lnTo>
                  <a:lnTo>
                    <a:pt x="102" y="750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08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14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26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2" y="744"/>
                  </a:lnTo>
                  <a:lnTo>
                    <a:pt x="138" y="744"/>
                  </a:lnTo>
                  <a:lnTo>
                    <a:pt x="138" y="744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56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2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8"/>
                  </a:lnTo>
                  <a:lnTo>
                    <a:pt x="168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0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86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2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198" y="732"/>
                  </a:lnTo>
                  <a:lnTo>
                    <a:pt x="204" y="732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0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2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28" y="726"/>
                  </a:lnTo>
                  <a:lnTo>
                    <a:pt x="234" y="726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34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0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2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58" y="720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64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0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76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2" y="714"/>
                  </a:lnTo>
                  <a:lnTo>
                    <a:pt x="288" y="714"/>
                  </a:lnTo>
                  <a:lnTo>
                    <a:pt x="288" y="714"/>
                  </a:lnTo>
                  <a:lnTo>
                    <a:pt x="288" y="714"/>
                  </a:lnTo>
                  <a:lnTo>
                    <a:pt x="288" y="714"/>
                  </a:lnTo>
                  <a:lnTo>
                    <a:pt x="288" y="714"/>
                  </a:lnTo>
                  <a:lnTo>
                    <a:pt x="288" y="708"/>
                  </a:lnTo>
                  <a:lnTo>
                    <a:pt x="288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0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06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18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24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0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36" y="702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2" y="696"/>
                  </a:lnTo>
                  <a:lnTo>
                    <a:pt x="342" y="696"/>
                  </a:lnTo>
                  <a:lnTo>
                    <a:pt x="342" y="696"/>
                  </a:lnTo>
                  <a:lnTo>
                    <a:pt x="342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54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0" y="696"/>
                  </a:lnTo>
                  <a:lnTo>
                    <a:pt x="366" y="696"/>
                  </a:lnTo>
                  <a:lnTo>
                    <a:pt x="366" y="696"/>
                  </a:lnTo>
                  <a:lnTo>
                    <a:pt x="366" y="696"/>
                  </a:lnTo>
                  <a:lnTo>
                    <a:pt x="366" y="696"/>
                  </a:lnTo>
                  <a:lnTo>
                    <a:pt x="366" y="690"/>
                  </a:lnTo>
                  <a:lnTo>
                    <a:pt x="366" y="690"/>
                  </a:lnTo>
                  <a:lnTo>
                    <a:pt x="366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2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84" y="690"/>
                  </a:lnTo>
                  <a:lnTo>
                    <a:pt x="390" y="690"/>
                  </a:lnTo>
                  <a:lnTo>
                    <a:pt x="390" y="690"/>
                  </a:lnTo>
                  <a:lnTo>
                    <a:pt x="390" y="690"/>
                  </a:lnTo>
                  <a:lnTo>
                    <a:pt x="390" y="690"/>
                  </a:lnTo>
                  <a:lnTo>
                    <a:pt x="390" y="690"/>
                  </a:lnTo>
                  <a:lnTo>
                    <a:pt x="390" y="684"/>
                  </a:lnTo>
                  <a:lnTo>
                    <a:pt x="390" y="684"/>
                  </a:lnTo>
                  <a:lnTo>
                    <a:pt x="390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08" y="684"/>
                  </a:lnTo>
                  <a:lnTo>
                    <a:pt x="414" y="684"/>
                  </a:lnTo>
                  <a:lnTo>
                    <a:pt x="414" y="684"/>
                  </a:lnTo>
                  <a:lnTo>
                    <a:pt x="414" y="684"/>
                  </a:lnTo>
                  <a:lnTo>
                    <a:pt x="414" y="684"/>
                  </a:lnTo>
                  <a:lnTo>
                    <a:pt x="414" y="678"/>
                  </a:lnTo>
                  <a:lnTo>
                    <a:pt x="414" y="678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0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8" y="678"/>
                  </a:lnTo>
                  <a:lnTo>
                    <a:pt x="438" y="678"/>
                  </a:lnTo>
                  <a:lnTo>
                    <a:pt x="438" y="678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44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0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56" y="672"/>
                  </a:lnTo>
                  <a:lnTo>
                    <a:pt x="462" y="672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2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74" y="666"/>
                  </a:lnTo>
                  <a:lnTo>
                    <a:pt x="480" y="666"/>
                  </a:lnTo>
                  <a:lnTo>
                    <a:pt x="480" y="666"/>
                  </a:lnTo>
                  <a:lnTo>
                    <a:pt x="480" y="666"/>
                  </a:lnTo>
                  <a:lnTo>
                    <a:pt x="480" y="666"/>
                  </a:lnTo>
                  <a:lnTo>
                    <a:pt x="480" y="666"/>
                  </a:lnTo>
                  <a:lnTo>
                    <a:pt x="480" y="660"/>
                  </a:lnTo>
                  <a:lnTo>
                    <a:pt x="480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86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2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504" y="660"/>
                  </a:lnTo>
                  <a:lnTo>
                    <a:pt x="504" y="660"/>
                  </a:lnTo>
                  <a:lnTo>
                    <a:pt x="504" y="654"/>
                  </a:lnTo>
                  <a:lnTo>
                    <a:pt x="504" y="654"/>
                  </a:lnTo>
                  <a:lnTo>
                    <a:pt x="504" y="654"/>
                  </a:lnTo>
                  <a:lnTo>
                    <a:pt x="504" y="654"/>
                  </a:lnTo>
                  <a:lnTo>
                    <a:pt x="504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0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16" y="654"/>
                  </a:lnTo>
                  <a:lnTo>
                    <a:pt x="522" y="654"/>
                  </a:lnTo>
                  <a:lnTo>
                    <a:pt x="522" y="654"/>
                  </a:lnTo>
                  <a:lnTo>
                    <a:pt x="522" y="654"/>
                  </a:lnTo>
                  <a:lnTo>
                    <a:pt x="522" y="654"/>
                  </a:lnTo>
                  <a:lnTo>
                    <a:pt x="522" y="654"/>
                  </a:lnTo>
                  <a:lnTo>
                    <a:pt x="522" y="648"/>
                  </a:lnTo>
                  <a:lnTo>
                    <a:pt x="522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28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34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6" y="648"/>
                  </a:lnTo>
                  <a:lnTo>
                    <a:pt x="546" y="648"/>
                  </a:lnTo>
                  <a:lnTo>
                    <a:pt x="546" y="642"/>
                  </a:lnTo>
                  <a:lnTo>
                    <a:pt x="546" y="642"/>
                  </a:lnTo>
                  <a:lnTo>
                    <a:pt x="546" y="642"/>
                  </a:lnTo>
                  <a:lnTo>
                    <a:pt x="546" y="642"/>
                  </a:lnTo>
                  <a:lnTo>
                    <a:pt x="546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58" y="642"/>
                  </a:lnTo>
                  <a:lnTo>
                    <a:pt x="564" y="642"/>
                  </a:lnTo>
                  <a:lnTo>
                    <a:pt x="564" y="642"/>
                  </a:lnTo>
                  <a:lnTo>
                    <a:pt x="564" y="642"/>
                  </a:lnTo>
                  <a:lnTo>
                    <a:pt x="564" y="642"/>
                  </a:lnTo>
                  <a:lnTo>
                    <a:pt x="564" y="636"/>
                  </a:lnTo>
                  <a:lnTo>
                    <a:pt x="564" y="636"/>
                  </a:lnTo>
                  <a:lnTo>
                    <a:pt x="564" y="636"/>
                  </a:lnTo>
                  <a:lnTo>
                    <a:pt x="564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0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76" y="636"/>
                  </a:lnTo>
                  <a:lnTo>
                    <a:pt x="582" y="636"/>
                  </a:lnTo>
                  <a:lnTo>
                    <a:pt x="582" y="636"/>
                  </a:lnTo>
                  <a:lnTo>
                    <a:pt x="582" y="636"/>
                  </a:lnTo>
                  <a:lnTo>
                    <a:pt x="582" y="636"/>
                  </a:lnTo>
                  <a:lnTo>
                    <a:pt x="582" y="636"/>
                  </a:lnTo>
                  <a:lnTo>
                    <a:pt x="582" y="630"/>
                  </a:lnTo>
                  <a:lnTo>
                    <a:pt x="582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88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594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0" y="630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06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2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18" y="624"/>
                  </a:lnTo>
                  <a:lnTo>
                    <a:pt x="624" y="624"/>
                  </a:lnTo>
                  <a:lnTo>
                    <a:pt x="624" y="624"/>
                  </a:lnTo>
                  <a:lnTo>
                    <a:pt x="624" y="618"/>
                  </a:lnTo>
                  <a:lnTo>
                    <a:pt x="624" y="618"/>
                  </a:lnTo>
                  <a:lnTo>
                    <a:pt x="624" y="618"/>
                  </a:lnTo>
                  <a:lnTo>
                    <a:pt x="624" y="618"/>
                  </a:lnTo>
                  <a:lnTo>
                    <a:pt x="624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42" y="612"/>
                  </a:lnTo>
                  <a:lnTo>
                    <a:pt x="642" y="612"/>
                  </a:lnTo>
                  <a:lnTo>
                    <a:pt x="642" y="612"/>
                  </a:lnTo>
                  <a:lnTo>
                    <a:pt x="642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48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54" y="612"/>
                  </a:lnTo>
                  <a:lnTo>
                    <a:pt x="660" y="612"/>
                  </a:lnTo>
                  <a:lnTo>
                    <a:pt x="660" y="612"/>
                  </a:lnTo>
                  <a:lnTo>
                    <a:pt x="660" y="606"/>
                  </a:lnTo>
                  <a:lnTo>
                    <a:pt x="660" y="606"/>
                  </a:lnTo>
                  <a:lnTo>
                    <a:pt x="660" y="606"/>
                  </a:lnTo>
                  <a:lnTo>
                    <a:pt x="660" y="606"/>
                  </a:lnTo>
                  <a:lnTo>
                    <a:pt x="660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66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2" y="606"/>
                  </a:lnTo>
                  <a:lnTo>
                    <a:pt x="678" y="606"/>
                  </a:lnTo>
                  <a:lnTo>
                    <a:pt x="678" y="606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0" y="600"/>
                  </a:lnTo>
                  <a:lnTo>
                    <a:pt x="696" y="600"/>
                  </a:lnTo>
                  <a:lnTo>
                    <a:pt x="696" y="600"/>
                  </a:lnTo>
                  <a:lnTo>
                    <a:pt x="696" y="594"/>
                  </a:lnTo>
                  <a:lnTo>
                    <a:pt x="696" y="594"/>
                  </a:lnTo>
                  <a:lnTo>
                    <a:pt x="696" y="594"/>
                  </a:lnTo>
                  <a:lnTo>
                    <a:pt x="696" y="594"/>
                  </a:lnTo>
                  <a:lnTo>
                    <a:pt x="696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08" y="594"/>
                  </a:lnTo>
                  <a:lnTo>
                    <a:pt x="714" y="594"/>
                  </a:lnTo>
                  <a:lnTo>
                    <a:pt x="714" y="594"/>
                  </a:lnTo>
                  <a:lnTo>
                    <a:pt x="714" y="588"/>
                  </a:lnTo>
                  <a:lnTo>
                    <a:pt x="714" y="588"/>
                  </a:lnTo>
                  <a:lnTo>
                    <a:pt x="714" y="588"/>
                  </a:lnTo>
                  <a:lnTo>
                    <a:pt x="714" y="588"/>
                  </a:lnTo>
                  <a:lnTo>
                    <a:pt x="714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0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26" y="588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2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44" y="576"/>
                  </a:lnTo>
                  <a:lnTo>
                    <a:pt x="744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0"/>
                  </a:lnTo>
                  <a:lnTo>
                    <a:pt x="762" y="570"/>
                  </a:lnTo>
                  <a:lnTo>
                    <a:pt x="762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68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74" y="570"/>
                  </a:lnTo>
                  <a:lnTo>
                    <a:pt x="780" y="570"/>
                  </a:lnTo>
                  <a:lnTo>
                    <a:pt x="780" y="570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86" y="564"/>
                  </a:lnTo>
                  <a:lnTo>
                    <a:pt x="792" y="564"/>
                  </a:lnTo>
                  <a:lnTo>
                    <a:pt x="792" y="564"/>
                  </a:lnTo>
                  <a:lnTo>
                    <a:pt x="792" y="564"/>
                  </a:lnTo>
                  <a:lnTo>
                    <a:pt x="792" y="564"/>
                  </a:lnTo>
                  <a:lnTo>
                    <a:pt x="792" y="564"/>
                  </a:lnTo>
                  <a:lnTo>
                    <a:pt x="792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798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04" y="558"/>
                  </a:lnTo>
                  <a:lnTo>
                    <a:pt x="810" y="558"/>
                  </a:lnTo>
                  <a:lnTo>
                    <a:pt x="810" y="558"/>
                  </a:lnTo>
                  <a:lnTo>
                    <a:pt x="810" y="558"/>
                  </a:lnTo>
                  <a:lnTo>
                    <a:pt x="810" y="558"/>
                  </a:lnTo>
                  <a:lnTo>
                    <a:pt x="810" y="552"/>
                  </a:lnTo>
                  <a:lnTo>
                    <a:pt x="810" y="552"/>
                  </a:lnTo>
                  <a:lnTo>
                    <a:pt x="810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16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2" y="552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28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34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0" y="540"/>
                  </a:lnTo>
                  <a:lnTo>
                    <a:pt x="840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46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2" y="540"/>
                  </a:lnTo>
                  <a:lnTo>
                    <a:pt x="858" y="540"/>
                  </a:lnTo>
                  <a:lnTo>
                    <a:pt x="858" y="540"/>
                  </a:lnTo>
                  <a:lnTo>
                    <a:pt x="858" y="534"/>
                  </a:lnTo>
                  <a:lnTo>
                    <a:pt x="858" y="534"/>
                  </a:lnTo>
                  <a:lnTo>
                    <a:pt x="858" y="534"/>
                  </a:lnTo>
                  <a:lnTo>
                    <a:pt x="858" y="534"/>
                  </a:lnTo>
                  <a:lnTo>
                    <a:pt x="858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64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34"/>
                  </a:lnTo>
                  <a:lnTo>
                    <a:pt x="870" y="528"/>
                  </a:lnTo>
                  <a:lnTo>
                    <a:pt x="870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76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2" y="528"/>
                  </a:lnTo>
                  <a:lnTo>
                    <a:pt x="888" y="528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88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894" y="522"/>
                  </a:lnTo>
                  <a:lnTo>
                    <a:pt x="900" y="522"/>
                  </a:lnTo>
                  <a:lnTo>
                    <a:pt x="900" y="522"/>
                  </a:lnTo>
                  <a:lnTo>
                    <a:pt x="900" y="522"/>
                  </a:lnTo>
                  <a:lnTo>
                    <a:pt x="900" y="522"/>
                  </a:lnTo>
                  <a:lnTo>
                    <a:pt x="900" y="516"/>
                  </a:lnTo>
                  <a:lnTo>
                    <a:pt x="900" y="516"/>
                  </a:lnTo>
                  <a:lnTo>
                    <a:pt x="900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06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2" y="516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24" y="510"/>
                  </a:lnTo>
                  <a:lnTo>
                    <a:pt x="930" y="510"/>
                  </a:lnTo>
                  <a:lnTo>
                    <a:pt x="930" y="510"/>
                  </a:lnTo>
                  <a:lnTo>
                    <a:pt x="930" y="510"/>
                  </a:lnTo>
                  <a:lnTo>
                    <a:pt x="930" y="504"/>
                  </a:lnTo>
                  <a:lnTo>
                    <a:pt x="930" y="504"/>
                  </a:lnTo>
                  <a:lnTo>
                    <a:pt x="930" y="504"/>
                  </a:lnTo>
                  <a:lnTo>
                    <a:pt x="930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36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504"/>
                  </a:lnTo>
                  <a:lnTo>
                    <a:pt x="942" y="498"/>
                  </a:lnTo>
                  <a:lnTo>
                    <a:pt x="942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48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60" y="498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0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72" y="492"/>
                  </a:lnTo>
                  <a:lnTo>
                    <a:pt x="972" y="492"/>
                  </a:lnTo>
                  <a:lnTo>
                    <a:pt x="972" y="492"/>
                  </a:lnTo>
                  <a:lnTo>
                    <a:pt x="972" y="486"/>
                  </a:lnTo>
                  <a:lnTo>
                    <a:pt x="972" y="486"/>
                  </a:lnTo>
                  <a:lnTo>
                    <a:pt x="972" y="486"/>
                  </a:lnTo>
                  <a:lnTo>
                    <a:pt x="972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78" y="486"/>
                  </a:lnTo>
                  <a:lnTo>
                    <a:pt x="984" y="486"/>
                  </a:lnTo>
                  <a:lnTo>
                    <a:pt x="984" y="486"/>
                  </a:lnTo>
                  <a:lnTo>
                    <a:pt x="984" y="486"/>
                  </a:lnTo>
                  <a:lnTo>
                    <a:pt x="984" y="486"/>
                  </a:lnTo>
                  <a:lnTo>
                    <a:pt x="984" y="486"/>
                  </a:lnTo>
                  <a:lnTo>
                    <a:pt x="984" y="480"/>
                  </a:lnTo>
                  <a:lnTo>
                    <a:pt x="984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0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80"/>
                  </a:lnTo>
                  <a:lnTo>
                    <a:pt x="996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2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08" y="474"/>
                  </a:lnTo>
                  <a:lnTo>
                    <a:pt x="1014" y="474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14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0" y="468"/>
                  </a:lnTo>
                  <a:lnTo>
                    <a:pt x="1026" y="468"/>
                  </a:lnTo>
                  <a:lnTo>
                    <a:pt x="1026" y="468"/>
                  </a:lnTo>
                  <a:lnTo>
                    <a:pt x="1026" y="468"/>
                  </a:lnTo>
                  <a:lnTo>
                    <a:pt x="1026" y="462"/>
                  </a:lnTo>
                  <a:lnTo>
                    <a:pt x="1026" y="462"/>
                  </a:lnTo>
                  <a:lnTo>
                    <a:pt x="1026" y="462"/>
                  </a:lnTo>
                  <a:lnTo>
                    <a:pt x="1026" y="462"/>
                  </a:lnTo>
                  <a:lnTo>
                    <a:pt x="1026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2" y="462"/>
                  </a:lnTo>
                  <a:lnTo>
                    <a:pt x="1038" y="462"/>
                  </a:lnTo>
                  <a:lnTo>
                    <a:pt x="1038" y="462"/>
                  </a:lnTo>
                  <a:lnTo>
                    <a:pt x="1038" y="462"/>
                  </a:lnTo>
                  <a:lnTo>
                    <a:pt x="1038" y="456"/>
                  </a:lnTo>
                  <a:lnTo>
                    <a:pt x="1038" y="456"/>
                  </a:lnTo>
                  <a:lnTo>
                    <a:pt x="1038" y="456"/>
                  </a:lnTo>
                  <a:lnTo>
                    <a:pt x="1038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50" y="456"/>
                  </a:lnTo>
                  <a:lnTo>
                    <a:pt x="1050" y="456"/>
                  </a:lnTo>
                  <a:lnTo>
                    <a:pt x="1050" y="456"/>
                  </a:lnTo>
                  <a:lnTo>
                    <a:pt x="1050" y="456"/>
                  </a:lnTo>
                  <a:lnTo>
                    <a:pt x="1050" y="450"/>
                  </a:lnTo>
                  <a:lnTo>
                    <a:pt x="1050" y="450"/>
                  </a:lnTo>
                  <a:lnTo>
                    <a:pt x="1050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56" y="450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62" y="444"/>
                  </a:lnTo>
                  <a:lnTo>
                    <a:pt x="1062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44"/>
                  </a:lnTo>
                  <a:lnTo>
                    <a:pt x="1074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0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86" y="438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098" y="432"/>
                  </a:lnTo>
                  <a:lnTo>
                    <a:pt x="1104" y="432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0" y="426"/>
                  </a:lnTo>
                  <a:lnTo>
                    <a:pt x="1116" y="426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16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2" y="420"/>
                  </a:lnTo>
                  <a:lnTo>
                    <a:pt x="1128" y="420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28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34" y="414"/>
                  </a:lnTo>
                  <a:lnTo>
                    <a:pt x="1140" y="414"/>
                  </a:lnTo>
                  <a:lnTo>
                    <a:pt x="1140" y="414"/>
                  </a:lnTo>
                  <a:lnTo>
                    <a:pt x="1140" y="408"/>
                  </a:lnTo>
                  <a:lnTo>
                    <a:pt x="1140" y="408"/>
                  </a:lnTo>
                  <a:lnTo>
                    <a:pt x="1140" y="408"/>
                  </a:lnTo>
                  <a:lnTo>
                    <a:pt x="1140" y="408"/>
                  </a:lnTo>
                  <a:lnTo>
                    <a:pt x="1140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52" y="408"/>
                  </a:lnTo>
                  <a:lnTo>
                    <a:pt x="1152" y="408"/>
                  </a:lnTo>
                  <a:lnTo>
                    <a:pt x="1152" y="402"/>
                  </a:lnTo>
                  <a:lnTo>
                    <a:pt x="1152" y="402"/>
                  </a:lnTo>
                  <a:lnTo>
                    <a:pt x="1152" y="402"/>
                  </a:lnTo>
                  <a:lnTo>
                    <a:pt x="1152" y="402"/>
                  </a:lnTo>
                  <a:lnTo>
                    <a:pt x="1152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58" y="402"/>
                  </a:lnTo>
                  <a:lnTo>
                    <a:pt x="1164" y="402"/>
                  </a:lnTo>
                  <a:lnTo>
                    <a:pt x="1164" y="402"/>
                  </a:lnTo>
                  <a:lnTo>
                    <a:pt x="1164" y="402"/>
                  </a:lnTo>
                  <a:lnTo>
                    <a:pt x="1164" y="396"/>
                  </a:lnTo>
                  <a:lnTo>
                    <a:pt x="1164" y="396"/>
                  </a:lnTo>
                  <a:lnTo>
                    <a:pt x="1164" y="396"/>
                  </a:lnTo>
                  <a:lnTo>
                    <a:pt x="1164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0" y="396"/>
                  </a:lnTo>
                  <a:lnTo>
                    <a:pt x="1176" y="396"/>
                  </a:lnTo>
                  <a:lnTo>
                    <a:pt x="1176" y="396"/>
                  </a:lnTo>
                  <a:lnTo>
                    <a:pt x="1176" y="396"/>
                  </a:lnTo>
                  <a:lnTo>
                    <a:pt x="1176" y="390"/>
                  </a:lnTo>
                  <a:lnTo>
                    <a:pt x="1176" y="390"/>
                  </a:lnTo>
                  <a:lnTo>
                    <a:pt x="1176" y="390"/>
                  </a:lnTo>
                  <a:lnTo>
                    <a:pt x="1176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2" y="390"/>
                  </a:lnTo>
                  <a:lnTo>
                    <a:pt x="1188" y="390"/>
                  </a:lnTo>
                  <a:lnTo>
                    <a:pt x="1188" y="390"/>
                  </a:lnTo>
                  <a:lnTo>
                    <a:pt x="1188" y="390"/>
                  </a:lnTo>
                  <a:lnTo>
                    <a:pt x="1188" y="384"/>
                  </a:lnTo>
                  <a:lnTo>
                    <a:pt x="1188" y="384"/>
                  </a:lnTo>
                  <a:lnTo>
                    <a:pt x="1188" y="384"/>
                  </a:lnTo>
                  <a:lnTo>
                    <a:pt x="1188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194" y="384"/>
                  </a:lnTo>
                  <a:lnTo>
                    <a:pt x="1200" y="384"/>
                  </a:lnTo>
                  <a:lnTo>
                    <a:pt x="1200" y="384"/>
                  </a:lnTo>
                  <a:lnTo>
                    <a:pt x="1200" y="378"/>
                  </a:lnTo>
                  <a:lnTo>
                    <a:pt x="1200" y="378"/>
                  </a:lnTo>
                  <a:lnTo>
                    <a:pt x="1200" y="378"/>
                  </a:lnTo>
                  <a:lnTo>
                    <a:pt x="1200" y="378"/>
                  </a:lnTo>
                  <a:lnTo>
                    <a:pt x="1200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06" y="378"/>
                  </a:lnTo>
                  <a:lnTo>
                    <a:pt x="1212" y="378"/>
                  </a:lnTo>
                  <a:lnTo>
                    <a:pt x="1212" y="378"/>
                  </a:lnTo>
                  <a:lnTo>
                    <a:pt x="1212" y="372"/>
                  </a:lnTo>
                  <a:lnTo>
                    <a:pt x="1212" y="372"/>
                  </a:lnTo>
                  <a:lnTo>
                    <a:pt x="1212" y="372"/>
                  </a:lnTo>
                  <a:lnTo>
                    <a:pt x="1212" y="372"/>
                  </a:lnTo>
                  <a:lnTo>
                    <a:pt x="1212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18" y="372"/>
                  </a:lnTo>
                  <a:lnTo>
                    <a:pt x="1224" y="372"/>
                  </a:lnTo>
                  <a:lnTo>
                    <a:pt x="1224" y="372"/>
                  </a:lnTo>
                  <a:lnTo>
                    <a:pt x="1224" y="366"/>
                  </a:lnTo>
                  <a:lnTo>
                    <a:pt x="1224" y="366"/>
                  </a:lnTo>
                  <a:lnTo>
                    <a:pt x="1224" y="366"/>
                  </a:lnTo>
                  <a:lnTo>
                    <a:pt x="1224" y="366"/>
                  </a:lnTo>
                  <a:lnTo>
                    <a:pt x="1224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0" y="366"/>
                  </a:lnTo>
                  <a:lnTo>
                    <a:pt x="1236" y="366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36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2" y="360"/>
                  </a:lnTo>
                  <a:lnTo>
                    <a:pt x="1248" y="360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48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60" y="354"/>
                  </a:lnTo>
                  <a:lnTo>
                    <a:pt x="1260" y="348"/>
                  </a:lnTo>
                  <a:lnTo>
                    <a:pt x="1260" y="348"/>
                  </a:lnTo>
                  <a:lnTo>
                    <a:pt x="1260" y="348"/>
                  </a:lnTo>
                  <a:lnTo>
                    <a:pt x="1260" y="348"/>
                  </a:lnTo>
                  <a:lnTo>
                    <a:pt x="1260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66" y="348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2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42"/>
                  </a:lnTo>
                  <a:lnTo>
                    <a:pt x="1278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84" y="336"/>
                  </a:lnTo>
                  <a:lnTo>
                    <a:pt x="1290" y="336"/>
                  </a:lnTo>
                  <a:lnTo>
                    <a:pt x="1290" y="336"/>
                  </a:lnTo>
                  <a:lnTo>
                    <a:pt x="1290" y="336"/>
                  </a:lnTo>
                  <a:lnTo>
                    <a:pt x="1290" y="336"/>
                  </a:lnTo>
                  <a:lnTo>
                    <a:pt x="1290" y="336"/>
                  </a:lnTo>
                  <a:lnTo>
                    <a:pt x="1290" y="330"/>
                  </a:lnTo>
                  <a:lnTo>
                    <a:pt x="1290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296" y="330"/>
                  </a:lnTo>
                  <a:lnTo>
                    <a:pt x="1302" y="330"/>
                  </a:lnTo>
                  <a:lnTo>
                    <a:pt x="1302" y="330"/>
                  </a:lnTo>
                  <a:lnTo>
                    <a:pt x="1302" y="330"/>
                  </a:lnTo>
                  <a:lnTo>
                    <a:pt x="1302" y="330"/>
                  </a:lnTo>
                  <a:lnTo>
                    <a:pt x="1302" y="324"/>
                  </a:lnTo>
                  <a:lnTo>
                    <a:pt x="1302" y="324"/>
                  </a:lnTo>
                  <a:lnTo>
                    <a:pt x="1302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08" y="324"/>
                  </a:lnTo>
                  <a:lnTo>
                    <a:pt x="1314" y="324"/>
                  </a:lnTo>
                  <a:lnTo>
                    <a:pt x="1314" y="324"/>
                  </a:lnTo>
                  <a:lnTo>
                    <a:pt x="1314" y="324"/>
                  </a:lnTo>
                  <a:lnTo>
                    <a:pt x="1314" y="318"/>
                  </a:lnTo>
                  <a:lnTo>
                    <a:pt x="1314" y="318"/>
                  </a:lnTo>
                  <a:lnTo>
                    <a:pt x="1314" y="318"/>
                  </a:lnTo>
                  <a:lnTo>
                    <a:pt x="1314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0" y="318"/>
                  </a:lnTo>
                  <a:lnTo>
                    <a:pt x="1326" y="318"/>
                  </a:lnTo>
                  <a:lnTo>
                    <a:pt x="1326" y="318"/>
                  </a:lnTo>
                  <a:lnTo>
                    <a:pt x="1326" y="318"/>
                  </a:lnTo>
                  <a:lnTo>
                    <a:pt x="1326" y="312"/>
                  </a:lnTo>
                  <a:lnTo>
                    <a:pt x="1326" y="312"/>
                  </a:lnTo>
                  <a:lnTo>
                    <a:pt x="1326" y="312"/>
                  </a:lnTo>
                  <a:lnTo>
                    <a:pt x="1326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2" y="312"/>
                  </a:lnTo>
                  <a:lnTo>
                    <a:pt x="1338" y="312"/>
                  </a:lnTo>
                  <a:lnTo>
                    <a:pt x="1338" y="312"/>
                  </a:lnTo>
                  <a:lnTo>
                    <a:pt x="1338" y="306"/>
                  </a:lnTo>
                  <a:lnTo>
                    <a:pt x="1338" y="306"/>
                  </a:lnTo>
                  <a:lnTo>
                    <a:pt x="1338" y="306"/>
                  </a:lnTo>
                  <a:lnTo>
                    <a:pt x="1338" y="306"/>
                  </a:lnTo>
                  <a:lnTo>
                    <a:pt x="1338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44" y="306"/>
                  </a:lnTo>
                  <a:lnTo>
                    <a:pt x="1350" y="306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0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300"/>
                  </a:lnTo>
                  <a:lnTo>
                    <a:pt x="1356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2" y="294"/>
                  </a:lnTo>
                  <a:lnTo>
                    <a:pt x="1368" y="294"/>
                  </a:lnTo>
                  <a:lnTo>
                    <a:pt x="1368" y="294"/>
                  </a:lnTo>
                  <a:lnTo>
                    <a:pt x="1368" y="294"/>
                  </a:lnTo>
                  <a:lnTo>
                    <a:pt x="1368" y="294"/>
                  </a:lnTo>
                  <a:lnTo>
                    <a:pt x="1368" y="288"/>
                  </a:lnTo>
                  <a:lnTo>
                    <a:pt x="1368" y="288"/>
                  </a:lnTo>
                  <a:lnTo>
                    <a:pt x="1368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74" y="288"/>
                  </a:lnTo>
                  <a:lnTo>
                    <a:pt x="1380" y="288"/>
                  </a:lnTo>
                  <a:lnTo>
                    <a:pt x="1380" y="288"/>
                  </a:lnTo>
                  <a:lnTo>
                    <a:pt x="1380" y="288"/>
                  </a:lnTo>
                  <a:lnTo>
                    <a:pt x="1380" y="282"/>
                  </a:lnTo>
                  <a:lnTo>
                    <a:pt x="1380" y="282"/>
                  </a:lnTo>
                  <a:lnTo>
                    <a:pt x="1380" y="282"/>
                  </a:lnTo>
                  <a:lnTo>
                    <a:pt x="1380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92" y="282"/>
                  </a:lnTo>
                  <a:lnTo>
                    <a:pt x="1392" y="282"/>
                  </a:lnTo>
                  <a:lnTo>
                    <a:pt x="1392" y="276"/>
                  </a:lnTo>
                  <a:lnTo>
                    <a:pt x="1392" y="276"/>
                  </a:lnTo>
                  <a:lnTo>
                    <a:pt x="1392" y="276"/>
                  </a:lnTo>
                  <a:lnTo>
                    <a:pt x="1392" y="276"/>
                  </a:lnTo>
                  <a:lnTo>
                    <a:pt x="1392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398" y="276"/>
                  </a:lnTo>
                  <a:lnTo>
                    <a:pt x="1404" y="276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04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70"/>
                  </a:lnTo>
                  <a:lnTo>
                    <a:pt x="1410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16" y="264"/>
                  </a:lnTo>
                  <a:lnTo>
                    <a:pt x="1422" y="264"/>
                  </a:lnTo>
                  <a:lnTo>
                    <a:pt x="1422" y="264"/>
                  </a:lnTo>
                  <a:lnTo>
                    <a:pt x="1422" y="264"/>
                  </a:lnTo>
                  <a:lnTo>
                    <a:pt x="1422" y="264"/>
                  </a:lnTo>
                  <a:lnTo>
                    <a:pt x="1422" y="264"/>
                  </a:lnTo>
                  <a:lnTo>
                    <a:pt x="1422" y="258"/>
                  </a:lnTo>
                  <a:lnTo>
                    <a:pt x="1422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34" y="258"/>
                  </a:lnTo>
                  <a:lnTo>
                    <a:pt x="1434" y="258"/>
                  </a:lnTo>
                  <a:lnTo>
                    <a:pt x="1434" y="258"/>
                  </a:lnTo>
                  <a:lnTo>
                    <a:pt x="1434" y="252"/>
                  </a:lnTo>
                  <a:lnTo>
                    <a:pt x="1434" y="252"/>
                  </a:lnTo>
                  <a:lnTo>
                    <a:pt x="1434" y="252"/>
                  </a:lnTo>
                  <a:lnTo>
                    <a:pt x="1434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0" y="252"/>
                  </a:lnTo>
                  <a:lnTo>
                    <a:pt x="1446" y="252"/>
                  </a:lnTo>
                  <a:lnTo>
                    <a:pt x="1446" y="252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6"/>
                  </a:lnTo>
                  <a:lnTo>
                    <a:pt x="1452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58" y="240"/>
                  </a:lnTo>
                  <a:lnTo>
                    <a:pt x="1464" y="240"/>
                  </a:lnTo>
                  <a:lnTo>
                    <a:pt x="1464" y="240"/>
                  </a:lnTo>
                  <a:lnTo>
                    <a:pt x="1464" y="240"/>
                  </a:lnTo>
                  <a:lnTo>
                    <a:pt x="1464" y="240"/>
                  </a:lnTo>
                  <a:lnTo>
                    <a:pt x="1464" y="234"/>
                  </a:lnTo>
                  <a:lnTo>
                    <a:pt x="1464" y="234"/>
                  </a:lnTo>
                  <a:lnTo>
                    <a:pt x="1464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0" y="234"/>
                  </a:lnTo>
                  <a:lnTo>
                    <a:pt x="1476" y="234"/>
                  </a:lnTo>
                  <a:lnTo>
                    <a:pt x="1476" y="234"/>
                  </a:lnTo>
                  <a:lnTo>
                    <a:pt x="1476" y="234"/>
                  </a:lnTo>
                  <a:lnTo>
                    <a:pt x="1476" y="228"/>
                  </a:lnTo>
                  <a:lnTo>
                    <a:pt x="1476" y="228"/>
                  </a:lnTo>
                  <a:lnTo>
                    <a:pt x="1476" y="228"/>
                  </a:lnTo>
                  <a:lnTo>
                    <a:pt x="1476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8" y="228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88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22"/>
                  </a:lnTo>
                  <a:lnTo>
                    <a:pt x="1494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6" y="216"/>
                  </a:lnTo>
                  <a:lnTo>
                    <a:pt x="1506" y="216"/>
                  </a:lnTo>
                  <a:lnTo>
                    <a:pt x="1506" y="216"/>
                  </a:lnTo>
                  <a:lnTo>
                    <a:pt x="1506" y="216"/>
                  </a:lnTo>
                  <a:lnTo>
                    <a:pt x="1506" y="210"/>
                  </a:lnTo>
                  <a:lnTo>
                    <a:pt x="1506" y="210"/>
                  </a:lnTo>
                  <a:lnTo>
                    <a:pt x="1506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8" y="210"/>
                  </a:lnTo>
                  <a:lnTo>
                    <a:pt x="1518" y="210"/>
                  </a:lnTo>
                  <a:lnTo>
                    <a:pt x="1518" y="204"/>
                  </a:lnTo>
                  <a:lnTo>
                    <a:pt x="1518" y="204"/>
                  </a:lnTo>
                  <a:lnTo>
                    <a:pt x="1518" y="204"/>
                  </a:lnTo>
                  <a:lnTo>
                    <a:pt x="1518" y="204"/>
                  </a:lnTo>
                  <a:lnTo>
                    <a:pt x="1518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24" y="204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0" y="198"/>
                  </a:lnTo>
                  <a:lnTo>
                    <a:pt x="1536" y="198"/>
                  </a:lnTo>
                  <a:lnTo>
                    <a:pt x="1536" y="198"/>
                  </a:lnTo>
                  <a:lnTo>
                    <a:pt x="1536" y="198"/>
                  </a:lnTo>
                  <a:lnTo>
                    <a:pt x="1536" y="198"/>
                  </a:lnTo>
                  <a:lnTo>
                    <a:pt x="1536" y="192"/>
                  </a:lnTo>
                  <a:lnTo>
                    <a:pt x="1536" y="192"/>
                  </a:lnTo>
                  <a:lnTo>
                    <a:pt x="1536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8" y="192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48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6"/>
                  </a:lnTo>
                  <a:lnTo>
                    <a:pt x="1554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66" y="180"/>
                  </a:lnTo>
                  <a:lnTo>
                    <a:pt x="1566" y="180"/>
                  </a:lnTo>
                  <a:lnTo>
                    <a:pt x="1566" y="180"/>
                  </a:lnTo>
                  <a:lnTo>
                    <a:pt x="1566" y="174"/>
                  </a:lnTo>
                  <a:lnTo>
                    <a:pt x="1566" y="174"/>
                  </a:lnTo>
                  <a:lnTo>
                    <a:pt x="1566" y="174"/>
                  </a:lnTo>
                  <a:lnTo>
                    <a:pt x="1566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2" y="174"/>
                  </a:lnTo>
                  <a:lnTo>
                    <a:pt x="1578" y="174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78" y="168"/>
                  </a:lnTo>
                  <a:lnTo>
                    <a:pt x="1584" y="168"/>
                  </a:lnTo>
                  <a:lnTo>
                    <a:pt x="1584" y="168"/>
                  </a:lnTo>
                  <a:lnTo>
                    <a:pt x="1584" y="168"/>
                  </a:lnTo>
                  <a:lnTo>
                    <a:pt x="1584" y="168"/>
                  </a:lnTo>
                  <a:lnTo>
                    <a:pt x="1584" y="168"/>
                  </a:lnTo>
                  <a:lnTo>
                    <a:pt x="1584" y="162"/>
                  </a:lnTo>
                  <a:lnTo>
                    <a:pt x="1584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0" y="162"/>
                  </a:lnTo>
                  <a:lnTo>
                    <a:pt x="1596" y="162"/>
                  </a:lnTo>
                  <a:lnTo>
                    <a:pt x="1596" y="162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596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6"/>
                  </a:lnTo>
                  <a:lnTo>
                    <a:pt x="1602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08" y="150"/>
                  </a:lnTo>
                  <a:lnTo>
                    <a:pt x="1614" y="150"/>
                  </a:lnTo>
                  <a:lnTo>
                    <a:pt x="1614" y="150"/>
                  </a:lnTo>
                  <a:lnTo>
                    <a:pt x="1614" y="150"/>
                  </a:lnTo>
                  <a:lnTo>
                    <a:pt x="1614" y="144"/>
                  </a:lnTo>
                  <a:lnTo>
                    <a:pt x="1614" y="144"/>
                  </a:lnTo>
                  <a:lnTo>
                    <a:pt x="1614" y="144"/>
                  </a:lnTo>
                  <a:lnTo>
                    <a:pt x="1614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0" y="144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26" y="138"/>
                  </a:lnTo>
                  <a:lnTo>
                    <a:pt x="1632" y="138"/>
                  </a:lnTo>
                  <a:lnTo>
                    <a:pt x="1632" y="138"/>
                  </a:lnTo>
                  <a:lnTo>
                    <a:pt x="1632" y="138"/>
                  </a:lnTo>
                  <a:lnTo>
                    <a:pt x="1632" y="138"/>
                  </a:lnTo>
                  <a:lnTo>
                    <a:pt x="1632" y="132"/>
                  </a:lnTo>
                  <a:lnTo>
                    <a:pt x="1632" y="132"/>
                  </a:lnTo>
                  <a:lnTo>
                    <a:pt x="1632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38" y="132"/>
                  </a:lnTo>
                  <a:lnTo>
                    <a:pt x="1644" y="132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44" y="126"/>
                  </a:lnTo>
                  <a:lnTo>
                    <a:pt x="1650" y="126"/>
                  </a:lnTo>
                  <a:lnTo>
                    <a:pt x="1650" y="126"/>
                  </a:lnTo>
                  <a:lnTo>
                    <a:pt x="1650" y="126"/>
                  </a:lnTo>
                  <a:lnTo>
                    <a:pt x="1650" y="126"/>
                  </a:lnTo>
                  <a:lnTo>
                    <a:pt x="1650" y="126"/>
                  </a:lnTo>
                  <a:lnTo>
                    <a:pt x="1650" y="120"/>
                  </a:lnTo>
                  <a:lnTo>
                    <a:pt x="1650" y="120"/>
                  </a:lnTo>
                  <a:lnTo>
                    <a:pt x="1650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56" y="120"/>
                  </a:lnTo>
                  <a:lnTo>
                    <a:pt x="1662" y="120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2" y="114"/>
                  </a:lnTo>
                  <a:lnTo>
                    <a:pt x="1668" y="114"/>
                  </a:lnTo>
                  <a:lnTo>
                    <a:pt x="1668" y="114"/>
                  </a:lnTo>
                  <a:lnTo>
                    <a:pt x="1668" y="114"/>
                  </a:lnTo>
                  <a:lnTo>
                    <a:pt x="1668" y="114"/>
                  </a:lnTo>
                  <a:lnTo>
                    <a:pt x="1668" y="114"/>
                  </a:lnTo>
                  <a:lnTo>
                    <a:pt x="1668" y="108"/>
                  </a:lnTo>
                  <a:lnTo>
                    <a:pt x="1668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80" y="108"/>
                  </a:lnTo>
                  <a:lnTo>
                    <a:pt x="1680" y="108"/>
                  </a:lnTo>
                  <a:lnTo>
                    <a:pt x="1680" y="102"/>
                  </a:lnTo>
                  <a:lnTo>
                    <a:pt x="1680" y="102"/>
                  </a:lnTo>
                  <a:lnTo>
                    <a:pt x="1680" y="102"/>
                  </a:lnTo>
                  <a:lnTo>
                    <a:pt x="1680" y="102"/>
                  </a:lnTo>
                  <a:lnTo>
                    <a:pt x="1680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86" y="96"/>
                  </a:lnTo>
                  <a:lnTo>
                    <a:pt x="1686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2" y="96"/>
                  </a:lnTo>
                  <a:lnTo>
                    <a:pt x="1698" y="96"/>
                  </a:lnTo>
                  <a:lnTo>
                    <a:pt x="1698" y="96"/>
                  </a:lnTo>
                  <a:lnTo>
                    <a:pt x="1698" y="90"/>
                  </a:lnTo>
                  <a:lnTo>
                    <a:pt x="1698" y="90"/>
                  </a:lnTo>
                  <a:lnTo>
                    <a:pt x="1698" y="90"/>
                  </a:lnTo>
                  <a:lnTo>
                    <a:pt x="1698" y="90"/>
                  </a:lnTo>
                  <a:lnTo>
                    <a:pt x="1698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90"/>
                  </a:lnTo>
                  <a:lnTo>
                    <a:pt x="1704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0" y="84"/>
                  </a:lnTo>
                  <a:lnTo>
                    <a:pt x="1716" y="84"/>
                  </a:lnTo>
                  <a:lnTo>
                    <a:pt x="1716" y="84"/>
                  </a:lnTo>
                  <a:lnTo>
                    <a:pt x="1716" y="84"/>
                  </a:lnTo>
                  <a:lnTo>
                    <a:pt x="1716" y="78"/>
                  </a:lnTo>
                  <a:lnTo>
                    <a:pt x="1716" y="78"/>
                  </a:lnTo>
                  <a:lnTo>
                    <a:pt x="1716" y="78"/>
                  </a:lnTo>
                  <a:lnTo>
                    <a:pt x="1716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8"/>
                  </a:lnTo>
                  <a:lnTo>
                    <a:pt x="1722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28" y="72"/>
                  </a:lnTo>
                  <a:lnTo>
                    <a:pt x="1734" y="72"/>
                  </a:lnTo>
                  <a:lnTo>
                    <a:pt x="1734" y="72"/>
                  </a:lnTo>
                  <a:lnTo>
                    <a:pt x="1734" y="72"/>
                  </a:lnTo>
                  <a:lnTo>
                    <a:pt x="1734" y="66"/>
                  </a:lnTo>
                  <a:lnTo>
                    <a:pt x="1734" y="66"/>
                  </a:lnTo>
                  <a:lnTo>
                    <a:pt x="1734" y="66"/>
                  </a:lnTo>
                  <a:lnTo>
                    <a:pt x="1734" y="66"/>
                  </a:lnTo>
                  <a:lnTo>
                    <a:pt x="1734" y="66"/>
                  </a:lnTo>
                  <a:lnTo>
                    <a:pt x="1740" y="66"/>
                  </a:lnTo>
                  <a:lnTo>
                    <a:pt x="1740" y="66"/>
                  </a:lnTo>
                  <a:lnTo>
                    <a:pt x="1740" y="66"/>
                  </a:lnTo>
                  <a:lnTo>
                    <a:pt x="1740" y="66"/>
                  </a:lnTo>
                  <a:lnTo>
                    <a:pt x="1740" y="66"/>
                  </a:lnTo>
                  <a:lnTo>
                    <a:pt x="1740" y="60"/>
                  </a:lnTo>
                  <a:lnTo>
                    <a:pt x="174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52" y="60"/>
                  </a:lnTo>
                  <a:lnTo>
                    <a:pt x="1752" y="60"/>
                  </a:lnTo>
                  <a:lnTo>
                    <a:pt x="1752" y="54"/>
                  </a:lnTo>
                  <a:lnTo>
                    <a:pt x="1752" y="54"/>
                  </a:lnTo>
                  <a:lnTo>
                    <a:pt x="1752" y="54"/>
                  </a:lnTo>
                  <a:lnTo>
                    <a:pt x="1752" y="54"/>
                  </a:lnTo>
                  <a:lnTo>
                    <a:pt x="1752" y="54"/>
                  </a:lnTo>
                  <a:lnTo>
                    <a:pt x="1758" y="54"/>
                  </a:lnTo>
                  <a:lnTo>
                    <a:pt x="1758" y="54"/>
                  </a:lnTo>
                  <a:lnTo>
                    <a:pt x="1758" y="54"/>
                  </a:lnTo>
                  <a:lnTo>
                    <a:pt x="1758" y="54"/>
                  </a:lnTo>
                  <a:lnTo>
                    <a:pt x="1758" y="54"/>
                  </a:lnTo>
                  <a:lnTo>
                    <a:pt x="1758" y="48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64" y="48"/>
                  </a:lnTo>
                  <a:lnTo>
                    <a:pt x="1770" y="48"/>
                  </a:lnTo>
                  <a:lnTo>
                    <a:pt x="1770" y="48"/>
                  </a:lnTo>
                  <a:lnTo>
                    <a:pt x="1770" y="42"/>
                  </a:lnTo>
                  <a:lnTo>
                    <a:pt x="1770" y="42"/>
                  </a:lnTo>
                  <a:lnTo>
                    <a:pt x="1770" y="42"/>
                  </a:lnTo>
                  <a:lnTo>
                    <a:pt x="1770" y="42"/>
                  </a:lnTo>
                  <a:lnTo>
                    <a:pt x="1770" y="42"/>
                  </a:lnTo>
                  <a:lnTo>
                    <a:pt x="1776" y="42"/>
                  </a:lnTo>
                  <a:lnTo>
                    <a:pt x="1776" y="42"/>
                  </a:lnTo>
                  <a:lnTo>
                    <a:pt x="1776" y="42"/>
                  </a:lnTo>
                  <a:lnTo>
                    <a:pt x="1776" y="42"/>
                  </a:lnTo>
                  <a:lnTo>
                    <a:pt x="1776" y="42"/>
                  </a:lnTo>
                  <a:lnTo>
                    <a:pt x="1776" y="36"/>
                  </a:lnTo>
                  <a:lnTo>
                    <a:pt x="1776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2" y="36"/>
                  </a:lnTo>
                  <a:lnTo>
                    <a:pt x="1788" y="36"/>
                  </a:lnTo>
                  <a:lnTo>
                    <a:pt x="1788" y="36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88" y="30"/>
                  </a:lnTo>
                  <a:lnTo>
                    <a:pt x="1794" y="30"/>
                  </a:lnTo>
                  <a:lnTo>
                    <a:pt x="1794" y="30"/>
                  </a:lnTo>
                  <a:lnTo>
                    <a:pt x="1794" y="30"/>
                  </a:lnTo>
                  <a:lnTo>
                    <a:pt x="1794" y="30"/>
                  </a:lnTo>
                  <a:lnTo>
                    <a:pt x="1794" y="30"/>
                  </a:lnTo>
                  <a:lnTo>
                    <a:pt x="1794" y="24"/>
                  </a:lnTo>
                  <a:lnTo>
                    <a:pt x="1794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0" y="24"/>
                  </a:lnTo>
                  <a:lnTo>
                    <a:pt x="1806" y="24"/>
                  </a:lnTo>
                  <a:lnTo>
                    <a:pt x="1806" y="24"/>
                  </a:lnTo>
                  <a:lnTo>
                    <a:pt x="1806" y="24"/>
                  </a:lnTo>
                  <a:lnTo>
                    <a:pt x="1806" y="24"/>
                  </a:lnTo>
                  <a:lnTo>
                    <a:pt x="1806" y="18"/>
                  </a:lnTo>
                  <a:lnTo>
                    <a:pt x="1806" y="18"/>
                  </a:lnTo>
                  <a:lnTo>
                    <a:pt x="1806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2" y="18"/>
                  </a:lnTo>
                  <a:lnTo>
                    <a:pt x="1818" y="18"/>
                  </a:lnTo>
                  <a:lnTo>
                    <a:pt x="1818" y="18"/>
                  </a:lnTo>
                  <a:lnTo>
                    <a:pt x="1818" y="18"/>
                  </a:lnTo>
                  <a:lnTo>
                    <a:pt x="1818" y="18"/>
                  </a:lnTo>
                  <a:lnTo>
                    <a:pt x="1818" y="18"/>
                  </a:lnTo>
                  <a:lnTo>
                    <a:pt x="1818" y="12"/>
                  </a:lnTo>
                  <a:lnTo>
                    <a:pt x="1818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24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0" y="12"/>
                  </a:lnTo>
                  <a:lnTo>
                    <a:pt x="1836" y="12"/>
                  </a:lnTo>
                  <a:lnTo>
                    <a:pt x="1836" y="12"/>
                  </a:lnTo>
                  <a:lnTo>
                    <a:pt x="1836" y="12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0" y="6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2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08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14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26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2" y="12"/>
                  </a:lnTo>
                  <a:lnTo>
                    <a:pt x="1938" y="12"/>
                  </a:lnTo>
                  <a:lnTo>
                    <a:pt x="1938" y="12"/>
                  </a:lnTo>
                  <a:lnTo>
                    <a:pt x="1938" y="12"/>
                  </a:lnTo>
                  <a:lnTo>
                    <a:pt x="1938" y="18"/>
                  </a:lnTo>
                  <a:lnTo>
                    <a:pt x="1938" y="18"/>
                  </a:lnTo>
                  <a:lnTo>
                    <a:pt x="1938" y="18"/>
                  </a:lnTo>
                  <a:lnTo>
                    <a:pt x="1938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44" y="18"/>
                  </a:lnTo>
                  <a:lnTo>
                    <a:pt x="1950" y="18"/>
                  </a:lnTo>
                  <a:lnTo>
                    <a:pt x="1950" y="18"/>
                  </a:lnTo>
                  <a:lnTo>
                    <a:pt x="1950" y="18"/>
                  </a:lnTo>
                  <a:lnTo>
                    <a:pt x="1950" y="18"/>
                  </a:lnTo>
                  <a:lnTo>
                    <a:pt x="1950" y="24"/>
                  </a:lnTo>
                  <a:lnTo>
                    <a:pt x="1950" y="24"/>
                  </a:lnTo>
                  <a:lnTo>
                    <a:pt x="1950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56" y="24"/>
                  </a:lnTo>
                  <a:lnTo>
                    <a:pt x="1962" y="24"/>
                  </a:lnTo>
                  <a:lnTo>
                    <a:pt x="1962" y="24"/>
                  </a:lnTo>
                  <a:lnTo>
                    <a:pt x="1962" y="24"/>
                  </a:lnTo>
                  <a:lnTo>
                    <a:pt x="1962" y="30"/>
                  </a:lnTo>
                  <a:lnTo>
                    <a:pt x="1962" y="30"/>
                  </a:lnTo>
                  <a:lnTo>
                    <a:pt x="1962" y="30"/>
                  </a:lnTo>
                  <a:lnTo>
                    <a:pt x="1962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68" y="30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74" y="36"/>
                  </a:lnTo>
                  <a:lnTo>
                    <a:pt x="1980" y="36"/>
                  </a:lnTo>
                  <a:lnTo>
                    <a:pt x="1980" y="36"/>
                  </a:lnTo>
                  <a:lnTo>
                    <a:pt x="1980" y="36"/>
                  </a:lnTo>
                  <a:lnTo>
                    <a:pt x="1980" y="36"/>
                  </a:lnTo>
                  <a:lnTo>
                    <a:pt x="1980" y="42"/>
                  </a:lnTo>
                  <a:lnTo>
                    <a:pt x="1980" y="42"/>
                  </a:lnTo>
                  <a:lnTo>
                    <a:pt x="1980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86" y="42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2" y="48"/>
                  </a:lnTo>
                  <a:lnTo>
                    <a:pt x="1998" y="48"/>
                  </a:lnTo>
                  <a:lnTo>
                    <a:pt x="1998" y="48"/>
                  </a:lnTo>
                  <a:lnTo>
                    <a:pt x="1998" y="48"/>
                  </a:lnTo>
                  <a:lnTo>
                    <a:pt x="1998" y="54"/>
                  </a:lnTo>
                  <a:lnTo>
                    <a:pt x="1998" y="54"/>
                  </a:lnTo>
                  <a:lnTo>
                    <a:pt x="1998" y="54"/>
                  </a:lnTo>
                  <a:lnTo>
                    <a:pt x="1998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04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0" y="60"/>
                  </a:lnTo>
                  <a:lnTo>
                    <a:pt x="2016" y="60"/>
                  </a:lnTo>
                  <a:lnTo>
                    <a:pt x="2016" y="60"/>
                  </a:lnTo>
                  <a:lnTo>
                    <a:pt x="2016" y="66"/>
                  </a:lnTo>
                  <a:lnTo>
                    <a:pt x="2016" y="66"/>
                  </a:lnTo>
                  <a:lnTo>
                    <a:pt x="2016" y="66"/>
                  </a:lnTo>
                  <a:lnTo>
                    <a:pt x="2016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66"/>
                  </a:lnTo>
                  <a:lnTo>
                    <a:pt x="2022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28" y="72"/>
                  </a:lnTo>
                  <a:lnTo>
                    <a:pt x="2034" y="72"/>
                  </a:lnTo>
                  <a:lnTo>
                    <a:pt x="2034" y="72"/>
                  </a:lnTo>
                  <a:lnTo>
                    <a:pt x="2034" y="72"/>
                  </a:lnTo>
                  <a:lnTo>
                    <a:pt x="2034" y="78"/>
                  </a:lnTo>
                  <a:lnTo>
                    <a:pt x="2034" y="78"/>
                  </a:lnTo>
                  <a:lnTo>
                    <a:pt x="2034" y="78"/>
                  </a:lnTo>
                  <a:lnTo>
                    <a:pt x="2034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78"/>
                  </a:lnTo>
                  <a:lnTo>
                    <a:pt x="2040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46" y="84"/>
                  </a:lnTo>
                  <a:lnTo>
                    <a:pt x="2052" y="84"/>
                  </a:lnTo>
                  <a:lnTo>
                    <a:pt x="2052" y="84"/>
                  </a:lnTo>
                  <a:lnTo>
                    <a:pt x="2052" y="90"/>
                  </a:lnTo>
                  <a:lnTo>
                    <a:pt x="2052" y="90"/>
                  </a:lnTo>
                  <a:lnTo>
                    <a:pt x="2052" y="90"/>
                  </a:lnTo>
                  <a:lnTo>
                    <a:pt x="2052" y="90"/>
                  </a:lnTo>
                  <a:lnTo>
                    <a:pt x="2052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0"/>
                  </a:lnTo>
                  <a:lnTo>
                    <a:pt x="2058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64" y="96"/>
                  </a:lnTo>
                  <a:lnTo>
                    <a:pt x="2070" y="96"/>
                  </a:lnTo>
                  <a:lnTo>
                    <a:pt x="2070" y="96"/>
                  </a:lnTo>
                  <a:lnTo>
                    <a:pt x="2070" y="96"/>
                  </a:lnTo>
                  <a:lnTo>
                    <a:pt x="2070" y="102"/>
                  </a:lnTo>
                  <a:lnTo>
                    <a:pt x="2070" y="102"/>
                  </a:lnTo>
                  <a:lnTo>
                    <a:pt x="2070" y="102"/>
                  </a:lnTo>
                  <a:lnTo>
                    <a:pt x="2070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76" y="102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2" y="108"/>
                  </a:lnTo>
                  <a:lnTo>
                    <a:pt x="2088" y="108"/>
                  </a:lnTo>
                  <a:lnTo>
                    <a:pt x="2088" y="108"/>
                  </a:lnTo>
                  <a:lnTo>
                    <a:pt x="2088" y="108"/>
                  </a:lnTo>
                  <a:lnTo>
                    <a:pt x="2088" y="108"/>
                  </a:lnTo>
                  <a:lnTo>
                    <a:pt x="2088" y="114"/>
                  </a:lnTo>
                  <a:lnTo>
                    <a:pt x="2088" y="114"/>
                  </a:lnTo>
                  <a:lnTo>
                    <a:pt x="2088" y="114"/>
                  </a:lnTo>
                  <a:lnTo>
                    <a:pt x="2088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094" y="114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0" y="120"/>
                  </a:lnTo>
                  <a:lnTo>
                    <a:pt x="2106" y="120"/>
                  </a:lnTo>
                  <a:lnTo>
                    <a:pt x="2106" y="120"/>
                  </a:lnTo>
                  <a:lnTo>
                    <a:pt x="2106" y="120"/>
                  </a:lnTo>
                  <a:lnTo>
                    <a:pt x="2106" y="120"/>
                  </a:lnTo>
                  <a:lnTo>
                    <a:pt x="2106" y="126"/>
                  </a:lnTo>
                  <a:lnTo>
                    <a:pt x="2106" y="126"/>
                  </a:lnTo>
                  <a:lnTo>
                    <a:pt x="2106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2" y="126"/>
                  </a:lnTo>
                  <a:lnTo>
                    <a:pt x="2118" y="126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18" y="132"/>
                  </a:lnTo>
                  <a:lnTo>
                    <a:pt x="2124" y="132"/>
                  </a:lnTo>
                  <a:lnTo>
                    <a:pt x="2124" y="132"/>
                  </a:lnTo>
                  <a:lnTo>
                    <a:pt x="2124" y="132"/>
                  </a:lnTo>
                  <a:lnTo>
                    <a:pt x="2124" y="132"/>
                  </a:lnTo>
                  <a:lnTo>
                    <a:pt x="2124" y="132"/>
                  </a:lnTo>
                  <a:lnTo>
                    <a:pt x="2124" y="138"/>
                  </a:lnTo>
                  <a:lnTo>
                    <a:pt x="2124" y="138"/>
                  </a:lnTo>
                  <a:lnTo>
                    <a:pt x="2124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0" y="138"/>
                  </a:lnTo>
                  <a:lnTo>
                    <a:pt x="2136" y="138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36" y="144"/>
                  </a:lnTo>
                  <a:lnTo>
                    <a:pt x="2142" y="144"/>
                  </a:lnTo>
                  <a:lnTo>
                    <a:pt x="2142" y="144"/>
                  </a:lnTo>
                  <a:lnTo>
                    <a:pt x="2142" y="144"/>
                  </a:lnTo>
                  <a:lnTo>
                    <a:pt x="2142" y="144"/>
                  </a:lnTo>
                  <a:lnTo>
                    <a:pt x="2142" y="144"/>
                  </a:lnTo>
                  <a:lnTo>
                    <a:pt x="2142" y="150"/>
                  </a:lnTo>
                  <a:lnTo>
                    <a:pt x="2142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48" y="150"/>
                  </a:lnTo>
                  <a:lnTo>
                    <a:pt x="2154" y="150"/>
                  </a:lnTo>
                  <a:lnTo>
                    <a:pt x="2154" y="150"/>
                  </a:lnTo>
                  <a:lnTo>
                    <a:pt x="2154" y="156"/>
                  </a:lnTo>
                  <a:lnTo>
                    <a:pt x="2154" y="156"/>
                  </a:lnTo>
                  <a:lnTo>
                    <a:pt x="2154" y="156"/>
                  </a:lnTo>
                  <a:lnTo>
                    <a:pt x="2154" y="156"/>
                  </a:lnTo>
                  <a:lnTo>
                    <a:pt x="2154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0" y="156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66" y="162"/>
                  </a:lnTo>
                  <a:lnTo>
                    <a:pt x="2172" y="162"/>
                  </a:lnTo>
                  <a:lnTo>
                    <a:pt x="2172" y="162"/>
                  </a:lnTo>
                  <a:lnTo>
                    <a:pt x="2172" y="162"/>
                  </a:lnTo>
                  <a:lnTo>
                    <a:pt x="2172" y="162"/>
                  </a:lnTo>
                  <a:lnTo>
                    <a:pt x="2172" y="168"/>
                  </a:lnTo>
                  <a:lnTo>
                    <a:pt x="2172" y="168"/>
                  </a:lnTo>
                  <a:lnTo>
                    <a:pt x="2172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78" y="168"/>
                  </a:lnTo>
                  <a:lnTo>
                    <a:pt x="2184" y="168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84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74"/>
                  </a:lnTo>
                  <a:lnTo>
                    <a:pt x="2190" y="180"/>
                  </a:lnTo>
                  <a:lnTo>
                    <a:pt x="2190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196" y="180"/>
                  </a:lnTo>
                  <a:lnTo>
                    <a:pt x="2202" y="180"/>
                  </a:lnTo>
                  <a:lnTo>
                    <a:pt x="2202" y="180"/>
                  </a:lnTo>
                  <a:lnTo>
                    <a:pt x="2202" y="186"/>
                  </a:lnTo>
                  <a:lnTo>
                    <a:pt x="2202" y="186"/>
                  </a:lnTo>
                  <a:lnTo>
                    <a:pt x="2202" y="186"/>
                  </a:lnTo>
                  <a:lnTo>
                    <a:pt x="2202" y="186"/>
                  </a:lnTo>
                  <a:lnTo>
                    <a:pt x="2202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08" y="186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14" y="192"/>
                  </a:lnTo>
                  <a:lnTo>
                    <a:pt x="2220" y="192"/>
                  </a:lnTo>
                  <a:lnTo>
                    <a:pt x="2220" y="192"/>
                  </a:lnTo>
                  <a:lnTo>
                    <a:pt x="2220" y="192"/>
                  </a:lnTo>
                  <a:lnTo>
                    <a:pt x="2220" y="192"/>
                  </a:lnTo>
                  <a:lnTo>
                    <a:pt x="2220" y="198"/>
                  </a:lnTo>
                  <a:lnTo>
                    <a:pt x="2220" y="198"/>
                  </a:lnTo>
                  <a:lnTo>
                    <a:pt x="2220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26" y="198"/>
                  </a:lnTo>
                  <a:lnTo>
                    <a:pt x="2232" y="198"/>
                  </a:lnTo>
                  <a:lnTo>
                    <a:pt x="2232" y="204"/>
                  </a:lnTo>
                  <a:lnTo>
                    <a:pt x="2232" y="204"/>
                  </a:lnTo>
                  <a:lnTo>
                    <a:pt x="2232" y="204"/>
                  </a:lnTo>
                  <a:lnTo>
                    <a:pt x="2232" y="204"/>
                  </a:lnTo>
                  <a:lnTo>
                    <a:pt x="2232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38" y="204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44" y="210"/>
                  </a:lnTo>
                  <a:lnTo>
                    <a:pt x="2250" y="210"/>
                  </a:lnTo>
                  <a:lnTo>
                    <a:pt x="2250" y="210"/>
                  </a:lnTo>
                  <a:lnTo>
                    <a:pt x="2250" y="210"/>
                  </a:lnTo>
                  <a:lnTo>
                    <a:pt x="2250" y="210"/>
                  </a:lnTo>
                  <a:lnTo>
                    <a:pt x="2250" y="210"/>
                  </a:lnTo>
                  <a:lnTo>
                    <a:pt x="2250" y="216"/>
                  </a:lnTo>
                  <a:lnTo>
                    <a:pt x="2250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56" y="216"/>
                  </a:lnTo>
                  <a:lnTo>
                    <a:pt x="2262" y="216"/>
                  </a:lnTo>
                  <a:lnTo>
                    <a:pt x="2262" y="216"/>
                  </a:lnTo>
                  <a:lnTo>
                    <a:pt x="2262" y="216"/>
                  </a:lnTo>
                  <a:lnTo>
                    <a:pt x="2262" y="222"/>
                  </a:lnTo>
                  <a:lnTo>
                    <a:pt x="2262" y="222"/>
                  </a:lnTo>
                  <a:lnTo>
                    <a:pt x="2262" y="222"/>
                  </a:lnTo>
                  <a:lnTo>
                    <a:pt x="2262" y="222"/>
                  </a:lnTo>
                  <a:lnTo>
                    <a:pt x="2262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68" y="222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74" y="228"/>
                  </a:lnTo>
                  <a:lnTo>
                    <a:pt x="2280" y="228"/>
                  </a:lnTo>
                  <a:lnTo>
                    <a:pt x="2280" y="228"/>
                  </a:lnTo>
                  <a:lnTo>
                    <a:pt x="2280" y="228"/>
                  </a:lnTo>
                  <a:lnTo>
                    <a:pt x="2280" y="228"/>
                  </a:lnTo>
                  <a:lnTo>
                    <a:pt x="2280" y="228"/>
                  </a:lnTo>
                  <a:lnTo>
                    <a:pt x="2280" y="234"/>
                  </a:lnTo>
                  <a:lnTo>
                    <a:pt x="2280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86" y="234"/>
                  </a:lnTo>
                  <a:lnTo>
                    <a:pt x="2292" y="234"/>
                  </a:lnTo>
                  <a:lnTo>
                    <a:pt x="2292" y="234"/>
                  </a:lnTo>
                  <a:lnTo>
                    <a:pt x="2292" y="234"/>
                  </a:lnTo>
                  <a:lnTo>
                    <a:pt x="2292" y="234"/>
                  </a:lnTo>
                  <a:lnTo>
                    <a:pt x="2292" y="240"/>
                  </a:lnTo>
                  <a:lnTo>
                    <a:pt x="2292" y="240"/>
                  </a:lnTo>
                  <a:lnTo>
                    <a:pt x="2292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298" y="240"/>
                  </a:lnTo>
                  <a:lnTo>
                    <a:pt x="2304" y="240"/>
                  </a:lnTo>
                  <a:lnTo>
                    <a:pt x="2304" y="240"/>
                  </a:lnTo>
                  <a:lnTo>
                    <a:pt x="2304" y="246"/>
                  </a:lnTo>
                  <a:lnTo>
                    <a:pt x="2304" y="246"/>
                  </a:lnTo>
                  <a:lnTo>
                    <a:pt x="2304" y="246"/>
                  </a:lnTo>
                  <a:lnTo>
                    <a:pt x="2304" y="246"/>
                  </a:lnTo>
                  <a:lnTo>
                    <a:pt x="2304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0" y="246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16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2"/>
                  </a:lnTo>
                  <a:lnTo>
                    <a:pt x="2322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28" y="258"/>
                  </a:lnTo>
                  <a:lnTo>
                    <a:pt x="2334" y="258"/>
                  </a:lnTo>
                  <a:lnTo>
                    <a:pt x="2334" y="258"/>
                  </a:lnTo>
                  <a:lnTo>
                    <a:pt x="2334" y="258"/>
                  </a:lnTo>
                  <a:lnTo>
                    <a:pt x="2334" y="258"/>
                  </a:lnTo>
                  <a:lnTo>
                    <a:pt x="2334" y="264"/>
                  </a:lnTo>
                  <a:lnTo>
                    <a:pt x="2334" y="264"/>
                  </a:lnTo>
                  <a:lnTo>
                    <a:pt x="2334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0" y="264"/>
                  </a:lnTo>
                  <a:lnTo>
                    <a:pt x="2346" y="264"/>
                  </a:lnTo>
                  <a:lnTo>
                    <a:pt x="2346" y="264"/>
                  </a:lnTo>
                  <a:lnTo>
                    <a:pt x="2346" y="264"/>
                  </a:lnTo>
                  <a:lnTo>
                    <a:pt x="2346" y="270"/>
                  </a:lnTo>
                  <a:lnTo>
                    <a:pt x="2346" y="270"/>
                  </a:lnTo>
                  <a:lnTo>
                    <a:pt x="2346" y="270"/>
                  </a:lnTo>
                  <a:lnTo>
                    <a:pt x="2346" y="270"/>
                  </a:lnTo>
                  <a:lnTo>
                    <a:pt x="2346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58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76"/>
                  </a:lnTo>
                  <a:lnTo>
                    <a:pt x="2364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0" y="282"/>
                  </a:lnTo>
                  <a:lnTo>
                    <a:pt x="2376" y="282"/>
                  </a:lnTo>
                  <a:lnTo>
                    <a:pt x="2376" y="282"/>
                  </a:lnTo>
                  <a:lnTo>
                    <a:pt x="2376" y="282"/>
                  </a:lnTo>
                  <a:lnTo>
                    <a:pt x="2376" y="282"/>
                  </a:lnTo>
                  <a:lnTo>
                    <a:pt x="2376" y="282"/>
                  </a:lnTo>
                  <a:lnTo>
                    <a:pt x="2376" y="288"/>
                  </a:lnTo>
                  <a:lnTo>
                    <a:pt x="2376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2" y="288"/>
                  </a:lnTo>
                  <a:lnTo>
                    <a:pt x="2388" y="288"/>
                  </a:lnTo>
                  <a:lnTo>
                    <a:pt x="2388" y="288"/>
                  </a:lnTo>
                  <a:lnTo>
                    <a:pt x="2388" y="288"/>
                  </a:lnTo>
                  <a:lnTo>
                    <a:pt x="2388" y="288"/>
                  </a:lnTo>
                  <a:lnTo>
                    <a:pt x="2388" y="294"/>
                  </a:lnTo>
                  <a:lnTo>
                    <a:pt x="2388" y="294"/>
                  </a:lnTo>
                  <a:lnTo>
                    <a:pt x="2388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394" y="294"/>
                  </a:lnTo>
                  <a:lnTo>
                    <a:pt x="2400" y="294"/>
                  </a:lnTo>
                  <a:lnTo>
                    <a:pt x="2400" y="294"/>
                  </a:lnTo>
                  <a:lnTo>
                    <a:pt x="2400" y="294"/>
                  </a:lnTo>
                  <a:lnTo>
                    <a:pt x="2400" y="300"/>
                  </a:lnTo>
                  <a:lnTo>
                    <a:pt x="2400" y="300"/>
                  </a:lnTo>
                  <a:lnTo>
                    <a:pt x="2400" y="300"/>
                  </a:lnTo>
                  <a:lnTo>
                    <a:pt x="2400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06" y="300"/>
                  </a:lnTo>
                  <a:lnTo>
                    <a:pt x="2412" y="300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2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18" y="306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24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2"/>
                  </a:lnTo>
                  <a:lnTo>
                    <a:pt x="2430" y="318"/>
                  </a:lnTo>
                  <a:lnTo>
                    <a:pt x="2430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36" y="318"/>
                  </a:lnTo>
                  <a:lnTo>
                    <a:pt x="2442" y="318"/>
                  </a:lnTo>
                  <a:lnTo>
                    <a:pt x="2442" y="318"/>
                  </a:lnTo>
                  <a:lnTo>
                    <a:pt x="2442" y="318"/>
                  </a:lnTo>
                  <a:lnTo>
                    <a:pt x="2442" y="318"/>
                  </a:lnTo>
                  <a:lnTo>
                    <a:pt x="2442" y="318"/>
                  </a:lnTo>
                  <a:lnTo>
                    <a:pt x="2442" y="324"/>
                  </a:lnTo>
                  <a:lnTo>
                    <a:pt x="2442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48" y="324"/>
                  </a:lnTo>
                  <a:lnTo>
                    <a:pt x="2454" y="324"/>
                  </a:lnTo>
                  <a:lnTo>
                    <a:pt x="2454" y="324"/>
                  </a:lnTo>
                  <a:lnTo>
                    <a:pt x="2454" y="324"/>
                  </a:lnTo>
                  <a:lnTo>
                    <a:pt x="2454" y="324"/>
                  </a:lnTo>
                  <a:lnTo>
                    <a:pt x="2454" y="330"/>
                  </a:lnTo>
                  <a:lnTo>
                    <a:pt x="2454" y="330"/>
                  </a:lnTo>
                  <a:lnTo>
                    <a:pt x="2454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0" y="330"/>
                  </a:lnTo>
                  <a:lnTo>
                    <a:pt x="2466" y="330"/>
                  </a:lnTo>
                  <a:lnTo>
                    <a:pt x="2466" y="330"/>
                  </a:lnTo>
                  <a:lnTo>
                    <a:pt x="2466" y="330"/>
                  </a:lnTo>
                  <a:lnTo>
                    <a:pt x="2466" y="336"/>
                  </a:lnTo>
                  <a:lnTo>
                    <a:pt x="2466" y="336"/>
                  </a:lnTo>
                  <a:lnTo>
                    <a:pt x="2466" y="336"/>
                  </a:lnTo>
                  <a:lnTo>
                    <a:pt x="2466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2" y="336"/>
                  </a:lnTo>
                  <a:lnTo>
                    <a:pt x="2478" y="336"/>
                  </a:lnTo>
                  <a:lnTo>
                    <a:pt x="2478" y="336"/>
                  </a:lnTo>
                  <a:lnTo>
                    <a:pt x="2478" y="342"/>
                  </a:lnTo>
                  <a:lnTo>
                    <a:pt x="2478" y="342"/>
                  </a:lnTo>
                  <a:lnTo>
                    <a:pt x="2478" y="342"/>
                  </a:lnTo>
                  <a:lnTo>
                    <a:pt x="2478" y="342"/>
                  </a:lnTo>
                  <a:lnTo>
                    <a:pt x="2478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84" y="342"/>
                  </a:lnTo>
                  <a:lnTo>
                    <a:pt x="2490" y="342"/>
                  </a:lnTo>
                  <a:lnTo>
                    <a:pt x="2490" y="342"/>
                  </a:lnTo>
                  <a:lnTo>
                    <a:pt x="2490" y="348"/>
                  </a:lnTo>
                  <a:lnTo>
                    <a:pt x="2490" y="348"/>
                  </a:lnTo>
                  <a:lnTo>
                    <a:pt x="2490" y="348"/>
                  </a:lnTo>
                  <a:lnTo>
                    <a:pt x="2490" y="348"/>
                  </a:lnTo>
                  <a:lnTo>
                    <a:pt x="2490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496" y="348"/>
                  </a:lnTo>
                  <a:lnTo>
                    <a:pt x="2502" y="348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2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08" y="354"/>
                  </a:lnTo>
                  <a:lnTo>
                    <a:pt x="2514" y="354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14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0" y="360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26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66"/>
                  </a:lnTo>
                  <a:lnTo>
                    <a:pt x="2532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38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2"/>
                  </a:lnTo>
                  <a:lnTo>
                    <a:pt x="2544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0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78"/>
                  </a:lnTo>
                  <a:lnTo>
                    <a:pt x="2556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2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84"/>
                  </a:lnTo>
                  <a:lnTo>
                    <a:pt x="2568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74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0"/>
                  </a:lnTo>
                  <a:lnTo>
                    <a:pt x="2580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86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396"/>
                  </a:lnTo>
                  <a:lnTo>
                    <a:pt x="2592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598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2"/>
                  </a:lnTo>
                  <a:lnTo>
                    <a:pt x="2604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0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08"/>
                  </a:lnTo>
                  <a:lnTo>
                    <a:pt x="2616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2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28" y="414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34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0" y="420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46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2" y="426"/>
                  </a:lnTo>
                  <a:lnTo>
                    <a:pt x="2658" y="426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58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64" y="432"/>
                  </a:lnTo>
                  <a:lnTo>
                    <a:pt x="2670" y="432"/>
                  </a:lnTo>
                  <a:lnTo>
                    <a:pt x="2670" y="432"/>
                  </a:lnTo>
                  <a:lnTo>
                    <a:pt x="2670" y="438"/>
                  </a:lnTo>
                  <a:lnTo>
                    <a:pt x="2670" y="438"/>
                  </a:lnTo>
                  <a:lnTo>
                    <a:pt x="2670" y="438"/>
                  </a:lnTo>
                  <a:lnTo>
                    <a:pt x="2670" y="438"/>
                  </a:lnTo>
                  <a:lnTo>
                    <a:pt x="2670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76" y="438"/>
                  </a:lnTo>
                  <a:lnTo>
                    <a:pt x="2682" y="438"/>
                  </a:lnTo>
                  <a:lnTo>
                    <a:pt x="2682" y="438"/>
                  </a:lnTo>
                  <a:lnTo>
                    <a:pt x="2682" y="438"/>
                  </a:lnTo>
                  <a:lnTo>
                    <a:pt x="2682" y="444"/>
                  </a:lnTo>
                  <a:lnTo>
                    <a:pt x="2682" y="444"/>
                  </a:lnTo>
                  <a:lnTo>
                    <a:pt x="2682" y="444"/>
                  </a:lnTo>
                  <a:lnTo>
                    <a:pt x="2682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88" y="444"/>
                  </a:lnTo>
                  <a:lnTo>
                    <a:pt x="2694" y="444"/>
                  </a:lnTo>
                  <a:lnTo>
                    <a:pt x="2694" y="444"/>
                  </a:lnTo>
                  <a:lnTo>
                    <a:pt x="2694" y="444"/>
                  </a:lnTo>
                  <a:lnTo>
                    <a:pt x="2694" y="450"/>
                  </a:lnTo>
                  <a:lnTo>
                    <a:pt x="2694" y="450"/>
                  </a:lnTo>
                  <a:lnTo>
                    <a:pt x="2694" y="450"/>
                  </a:lnTo>
                  <a:lnTo>
                    <a:pt x="2694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0" y="450"/>
                  </a:lnTo>
                  <a:lnTo>
                    <a:pt x="2706" y="450"/>
                  </a:lnTo>
                  <a:lnTo>
                    <a:pt x="2706" y="450"/>
                  </a:lnTo>
                  <a:lnTo>
                    <a:pt x="2706" y="450"/>
                  </a:lnTo>
                  <a:lnTo>
                    <a:pt x="2706" y="450"/>
                  </a:lnTo>
                  <a:lnTo>
                    <a:pt x="2706" y="456"/>
                  </a:lnTo>
                  <a:lnTo>
                    <a:pt x="2706" y="456"/>
                  </a:lnTo>
                  <a:lnTo>
                    <a:pt x="2706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2" y="456"/>
                  </a:lnTo>
                  <a:lnTo>
                    <a:pt x="2718" y="456"/>
                  </a:lnTo>
                  <a:lnTo>
                    <a:pt x="2718" y="456"/>
                  </a:lnTo>
                  <a:lnTo>
                    <a:pt x="2718" y="456"/>
                  </a:lnTo>
                  <a:lnTo>
                    <a:pt x="2718" y="456"/>
                  </a:lnTo>
                  <a:lnTo>
                    <a:pt x="2718" y="456"/>
                  </a:lnTo>
                  <a:lnTo>
                    <a:pt x="2718" y="462"/>
                  </a:lnTo>
                  <a:lnTo>
                    <a:pt x="2718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24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2"/>
                  </a:lnTo>
                  <a:lnTo>
                    <a:pt x="2730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36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2" y="468"/>
                  </a:lnTo>
                  <a:lnTo>
                    <a:pt x="2748" y="468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48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54" y="474"/>
                  </a:lnTo>
                  <a:lnTo>
                    <a:pt x="2760" y="474"/>
                  </a:lnTo>
                  <a:lnTo>
                    <a:pt x="2760" y="474"/>
                  </a:lnTo>
                  <a:lnTo>
                    <a:pt x="2760" y="474"/>
                  </a:lnTo>
                  <a:lnTo>
                    <a:pt x="2760" y="480"/>
                  </a:lnTo>
                  <a:lnTo>
                    <a:pt x="2760" y="480"/>
                  </a:lnTo>
                  <a:lnTo>
                    <a:pt x="2760" y="480"/>
                  </a:lnTo>
                  <a:lnTo>
                    <a:pt x="2760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66" y="480"/>
                  </a:lnTo>
                  <a:lnTo>
                    <a:pt x="2772" y="480"/>
                  </a:lnTo>
                  <a:lnTo>
                    <a:pt x="2772" y="480"/>
                  </a:lnTo>
                  <a:lnTo>
                    <a:pt x="2772" y="480"/>
                  </a:lnTo>
                  <a:lnTo>
                    <a:pt x="2772" y="480"/>
                  </a:lnTo>
                  <a:lnTo>
                    <a:pt x="2772" y="486"/>
                  </a:lnTo>
                  <a:lnTo>
                    <a:pt x="2772" y="486"/>
                  </a:lnTo>
                  <a:lnTo>
                    <a:pt x="2772" y="486"/>
                  </a:lnTo>
                  <a:lnTo>
                    <a:pt x="2772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78" y="486"/>
                  </a:lnTo>
                  <a:lnTo>
                    <a:pt x="2784" y="486"/>
                  </a:lnTo>
                  <a:lnTo>
                    <a:pt x="2784" y="486"/>
                  </a:lnTo>
                  <a:lnTo>
                    <a:pt x="2784" y="486"/>
                  </a:lnTo>
                  <a:lnTo>
                    <a:pt x="2784" y="486"/>
                  </a:lnTo>
                  <a:lnTo>
                    <a:pt x="2784" y="486"/>
                  </a:lnTo>
                  <a:lnTo>
                    <a:pt x="2784" y="492"/>
                  </a:lnTo>
                  <a:lnTo>
                    <a:pt x="2784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0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796" y="492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2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08" y="498"/>
                  </a:lnTo>
                  <a:lnTo>
                    <a:pt x="2814" y="498"/>
                  </a:lnTo>
                  <a:lnTo>
                    <a:pt x="2814" y="498"/>
                  </a:lnTo>
                  <a:lnTo>
                    <a:pt x="2814" y="498"/>
                  </a:lnTo>
                  <a:lnTo>
                    <a:pt x="2814" y="504"/>
                  </a:lnTo>
                  <a:lnTo>
                    <a:pt x="2814" y="504"/>
                  </a:lnTo>
                  <a:lnTo>
                    <a:pt x="2814" y="504"/>
                  </a:lnTo>
                  <a:lnTo>
                    <a:pt x="2814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0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04"/>
                  </a:lnTo>
                  <a:lnTo>
                    <a:pt x="2826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2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38" y="510"/>
                  </a:lnTo>
                  <a:lnTo>
                    <a:pt x="2844" y="510"/>
                  </a:lnTo>
                  <a:lnTo>
                    <a:pt x="2844" y="510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44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0" y="516"/>
                  </a:lnTo>
                  <a:lnTo>
                    <a:pt x="2856" y="516"/>
                  </a:lnTo>
                  <a:lnTo>
                    <a:pt x="2856" y="516"/>
                  </a:lnTo>
                  <a:lnTo>
                    <a:pt x="2856" y="516"/>
                  </a:lnTo>
                  <a:lnTo>
                    <a:pt x="2856" y="516"/>
                  </a:lnTo>
                  <a:lnTo>
                    <a:pt x="2856" y="522"/>
                  </a:lnTo>
                  <a:lnTo>
                    <a:pt x="2856" y="522"/>
                  </a:lnTo>
                  <a:lnTo>
                    <a:pt x="2856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2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68" y="522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74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0" y="528"/>
                  </a:lnTo>
                  <a:lnTo>
                    <a:pt x="2886" y="528"/>
                  </a:lnTo>
                  <a:lnTo>
                    <a:pt x="2886" y="528"/>
                  </a:lnTo>
                  <a:lnTo>
                    <a:pt x="2886" y="528"/>
                  </a:lnTo>
                  <a:lnTo>
                    <a:pt x="2886" y="528"/>
                  </a:lnTo>
                  <a:lnTo>
                    <a:pt x="2886" y="534"/>
                  </a:lnTo>
                  <a:lnTo>
                    <a:pt x="2886" y="534"/>
                  </a:lnTo>
                  <a:lnTo>
                    <a:pt x="2886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2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898" y="534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04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0" y="540"/>
                  </a:lnTo>
                  <a:lnTo>
                    <a:pt x="2916" y="540"/>
                  </a:lnTo>
                  <a:lnTo>
                    <a:pt x="2916" y="540"/>
                  </a:lnTo>
                  <a:lnTo>
                    <a:pt x="2916" y="540"/>
                  </a:lnTo>
                  <a:lnTo>
                    <a:pt x="2916" y="546"/>
                  </a:lnTo>
                  <a:lnTo>
                    <a:pt x="2916" y="546"/>
                  </a:lnTo>
                  <a:lnTo>
                    <a:pt x="2916" y="546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2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28" y="546"/>
                  </a:lnTo>
                  <a:lnTo>
                    <a:pt x="2934" y="546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34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0" y="552"/>
                  </a:lnTo>
                  <a:lnTo>
                    <a:pt x="2946" y="552"/>
                  </a:lnTo>
                  <a:lnTo>
                    <a:pt x="2946" y="552"/>
                  </a:lnTo>
                  <a:lnTo>
                    <a:pt x="2946" y="552"/>
                  </a:lnTo>
                  <a:lnTo>
                    <a:pt x="2946" y="552"/>
                  </a:lnTo>
                  <a:lnTo>
                    <a:pt x="2946" y="552"/>
                  </a:lnTo>
                  <a:lnTo>
                    <a:pt x="2946" y="558"/>
                  </a:lnTo>
                  <a:lnTo>
                    <a:pt x="2946" y="558"/>
                  </a:lnTo>
                  <a:lnTo>
                    <a:pt x="2946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2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58" y="558"/>
                  </a:lnTo>
                  <a:lnTo>
                    <a:pt x="2964" y="558"/>
                  </a:lnTo>
                  <a:lnTo>
                    <a:pt x="2964" y="558"/>
                  </a:lnTo>
                  <a:lnTo>
                    <a:pt x="2964" y="564"/>
                  </a:lnTo>
                  <a:lnTo>
                    <a:pt x="2964" y="564"/>
                  </a:lnTo>
                  <a:lnTo>
                    <a:pt x="2964" y="564"/>
                  </a:lnTo>
                  <a:lnTo>
                    <a:pt x="2964" y="564"/>
                  </a:lnTo>
                  <a:lnTo>
                    <a:pt x="2964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0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76" y="564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2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88" y="570"/>
                  </a:lnTo>
                  <a:lnTo>
                    <a:pt x="2994" y="570"/>
                  </a:lnTo>
                  <a:lnTo>
                    <a:pt x="2994" y="570"/>
                  </a:lnTo>
                  <a:lnTo>
                    <a:pt x="2994" y="570"/>
                  </a:lnTo>
                  <a:lnTo>
                    <a:pt x="2994" y="570"/>
                  </a:lnTo>
                  <a:lnTo>
                    <a:pt x="2994" y="570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12" y="576"/>
                  </a:lnTo>
                  <a:lnTo>
                    <a:pt x="3012" y="576"/>
                  </a:lnTo>
                  <a:lnTo>
                    <a:pt x="3012" y="576"/>
                  </a:lnTo>
                  <a:lnTo>
                    <a:pt x="3012" y="582"/>
                  </a:lnTo>
                  <a:lnTo>
                    <a:pt x="3012" y="582"/>
                  </a:lnTo>
                  <a:lnTo>
                    <a:pt x="3012" y="582"/>
                  </a:lnTo>
                  <a:lnTo>
                    <a:pt x="3012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18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24" y="582"/>
                  </a:lnTo>
                  <a:lnTo>
                    <a:pt x="3030" y="582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0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36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2" y="588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48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54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0" y="594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66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2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0"/>
                  </a:lnTo>
                  <a:lnTo>
                    <a:pt x="3078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84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0" y="606"/>
                  </a:lnTo>
                  <a:lnTo>
                    <a:pt x="3096" y="606"/>
                  </a:lnTo>
                  <a:lnTo>
                    <a:pt x="3096" y="606"/>
                  </a:lnTo>
                  <a:lnTo>
                    <a:pt x="3096" y="606"/>
                  </a:lnTo>
                  <a:lnTo>
                    <a:pt x="3096" y="606"/>
                  </a:lnTo>
                  <a:lnTo>
                    <a:pt x="3096" y="606"/>
                  </a:lnTo>
                  <a:lnTo>
                    <a:pt x="3096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2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08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2"/>
                  </a:lnTo>
                  <a:lnTo>
                    <a:pt x="3114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0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26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2" y="618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38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44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0" y="624"/>
                  </a:lnTo>
                  <a:lnTo>
                    <a:pt x="3156" y="624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56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2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68" y="630"/>
                  </a:lnTo>
                  <a:lnTo>
                    <a:pt x="3174" y="630"/>
                  </a:lnTo>
                  <a:lnTo>
                    <a:pt x="3174" y="630"/>
                  </a:lnTo>
                  <a:lnTo>
                    <a:pt x="3174" y="630"/>
                  </a:lnTo>
                  <a:lnTo>
                    <a:pt x="3174" y="636"/>
                  </a:lnTo>
                  <a:lnTo>
                    <a:pt x="3174" y="636"/>
                  </a:lnTo>
                  <a:lnTo>
                    <a:pt x="3174" y="636"/>
                  </a:lnTo>
                  <a:lnTo>
                    <a:pt x="3174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0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86" y="636"/>
                  </a:lnTo>
                  <a:lnTo>
                    <a:pt x="3192" y="636"/>
                  </a:lnTo>
                  <a:lnTo>
                    <a:pt x="3192" y="636"/>
                  </a:lnTo>
                  <a:lnTo>
                    <a:pt x="3192" y="636"/>
                  </a:lnTo>
                  <a:lnTo>
                    <a:pt x="3192" y="636"/>
                  </a:lnTo>
                  <a:lnTo>
                    <a:pt x="3192" y="636"/>
                  </a:lnTo>
                  <a:lnTo>
                    <a:pt x="3192" y="642"/>
                  </a:lnTo>
                  <a:lnTo>
                    <a:pt x="3192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198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04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0" y="642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16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2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28" y="648"/>
                  </a:lnTo>
                  <a:lnTo>
                    <a:pt x="3234" y="648"/>
                  </a:lnTo>
                  <a:lnTo>
                    <a:pt x="3234" y="648"/>
                  </a:lnTo>
                  <a:lnTo>
                    <a:pt x="3234" y="648"/>
                  </a:lnTo>
                  <a:lnTo>
                    <a:pt x="3234" y="648"/>
                  </a:lnTo>
                  <a:lnTo>
                    <a:pt x="3234" y="654"/>
                  </a:lnTo>
                  <a:lnTo>
                    <a:pt x="3234" y="654"/>
                  </a:lnTo>
                  <a:lnTo>
                    <a:pt x="3234" y="654"/>
                  </a:lnTo>
                  <a:lnTo>
                    <a:pt x="3234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0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46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54"/>
                  </a:lnTo>
                  <a:lnTo>
                    <a:pt x="3252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58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64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0" y="660"/>
                  </a:lnTo>
                  <a:lnTo>
                    <a:pt x="3276" y="660"/>
                  </a:lnTo>
                  <a:lnTo>
                    <a:pt x="3276" y="660"/>
                  </a:lnTo>
                  <a:lnTo>
                    <a:pt x="3276" y="660"/>
                  </a:lnTo>
                  <a:lnTo>
                    <a:pt x="3276" y="666"/>
                  </a:lnTo>
                  <a:lnTo>
                    <a:pt x="3276" y="666"/>
                  </a:lnTo>
                  <a:lnTo>
                    <a:pt x="3276" y="666"/>
                  </a:lnTo>
                  <a:lnTo>
                    <a:pt x="3276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2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88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294" y="666"/>
                  </a:lnTo>
                  <a:lnTo>
                    <a:pt x="3300" y="666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0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06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2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2"/>
                  </a:lnTo>
                  <a:lnTo>
                    <a:pt x="3318" y="678"/>
                  </a:lnTo>
                  <a:lnTo>
                    <a:pt x="3318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24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0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36" y="678"/>
                  </a:lnTo>
                  <a:lnTo>
                    <a:pt x="3342" y="678"/>
                  </a:lnTo>
                  <a:lnTo>
                    <a:pt x="3342" y="678"/>
                  </a:lnTo>
                  <a:lnTo>
                    <a:pt x="3342" y="678"/>
                  </a:lnTo>
                  <a:lnTo>
                    <a:pt x="3342" y="678"/>
                  </a:lnTo>
                  <a:lnTo>
                    <a:pt x="3342" y="684"/>
                  </a:lnTo>
                  <a:lnTo>
                    <a:pt x="3342" y="684"/>
                  </a:lnTo>
                  <a:lnTo>
                    <a:pt x="3342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48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54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0" y="684"/>
                  </a:lnTo>
                  <a:lnTo>
                    <a:pt x="3366" y="684"/>
                  </a:lnTo>
                  <a:lnTo>
                    <a:pt x="3366" y="684"/>
                  </a:lnTo>
                  <a:lnTo>
                    <a:pt x="3366" y="684"/>
                  </a:lnTo>
                  <a:lnTo>
                    <a:pt x="3366" y="684"/>
                  </a:lnTo>
                  <a:lnTo>
                    <a:pt x="3366" y="690"/>
                  </a:lnTo>
                  <a:lnTo>
                    <a:pt x="3366" y="690"/>
                  </a:lnTo>
                  <a:lnTo>
                    <a:pt x="3366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2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78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84" y="690"/>
                  </a:lnTo>
                  <a:lnTo>
                    <a:pt x="3390" y="690"/>
                  </a:lnTo>
                  <a:lnTo>
                    <a:pt x="3390" y="690"/>
                  </a:lnTo>
                  <a:lnTo>
                    <a:pt x="3390" y="690"/>
                  </a:lnTo>
                  <a:lnTo>
                    <a:pt x="3390" y="690"/>
                  </a:lnTo>
                  <a:lnTo>
                    <a:pt x="3390" y="690"/>
                  </a:lnTo>
                  <a:lnTo>
                    <a:pt x="3390" y="696"/>
                  </a:lnTo>
                  <a:lnTo>
                    <a:pt x="3390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396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2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08" y="696"/>
                  </a:lnTo>
                  <a:lnTo>
                    <a:pt x="3414" y="696"/>
                  </a:lnTo>
                  <a:lnTo>
                    <a:pt x="3414" y="696"/>
                  </a:lnTo>
                  <a:lnTo>
                    <a:pt x="3414" y="696"/>
                  </a:lnTo>
                  <a:lnTo>
                    <a:pt x="3414" y="696"/>
                  </a:lnTo>
                  <a:lnTo>
                    <a:pt x="3414" y="696"/>
                  </a:lnTo>
                  <a:lnTo>
                    <a:pt x="3414" y="702"/>
                  </a:lnTo>
                  <a:lnTo>
                    <a:pt x="3414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0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26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2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38" y="702"/>
                  </a:lnTo>
                  <a:lnTo>
                    <a:pt x="3444" y="702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44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0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56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2" y="708"/>
                  </a:lnTo>
                  <a:lnTo>
                    <a:pt x="3468" y="708"/>
                  </a:lnTo>
                  <a:lnTo>
                    <a:pt x="3468" y="708"/>
                  </a:lnTo>
                  <a:lnTo>
                    <a:pt x="3468" y="708"/>
                  </a:lnTo>
                  <a:lnTo>
                    <a:pt x="3468" y="708"/>
                  </a:lnTo>
                  <a:lnTo>
                    <a:pt x="3468" y="714"/>
                  </a:lnTo>
                  <a:lnTo>
                    <a:pt x="3468" y="714"/>
                  </a:lnTo>
                  <a:lnTo>
                    <a:pt x="3468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74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0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86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2" y="714"/>
                  </a:lnTo>
                  <a:lnTo>
                    <a:pt x="3498" y="714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498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04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0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16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2" y="720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28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34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0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46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2" y="726"/>
                  </a:lnTo>
                  <a:lnTo>
                    <a:pt x="3558" y="726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58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64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0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76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2" y="732"/>
                  </a:lnTo>
                  <a:lnTo>
                    <a:pt x="3588" y="732"/>
                  </a:lnTo>
                  <a:lnTo>
                    <a:pt x="3588" y="732"/>
                  </a:lnTo>
                  <a:lnTo>
                    <a:pt x="3588" y="738"/>
                  </a:lnTo>
                  <a:lnTo>
                    <a:pt x="3588" y="738"/>
                  </a:lnTo>
                  <a:lnTo>
                    <a:pt x="3588" y="738"/>
                  </a:lnTo>
                  <a:lnTo>
                    <a:pt x="3588" y="738"/>
                  </a:lnTo>
                  <a:lnTo>
                    <a:pt x="3588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594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0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06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2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18" y="738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24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0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36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2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48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44"/>
                  </a:lnTo>
                  <a:lnTo>
                    <a:pt x="3654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0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66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2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78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84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0" y="750"/>
                  </a:lnTo>
                  <a:lnTo>
                    <a:pt x="3696" y="750"/>
                  </a:lnTo>
                  <a:lnTo>
                    <a:pt x="3696" y="750"/>
                  </a:lnTo>
                  <a:lnTo>
                    <a:pt x="3696" y="750"/>
                  </a:lnTo>
                  <a:lnTo>
                    <a:pt x="3696" y="756"/>
                  </a:lnTo>
                  <a:lnTo>
                    <a:pt x="3696" y="756"/>
                  </a:lnTo>
                  <a:lnTo>
                    <a:pt x="3696" y="756"/>
                  </a:lnTo>
                  <a:lnTo>
                    <a:pt x="3696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2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08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14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0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26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2" y="756"/>
                  </a:lnTo>
                  <a:lnTo>
                    <a:pt x="3738" y="756"/>
                  </a:lnTo>
                  <a:lnTo>
                    <a:pt x="3738" y="756"/>
                  </a:lnTo>
                  <a:lnTo>
                    <a:pt x="3738" y="756"/>
                  </a:lnTo>
                  <a:lnTo>
                    <a:pt x="3738" y="762"/>
                  </a:lnTo>
                  <a:lnTo>
                    <a:pt x="3738" y="762"/>
                  </a:lnTo>
                  <a:lnTo>
                    <a:pt x="3738" y="762"/>
                  </a:lnTo>
                  <a:lnTo>
                    <a:pt x="3738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44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0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56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2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68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74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0" y="762"/>
                  </a:lnTo>
                  <a:lnTo>
                    <a:pt x="3786" y="762"/>
                  </a:lnTo>
                  <a:lnTo>
                    <a:pt x="3786" y="762"/>
                  </a:lnTo>
                  <a:lnTo>
                    <a:pt x="3786" y="768"/>
                  </a:lnTo>
                  <a:lnTo>
                    <a:pt x="3786" y="768"/>
                  </a:lnTo>
                  <a:lnTo>
                    <a:pt x="3786" y="768"/>
                  </a:lnTo>
                  <a:lnTo>
                    <a:pt x="3786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2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798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04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0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16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2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28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34" y="768"/>
                  </a:lnTo>
                  <a:lnTo>
                    <a:pt x="3840" y="768"/>
                  </a:lnTo>
                  <a:lnTo>
                    <a:pt x="3840" y="768"/>
                  </a:lnTo>
                  <a:lnTo>
                    <a:pt x="3840" y="768"/>
                  </a:lnTo>
                  <a:lnTo>
                    <a:pt x="3840" y="774"/>
                  </a:lnTo>
                  <a:lnTo>
                    <a:pt x="3840" y="774"/>
                  </a:lnTo>
                  <a:lnTo>
                    <a:pt x="3840" y="774"/>
                  </a:lnTo>
                  <a:lnTo>
                    <a:pt x="3840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46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2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58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64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0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76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2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88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894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0" y="774"/>
                  </a:lnTo>
                  <a:lnTo>
                    <a:pt x="3906" y="774"/>
                  </a:lnTo>
                  <a:lnTo>
                    <a:pt x="3906" y="774"/>
                  </a:lnTo>
                  <a:lnTo>
                    <a:pt x="3906" y="780"/>
                  </a:lnTo>
                  <a:lnTo>
                    <a:pt x="3906" y="780"/>
                  </a:lnTo>
                  <a:lnTo>
                    <a:pt x="3906" y="780"/>
                  </a:lnTo>
                  <a:lnTo>
                    <a:pt x="3906" y="780"/>
                  </a:lnTo>
                  <a:lnTo>
                    <a:pt x="3906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2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18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24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0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36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2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48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54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0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66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2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78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84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0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3996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2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08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14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0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26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2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38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44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0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56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2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68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74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0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86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2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098" y="780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04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16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2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28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34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0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46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2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58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74"/>
                  </a:lnTo>
                  <a:lnTo>
                    <a:pt x="4164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0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76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2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88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194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0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06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2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8"/>
                  </a:lnTo>
                  <a:lnTo>
                    <a:pt x="4218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24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0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36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2" y="762"/>
                  </a:lnTo>
                  <a:lnTo>
                    <a:pt x="4248" y="76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6" name="Rectangle 56"/>
            <p:cNvSpPr>
              <a:spLocks noChangeArrowheads="1"/>
            </p:cNvSpPr>
            <p:nvPr/>
          </p:nvSpPr>
          <p:spPr bwMode="auto">
            <a:xfrm>
              <a:off x="961" y="2495"/>
              <a:ext cx="33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BETA_X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937" name="Freeform 57"/>
            <p:cNvSpPr>
              <a:spLocks/>
            </p:cNvSpPr>
            <p:nvPr/>
          </p:nvSpPr>
          <p:spPr bwMode="auto">
            <a:xfrm>
              <a:off x="733" y="1577"/>
              <a:ext cx="4248" cy="852"/>
            </a:xfrm>
            <a:custGeom>
              <a:avLst/>
              <a:gdLst/>
              <a:ahLst/>
              <a:cxnLst>
                <a:cxn ang="0">
                  <a:pos x="66" y="186"/>
                </a:cxn>
                <a:cxn ang="0">
                  <a:pos x="132" y="228"/>
                </a:cxn>
                <a:cxn ang="0">
                  <a:pos x="198" y="270"/>
                </a:cxn>
                <a:cxn ang="0">
                  <a:pos x="264" y="312"/>
                </a:cxn>
                <a:cxn ang="0">
                  <a:pos x="330" y="354"/>
                </a:cxn>
                <a:cxn ang="0">
                  <a:pos x="402" y="396"/>
                </a:cxn>
                <a:cxn ang="0">
                  <a:pos x="468" y="432"/>
                </a:cxn>
                <a:cxn ang="0">
                  <a:pos x="534" y="468"/>
                </a:cxn>
                <a:cxn ang="0">
                  <a:pos x="600" y="504"/>
                </a:cxn>
                <a:cxn ang="0">
                  <a:pos x="666" y="534"/>
                </a:cxn>
                <a:cxn ang="0">
                  <a:pos x="732" y="564"/>
                </a:cxn>
                <a:cxn ang="0">
                  <a:pos x="804" y="594"/>
                </a:cxn>
                <a:cxn ang="0">
                  <a:pos x="870" y="624"/>
                </a:cxn>
                <a:cxn ang="0">
                  <a:pos x="936" y="648"/>
                </a:cxn>
                <a:cxn ang="0">
                  <a:pos x="1002" y="678"/>
                </a:cxn>
                <a:cxn ang="0">
                  <a:pos x="1068" y="702"/>
                </a:cxn>
                <a:cxn ang="0">
                  <a:pos x="1140" y="720"/>
                </a:cxn>
                <a:cxn ang="0">
                  <a:pos x="1206" y="744"/>
                </a:cxn>
                <a:cxn ang="0">
                  <a:pos x="1272" y="762"/>
                </a:cxn>
                <a:cxn ang="0">
                  <a:pos x="1338" y="780"/>
                </a:cxn>
                <a:cxn ang="0">
                  <a:pos x="1404" y="792"/>
                </a:cxn>
                <a:cxn ang="0">
                  <a:pos x="1476" y="804"/>
                </a:cxn>
                <a:cxn ang="0">
                  <a:pos x="1542" y="816"/>
                </a:cxn>
                <a:cxn ang="0">
                  <a:pos x="1608" y="828"/>
                </a:cxn>
                <a:cxn ang="0">
                  <a:pos x="1674" y="840"/>
                </a:cxn>
                <a:cxn ang="0">
                  <a:pos x="1740" y="846"/>
                </a:cxn>
                <a:cxn ang="0">
                  <a:pos x="1806" y="852"/>
                </a:cxn>
                <a:cxn ang="0">
                  <a:pos x="1878" y="852"/>
                </a:cxn>
                <a:cxn ang="0">
                  <a:pos x="1944" y="852"/>
                </a:cxn>
                <a:cxn ang="0">
                  <a:pos x="2010" y="846"/>
                </a:cxn>
                <a:cxn ang="0">
                  <a:pos x="2076" y="840"/>
                </a:cxn>
                <a:cxn ang="0">
                  <a:pos x="2142" y="828"/>
                </a:cxn>
                <a:cxn ang="0">
                  <a:pos x="2214" y="822"/>
                </a:cxn>
                <a:cxn ang="0">
                  <a:pos x="2280" y="810"/>
                </a:cxn>
                <a:cxn ang="0">
                  <a:pos x="2346" y="792"/>
                </a:cxn>
                <a:cxn ang="0">
                  <a:pos x="2412" y="780"/>
                </a:cxn>
                <a:cxn ang="0">
                  <a:pos x="2478" y="762"/>
                </a:cxn>
                <a:cxn ang="0">
                  <a:pos x="2550" y="744"/>
                </a:cxn>
                <a:cxn ang="0">
                  <a:pos x="2616" y="726"/>
                </a:cxn>
                <a:cxn ang="0">
                  <a:pos x="2682" y="702"/>
                </a:cxn>
                <a:cxn ang="0">
                  <a:pos x="2748" y="678"/>
                </a:cxn>
                <a:cxn ang="0">
                  <a:pos x="2814" y="654"/>
                </a:cxn>
                <a:cxn ang="0">
                  <a:pos x="2886" y="624"/>
                </a:cxn>
                <a:cxn ang="0">
                  <a:pos x="2952" y="600"/>
                </a:cxn>
                <a:cxn ang="0">
                  <a:pos x="3018" y="570"/>
                </a:cxn>
                <a:cxn ang="0">
                  <a:pos x="3084" y="534"/>
                </a:cxn>
                <a:cxn ang="0">
                  <a:pos x="3150" y="504"/>
                </a:cxn>
                <a:cxn ang="0">
                  <a:pos x="3222" y="468"/>
                </a:cxn>
                <a:cxn ang="0">
                  <a:pos x="3288" y="432"/>
                </a:cxn>
                <a:cxn ang="0">
                  <a:pos x="3354" y="396"/>
                </a:cxn>
                <a:cxn ang="0">
                  <a:pos x="3420" y="360"/>
                </a:cxn>
                <a:cxn ang="0">
                  <a:pos x="3486" y="318"/>
                </a:cxn>
                <a:cxn ang="0">
                  <a:pos x="3552" y="276"/>
                </a:cxn>
                <a:cxn ang="0">
                  <a:pos x="3624" y="234"/>
                </a:cxn>
                <a:cxn ang="0">
                  <a:pos x="3690" y="186"/>
                </a:cxn>
                <a:cxn ang="0">
                  <a:pos x="3756" y="144"/>
                </a:cxn>
                <a:cxn ang="0">
                  <a:pos x="3822" y="96"/>
                </a:cxn>
                <a:cxn ang="0">
                  <a:pos x="3888" y="48"/>
                </a:cxn>
                <a:cxn ang="0">
                  <a:pos x="3960" y="6"/>
                </a:cxn>
                <a:cxn ang="0">
                  <a:pos x="4026" y="0"/>
                </a:cxn>
                <a:cxn ang="0">
                  <a:pos x="4092" y="30"/>
                </a:cxn>
                <a:cxn ang="0">
                  <a:pos x="4158" y="78"/>
                </a:cxn>
                <a:cxn ang="0">
                  <a:pos x="4224" y="126"/>
                </a:cxn>
              </a:cxnLst>
              <a:rect l="0" t="0" r="r" b="b"/>
              <a:pathLst>
                <a:path w="4248" h="852">
                  <a:moveTo>
                    <a:pt x="0" y="138"/>
                  </a:move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0"/>
                  </a:lnTo>
                  <a:lnTo>
                    <a:pt x="150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62" y="246"/>
                  </a:lnTo>
                  <a:lnTo>
                    <a:pt x="162" y="246"/>
                  </a:lnTo>
                  <a:lnTo>
                    <a:pt x="162" y="246"/>
                  </a:lnTo>
                  <a:lnTo>
                    <a:pt x="162" y="252"/>
                  </a:lnTo>
                  <a:lnTo>
                    <a:pt x="162" y="252"/>
                  </a:lnTo>
                  <a:lnTo>
                    <a:pt x="162" y="252"/>
                  </a:lnTo>
                  <a:lnTo>
                    <a:pt x="162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68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64"/>
                  </a:lnTo>
                  <a:lnTo>
                    <a:pt x="180" y="264"/>
                  </a:lnTo>
                  <a:lnTo>
                    <a:pt x="180" y="264"/>
                  </a:lnTo>
                  <a:lnTo>
                    <a:pt x="180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198" y="276"/>
                  </a:lnTo>
                  <a:lnTo>
                    <a:pt x="198" y="276"/>
                  </a:lnTo>
                  <a:lnTo>
                    <a:pt x="198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10" y="276"/>
                  </a:lnTo>
                  <a:lnTo>
                    <a:pt x="210" y="276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28" y="288"/>
                  </a:lnTo>
                  <a:lnTo>
                    <a:pt x="228" y="288"/>
                  </a:lnTo>
                  <a:lnTo>
                    <a:pt x="228" y="294"/>
                  </a:lnTo>
                  <a:lnTo>
                    <a:pt x="228" y="294"/>
                  </a:lnTo>
                  <a:lnTo>
                    <a:pt x="228" y="294"/>
                  </a:lnTo>
                  <a:lnTo>
                    <a:pt x="228" y="294"/>
                  </a:lnTo>
                  <a:lnTo>
                    <a:pt x="228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6"/>
                  </a:lnTo>
                  <a:lnTo>
                    <a:pt x="246" y="306"/>
                  </a:lnTo>
                  <a:lnTo>
                    <a:pt x="246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0" y="31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76" y="324"/>
                  </a:lnTo>
                  <a:lnTo>
                    <a:pt x="276" y="324"/>
                  </a:lnTo>
                  <a:lnTo>
                    <a:pt x="276" y="324"/>
                  </a:lnTo>
                  <a:lnTo>
                    <a:pt x="276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88" y="330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0" y="336"/>
                  </a:lnTo>
                  <a:lnTo>
                    <a:pt x="306" y="336"/>
                  </a:lnTo>
                  <a:lnTo>
                    <a:pt x="306" y="336"/>
                  </a:lnTo>
                  <a:lnTo>
                    <a:pt x="306" y="336"/>
                  </a:lnTo>
                  <a:lnTo>
                    <a:pt x="306" y="342"/>
                  </a:lnTo>
                  <a:lnTo>
                    <a:pt x="306" y="342"/>
                  </a:lnTo>
                  <a:lnTo>
                    <a:pt x="306" y="342"/>
                  </a:lnTo>
                  <a:lnTo>
                    <a:pt x="306" y="342"/>
                  </a:lnTo>
                  <a:lnTo>
                    <a:pt x="306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24" y="348"/>
                  </a:lnTo>
                  <a:lnTo>
                    <a:pt x="324" y="348"/>
                  </a:lnTo>
                  <a:lnTo>
                    <a:pt x="324" y="348"/>
                  </a:lnTo>
                  <a:lnTo>
                    <a:pt x="324" y="348"/>
                  </a:lnTo>
                  <a:lnTo>
                    <a:pt x="324" y="348"/>
                  </a:lnTo>
                  <a:lnTo>
                    <a:pt x="324" y="354"/>
                  </a:lnTo>
                  <a:lnTo>
                    <a:pt x="324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6" y="360"/>
                  </a:lnTo>
                  <a:lnTo>
                    <a:pt x="336" y="360"/>
                  </a:lnTo>
                  <a:lnTo>
                    <a:pt x="336" y="360"/>
                  </a:lnTo>
                  <a:lnTo>
                    <a:pt x="336" y="360"/>
                  </a:lnTo>
                  <a:lnTo>
                    <a:pt x="336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2" y="360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48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66"/>
                  </a:lnTo>
                  <a:lnTo>
                    <a:pt x="354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0" y="372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2" y="378"/>
                  </a:lnTo>
                  <a:lnTo>
                    <a:pt x="378" y="378"/>
                  </a:lnTo>
                  <a:lnTo>
                    <a:pt x="378" y="378"/>
                  </a:lnTo>
                  <a:lnTo>
                    <a:pt x="378" y="384"/>
                  </a:lnTo>
                  <a:lnTo>
                    <a:pt x="378" y="384"/>
                  </a:lnTo>
                  <a:lnTo>
                    <a:pt x="378" y="384"/>
                  </a:lnTo>
                  <a:lnTo>
                    <a:pt x="378" y="384"/>
                  </a:lnTo>
                  <a:lnTo>
                    <a:pt x="378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6" y="390"/>
                  </a:lnTo>
                  <a:lnTo>
                    <a:pt x="396" y="390"/>
                  </a:lnTo>
                  <a:lnTo>
                    <a:pt x="396" y="390"/>
                  </a:lnTo>
                  <a:lnTo>
                    <a:pt x="396" y="390"/>
                  </a:lnTo>
                  <a:lnTo>
                    <a:pt x="396" y="396"/>
                  </a:lnTo>
                  <a:lnTo>
                    <a:pt x="396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8" y="396"/>
                  </a:lnTo>
                  <a:lnTo>
                    <a:pt x="408" y="396"/>
                  </a:lnTo>
                  <a:lnTo>
                    <a:pt x="408" y="396"/>
                  </a:lnTo>
                  <a:lnTo>
                    <a:pt x="408" y="402"/>
                  </a:lnTo>
                  <a:lnTo>
                    <a:pt x="408" y="402"/>
                  </a:lnTo>
                  <a:lnTo>
                    <a:pt x="408" y="402"/>
                  </a:lnTo>
                  <a:lnTo>
                    <a:pt x="408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14" y="402"/>
                  </a:lnTo>
                  <a:lnTo>
                    <a:pt x="420" y="402"/>
                  </a:lnTo>
                  <a:lnTo>
                    <a:pt x="420" y="402"/>
                  </a:lnTo>
                  <a:lnTo>
                    <a:pt x="420" y="408"/>
                  </a:lnTo>
                  <a:lnTo>
                    <a:pt x="420" y="408"/>
                  </a:lnTo>
                  <a:lnTo>
                    <a:pt x="420" y="408"/>
                  </a:lnTo>
                  <a:lnTo>
                    <a:pt x="420" y="408"/>
                  </a:lnTo>
                  <a:lnTo>
                    <a:pt x="420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14"/>
                  </a:lnTo>
                  <a:lnTo>
                    <a:pt x="438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44" y="420"/>
                  </a:lnTo>
                  <a:lnTo>
                    <a:pt x="450" y="420"/>
                  </a:lnTo>
                  <a:lnTo>
                    <a:pt x="450" y="420"/>
                  </a:lnTo>
                  <a:lnTo>
                    <a:pt x="450" y="420"/>
                  </a:lnTo>
                  <a:lnTo>
                    <a:pt x="450" y="420"/>
                  </a:lnTo>
                  <a:lnTo>
                    <a:pt x="450" y="420"/>
                  </a:lnTo>
                  <a:lnTo>
                    <a:pt x="450" y="426"/>
                  </a:lnTo>
                  <a:lnTo>
                    <a:pt x="450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56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32"/>
                  </a:lnTo>
                  <a:lnTo>
                    <a:pt x="462" y="432"/>
                  </a:lnTo>
                  <a:lnTo>
                    <a:pt x="462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74" y="432"/>
                  </a:lnTo>
                  <a:lnTo>
                    <a:pt x="474" y="432"/>
                  </a:lnTo>
                  <a:lnTo>
                    <a:pt x="474" y="432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6" y="438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86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2" y="444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0"/>
                  </a:lnTo>
                  <a:lnTo>
                    <a:pt x="504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56"/>
                  </a:lnTo>
                  <a:lnTo>
                    <a:pt x="516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2" y="462"/>
                  </a:lnTo>
                  <a:lnTo>
                    <a:pt x="528" y="462"/>
                  </a:lnTo>
                  <a:lnTo>
                    <a:pt x="528" y="462"/>
                  </a:lnTo>
                  <a:lnTo>
                    <a:pt x="528" y="462"/>
                  </a:lnTo>
                  <a:lnTo>
                    <a:pt x="528" y="462"/>
                  </a:lnTo>
                  <a:lnTo>
                    <a:pt x="528" y="462"/>
                  </a:lnTo>
                  <a:lnTo>
                    <a:pt x="528" y="468"/>
                  </a:lnTo>
                  <a:lnTo>
                    <a:pt x="528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34" y="468"/>
                  </a:lnTo>
                  <a:lnTo>
                    <a:pt x="540" y="468"/>
                  </a:lnTo>
                  <a:lnTo>
                    <a:pt x="540" y="468"/>
                  </a:lnTo>
                  <a:lnTo>
                    <a:pt x="540" y="468"/>
                  </a:lnTo>
                  <a:lnTo>
                    <a:pt x="540" y="468"/>
                  </a:lnTo>
                  <a:lnTo>
                    <a:pt x="540" y="468"/>
                  </a:lnTo>
                  <a:lnTo>
                    <a:pt x="540" y="474"/>
                  </a:lnTo>
                  <a:lnTo>
                    <a:pt x="540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52" y="474"/>
                  </a:lnTo>
                  <a:lnTo>
                    <a:pt x="552" y="474"/>
                  </a:lnTo>
                  <a:lnTo>
                    <a:pt x="552" y="474"/>
                  </a:lnTo>
                  <a:lnTo>
                    <a:pt x="552" y="474"/>
                  </a:lnTo>
                  <a:lnTo>
                    <a:pt x="552" y="480"/>
                  </a:lnTo>
                  <a:lnTo>
                    <a:pt x="552" y="480"/>
                  </a:lnTo>
                  <a:lnTo>
                    <a:pt x="552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58" y="480"/>
                  </a:lnTo>
                  <a:lnTo>
                    <a:pt x="564" y="480"/>
                  </a:lnTo>
                  <a:lnTo>
                    <a:pt x="564" y="480"/>
                  </a:lnTo>
                  <a:lnTo>
                    <a:pt x="564" y="480"/>
                  </a:lnTo>
                  <a:lnTo>
                    <a:pt x="564" y="480"/>
                  </a:lnTo>
                  <a:lnTo>
                    <a:pt x="564" y="486"/>
                  </a:lnTo>
                  <a:lnTo>
                    <a:pt x="564" y="486"/>
                  </a:lnTo>
                  <a:lnTo>
                    <a:pt x="564" y="486"/>
                  </a:lnTo>
                  <a:lnTo>
                    <a:pt x="564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0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2" y="492"/>
                  </a:lnTo>
                  <a:lnTo>
                    <a:pt x="588" y="492"/>
                  </a:lnTo>
                  <a:lnTo>
                    <a:pt x="588" y="492"/>
                  </a:lnTo>
                  <a:lnTo>
                    <a:pt x="588" y="492"/>
                  </a:lnTo>
                  <a:lnTo>
                    <a:pt x="588" y="498"/>
                  </a:lnTo>
                  <a:lnTo>
                    <a:pt x="588" y="498"/>
                  </a:lnTo>
                  <a:lnTo>
                    <a:pt x="588" y="498"/>
                  </a:lnTo>
                  <a:lnTo>
                    <a:pt x="588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594" y="498"/>
                  </a:lnTo>
                  <a:lnTo>
                    <a:pt x="600" y="498"/>
                  </a:lnTo>
                  <a:lnTo>
                    <a:pt x="600" y="498"/>
                  </a:lnTo>
                  <a:lnTo>
                    <a:pt x="600" y="498"/>
                  </a:lnTo>
                  <a:lnTo>
                    <a:pt x="600" y="504"/>
                  </a:lnTo>
                  <a:lnTo>
                    <a:pt x="600" y="504"/>
                  </a:lnTo>
                  <a:lnTo>
                    <a:pt x="600" y="504"/>
                  </a:lnTo>
                  <a:lnTo>
                    <a:pt x="600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06" y="504"/>
                  </a:lnTo>
                  <a:lnTo>
                    <a:pt x="612" y="504"/>
                  </a:lnTo>
                  <a:lnTo>
                    <a:pt x="612" y="504"/>
                  </a:lnTo>
                  <a:lnTo>
                    <a:pt x="612" y="504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12" y="510"/>
                  </a:lnTo>
                  <a:lnTo>
                    <a:pt x="612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4" y="516"/>
                  </a:lnTo>
                  <a:lnTo>
                    <a:pt x="624" y="516"/>
                  </a:lnTo>
                  <a:lnTo>
                    <a:pt x="624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0" y="516"/>
                  </a:lnTo>
                  <a:lnTo>
                    <a:pt x="636" y="516"/>
                  </a:lnTo>
                  <a:lnTo>
                    <a:pt x="636" y="516"/>
                  </a:lnTo>
                  <a:lnTo>
                    <a:pt x="636" y="516"/>
                  </a:lnTo>
                  <a:lnTo>
                    <a:pt x="636" y="516"/>
                  </a:lnTo>
                  <a:lnTo>
                    <a:pt x="636" y="516"/>
                  </a:lnTo>
                  <a:lnTo>
                    <a:pt x="636" y="522"/>
                  </a:lnTo>
                  <a:lnTo>
                    <a:pt x="636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2" y="522"/>
                  </a:lnTo>
                  <a:lnTo>
                    <a:pt x="648" y="522"/>
                  </a:lnTo>
                  <a:lnTo>
                    <a:pt x="648" y="522"/>
                  </a:lnTo>
                  <a:lnTo>
                    <a:pt x="648" y="522"/>
                  </a:lnTo>
                  <a:lnTo>
                    <a:pt x="648" y="522"/>
                  </a:lnTo>
                  <a:lnTo>
                    <a:pt x="648" y="522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54" y="528"/>
                  </a:lnTo>
                  <a:lnTo>
                    <a:pt x="660" y="528"/>
                  </a:lnTo>
                  <a:lnTo>
                    <a:pt x="660" y="528"/>
                  </a:lnTo>
                  <a:lnTo>
                    <a:pt x="660" y="528"/>
                  </a:lnTo>
                  <a:lnTo>
                    <a:pt x="660" y="528"/>
                  </a:lnTo>
                  <a:lnTo>
                    <a:pt x="660" y="528"/>
                  </a:lnTo>
                  <a:lnTo>
                    <a:pt x="660" y="534"/>
                  </a:lnTo>
                  <a:lnTo>
                    <a:pt x="660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66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34"/>
                  </a:lnTo>
                  <a:lnTo>
                    <a:pt x="672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78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84" y="540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0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696" y="546"/>
                  </a:lnTo>
                  <a:lnTo>
                    <a:pt x="702" y="546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2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08" y="552"/>
                  </a:lnTo>
                  <a:lnTo>
                    <a:pt x="714" y="552"/>
                  </a:lnTo>
                  <a:lnTo>
                    <a:pt x="714" y="552"/>
                  </a:lnTo>
                  <a:lnTo>
                    <a:pt x="714" y="558"/>
                  </a:lnTo>
                  <a:lnTo>
                    <a:pt x="714" y="558"/>
                  </a:lnTo>
                  <a:lnTo>
                    <a:pt x="714" y="558"/>
                  </a:lnTo>
                  <a:lnTo>
                    <a:pt x="714" y="558"/>
                  </a:lnTo>
                  <a:lnTo>
                    <a:pt x="714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6" y="564"/>
                  </a:lnTo>
                  <a:lnTo>
                    <a:pt x="726" y="564"/>
                  </a:lnTo>
                  <a:lnTo>
                    <a:pt x="726" y="564"/>
                  </a:lnTo>
                  <a:lnTo>
                    <a:pt x="726" y="564"/>
                  </a:lnTo>
                  <a:lnTo>
                    <a:pt x="726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38" y="564"/>
                  </a:lnTo>
                  <a:lnTo>
                    <a:pt x="738" y="564"/>
                  </a:lnTo>
                  <a:lnTo>
                    <a:pt x="738" y="564"/>
                  </a:lnTo>
                  <a:lnTo>
                    <a:pt x="738" y="564"/>
                  </a:lnTo>
                  <a:lnTo>
                    <a:pt x="738" y="570"/>
                  </a:lnTo>
                  <a:lnTo>
                    <a:pt x="738" y="570"/>
                  </a:lnTo>
                  <a:lnTo>
                    <a:pt x="738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44" y="570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50" y="576"/>
                  </a:lnTo>
                  <a:lnTo>
                    <a:pt x="750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56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2" y="576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68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74" y="582"/>
                  </a:lnTo>
                  <a:lnTo>
                    <a:pt x="780" y="582"/>
                  </a:lnTo>
                  <a:lnTo>
                    <a:pt x="780" y="582"/>
                  </a:lnTo>
                  <a:lnTo>
                    <a:pt x="780" y="588"/>
                  </a:lnTo>
                  <a:lnTo>
                    <a:pt x="780" y="588"/>
                  </a:lnTo>
                  <a:lnTo>
                    <a:pt x="780" y="588"/>
                  </a:lnTo>
                  <a:lnTo>
                    <a:pt x="780" y="588"/>
                  </a:lnTo>
                  <a:lnTo>
                    <a:pt x="780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86" y="588"/>
                  </a:lnTo>
                  <a:lnTo>
                    <a:pt x="792" y="588"/>
                  </a:lnTo>
                  <a:lnTo>
                    <a:pt x="792" y="588"/>
                  </a:lnTo>
                  <a:lnTo>
                    <a:pt x="792" y="594"/>
                  </a:lnTo>
                  <a:lnTo>
                    <a:pt x="792" y="594"/>
                  </a:lnTo>
                  <a:lnTo>
                    <a:pt x="792" y="594"/>
                  </a:lnTo>
                  <a:lnTo>
                    <a:pt x="792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798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594"/>
                  </a:lnTo>
                  <a:lnTo>
                    <a:pt x="804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0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16" y="600"/>
                  </a:lnTo>
                  <a:lnTo>
                    <a:pt x="822" y="600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2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28" y="606"/>
                  </a:lnTo>
                  <a:lnTo>
                    <a:pt x="834" y="606"/>
                  </a:lnTo>
                  <a:lnTo>
                    <a:pt x="834" y="606"/>
                  </a:lnTo>
                  <a:lnTo>
                    <a:pt x="834" y="606"/>
                  </a:lnTo>
                  <a:lnTo>
                    <a:pt x="834" y="612"/>
                  </a:lnTo>
                  <a:lnTo>
                    <a:pt x="834" y="612"/>
                  </a:lnTo>
                  <a:lnTo>
                    <a:pt x="834" y="612"/>
                  </a:lnTo>
                  <a:lnTo>
                    <a:pt x="834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0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6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2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58" y="618"/>
                  </a:lnTo>
                  <a:lnTo>
                    <a:pt x="864" y="618"/>
                  </a:lnTo>
                  <a:lnTo>
                    <a:pt x="864" y="618"/>
                  </a:lnTo>
                  <a:lnTo>
                    <a:pt x="864" y="624"/>
                  </a:lnTo>
                  <a:lnTo>
                    <a:pt x="864" y="624"/>
                  </a:lnTo>
                  <a:lnTo>
                    <a:pt x="864" y="624"/>
                  </a:lnTo>
                  <a:lnTo>
                    <a:pt x="864" y="624"/>
                  </a:lnTo>
                  <a:lnTo>
                    <a:pt x="864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0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24"/>
                  </a:lnTo>
                  <a:lnTo>
                    <a:pt x="876" y="630"/>
                  </a:lnTo>
                  <a:lnTo>
                    <a:pt x="876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2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94" y="630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894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0" y="636"/>
                  </a:lnTo>
                  <a:lnTo>
                    <a:pt x="906" y="636"/>
                  </a:lnTo>
                  <a:lnTo>
                    <a:pt x="906" y="636"/>
                  </a:lnTo>
                  <a:lnTo>
                    <a:pt x="906" y="636"/>
                  </a:lnTo>
                  <a:lnTo>
                    <a:pt x="906" y="636"/>
                  </a:lnTo>
                  <a:lnTo>
                    <a:pt x="906" y="636"/>
                  </a:lnTo>
                  <a:lnTo>
                    <a:pt x="906" y="642"/>
                  </a:lnTo>
                  <a:lnTo>
                    <a:pt x="906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2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18" y="642"/>
                  </a:lnTo>
                  <a:lnTo>
                    <a:pt x="924" y="642"/>
                  </a:lnTo>
                  <a:lnTo>
                    <a:pt x="924" y="642"/>
                  </a:lnTo>
                  <a:lnTo>
                    <a:pt x="924" y="648"/>
                  </a:lnTo>
                  <a:lnTo>
                    <a:pt x="924" y="648"/>
                  </a:lnTo>
                  <a:lnTo>
                    <a:pt x="924" y="648"/>
                  </a:lnTo>
                  <a:lnTo>
                    <a:pt x="924" y="648"/>
                  </a:lnTo>
                  <a:lnTo>
                    <a:pt x="924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48"/>
                  </a:lnTo>
                  <a:lnTo>
                    <a:pt x="936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54" y="654"/>
                  </a:lnTo>
                  <a:lnTo>
                    <a:pt x="954" y="654"/>
                  </a:lnTo>
                  <a:lnTo>
                    <a:pt x="954" y="654"/>
                  </a:lnTo>
                  <a:lnTo>
                    <a:pt x="954" y="660"/>
                  </a:lnTo>
                  <a:lnTo>
                    <a:pt x="954" y="660"/>
                  </a:lnTo>
                  <a:lnTo>
                    <a:pt x="954" y="660"/>
                  </a:lnTo>
                  <a:lnTo>
                    <a:pt x="954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0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66" y="660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2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78" y="666"/>
                  </a:lnTo>
                  <a:lnTo>
                    <a:pt x="984" y="666"/>
                  </a:lnTo>
                  <a:lnTo>
                    <a:pt x="984" y="666"/>
                  </a:lnTo>
                  <a:lnTo>
                    <a:pt x="984" y="666"/>
                  </a:lnTo>
                  <a:lnTo>
                    <a:pt x="984" y="666"/>
                  </a:lnTo>
                  <a:lnTo>
                    <a:pt x="984" y="666"/>
                  </a:lnTo>
                  <a:lnTo>
                    <a:pt x="984" y="672"/>
                  </a:lnTo>
                  <a:lnTo>
                    <a:pt x="984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0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996" y="672"/>
                  </a:lnTo>
                  <a:lnTo>
                    <a:pt x="1002" y="672"/>
                  </a:lnTo>
                  <a:lnTo>
                    <a:pt x="1002" y="672"/>
                  </a:lnTo>
                  <a:lnTo>
                    <a:pt x="1002" y="672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1002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08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14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0" y="684"/>
                  </a:lnTo>
                  <a:lnTo>
                    <a:pt x="1020" y="684"/>
                  </a:lnTo>
                  <a:lnTo>
                    <a:pt x="1020" y="684"/>
                  </a:lnTo>
                  <a:lnTo>
                    <a:pt x="1020" y="684"/>
                  </a:lnTo>
                  <a:lnTo>
                    <a:pt x="1020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26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84"/>
                  </a:lnTo>
                  <a:lnTo>
                    <a:pt x="1032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38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44" y="690"/>
                  </a:lnTo>
                  <a:lnTo>
                    <a:pt x="1050" y="690"/>
                  </a:lnTo>
                  <a:lnTo>
                    <a:pt x="1050" y="690"/>
                  </a:lnTo>
                  <a:lnTo>
                    <a:pt x="1050" y="690"/>
                  </a:lnTo>
                  <a:lnTo>
                    <a:pt x="1050" y="690"/>
                  </a:lnTo>
                  <a:lnTo>
                    <a:pt x="1050" y="690"/>
                  </a:lnTo>
                  <a:lnTo>
                    <a:pt x="1050" y="696"/>
                  </a:lnTo>
                  <a:lnTo>
                    <a:pt x="1050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56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2" y="696"/>
                  </a:lnTo>
                  <a:lnTo>
                    <a:pt x="1068" y="696"/>
                  </a:lnTo>
                  <a:lnTo>
                    <a:pt x="1068" y="696"/>
                  </a:lnTo>
                  <a:lnTo>
                    <a:pt x="1068" y="696"/>
                  </a:lnTo>
                  <a:lnTo>
                    <a:pt x="1068" y="696"/>
                  </a:lnTo>
                  <a:lnTo>
                    <a:pt x="1068" y="696"/>
                  </a:lnTo>
                  <a:lnTo>
                    <a:pt x="1068" y="702"/>
                  </a:lnTo>
                  <a:lnTo>
                    <a:pt x="1068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0" y="702"/>
                  </a:lnTo>
                  <a:lnTo>
                    <a:pt x="1086" y="702"/>
                  </a:lnTo>
                  <a:lnTo>
                    <a:pt x="1086" y="702"/>
                  </a:lnTo>
                  <a:lnTo>
                    <a:pt x="1086" y="702"/>
                  </a:lnTo>
                  <a:lnTo>
                    <a:pt x="1086" y="702"/>
                  </a:lnTo>
                  <a:lnTo>
                    <a:pt x="1086" y="702"/>
                  </a:lnTo>
                  <a:lnTo>
                    <a:pt x="1086" y="708"/>
                  </a:lnTo>
                  <a:lnTo>
                    <a:pt x="1086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098" y="708"/>
                  </a:lnTo>
                  <a:lnTo>
                    <a:pt x="1104" y="708"/>
                  </a:lnTo>
                  <a:lnTo>
                    <a:pt x="1104" y="708"/>
                  </a:lnTo>
                  <a:lnTo>
                    <a:pt x="1104" y="708"/>
                  </a:lnTo>
                  <a:lnTo>
                    <a:pt x="1104" y="708"/>
                  </a:lnTo>
                  <a:lnTo>
                    <a:pt x="1104" y="708"/>
                  </a:lnTo>
                  <a:lnTo>
                    <a:pt x="1104" y="714"/>
                  </a:lnTo>
                  <a:lnTo>
                    <a:pt x="1104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0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22" y="714"/>
                  </a:lnTo>
                  <a:lnTo>
                    <a:pt x="1122" y="714"/>
                  </a:lnTo>
                  <a:lnTo>
                    <a:pt x="1122" y="714"/>
                  </a:lnTo>
                  <a:lnTo>
                    <a:pt x="1122" y="714"/>
                  </a:lnTo>
                  <a:lnTo>
                    <a:pt x="1122" y="714"/>
                  </a:lnTo>
                  <a:lnTo>
                    <a:pt x="1122" y="720"/>
                  </a:lnTo>
                  <a:lnTo>
                    <a:pt x="1122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28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34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0"/>
                  </a:lnTo>
                  <a:lnTo>
                    <a:pt x="1140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46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2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58" y="726"/>
                  </a:lnTo>
                  <a:lnTo>
                    <a:pt x="1164" y="726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64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76" y="732"/>
                  </a:lnTo>
                  <a:lnTo>
                    <a:pt x="1182" y="732"/>
                  </a:lnTo>
                  <a:lnTo>
                    <a:pt x="1182" y="732"/>
                  </a:lnTo>
                  <a:lnTo>
                    <a:pt x="1182" y="732"/>
                  </a:lnTo>
                  <a:lnTo>
                    <a:pt x="1182" y="738"/>
                  </a:lnTo>
                  <a:lnTo>
                    <a:pt x="1182" y="738"/>
                  </a:lnTo>
                  <a:lnTo>
                    <a:pt x="1182" y="738"/>
                  </a:lnTo>
                  <a:lnTo>
                    <a:pt x="1182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88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194" y="738"/>
                  </a:lnTo>
                  <a:lnTo>
                    <a:pt x="1200" y="738"/>
                  </a:lnTo>
                  <a:lnTo>
                    <a:pt x="1200" y="738"/>
                  </a:lnTo>
                  <a:lnTo>
                    <a:pt x="1200" y="738"/>
                  </a:lnTo>
                  <a:lnTo>
                    <a:pt x="1200" y="738"/>
                  </a:lnTo>
                  <a:lnTo>
                    <a:pt x="1200" y="738"/>
                  </a:lnTo>
                  <a:lnTo>
                    <a:pt x="1200" y="744"/>
                  </a:lnTo>
                  <a:lnTo>
                    <a:pt x="1200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06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2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18" y="744"/>
                  </a:lnTo>
                  <a:lnTo>
                    <a:pt x="1224" y="744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24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36" y="750"/>
                  </a:lnTo>
                  <a:lnTo>
                    <a:pt x="1242" y="750"/>
                  </a:lnTo>
                  <a:lnTo>
                    <a:pt x="1242" y="750"/>
                  </a:lnTo>
                  <a:lnTo>
                    <a:pt x="1242" y="750"/>
                  </a:lnTo>
                  <a:lnTo>
                    <a:pt x="1242" y="750"/>
                  </a:lnTo>
                  <a:lnTo>
                    <a:pt x="1242" y="750"/>
                  </a:lnTo>
                  <a:lnTo>
                    <a:pt x="1242" y="756"/>
                  </a:lnTo>
                  <a:lnTo>
                    <a:pt x="1242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48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54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0" y="756"/>
                  </a:lnTo>
                  <a:lnTo>
                    <a:pt x="1266" y="756"/>
                  </a:lnTo>
                  <a:lnTo>
                    <a:pt x="1266" y="756"/>
                  </a:lnTo>
                  <a:lnTo>
                    <a:pt x="1266" y="756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2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78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84" y="762"/>
                  </a:lnTo>
                  <a:lnTo>
                    <a:pt x="1290" y="762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0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296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2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08" y="768"/>
                  </a:lnTo>
                  <a:lnTo>
                    <a:pt x="1314" y="768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14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0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26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2" y="774"/>
                  </a:lnTo>
                  <a:lnTo>
                    <a:pt x="1338" y="774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38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44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0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62" y="780"/>
                  </a:lnTo>
                  <a:lnTo>
                    <a:pt x="1362" y="780"/>
                  </a:lnTo>
                  <a:lnTo>
                    <a:pt x="1362" y="780"/>
                  </a:lnTo>
                  <a:lnTo>
                    <a:pt x="1362" y="786"/>
                  </a:lnTo>
                  <a:lnTo>
                    <a:pt x="1362" y="786"/>
                  </a:lnTo>
                  <a:lnTo>
                    <a:pt x="1362" y="786"/>
                  </a:lnTo>
                  <a:lnTo>
                    <a:pt x="1362" y="786"/>
                  </a:lnTo>
                  <a:lnTo>
                    <a:pt x="1362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68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74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0" y="786"/>
                  </a:lnTo>
                  <a:lnTo>
                    <a:pt x="1386" y="786"/>
                  </a:lnTo>
                  <a:lnTo>
                    <a:pt x="1386" y="786"/>
                  </a:lnTo>
                  <a:lnTo>
                    <a:pt x="1386" y="786"/>
                  </a:lnTo>
                  <a:lnTo>
                    <a:pt x="1386" y="786"/>
                  </a:lnTo>
                  <a:lnTo>
                    <a:pt x="1386" y="786"/>
                  </a:lnTo>
                  <a:lnTo>
                    <a:pt x="1386" y="792"/>
                  </a:lnTo>
                  <a:lnTo>
                    <a:pt x="1386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2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398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04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0" y="792"/>
                  </a:lnTo>
                  <a:lnTo>
                    <a:pt x="1416" y="792"/>
                  </a:lnTo>
                  <a:lnTo>
                    <a:pt x="1416" y="792"/>
                  </a:lnTo>
                  <a:lnTo>
                    <a:pt x="1416" y="798"/>
                  </a:lnTo>
                  <a:lnTo>
                    <a:pt x="1416" y="798"/>
                  </a:lnTo>
                  <a:lnTo>
                    <a:pt x="1416" y="798"/>
                  </a:lnTo>
                  <a:lnTo>
                    <a:pt x="1416" y="798"/>
                  </a:lnTo>
                  <a:lnTo>
                    <a:pt x="1416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2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28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34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0" y="798"/>
                  </a:lnTo>
                  <a:lnTo>
                    <a:pt x="1446" y="798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46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2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58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64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0" y="804"/>
                  </a:lnTo>
                  <a:lnTo>
                    <a:pt x="1476" y="804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76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2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88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494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0" y="810"/>
                  </a:lnTo>
                  <a:lnTo>
                    <a:pt x="1506" y="810"/>
                  </a:lnTo>
                  <a:lnTo>
                    <a:pt x="1506" y="810"/>
                  </a:lnTo>
                  <a:lnTo>
                    <a:pt x="1506" y="810"/>
                  </a:lnTo>
                  <a:lnTo>
                    <a:pt x="1506" y="810"/>
                  </a:lnTo>
                  <a:lnTo>
                    <a:pt x="1506" y="816"/>
                  </a:lnTo>
                  <a:lnTo>
                    <a:pt x="1506" y="816"/>
                  </a:lnTo>
                  <a:lnTo>
                    <a:pt x="1506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2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24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0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36" y="816"/>
                  </a:lnTo>
                  <a:lnTo>
                    <a:pt x="1542" y="816"/>
                  </a:lnTo>
                  <a:lnTo>
                    <a:pt x="1542" y="816"/>
                  </a:lnTo>
                  <a:lnTo>
                    <a:pt x="1542" y="822"/>
                  </a:lnTo>
                  <a:lnTo>
                    <a:pt x="1542" y="822"/>
                  </a:lnTo>
                  <a:lnTo>
                    <a:pt x="1542" y="822"/>
                  </a:lnTo>
                  <a:lnTo>
                    <a:pt x="1542" y="822"/>
                  </a:lnTo>
                  <a:lnTo>
                    <a:pt x="1542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48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54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0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66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2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2"/>
                  </a:lnTo>
                  <a:lnTo>
                    <a:pt x="1578" y="828"/>
                  </a:lnTo>
                  <a:lnTo>
                    <a:pt x="1578" y="828"/>
                  </a:lnTo>
                  <a:lnTo>
                    <a:pt x="1578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84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0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596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2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08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20" y="828"/>
                  </a:lnTo>
                  <a:lnTo>
                    <a:pt x="1620" y="828"/>
                  </a:lnTo>
                  <a:lnTo>
                    <a:pt x="1620" y="834"/>
                  </a:lnTo>
                  <a:lnTo>
                    <a:pt x="1620" y="834"/>
                  </a:lnTo>
                  <a:lnTo>
                    <a:pt x="1620" y="834"/>
                  </a:lnTo>
                  <a:lnTo>
                    <a:pt x="1620" y="834"/>
                  </a:lnTo>
                  <a:lnTo>
                    <a:pt x="1620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26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2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38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44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0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56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2" y="834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68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74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0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86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2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698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04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0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16" y="840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2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28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34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0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46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2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58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64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0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76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2" y="846"/>
                  </a:lnTo>
                  <a:lnTo>
                    <a:pt x="1788" y="846"/>
                  </a:lnTo>
                  <a:lnTo>
                    <a:pt x="1788" y="846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88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794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0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06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2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18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24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0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36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2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48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66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2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78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84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0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896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08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14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0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38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44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0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56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2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68" y="852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74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0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86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2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1998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04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0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16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2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28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34" y="846"/>
                  </a:lnTo>
                  <a:lnTo>
                    <a:pt x="2040" y="846"/>
                  </a:lnTo>
                  <a:lnTo>
                    <a:pt x="2040" y="846"/>
                  </a:lnTo>
                  <a:lnTo>
                    <a:pt x="2040" y="840"/>
                  </a:lnTo>
                  <a:lnTo>
                    <a:pt x="2040" y="840"/>
                  </a:lnTo>
                  <a:lnTo>
                    <a:pt x="2040" y="840"/>
                  </a:lnTo>
                  <a:lnTo>
                    <a:pt x="2040" y="840"/>
                  </a:lnTo>
                  <a:lnTo>
                    <a:pt x="2040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46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2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58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64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0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76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2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88" y="840"/>
                  </a:lnTo>
                  <a:lnTo>
                    <a:pt x="2094" y="840"/>
                  </a:lnTo>
                  <a:lnTo>
                    <a:pt x="2094" y="834"/>
                  </a:lnTo>
                  <a:lnTo>
                    <a:pt x="2094" y="834"/>
                  </a:lnTo>
                  <a:lnTo>
                    <a:pt x="2094" y="834"/>
                  </a:lnTo>
                  <a:lnTo>
                    <a:pt x="2094" y="834"/>
                  </a:lnTo>
                  <a:lnTo>
                    <a:pt x="2094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0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06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2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18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24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0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34"/>
                  </a:lnTo>
                  <a:lnTo>
                    <a:pt x="2136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2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48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54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0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66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2" y="828"/>
                  </a:lnTo>
                  <a:lnTo>
                    <a:pt x="2178" y="828"/>
                  </a:lnTo>
                  <a:lnTo>
                    <a:pt x="2178" y="828"/>
                  </a:lnTo>
                  <a:lnTo>
                    <a:pt x="2178" y="828"/>
                  </a:lnTo>
                  <a:lnTo>
                    <a:pt x="2178" y="828"/>
                  </a:lnTo>
                  <a:lnTo>
                    <a:pt x="2178" y="828"/>
                  </a:lnTo>
                  <a:lnTo>
                    <a:pt x="2178" y="822"/>
                  </a:lnTo>
                  <a:lnTo>
                    <a:pt x="2178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84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0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196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2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08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22"/>
                  </a:lnTo>
                  <a:lnTo>
                    <a:pt x="2214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0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26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2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38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44" y="816"/>
                  </a:lnTo>
                  <a:lnTo>
                    <a:pt x="2250" y="816"/>
                  </a:lnTo>
                  <a:lnTo>
                    <a:pt x="2250" y="816"/>
                  </a:lnTo>
                  <a:lnTo>
                    <a:pt x="2250" y="816"/>
                  </a:lnTo>
                  <a:lnTo>
                    <a:pt x="2250" y="816"/>
                  </a:lnTo>
                  <a:lnTo>
                    <a:pt x="2250" y="816"/>
                  </a:lnTo>
                  <a:lnTo>
                    <a:pt x="2250" y="810"/>
                  </a:lnTo>
                  <a:lnTo>
                    <a:pt x="2250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56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2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68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0" y="810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2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298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04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0" y="804"/>
                  </a:lnTo>
                  <a:lnTo>
                    <a:pt x="2316" y="804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16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2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34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0" y="798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46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2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58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64" y="792"/>
                  </a:lnTo>
                  <a:lnTo>
                    <a:pt x="2370" y="792"/>
                  </a:lnTo>
                  <a:lnTo>
                    <a:pt x="2370" y="792"/>
                  </a:lnTo>
                  <a:lnTo>
                    <a:pt x="2370" y="792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76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2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88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6"/>
                  </a:lnTo>
                  <a:lnTo>
                    <a:pt x="2394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0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06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2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18" y="780"/>
                  </a:lnTo>
                  <a:lnTo>
                    <a:pt x="2424" y="780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24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0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36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2" y="774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48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54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0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66" y="768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2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78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84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62"/>
                  </a:lnTo>
                  <a:lnTo>
                    <a:pt x="2490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496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08" y="756"/>
                  </a:lnTo>
                  <a:lnTo>
                    <a:pt x="2514" y="756"/>
                  </a:lnTo>
                  <a:lnTo>
                    <a:pt x="2514" y="756"/>
                  </a:lnTo>
                  <a:lnTo>
                    <a:pt x="2514" y="756"/>
                  </a:lnTo>
                  <a:lnTo>
                    <a:pt x="2514" y="750"/>
                  </a:lnTo>
                  <a:lnTo>
                    <a:pt x="2514" y="750"/>
                  </a:lnTo>
                  <a:lnTo>
                    <a:pt x="2514" y="750"/>
                  </a:lnTo>
                  <a:lnTo>
                    <a:pt x="2514" y="750"/>
                  </a:lnTo>
                  <a:lnTo>
                    <a:pt x="2514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0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26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2" y="750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38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44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0" y="744"/>
                  </a:lnTo>
                  <a:lnTo>
                    <a:pt x="2556" y="744"/>
                  </a:lnTo>
                  <a:lnTo>
                    <a:pt x="2556" y="744"/>
                  </a:lnTo>
                  <a:lnTo>
                    <a:pt x="2556" y="744"/>
                  </a:lnTo>
                  <a:lnTo>
                    <a:pt x="2556" y="738"/>
                  </a:lnTo>
                  <a:lnTo>
                    <a:pt x="2556" y="738"/>
                  </a:lnTo>
                  <a:lnTo>
                    <a:pt x="2556" y="738"/>
                  </a:lnTo>
                  <a:lnTo>
                    <a:pt x="2556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2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68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8"/>
                  </a:lnTo>
                  <a:lnTo>
                    <a:pt x="2574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0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86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2" y="732"/>
                  </a:lnTo>
                  <a:lnTo>
                    <a:pt x="2598" y="732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598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04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0" y="726"/>
                  </a:lnTo>
                  <a:lnTo>
                    <a:pt x="2616" y="726"/>
                  </a:lnTo>
                  <a:lnTo>
                    <a:pt x="2616" y="726"/>
                  </a:lnTo>
                  <a:lnTo>
                    <a:pt x="2616" y="720"/>
                  </a:lnTo>
                  <a:lnTo>
                    <a:pt x="2616" y="720"/>
                  </a:lnTo>
                  <a:lnTo>
                    <a:pt x="2616" y="720"/>
                  </a:lnTo>
                  <a:lnTo>
                    <a:pt x="2616" y="720"/>
                  </a:lnTo>
                  <a:lnTo>
                    <a:pt x="2616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2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28" y="720"/>
                  </a:lnTo>
                  <a:lnTo>
                    <a:pt x="2634" y="720"/>
                  </a:lnTo>
                  <a:lnTo>
                    <a:pt x="2634" y="720"/>
                  </a:lnTo>
                  <a:lnTo>
                    <a:pt x="2634" y="720"/>
                  </a:lnTo>
                  <a:lnTo>
                    <a:pt x="2634" y="714"/>
                  </a:lnTo>
                  <a:lnTo>
                    <a:pt x="2634" y="714"/>
                  </a:lnTo>
                  <a:lnTo>
                    <a:pt x="2634" y="714"/>
                  </a:lnTo>
                  <a:lnTo>
                    <a:pt x="2634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0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46" y="714"/>
                  </a:lnTo>
                  <a:lnTo>
                    <a:pt x="2652" y="714"/>
                  </a:lnTo>
                  <a:lnTo>
                    <a:pt x="2652" y="714"/>
                  </a:lnTo>
                  <a:lnTo>
                    <a:pt x="2652" y="714"/>
                  </a:lnTo>
                  <a:lnTo>
                    <a:pt x="2652" y="714"/>
                  </a:lnTo>
                  <a:lnTo>
                    <a:pt x="2652" y="708"/>
                  </a:lnTo>
                  <a:lnTo>
                    <a:pt x="2652" y="708"/>
                  </a:lnTo>
                  <a:lnTo>
                    <a:pt x="2652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58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64" y="708"/>
                  </a:lnTo>
                  <a:lnTo>
                    <a:pt x="2670" y="708"/>
                  </a:lnTo>
                  <a:lnTo>
                    <a:pt x="2670" y="708"/>
                  </a:lnTo>
                  <a:lnTo>
                    <a:pt x="2670" y="708"/>
                  </a:lnTo>
                  <a:lnTo>
                    <a:pt x="2670" y="708"/>
                  </a:lnTo>
                  <a:lnTo>
                    <a:pt x="2670" y="702"/>
                  </a:lnTo>
                  <a:lnTo>
                    <a:pt x="2670" y="702"/>
                  </a:lnTo>
                  <a:lnTo>
                    <a:pt x="2670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76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2" y="702"/>
                  </a:lnTo>
                  <a:lnTo>
                    <a:pt x="2688" y="702"/>
                  </a:lnTo>
                  <a:lnTo>
                    <a:pt x="2688" y="702"/>
                  </a:lnTo>
                  <a:lnTo>
                    <a:pt x="2688" y="702"/>
                  </a:lnTo>
                  <a:lnTo>
                    <a:pt x="2688" y="702"/>
                  </a:lnTo>
                  <a:lnTo>
                    <a:pt x="2688" y="696"/>
                  </a:lnTo>
                  <a:lnTo>
                    <a:pt x="2688" y="696"/>
                  </a:lnTo>
                  <a:lnTo>
                    <a:pt x="2688" y="696"/>
                  </a:lnTo>
                  <a:lnTo>
                    <a:pt x="2688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694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0" y="696"/>
                  </a:lnTo>
                  <a:lnTo>
                    <a:pt x="2706" y="696"/>
                  </a:lnTo>
                  <a:lnTo>
                    <a:pt x="2706" y="696"/>
                  </a:lnTo>
                  <a:lnTo>
                    <a:pt x="2706" y="696"/>
                  </a:lnTo>
                  <a:lnTo>
                    <a:pt x="2706" y="690"/>
                  </a:lnTo>
                  <a:lnTo>
                    <a:pt x="2706" y="690"/>
                  </a:lnTo>
                  <a:lnTo>
                    <a:pt x="2706" y="690"/>
                  </a:lnTo>
                  <a:lnTo>
                    <a:pt x="2706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2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18" y="690"/>
                  </a:lnTo>
                  <a:lnTo>
                    <a:pt x="2724" y="690"/>
                  </a:lnTo>
                  <a:lnTo>
                    <a:pt x="2724" y="690"/>
                  </a:lnTo>
                  <a:lnTo>
                    <a:pt x="2724" y="684"/>
                  </a:lnTo>
                  <a:lnTo>
                    <a:pt x="2724" y="684"/>
                  </a:lnTo>
                  <a:lnTo>
                    <a:pt x="2724" y="684"/>
                  </a:lnTo>
                  <a:lnTo>
                    <a:pt x="2724" y="684"/>
                  </a:lnTo>
                  <a:lnTo>
                    <a:pt x="2724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0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36" y="684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2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48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8"/>
                  </a:lnTo>
                  <a:lnTo>
                    <a:pt x="2754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0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66" y="672"/>
                  </a:lnTo>
                  <a:lnTo>
                    <a:pt x="2772" y="672"/>
                  </a:lnTo>
                  <a:lnTo>
                    <a:pt x="2772" y="672"/>
                  </a:lnTo>
                  <a:lnTo>
                    <a:pt x="2772" y="672"/>
                  </a:lnTo>
                  <a:lnTo>
                    <a:pt x="2772" y="672"/>
                  </a:lnTo>
                  <a:lnTo>
                    <a:pt x="2772" y="666"/>
                  </a:lnTo>
                  <a:lnTo>
                    <a:pt x="2772" y="666"/>
                  </a:lnTo>
                  <a:lnTo>
                    <a:pt x="2772" y="666"/>
                  </a:lnTo>
                  <a:lnTo>
                    <a:pt x="2772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78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84" y="666"/>
                  </a:lnTo>
                  <a:lnTo>
                    <a:pt x="2790" y="666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0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796" y="660"/>
                  </a:lnTo>
                  <a:lnTo>
                    <a:pt x="2802" y="660"/>
                  </a:lnTo>
                  <a:lnTo>
                    <a:pt x="2802" y="660"/>
                  </a:lnTo>
                  <a:lnTo>
                    <a:pt x="2802" y="660"/>
                  </a:lnTo>
                  <a:lnTo>
                    <a:pt x="2802" y="660"/>
                  </a:lnTo>
                  <a:lnTo>
                    <a:pt x="2802" y="660"/>
                  </a:lnTo>
                  <a:lnTo>
                    <a:pt x="2802" y="654"/>
                  </a:lnTo>
                  <a:lnTo>
                    <a:pt x="2802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08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14" y="654"/>
                  </a:lnTo>
                  <a:lnTo>
                    <a:pt x="2820" y="654"/>
                  </a:lnTo>
                  <a:lnTo>
                    <a:pt x="2820" y="654"/>
                  </a:lnTo>
                  <a:lnTo>
                    <a:pt x="2820" y="654"/>
                  </a:lnTo>
                  <a:lnTo>
                    <a:pt x="2820" y="648"/>
                  </a:lnTo>
                  <a:lnTo>
                    <a:pt x="2820" y="648"/>
                  </a:lnTo>
                  <a:lnTo>
                    <a:pt x="2820" y="648"/>
                  </a:lnTo>
                  <a:lnTo>
                    <a:pt x="2820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26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2" y="648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38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44" y="642"/>
                  </a:lnTo>
                  <a:lnTo>
                    <a:pt x="2850" y="642"/>
                  </a:lnTo>
                  <a:lnTo>
                    <a:pt x="2850" y="642"/>
                  </a:lnTo>
                  <a:lnTo>
                    <a:pt x="2850" y="642"/>
                  </a:lnTo>
                  <a:lnTo>
                    <a:pt x="2850" y="636"/>
                  </a:lnTo>
                  <a:lnTo>
                    <a:pt x="2850" y="636"/>
                  </a:lnTo>
                  <a:lnTo>
                    <a:pt x="2850" y="636"/>
                  </a:lnTo>
                  <a:lnTo>
                    <a:pt x="2850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56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2" y="636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68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74" y="630"/>
                  </a:lnTo>
                  <a:lnTo>
                    <a:pt x="2880" y="630"/>
                  </a:lnTo>
                  <a:lnTo>
                    <a:pt x="2880" y="630"/>
                  </a:lnTo>
                  <a:lnTo>
                    <a:pt x="2880" y="630"/>
                  </a:lnTo>
                  <a:lnTo>
                    <a:pt x="2880" y="624"/>
                  </a:lnTo>
                  <a:lnTo>
                    <a:pt x="2880" y="624"/>
                  </a:lnTo>
                  <a:lnTo>
                    <a:pt x="2880" y="624"/>
                  </a:lnTo>
                  <a:lnTo>
                    <a:pt x="2880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86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2" y="624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898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04" y="618"/>
                  </a:lnTo>
                  <a:lnTo>
                    <a:pt x="2910" y="618"/>
                  </a:lnTo>
                  <a:lnTo>
                    <a:pt x="2910" y="618"/>
                  </a:lnTo>
                  <a:lnTo>
                    <a:pt x="2910" y="618"/>
                  </a:lnTo>
                  <a:lnTo>
                    <a:pt x="2910" y="612"/>
                  </a:lnTo>
                  <a:lnTo>
                    <a:pt x="2910" y="612"/>
                  </a:lnTo>
                  <a:lnTo>
                    <a:pt x="2910" y="612"/>
                  </a:lnTo>
                  <a:lnTo>
                    <a:pt x="2910" y="612"/>
                  </a:lnTo>
                  <a:lnTo>
                    <a:pt x="2910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16" y="612"/>
                  </a:lnTo>
                  <a:lnTo>
                    <a:pt x="2922" y="612"/>
                  </a:lnTo>
                  <a:lnTo>
                    <a:pt x="2922" y="612"/>
                  </a:lnTo>
                  <a:lnTo>
                    <a:pt x="2922" y="612"/>
                  </a:lnTo>
                  <a:lnTo>
                    <a:pt x="2922" y="612"/>
                  </a:lnTo>
                  <a:lnTo>
                    <a:pt x="2922" y="612"/>
                  </a:lnTo>
                  <a:lnTo>
                    <a:pt x="2922" y="606"/>
                  </a:lnTo>
                  <a:lnTo>
                    <a:pt x="2922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28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34" y="606"/>
                  </a:lnTo>
                  <a:lnTo>
                    <a:pt x="2940" y="606"/>
                  </a:lnTo>
                  <a:lnTo>
                    <a:pt x="2940" y="600"/>
                  </a:lnTo>
                  <a:lnTo>
                    <a:pt x="2940" y="600"/>
                  </a:lnTo>
                  <a:lnTo>
                    <a:pt x="2940" y="600"/>
                  </a:lnTo>
                  <a:lnTo>
                    <a:pt x="2940" y="600"/>
                  </a:lnTo>
                  <a:lnTo>
                    <a:pt x="2940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46" y="600"/>
                  </a:lnTo>
                  <a:lnTo>
                    <a:pt x="2952" y="600"/>
                  </a:lnTo>
                  <a:lnTo>
                    <a:pt x="2952" y="600"/>
                  </a:lnTo>
                  <a:lnTo>
                    <a:pt x="2952" y="594"/>
                  </a:lnTo>
                  <a:lnTo>
                    <a:pt x="2952" y="594"/>
                  </a:lnTo>
                  <a:lnTo>
                    <a:pt x="2952" y="594"/>
                  </a:lnTo>
                  <a:lnTo>
                    <a:pt x="2952" y="594"/>
                  </a:lnTo>
                  <a:lnTo>
                    <a:pt x="2952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58" y="594"/>
                  </a:lnTo>
                  <a:lnTo>
                    <a:pt x="2964" y="594"/>
                  </a:lnTo>
                  <a:lnTo>
                    <a:pt x="2964" y="594"/>
                  </a:lnTo>
                  <a:lnTo>
                    <a:pt x="2964" y="594"/>
                  </a:lnTo>
                  <a:lnTo>
                    <a:pt x="2964" y="594"/>
                  </a:lnTo>
                  <a:lnTo>
                    <a:pt x="2964" y="594"/>
                  </a:lnTo>
                  <a:lnTo>
                    <a:pt x="2964" y="588"/>
                  </a:lnTo>
                  <a:lnTo>
                    <a:pt x="2964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0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76" y="588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2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88" y="582"/>
                  </a:lnTo>
                  <a:lnTo>
                    <a:pt x="2994" y="582"/>
                  </a:lnTo>
                  <a:lnTo>
                    <a:pt x="2994" y="582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2994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0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6"/>
                  </a:lnTo>
                  <a:lnTo>
                    <a:pt x="3006" y="570"/>
                  </a:lnTo>
                  <a:lnTo>
                    <a:pt x="3006" y="570"/>
                  </a:lnTo>
                  <a:lnTo>
                    <a:pt x="3006" y="570"/>
                  </a:lnTo>
                  <a:lnTo>
                    <a:pt x="3006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2" y="570"/>
                  </a:lnTo>
                  <a:lnTo>
                    <a:pt x="3018" y="570"/>
                  </a:lnTo>
                  <a:lnTo>
                    <a:pt x="3018" y="570"/>
                  </a:lnTo>
                  <a:lnTo>
                    <a:pt x="3018" y="570"/>
                  </a:lnTo>
                  <a:lnTo>
                    <a:pt x="3018" y="570"/>
                  </a:lnTo>
                  <a:lnTo>
                    <a:pt x="3018" y="564"/>
                  </a:lnTo>
                  <a:lnTo>
                    <a:pt x="3018" y="564"/>
                  </a:lnTo>
                  <a:lnTo>
                    <a:pt x="3018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24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64"/>
                  </a:lnTo>
                  <a:lnTo>
                    <a:pt x="3030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36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2" y="558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48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54" y="552"/>
                  </a:lnTo>
                  <a:lnTo>
                    <a:pt x="3060" y="552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0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66" y="546"/>
                  </a:lnTo>
                  <a:lnTo>
                    <a:pt x="3072" y="546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2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78" y="540"/>
                  </a:lnTo>
                  <a:lnTo>
                    <a:pt x="3084" y="540"/>
                  </a:lnTo>
                  <a:lnTo>
                    <a:pt x="3084" y="540"/>
                  </a:lnTo>
                  <a:lnTo>
                    <a:pt x="3084" y="534"/>
                  </a:lnTo>
                  <a:lnTo>
                    <a:pt x="3084" y="534"/>
                  </a:lnTo>
                  <a:lnTo>
                    <a:pt x="3084" y="534"/>
                  </a:lnTo>
                  <a:lnTo>
                    <a:pt x="3084" y="534"/>
                  </a:lnTo>
                  <a:lnTo>
                    <a:pt x="3084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0" y="534"/>
                  </a:lnTo>
                  <a:lnTo>
                    <a:pt x="3096" y="534"/>
                  </a:lnTo>
                  <a:lnTo>
                    <a:pt x="3096" y="534"/>
                  </a:lnTo>
                  <a:lnTo>
                    <a:pt x="3096" y="534"/>
                  </a:lnTo>
                  <a:lnTo>
                    <a:pt x="3096" y="528"/>
                  </a:lnTo>
                  <a:lnTo>
                    <a:pt x="3096" y="528"/>
                  </a:lnTo>
                  <a:lnTo>
                    <a:pt x="3096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2" y="528"/>
                  </a:lnTo>
                  <a:lnTo>
                    <a:pt x="3108" y="528"/>
                  </a:lnTo>
                  <a:lnTo>
                    <a:pt x="3108" y="528"/>
                  </a:lnTo>
                  <a:lnTo>
                    <a:pt x="3108" y="528"/>
                  </a:lnTo>
                  <a:lnTo>
                    <a:pt x="3108" y="528"/>
                  </a:lnTo>
                  <a:lnTo>
                    <a:pt x="3108" y="522"/>
                  </a:lnTo>
                  <a:lnTo>
                    <a:pt x="3108" y="522"/>
                  </a:lnTo>
                  <a:lnTo>
                    <a:pt x="3108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14" y="522"/>
                  </a:lnTo>
                  <a:lnTo>
                    <a:pt x="3120" y="522"/>
                  </a:lnTo>
                  <a:lnTo>
                    <a:pt x="3120" y="522"/>
                  </a:lnTo>
                  <a:lnTo>
                    <a:pt x="3120" y="522"/>
                  </a:lnTo>
                  <a:lnTo>
                    <a:pt x="3120" y="522"/>
                  </a:lnTo>
                  <a:lnTo>
                    <a:pt x="3120" y="516"/>
                  </a:lnTo>
                  <a:lnTo>
                    <a:pt x="3120" y="516"/>
                  </a:lnTo>
                  <a:lnTo>
                    <a:pt x="3120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3132" y="516"/>
                  </a:lnTo>
                  <a:lnTo>
                    <a:pt x="3132" y="516"/>
                  </a:lnTo>
                  <a:lnTo>
                    <a:pt x="3132" y="516"/>
                  </a:lnTo>
                  <a:lnTo>
                    <a:pt x="3132" y="516"/>
                  </a:lnTo>
                  <a:lnTo>
                    <a:pt x="3132" y="516"/>
                  </a:lnTo>
                  <a:lnTo>
                    <a:pt x="3132" y="510"/>
                  </a:lnTo>
                  <a:lnTo>
                    <a:pt x="3132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38" y="510"/>
                  </a:lnTo>
                  <a:lnTo>
                    <a:pt x="3144" y="510"/>
                  </a:lnTo>
                  <a:lnTo>
                    <a:pt x="3144" y="510"/>
                  </a:lnTo>
                  <a:lnTo>
                    <a:pt x="3144" y="510"/>
                  </a:lnTo>
                  <a:lnTo>
                    <a:pt x="3144" y="510"/>
                  </a:lnTo>
                  <a:lnTo>
                    <a:pt x="3144" y="510"/>
                  </a:lnTo>
                  <a:lnTo>
                    <a:pt x="3144" y="504"/>
                  </a:lnTo>
                  <a:lnTo>
                    <a:pt x="3144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0" y="504"/>
                  </a:lnTo>
                  <a:lnTo>
                    <a:pt x="3156" y="504"/>
                  </a:lnTo>
                  <a:lnTo>
                    <a:pt x="3156" y="504"/>
                  </a:lnTo>
                  <a:lnTo>
                    <a:pt x="3156" y="504"/>
                  </a:lnTo>
                  <a:lnTo>
                    <a:pt x="3156" y="504"/>
                  </a:lnTo>
                  <a:lnTo>
                    <a:pt x="3156" y="504"/>
                  </a:lnTo>
                  <a:lnTo>
                    <a:pt x="3156" y="498"/>
                  </a:lnTo>
                  <a:lnTo>
                    <a:pt x="3156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2" y="498"/>
                  </a:lnTo>
                  <a:lnTo>
                    <a:pt x="3168" y="498"/>
                  </a:lnTo>
                  <a:lnTo>
                    <a:pt x="3168" y="498"/>
                  </a:lnTo>
                  <a:lnTo>
                    <a:pt x="3168" y="498"/>
                  </a:lnTo>
                  <a:lnTo>
                    <a:pt x="3168" y="498"/>
                  </a:lnTo>
                  <a:lnTo>
                    <a:pt x="3168" y="498"/>
                  </a:lnTo>
                  <a:lnTo>
                    <a:pt x="3168" y="492"/>
                  </a:lnTo>
                  <a:lnTo>
                    <a:pt x="3168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74" y="492"/>
                  </a:lnTo>
                  <a:lnTo>
                    <a:pt x="3180" y="492"/>
                  </a:lnTo>
                  <a:lnTo>
                    <a:pt x="3180" y="492"/>
                  </a:lnTo>
                  <a:lnTo>
                    <a:pt x="3180" y="492"/>
                  </a:lnTo>
                  <a:lnTo>
                    <a:pt x="3180" y="492"/>
                  </a:lnTo>
                  <a:lnTo>
                    <a:pt x="3180" y="492"/>
                  </a:lnTo>
                  <a:lnTo>
                    <a:pt x="3180" y="486"/>
                  </a:lnTo>
                  <a:lnTo>
                    <a:pt x="3180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86" y="486"/>
                  </a:lnTo>
                  <a:lnTo>
                    <a:pt x="3192" y="486"/>
                  </a:lnTo>
                  <a:lnTo>
                    <a:pt x="3192" y="486"/>
                  </a:lnTo>
                  <a:lnTo>
                    <a:pt x="3192" y="486"/>
                  </a:lnTo>
                  <a:lnTo>
                    <a:pt x="3192" y="486"/>
                  </a:lnTo>
                  <a:lnTo>
                    <a:pt x="3192" y="486"/>
                  </a:lnTo>
                  <a:lnTo>
                    <a:pt x="3192" y="480"/>
                  </a:lnTo>
                  <a:lnTo>
                    <a:pt x="3192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198" y="480"/>
                  </a:lnTo>
                  <a:lnTo>
                    <a:pt x="3204" y="480"/>
                  </a:lnTo>
                  <a:lnTo>
                    <a:pt x="3204" y="480"/>
                  </a:lnTo>
                  <a:lnTo>
                    <a:pt x="3204" y="480"/>
                  </a:lnTo>
                  <a:lnTo>
                    <a:pt x="3204" y="480"/>
                  </a:lnTo>
                  <a:lnTo>
                    <a:pt x="3204" y="480"/>
                  </a:lnTo>
                  <a:lnTo>
                    <a:pt x="3204" y="474"/>
                  </a:lnTo>
                  <a:lnTo>
                    <a:pt x="3204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0" y="474"/>
                  </a:lnTo>
                  <a:lnTo>
                    <a:pt x="3216" y="474"/>
                  </a:lnTo>
                  <a:lnTo>
                    <a:pt x="3216" y="474"/>
                  </a:lnTo>
                  <a:lnTo>
                    <a:pt x="3216" y="474"/>
                  </a:lnTo>
                  <a:lnTo>
                    <a:pt x="3216" y="474"/>
                  </a:lnTo>
                  <a:lnTo>
                    <a:pt x="3216" y="468"/>
                  </a:lnTo>
                  <a:lnTo>
                    <a:pt x="3216" y="468"/>
                  </a:lnTo>
                  <a:lnTo>
                    <a:pt x="3216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2" y="468"/>
                  </a:lnTo>
                  <a:lnTo>
                    <a:pt x="3228" y="468"/>
                  </a:lnTo>
                  <a:lnTo>
                    <a:pt x="3228" y="468"/>
                  </a:lnTo>
                  <a:lnTo>
                    <a:pt x="3228" y="468"/>
                  </a:lnTo>
                  <a:lnTo>
                    <a:pt x="3228" y="468"/>
                  </a:lnTo>
                  <a:lnTo>
                    <a:pt x="3228" y="462"/>
                  </a:lnTo>
                  <a:lnTo>
                    <a:pt x="3228" y="462"/>
                  </a:lnTo>
                  <a:lnTo>
                    <a:pt x="3228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34" y="462"/>
                  </a:lnTo>
                  <a:lnTo>
                    <a:pt x="3240" y="462"/>
                  </a:lnTo>
                  <a:lnTo>
                    <a:pt x="3240" y="462"/>
                  </a:lnTo>
                  <a:lnTo>
                    <a:pt x="3240" y="456"/>
                  </a:lnTo>
                  <a:lnTo>
                    <a:pt x="3240" y="456"/>
                  </a:lnTo>
                  <a:lnTo>
                    <a:pt x="3240" y="456"/>
                  </a:lnTo>
                  <a:lnTo>
                    <a:pt x="3240" y="456"/>
                  </a:lnTo>
                  <a:lnTo>
                    <a:pt x="3240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46" y="456"/>
                  </a:lnTo>
                  <a:lnTo>
                    <a:pt x="3252" y="456"/>
                  </a:lnTo>
                  <a:lnTo>
                    <a:pt x="3252" y="456"/>
                  </a:lnTo>
                  <a:lnTo>
                    <a:pt x="3252" y="450"/>
                  </a:lnTo>
                  <a:lnTo>
                    <a:pt x="3252" y="450"/>
                  </a:lnTo>
                  <a:lnTo>
                    <a:pt x="3252" y="450"/>
                  </a:lnTo>
                  <a:lnTo>
                    <a:pt x="3252" y="450"/>
                  </a:lnTo>
                  <a:lnTo>
                    <a:pt x="3252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58" y="450"/>
                  </a:lnTo>
                  <a:lnTo>
                    <a:pt x="3264" y="450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64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0" y="444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76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88" y="432"/>
                  </a:lnTo>
                  <a:lnTo>
                    <a:pt x="3294" y="432"/>
                  </a:lnTo>
                  <a:lnTo>
                    <a:pt x="3294" y="432"/>
                  </a:lnTo>
                  <a:lnTo>
                    <a:pt x="3294" y="432"/>
                  </a:lnTo>
                  <a:lnTo>
                    <a:pt x="3294" y="432"/>
                  </a:lnTo>
                  <a:lnTo>
                    <a:pt x="3294" y="432"/>
                  </a:lnTo>
                  <a:lnTo>
                    <a:pt x="3294" y="426"/>
                  </a:lnTo>
                  <a:lnTo>
                    <a:pt x="3294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0" y="426"/>
                  </a:lnTo>
                  <a:lnTo>
                    <a:pt x="3306" y="426"/>
                  </a:lnTo>
                  <a:lnTo>
                    <a:pt x="3306" y="426"/>
                  </a:lnTo>
                  <a:lnTo>
                    <a:pt x="3306" y="426"/>
                  </a:lnTo>
                  <a:lnTo>
                    <a:pt x="3306" y="426"/>
                  </a:lnTo>
                  <a:lnTo>
                    <a:pt x="3306" y="420"/>
                  </a:lnTo>
                  <a:lnTo>
                    <a:pt x="3306" y="420"/>
                  </a:lnTo>
                  <a:lnTo>
                    <a:pt x="3306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2" y="420"/>
                  </a:lnTo>
                  <a:lnTo>
                    <a:pt x="3318" y="420"/>
                  </a:lnTo>
                  <a:lnTo>
                    <a:pt x="3318" y="420"/>
                  </a:lnTo>
                  <a:lnTo>
                    <a:pt x="3318" y="420"/>
                  </a:lnTo>
                  <a:lnTo>
                    <a:pt x="3318" y="414"/>
                  </a:lnTo>
                  <a:lnTo>
                    <a:pt x="3318" y="414"/>
                  </a:lnTo>
                  <a:lnTo>
                    <a:pt x="3318" y="414"/>
                  </a:lnTo>
                  <a:lnTo>
                    <a:pt x="3318" y="414"/>
                  </a:lnTo>
                  <a:lnTo>
                    <a:pt x="3318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24" y="414"/>
                  </a:lnTo>
                  <a:lnTo>
                    <a:pt x="3330" y="414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0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8"/>
                  </a:lnTo>
                  <a:lnTo>
                    <a:pt x="3336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2" y="402"/>
                  </a:lnTo>
                  <a:lnTo>
                    <a:pt x="3348" y="402"/>
                  </a:lnTo>
                  <a:lnTo>
                    <a:pt x="3348" y="402"/>
                  </a:lnTo>
                  <a:lnTo>
                    <a:pt x="3348" y="402"/>
                  </a:lnTo>
                  <a:lnTo>
                    <a:pt x="3348" y="402"/>
                  </a:lnTo>
                  <a:lnTo>
                    <a:pt x="3348" y="402"/>
                  </a:lnTo>
                  <a:lnTo>
                    <a:pt x="3348" y="396"/>
                  </a:lnTo>
                  <a:lnTo>
                    <a:pt x="3348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54" y="396"/>
                  </a:lnTo>
                  <a:lnTo>
                    <a:pt x="3360" y="396"/>
                  </a:lnTo>
                  <a:lnTo>
                    <a:pt x="3360" y="396"/>
                  </a:lnTo>
                  <a:lnTo>
                    <a:pt x="3360" y="396"/>
                  </a:lnTo>
                  <a:lnTo>
                    <a:pt x="3360" y="390"/>
                  </a:lnTo>
                  <a:lnTo>
                    <a:pt x="3360" y="390"/>
                  </a:lnTo>
                  <a:lnTo>
                    <a:pt x="3360" y="390"/>
                  </a:lnTo>
                  <a:lnTo>
                    <a:pt x="3360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66" y="390"/>
                  </a:lnTo>
                  <a:lnTo>
                    <a:pt x="3372" y="390"/>
                  </a:lnTo>
                  <a:lnTo>
                    <a:pt x="3372" y="390"/>
                  </a:lnTo>
                  <a:lnTo>
                    <a:pt x="3372" y="384"/>
                  </a:lnTo>
                  <a:lnTo>
                    <a:pt x="3372" y="384"/>
                  </a:lnTo>
                  <a:lnTo>
                    <a:pt x="3372" y="384"/>
                  </a:lnTo>
                  <a:lnTo>
                    <a:pt x="3372" y="384"/>
                  </a:lnTo>
                  <a:lnTo>
                    <a:pt x="3372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78" y="384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84" y="378"/>
                  </a:lnTo>
                  <a:lnTo>
                    <a:pt x="3390" y="378"/>
                  </a:lnTo>
                  <a:lnTo>
                    <a:pt x="3390" y="378"/>
                  </a:lnTo>
                  <a:lnTo>
                    <a:pt x="3390" y="378"/>
                  </a:lnTo>
                  <a:lnTo>
                    <a:pt x="3390" y="378"/>
                  </a:lnTo>
                  <a:lnTo>
                    <a:pt x="3390" y="378"/>
                  </a:lnTo>
                  <a:lnTo>
                    <a:pt x="3390" y="372"/>
                  </a:lnTo>
                  <a:lnTo>
                    <a:pt x="3390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396" y="372"/>
                  </a:lnTo>
                  <a:lnTo>
                    <a:pt x="3402" y="372"/>
                  </a:lnTo>
                  <a:lnTo>
                    <a:pt x="3402" y="372"/>
                  </a:lnTo>
                  <a:lnTo>
                    <a:pt x="3402" y="372"/>
                  </a:lnTo>
                  <a:lnTo>
                    <a:pt x="3402" y="366"/>
                  </a:lnTo>
                  <a:lnTo>
                    <a:pt x="3402" y="366"/>
                  </a:lnTo>
                  <a:lnTo>
                    <a:pt x="3402" y="366"/>
                  </a:lnTo>
                  <a:lnTo>
                    <a:pt x="3402" y="366"/>
                  </a:lnTo>
                  <a:lnTo>
                    <a:pt x="3402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08" y="366"/>
                  </a:lnTo>
                  <a:lnTo>
                    <a:pt x="3414" y="366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14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60"/>
                  </a:lnTo>
                  <a:lnTo>
                    <a:pt x="3420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26" y="354"/>
                  </a:lnTo>
                  <a:lnTo>
                    <a:pt x="3432" y="354"/>
                  </a:lnTo>
                  <a:lnTo>
                    <a:pt x="3432" y="354"/>
                  </a:lnTo>
                  <a:lnTo>
                    <a:pt x="3432" y="354"/>
                  </a:lnTo>
                  <a:lnTo>
                    <a:pt x="3432" y="348"/>
                  </a:lnTo>
                  <a:lnTo>
                    <a:pt x="3432" y="348"/>
                  </a:lnTo>
                  <a:lnTo>
                    <a:pt x="3432" y="348"/>
                  </a:lnTo>
                  <a:lnTo>
                    <a:pt x="3432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38" y="348"/>
                  </a:lnTo>
                  <a:lnTo>
                    <a:pt x="3444" y="348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44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42"/>
                  </a:lnTo>
                  <a:lnTo>
                    <a:pt x="3450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56" y="336"/>
                  </a:lnTo>
                  <a:lnTo>
                    <a:pt x="3462" y="336"/>
                  </a:lnTo>
                  <a:lnTo>
                    <a:pt x="3462" y="336"/>
                  </a:lnTo>
                  <a:lnTo>
                    <a:pt x="3462" y="336"/>
                  </a:lnTo>
                  <a:lnTo>
                    <a:pt x="3462" y="336"/>
                  </a:lnTo>
                  <a:lnTo>
                    <a:pt x="3462" y="330"/>
                  </a:lnTo>
                  <a:lnTo>
                    <a:pt x="3462" y="330"/>
                  </a:lnTo>
                  <a:lnTo>
                    <a:pt x="3462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68" y="330"/>
                  </a:lnTo>
                  <a:lnTo>
                    <a:pt x="3474" y="330"/>
                  </a:lnTo>
                  <a:lnTo>
                    <a:pt x="3474" y="330"/>
                  </a:lnTo>
                  <a:lnTo>
                    <a:pt x="3474" y="324"/>
                  </a:lnTo>
                  <a:lnTo>
                    <a:pt x="3474" y="324"/>
                  </a:lnTo>
                  <a:lnTo>
                    <a:pt x="3474" y="324"/>
                  </a:lnTo>
                  <a:lnTo>
                    <a:pt x="3474" y="324"/>
                  </a:lnTo>
                  <a:lnTo>
                    <a:pt x="3474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24"/>
                  </a:lnTo>
                  <a:lnTo>
                    <a:pt x="3480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86" y="318"/>
                  </a:lnTo>
                  <a:lnTo>
                    <a:pt x="3492" y="318"/>
                  </a:lnTo>
                  <a:lnTo>
                    <a:pt x="3492" y="318"/>
                  </a:lnTo>
                  <a:lnTo>
                    <a:pt x="3492" y="318"/>
                  </a:lnTo>
                  <a:lnTo>
                    <a:pt x="3492" y="312"/>
                  </a:lnTo>
                  <a:lnTo>
                    <a:pt x="3492" y="312"/>
                  </a:lnTo>
                  <a:lnTo>
                    <a:pt x="3492" y="312"/>
                  </a:lnTo>
                  <a:lnTo>
                    <a:pt x="3492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498" y="312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04" y="306"/>
                  </a:lnTo>
                  <a:lnTo>
                    <a:pt x="3510" y="306"/>
                  </a:lnTo>
                  <a:lnTo>
                    <a:pt x="3510" y="306"/>
                  </a:lnTo>
                  <a:lnTo>
                    <a:pt x="3510" y="306"/>
                  </a:lnTo>
                  <a:lnTo>
                    <a:pt x="3510" y="306"/>
                  </a:lnTo>
                  <a:lnTo>
                    <a:pt x="3510" y="300"/>
                  </a:lnTo>
                  <a:lnTo>
                    <a:pt x="3510" y="300"/>
                  </a:lnTo>
                  <a:lnTo>
                    <a:pt x="3510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16" y="300"/>
                  </a:lnTo>
                  <a:lnTo>
                    <a:pt x="3522" y="300"/>
                  </a:lnTo>
                  <a:lnTo>
                    <a:pt x="3522" y="300"/>
                  </a:lnTo>
                  <a:lnTo>
                    <a:pt x="3522" y="294"/>
                  </a:lnTo>
                  <a:lnTo>
                    <a:pt x="3522" y="294"/>
                  </a:lnTo>
                  <a:lnTo>
                    <a:pt x="3522" y="294"/>
                  </a:lnTo>
                  <a:lnTo>
                    <a:pt x="3522" y="294"/>
                  </a:lnTo>
                  <a:lnTo>
                    <a:pt x="3522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94"/>
                  </a:lnTo>
                  <a:lnTo>
                    <a:pt x="3528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34" y="288"/>
                  </a:lnTo>
                  <a:lnTo>
                    <a:pt x="3540" y="288"/>
                  </a:lnTo>
                  <a:lnTo>
                    <a:pt x="3540" y="288"/>
                  </a:lnTo>
                  <a:lnTo>
                    <a:pt x="3540" y="288"/>
                  </a:lnTo>
                  <a:lnTo>
                    <a:pt x="3540" y="282"/>
                  </a:lnTo>
                  <a:lnTo>
                    <a:pt x="3540" y="282"/>
                  </a:lnTo>
                  <a:lnTo>
                    <a:pt x="3540" y="282"/>
                  </a:lnTo>
                  <a:lnTo>
                    <a:pt x="3540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46" y="282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2" y="276"/>
                  </a:lnTo>
                  <a:lnTo>
                    <a:pt x="3558" y="276"/>
                  </a:lnTo>
                  <a:lnTo>
                    <a:pt x="3558" y="276"/>
                  </a:lnTo>
                  <a:lnTo>
                    <a:pt x="3558" y="276"/>
                  </a:lnTo>
                  <a:lnTo>
                    <a:pt x="3558" y="276"/>
                  </a:lnTo>
                  <a:lnTo>
                    <a:pt x="3558" y="276"/>
                  </a:lnTo>
                  <a:lnTo>
                    <a:pt x="3558" y="270"/>
                  </a:lnTo>
                  <a:lnTo>
                    <a:pt x="3558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64" y="270"/>
                  </a:lnTo>
                  <a:lnTo>
                    <a:pt x="3570" y="270"/>
                  </a:lnTo>
                  <a:lnTo>
                    <a:pt x="3570" y="270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0" y="264"/>
                  </a:lnTo>
                  <a:lnTo>
                    <a:pt x="3576" y="264"/>
                  </a:lnTo>
                  <a:lnTo>
                    <a:pt x="3576" y="264"/>
                  </a:lnTo>
                  <a:lnTo>
                    <a:pt x="3576" y="264"/>
                  </a:lnTo>
                  <a:lnTo>
                    <a:pt x="3576" y="264"/>
                  </a:lnTo>
                  <a:lnTo>
                    <a:pt x="3576" y="264"/>
                  </a:lnTo>
                  <a:lnTo>
                    <a:pt x="3576" y="258"/>
                  </a:lnTo>
                  <a:lnTo>
                    <a:pt x="3576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2" y="258"/>
                  </a:lnTo>
                  <a:lnTo>
                    <a:pt x="3588" y="258"/>
                  </a:lnTo>
                  <a:lnTo>
                    <a:pt x="3588" y="258"/>
                  </a:lnTo>
                  <a:lnTo>
                    <a:pt x="3588" y="252"/>
                  </a:lnTo>
                  <a:lnTo>
                    <a:pt x="3588" y="252"/>
                  </a:lnTo>
                  <a:lnTo>
                    <a:pt x="3588" y="252"/>
                  </a:lnTo>
                  <a:lnTo>
                    <a:pt x="3588" y="252"/>
                  </a:lnTo>
                  <a:lnTo>
                    <a:pt x="3588" y="252"/>
                  </a:lnTo>
                  <a:lnTo>
                    <a:pt x="3594" y="252"/>
                  </a:lnTo>
                  <a:lnTo>
                    <a:pt x="3594" y="252"/>
                  </a:lnTo>
                  <a:lnTo>
                    <a:pt x="3594" y="252"/>
                  </a:lnTo>
                  <a:lnTo>
                    <a:pt x="3594" y="252"/>
                  </a:lnTo>
                  <a:lnTo>
                    <a:pt x="3594" y="252"/>
                  </a:lnTo>
                  <a:lnTo>
                    <a:pt x="3594" y="246"/>
                  </a:lnTo>
                  <a:lnTo>
                    <a:pt x="3594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0" y="246"/>
                  </a:lnTo>
                  <a:lnTo>
                    <a:pt x="3606" y="246"/>
                  </a:lnTo>
                  <a:lnTo>
                    <a:pt x="3606" y="246"/>
                  </a:lnTo>
                  <a:lnTo>
                    <a:pt x="3606" y="240"/>
                  </a:lnTo>
                  <a:lnTo>
                    <a:pt x="3606" y="240"/>
                  </a:lnTo>
                  <a:lnTo>
                    <a:pt x="3606" y="240"/>
                  </a:lnTo>
                  <a:lnTo>
                    <a:pt x="3606" y="240"/>
                  </a:lnTo>
                  <a:lnTo>
                    <a:pt x="3606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40"/>
                  </a:lnTo>
                  <a:lnTo>
                    <a:pt x="3612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18" y="234"/>
                  </a:lnTo>
                  <a:lnTo>
                    <a:pt x="3624" y="234"/>
                  </a:lnTo>
                  <a:lnTo>
                    <a:pt x="3624" y="234"/>
                  </a:lnTo>
                  <a:lnTo>
                    <a:pt x="3624" y="234"/>
                  </a:lnTo>
                  <a:lnTo>
                    <a:pt x="3624" y="228"/>
                  </a:lnTo>
                  <a:lnTo>
                    <a:pt x="3624" y="228"/>
                  </a:lnTo>
                  <a:lnTo>
                    <a:pt x="3624" y="228"/>
                  </a:lnTo>
                  <a:lnTo>
                    <a:pt x="3624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8"/>
                  </a:lnTo>
                  <a:lnTo>
                    <a:pt x="3630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36" y="222"/>
                  </a:lnTo>
                  <a:lnTo>
                    <a:pt x="3642" y="222"/>
                  </a:lnTo>
                  <a:lnTo>
                    <a:pt x="3642" y="222"/>
                  </a:lnTo>
                  <a:lnTo>
                    <a:pt x="3642" y="222"/>
                  </a:lnTo>
                  <a:lnTo>
                    <a:pt x="3642" y="216"/>
                  </a:lnTo>
                  <a:lnTo>
                    <a:pt x="3642" y="216"/>
                  </a:lnTo>
                  <a:lnTo>
                    <a:pt x="3642" y="216"/>
                  </a:lnTo>
                  <a:lnTo>
                    <a:pt x="3642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48" y="216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54" y="210"/>
                  </a:lnTo>
                  <a:lnTo>
                    <a:pt x="3660" y="210"/>
                  </a:lnTo>
                  <a:lnTo>
                    <a:pt x="3660" y="210"/>
                  </a:lnTo>
                  <a:lnTo>
                    <a:pt x="3660" y="204"/>
                  </a:lnTo>
                  <a:lnTo>
                    <a:pt x="3660" y="204"/>
                  </a:lnTo>
                  <a:lnTo>
                    <a:pt x="3660" y="204"/>
                  </a:lnTo>
                  <a:lnTo>
                    <a:pt x="3660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204"/>
                  </a:lnTo>
                  <a:lnTo>
                    <a:pt x="3666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2" y="198"/>
                  </a:lnTo>
                  <a:lnTo>
                    <a:pt x="3678" y="198"/>
                  </a:lnTo>
                  <a:lnTo>
                    <a:pt x="3678" y="198"/>
                  </a:lnTo>
                  <a:lnTo>
                    <a:pt x="3678" y="198"/>
                  </a:lnTo>
                  <a:lnTo>
                    <a:pt x="3678" y="192"/>
                  </a:lnTo>
                  <a:lnTo>
                    <a:pt x="3678" y="192"/>
                  </a:lnTo>
                  <a:lnTo>
                    <a:pt x="3678" y="192"/>
                  </a:lnTo>
                  <a:lnTo>
                    <a:pt x="3678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92"/>
                  </a:lnTo>
                  <a:lnTo>
                    <a:pt x="3684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0" y="186"/>
                  </a:lnTo>
                  <a:lnTo>
                    <a:pt x="3696" y="186"/>
                  </a:lnTo>
                  <a:lnTo>
                    <a:pt x="3696" y="186"/>
                  </a:lnTo>
                  <a:lnTo>
                    <a:pt x="3696" y="186"/>
                  </a:lnTo>
                  <a:lnTo>
                    <a:pt x="3696" y="180"/>
                  </a:lnTo>
                  <a:lnTo>
                    <a:pt x="3696" y="180"/>
                  </a:lnTo>
                  <a:lnTo>
                    <a:pt x="3696" y="180"/>
                  </a:lnTo>
                  <a:lnTo>
                    <a:pt x="3696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2" y="180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08" y="174"/>
                  </a:lnTo>
                  <a:lnTo>
                    <a:pt x="3714" y="174"/>
                  </a:lnTo>
                  <a:lnTo>
                    <a:pt x="3714" y="174"/>
                  </a:lnTo>
                  <a:lnTo>
                    <a:pt x="3714" y="174"/>
                  </a:lnTo>
                  <a:lnTo>
                    <a:pt x="3714" y="168"/>
                  </a:lnTo>
                  <a:lnTo>
                    <a:pt x="3714" y="168"/>
                  </a:lnTo>
                  <a:lnTo>
                    <a:pt x="3714" y="168"/>
                  </a:lnTo>
                  <a:lnTo>
                    <a:pt x="3714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8"/>
                  </a:lnTo>
                  <a:lnTo>
                    <a:pt x="3720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26" y="162"/>
                  </a:lnTo>
                  <a:lnTo>
                    <a:pt x="3732" y="162"/>
                  </a:lnTo>
                  <a:lnTo>
                    <a:pt x="3732" y="162"/>
                  </a:lnTo>
                  <a:lnTo>
                    <a:pt x="3732" y="156"/>
                  </a:lnTo>
                  <a:lnTo>
                    <a:pt x="3732" y="156"/>
                  </a:lnTo>
                  <a:lnTo>
                    <a:pt x="3732" y="156"/>
                  </a:lnTo>
                  <a:lnTo>
                    <a:pt x="3732" y="156"/>
                  </a:lnTo>
                  <a:lnTo>
                    <a:pt x="3732" y="156"/>
                  </a:lnTo>
                  <a:lnTo>
                    <a:pt x="3738" y="156"/>
                  </a:lnTo>
                  <a:lnTo>
                    <a:pt x="3738" y="156"/>
                  </a:lnTo>
                  <a:lnTo>
                    <a:pt x="3738" y="156"/>
                  </a:lnTo>
                  <a:lnTo>
                    <a:pt x="3738" y="156"/>
                  </a:lnTo>
                  <a:lnTo>
                    <a:pt x="3738" y="156"/>
                  </a:lnTo>
                  <a:lnTo>
                    <a:pt x="3738" y="150"/>
                  </a:lnTo>
                  <a:lnTo>
                    <a:pt x="3738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44" y="150"/>
                  </a:lnTo>
                  <a:lnTo>
                    <a:pt x="3750" y="150"/>
                  </a:lnTo>
                  <a:lnTo>
                    <a:pt x="3750" y="150"/>
                  </a:lnTo>
                  <a:lnTo>
                    <a:pt x="3750" y="144"/>
                  </a:lnTo>
                  <a:lnTo>
                    <a:pt x="3750" y="144"/>
                  </a:lnTo>
                  <a:lnTo>
                    <a:pt x="3750" y="144"/>
                  </a:lnTo>
                  <a:lnTo>
                    <a:pt x="3750" y="144"/>
                  </a:lnTo>
                  <a:lnTo>
                    <a:pt x="3750" y="144"/>
                  </a:lnTo>
                  <a:lnTo>
                    <a:pt x="3756" y="144"/>
                  </a:lnTo>
                  <a:lnTo>
                    <a:pt x="3756" y="144"/>
                  </a:lnTo>
                  <a:lnTo>
                    <a:pt x="3756" y="144"/>
                  </a:lnTo>
                  <a:lnTo>
                    <a:pt x="3756" y="144"/>
                  </a:lnTo>
                  <a:lnTo>
                    <a:pt x="3756" y="144"/>
                  </a:lnTo>
                  <a:lnTo>
                    <a:pt x="3756" y="138"/>
                  </a:lnTo>
                  <a:lnTo>
                    <a:pt x="3756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2" y="138"/>
                  </a:lnTo>
                  <a:lnTo>
                    <a:pt x="3768" y="138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68" y="132"/>
                  </a:lnTo>
                  <a:lnTo>
                    <a:pt x="3774" y="132"/>
                  </a:lnTo>
                  <a:lnTo>
                    <a:pt x="3774" y="132"/>
                  </a:lnTo>
                  <a:lnTo>
                    <a:pt x="3774" y="132"/>
                  </a:lnTo>
                  <a:lnTo>
                    <a:pt x="3774" y="132"/>
                  </a:lnTo>
                  <a:lnTo>
                    <a:pt x="3774" y="132"/>
                  </a:lnTo>
                  <a:lnTo>
                    <a:pt x="3774" y="126"/>
                  </a:lnTo>
                  <a:lnTo>
                    <a:pt x="3774" y="126"/>
                  </a:lnTo>
                  <a:lnTo>
                    <a:pt x="3774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0" y="126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86" y="120"/>
                  </a:lnTo>
                  <a:lnTo>
                    <a:pt x="3792" y="120"/>
                  </a:lnTo>
                  <a:lnTo>
                    <a:pt x="3792" y="120"/>
                  </a:lnTo>
                  <a:lnTo>
                    <a:pt x="3792" y="120"/>
                  </a:lnTo>
                  <a:lnTo>
                    <a:pt x="3792" y="114"/>
                  </a:lnTo>
                  <a:lnTo>
                    <a:pt x="3792" y="114"/>
                  </a:lnTo>
                  <a:lnTo>
                    <a:pt x="3792" y="114"/>
                  </a:lnTo>
                  <a:lnTo>
                    <a:pt x="3792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14"/>
                  </a:lnTo>
                  <a:lnTo>
                    <a:pt x="3798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04" y="108"/>
                  </a:lnTo>
                  <a:lnTo>
                    <a:pt x="3810" y="108"/>
                  </a:lnTo>
                  <a:lnTo>
                    <a:pt x="3810" y="108"/>
                  </a:lnTo>
                  <a:lnTo>
                    <a:pt x="3810" y="108"/>
                  </a:lnTo>
                  <a:lnTo>
                    <a:pt x="3810" y="102"/>
                  </a:lnTo>
                  <a:lnTo>
                    <a:pt x="3810" y="102"/>
                  </a:lnTo>
                  <a:lnTo>
                    <a:pt x="3810" y="102"/>
                  </a:lnTo>
                  <a:lnTo>
                    <a:pt x="3810" y="102"/>
                  </a:lnTo>
                  <a:lnTo>
                    <a:pt x="3810" y="102"/>
                  </a:lnTo>
                  <a:lnTo>
                    <a:pt x="3816" y="102"/>
                  </a:lnTo>
                  <a:lnTo>
                    <a:pt x="3816" y="102"/>
                  </a:lnTo>
                  <a:lnTo>
                    <a:pt x="3816" y="102"/>
                  </a:lnTo>
                  <a:lnTo>
                    <a:pt x="3816" y="102"/>
                  </a:lnTo>
                  <a:lnTo>
                    <a:pt x="3816" y="102"/>
                  </a:lnTo>
                  <a:lnTo>
                    <a:pt x="3816" y="96"/>
                  </a:lnTo>
                  <a:lnTo>
                    <a:pt x="3816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2" y="96"/>
                  </a:lnTo>
                  <a:lnTo>
                    <a:pt x="3828" y="96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28" y="90"/>
                  </a:lnTo>
                  <a:lnTo>
                    <a:pt x="3834" y="90"/>
                  </a:lnTo>
                  <a:lnTo>
                    <a:pt x="3834" y="90"/>
                  </a:lnTo>
                  <a:lnTo>
                    <a:pt x="3834" y="90"/>
                  </a:lnTo>
                  <a:lnTo>
                    <a:pt x="3834" y="90"/>
                  </a:lnTo>
                  <a:lnTo>
                    <a:pt x="3834" y="84"/>
                  </a:lnTo>
                  <a:lnTo>
                    <a:pt x="3834" y="84"/>
                  </a:lnTo>
                  <a:lnTo>
                    <a:pt x="3834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0" y="84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46" y="78"/>
                  </a:lnTo>
                  <a:lnTo>
                    <a:pt x="3852" y="78"/>
                  </a:lnTo>
                  <a:lnTo>
                    <a:pt x="3852" y="78"/>
                  </a:lnTo>
                  <a:lnTo>
                    <a:pt x="3852" y="72"/>
                  </a:lnTo>
                  <a:lnTo>
                    <a:pt x="3852" y="72"/>
                  </a:lnTo>
                  <a:lnTo>
                    <a:pt x="3852" y="72"/>
                  </a:lnTo>
                  <a:lnTo>
                    <a:pt x="3852" y="72"/>
                  </a:lnTo>
                  <a:lnTo>
                    <a:pt x="3852" y="72"/>
                  </a:lnTo>
                  <a:lnTo>
                    <a:pt x="3858" y="72"/>
                  </a:lnTo>
                  <a:lnTo>
                    <a:pt x="3858" y="72"/>
                  </a:lnTo>
                  <a:lnTo>
                    <a:pt x="3858" y="72"/>
                  </a:lnTo>
                  <a:lnTo>
                    <a:pt x="3858" y="72"/>
                  </a:lnTo>
                  <a:lnTo>
                    <a:pt x="3858" y="72"/>
                  </a:lnTo>
                  <a:lnTo>
                    <a:pt x="3858" y="66"/>
                  </a:lnTo>
                  <a:lnTo>
                    <a:pt x="3858" y="66"/>
                  </a:lnTo>
                  <a:lnTo>
                    <a:pt x="3858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64" y="66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0" y="60"/>
                  </a:lnTo>
                  <a:lnTo>
                    <a:pt x="3876" y="60"/>
                  </a:lnTo>
                  <a:lnTo>
                    <a:pt x="3876" y="60"/>
                  </a:lnTo>
                  <a:lnTo>
                    <a:pt x="3876" y="60"/>
                  </a:lnTo>
                  <a:lnTo>
                    <a:pt x="3876" y="54"/>
                  </a:lnTo>
                  <a:lnTo>
                    <a:pt x="3876" y="54"/>
                  </a:lnTo>
                  <a:lnTo>
                    <a:pt x="3876" y="54"/>
                  </a:lnTo>
                  <a:lnTo>
                    <a:pt x="3876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54"/>
                  </a:lnTo>
                  <a:lnTo>
                    <a:pt x="3882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88" y="48"/>
                  </a:lnTo>
                  <a:lnTo>
                    <a:pt x="3894" y="48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894" y="42"/>
                  </a:lnTo>
                  <a:lnTo>
                    <a:pt x="3900" y="42"/>
                  </a:lnTo>
                  <a:lnTo>
                    <a:pt x="3900" y="42"/>
                  </a:lnTo>
                  <a:lnTo>
                    <a:pt x="3900" y="42"/>
                  </a:lnTo>
                  <a:lnTo>
                    <a:pt x="3900" y="42"/>
                  </a:lnTo>
                  <a:lnTo>
                    <a:pt x="3900" y="36"/>
                  </a:lnTo>
                  <a:lnTo>
                    <a:pt x="3900" y="36"/>
                  </a:lnTo>
                  <a:lnTo>
                    <a:pt x="3900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06" y="36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2" y="30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24"/>
                  </a:lnTo>
                  <a:lnTo>
                    <a:pt x="3924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0" y="18"/>
                  </a:lnTo>
                  <a:lnTo>
                    <a:pt x="3936" y="18"/>
                  </a:lnTo>
                  <a:lnTo>
                    <a:pt x="3936" y="18"/>
                  </a:lnTo>
                  <a:lnTo>
                    <a:pt x="3936" y="18"/>
                  </a:lnTo>
                  <a:lnTo>
                    <a:pt x="3936" y="18"/>
                  </a:lnTo>
                  <a:lnTo>
                    <a:pt x="3936" y="18"/>
                  </a:lnTo>
                  <a:lnTo>
                    <a:pt x="3936" y="12"/>
                  </a:lnTo>
                  <a:lnTo>
                    <a:pt x="3936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2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48" y="12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54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0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66" y="6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6"/>
                  </a:lnTo>
                  <a:lnTo>
                    <a:pt x="4038" y="6"/>
                  </a:lnTo>
                  <a:lnTo>
                    <a:pt x="4038" y="6"/>
                  </a:lnTo>
                  <a:lnTo>
                    <a:pt x="4038" y="6"/>
                  </a:lnTo>
                  <a:lnTo>
                    <a:pt x="4038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44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0" y="6"/>
                  </a:lnTo>
                  <a:lnTo>
                    <a:pt x="4056" y="6"/>
                  </a:lnTo>
                  <a:lnTo>
                    <a:pt x="4056" y="6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56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2" y="12"/>
                  </a:lnTo>
                  <a:lnTo>
                    <a:pt x="4068" y="12"/>
                  </a:lnTo>
                  <a:lnTo>
                    <a:pt x="4068" y="12"/>
                  </a:lnTo>
                  <a:lnTo>
                    <a:pt x="4068" y="18"/>
                  </a:lnTo>
                  <a:lnTo>
                    <a:pt x="4068" y="18"/>
                  </a:lnTo>
                  <a:lnTo>
                    <a:pt x="4068" y="18"/>
                  </a:lnTo>
                  <a:lnTo>
                    <a:pt x="4068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74" y="18"/>
                  </a:lnTo>
                  <a:lnTo>
                    <a:pt x="4080" y="18"/>
                  </a:lnTo>
                  <a:lnTo>
                    <a:pt x="4080" y="18"/>
                  </a:lnTo>
                  <a:lnTo>
                    <a:pt x="4080" y="24"/>
                  </a:lnTo>
                  <a:lnTo>
                    <a:pt x="4080" y="24"/>
                  </a:lnTo>
                  <a:lnTo>
                    <a:pt x="4080" y="24"/>
                  </a:lnTo>
                  <a:lnTo>
                    <a:pt x="4080" y="24"/>
                  </a:lnTo>
                  <a:lnTo>
                    <a:pt x="4080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24"/>
                  </a:lnTo>
                  <a:lnTo>
                    <a:pt x="4086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2" y="30"/>
                  </a:lnTo>
                  <a:lnTo>
                    <a:pt x="4098" y="30"/>
                  </a:lnTo>
                  <a:lnTo>
                    <a:pt x="4098" y="30"/>
                  </a:lnTo>
                  <a:lnTo>
                    <a:pt x="4098" y="36"/>
                  </a:lnTo>
                  <a:lnTo>
                    <a:pt x="4098" y="36"/>
                  </a:lnTo>
                  <a:lnTo>
                    <a:pt x="4098" y="36"/>
                  </a:lnTo>
                  <a:lnTo>
                    <a:pt x="4098" y="36"/>
                  </a:lnTo>
                  <a:lnTo>
                    <a:pt x="4098" y="36"/>
                  </a:lnTo>
                  <a:lnTo>
                    <a:pt x="4104" y="36"/>
                  </a:lnTo>
                  <a:lnTo>
                    <a:pt x="4104" y="36"/>
                  </a:lnTo>
                  <a:lnTo>
                    <a:pt x="4104" y="36"/>
                  </a:lnTo>
                  <a:lnTo>
                    <a:pt x="4104" y="36"/>
                  </a:lnTo>
                  <a:lnTo>
                    <a:pt x="4104" y="36"/>
                  </a:lnTo>
                  <a:lnTo>
                    <a:pt x="4104" y="42"/>
                  </a:lnTo>
                  <a:lnTo>
                    <a:pt x="4104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0" y="42"/>
                  </a:lnTo>
                  <a:lnTo>
                    <a:pt x="4116" y="42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16" y="48"/>
                  </a:lnTo>
                  <a:lnTo>
                    <a:pt x="4122" y="48"/>
                  </a:lnTo>
                  <a:lnTo>
                    <a:pt x="4122" y="48"/>
                  </a:lnTo>
                  <a:lnTo>
                    <a:pt x="4122" y="54"/>
                  </a:lnTo>
                  <a:lnTo>
                    <a:pt x="4122" y="54"/>
                  </a:lnTo>
                  <a:lnTo>
                    <a:pt x="4122" y="54"/>
                  </a:lnTo>
                  <a:lnTo>
                    <a:pt x="4122" y="54"/>
                  </a:lnTo>
                  <a:lnTo>
                    <a:pt x="4122" y="54"/>
                  </a:lnTo>
                  <a:lnTo>
                    <a:pt x="4128" y="54"/>
                  </a:lnTo>
                  <a:lnTo>
                    <a:pt x="4128" y="54"/>
                  </a:lnTo>
                  <a:lnTo>
                    <a:pt x="4128" y="54"/>
                  </a:lnTo>
                  <a:lnTo>
                    <a:pt x="4128" y="54"/>
                  </a:lnTo>
                  <a:lnTo>
                    <a:pt x="4128" y="54"/>
                  </a:lnTo>
                  <a:lnTo>
                    <a:pt x="4128" y="60"/>
                  </a:lnTo>
                  <a:lnTo>
                    <a:pt x="4128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40" y="60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0" y="66"/>
                  </a:lnTo>
                  <a:lnTo>
                    <a:pt x="4146" y="66"/>
                  </a:lnTo>
                  <a:lnTo>
                    <a:pt x="4146" y="66"/>
                  </a:lnTo>
                  <a:lnTo>
                    <a:pt x="4146" y="66"/>
                  </a:lnTo>
                  <a:lnTo>
                    <a:pt x="4146" y="66"/>
                  </a:lnTo>
                  <a:lnTo>
                    <a:pt x="4146" y="72"/>
                  </a:lnTo>
                  <a:lnTo>
                    <a:pt x="4146" y="72"/>
                  </a:lnTo>
                  <a:lnTo>
                    <a:pt x="4146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2" y="72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58" y="78"/>
                  </a:lnTo>
                  <a:lnTo>
                    <a:pt x="4164" y="78"/>
                  </a:lnTo>
                  <a:lnTo>
                    <a:pt x="4164" y="78"/>
                  </a:lnTo>
                  <a:lnTo>
                    <a:pt x="4164" y="84"/>
                  </a:lnTo>
                  <a:lnTo>
                    <a:pt x="4164" y="84"/>
                  </a:lnTo>
                  <a:lnTo>
                    <a:pt x="4164" y="84"/>
                  </a:lnTo>
                  <a:lnTo>
                    <a:pt x="4164" y="84"/>
                  </a:lnTo>
                  <a:lnTo>
                    <a:pt x="4164" y="84"/>
                  </a:lnTo>
                  <a:lnTo>
                    <a:pt x="4170" y="84"/>
                  </a:lnTo>
                  <a:lnTo>
                    <a:pt x="4170" y="84"/>
                  </a:lnTo>
                  <a:lnTo>
                    <a:pt x="4170" y="84"/>
                  </a:lnTo>
                  <a:lnTo>
                    <a:pt x="4170" y="84"/>
                  </a:lnTo>
                  <a:lnTo>
                    <a:pt x="4170" y="84"/>
                  </a:lnTo>
                  <a:lnTo>
                    <a:pt x="4170" y="90"/>
                  </a:lnTo>
                  <a:lnTo>
                    <a:pt x="4170" y="90"/>
                  </a:lnTo>
                  <a:lnTo>
                    <a:pt x="4170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76" y="90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8" y="96"/>
                  </a:lnTo>
                  <a:lnTo>
                    <a:pt x="4188" y="96"/>
                  </a:lnTo>
                  <a:lnTo>
                    <a:pt x="4188" y="96"/>
                  </a:lnTo>
                  <a:lnTo>
                    <a:pt x="4188" y="102"/>
                  </a:lnTo>
                  <a:lnTo>
                    <a:pt x="4188" y="102"/>
                  </a:lnTo>
                  <a:lnTo>
                    <a:pt x="4188" y="102"/>
                  </a:lnTo>
                  <a:lnTo>
                    <a:pt x="4188" y="102"/>
                  </a:lnTo>
                  <a:lnTo>
                    <a:pt x="4194" y="102"/>
                  </a:lnTo>
                  <a:lnTo>
                    <a:pt x="4194" y="102"/>
                  </a:lnTo>
                  <a:lnTo>
                    <a:pt x="4194" y="102"/>
                  </a:lnTo>
                  <a:lnTo>
                    <a:pt x="4194" y="102"/>
                  </a:lnTo>
                  <a:lnTo>
                    <a:pt x="4194" y="102"/>
                  </a:lnTo>
                  <a:lnTo>
                    <a:pt x="4194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0" y="108"/>
                  </a:lnTo>
                  <a:lnTo>
                    <a:pt x="4206" y="108"/>
                  </a:lnTo>
                  <a:lnTo>
                    <a:pt x="4206" y="108"/>
                  </a:lnTo>
                  <a:lnTo>
                    <a:pt x="4206" y="108"/>
                  </a:lnTo>
                  <a:lnTo>
                    <a:pt x="4206" y="114"/>
                  </a:lnTo>
                  <a:lnTo>
                    <a:pt x="4206" y="114"/>
                  </a:lnTo>
                  <a:lnTo>
                    <a:pt x="4206" y="114"/>
                  </a:lnTo>
                  <a:lnTo>
                    <a:pt x="4206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14"/>
                  </a:lnTo>
                  <a:lnTo>
                    <a:pt x="4212" y="120"/>
                  </a:lnTo>
                  <a:lnTo>
                    <a:pt x="4212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18" y="120"/>
                  </a:lnTo>
                  <a:lnTo>
                    <a:pt x="4224" y="120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24" y="126"/>
                  </a:lnTo>
                  <a:lnTo>
                    <a:pt x="4230" y="126"/>
                  </a:lnTo>
                  <a:lnTo>
                    <a:pt x="4230" y="126"/>
                  </a:lnTo>
                  <a:lnTo>
                    <a:pt x="4230" y="126"/>
                  </a:lnTo>
                  <a:lnTo>
                    <a:pt x="4230" y="126"/>
                  </a:lnTo>
                  <a:lnTo>
                    <a:pt x="4230" y="132"/>
                  </a:lnTo>
                  <a:lnTo>
                    <a:pt x="4230" y="132"/>
                  </a:lnTo>
                  <a:lnTo>
                    <a:pt x="4230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36" y="132"/>
                  </a:lnTo>
                  <a:lnTo>
                    <a:pt x="4242" y="132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2" y="138"/>
                  </a:lnTo>
                  <a:lnTo>
                    <a:pt x="4248" y="138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38" name="Rectangle 58"/>
            <p:cNvSpPr>
              <a:spLocks noChangeArrowheads="1"/>
            </p:cNvSpPr>
            <p:nvPr/>
          </p:nvSpPr>
          <p:spPr bwMode="auto">
            <a:xfrm>
              <a:off x="1381" y="2495"/>
              <a:ext cx="33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itchFamily="34" charset="0"/>
                  <a:cs typeface="Arial" pitchFamily="34" charset="0"/>
                </a:rPr>
                <a:t>BETA_Y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939" name="Freeform 59"/>
            <p:cNvSpPr>
              <a:spLocks/>
            </p:cNvSpPr>
            <p:nvPr/>
          </p:nvSpPr>
          <p:spPr bwMode="auto">
            <a:xfrm>
              <a:off x="733" y="1547"/>
              <a:ext cx="4248" cy="558"/>
            </a:xfrm>
            <a:custGeom>
              <a:avLst/>
              <a:gdLst/>
              <a:ahLst/>
              <a:cxnLst>
                <a:cxn ang="0">
                  <a:pos x="66" y="516"/>
                </a:cxn>
                <a:cxn ang="0">
                  <a:pos x="132" y="504"/>
                </a:cxn>
                <a:cxn ang="0">
                  <a:pos x="198" y="492"/>
                </a:cxn>
                <a:cxn ang="0">
                  <a:pos x="264" y="480"/>
                </a:cxn>
                <a:cxn ang="0">
                  <a:pos x="330" y="468"/>
                </a:cxn>
                <a:cxn ang="0">
                  <a:pos x="402" y="450"/>
                </a:cxn>
                <a:cxn ang="0">
                  <a:pos x="468" y="438"/>
                </a:cxn>
                <a:cxn ang="0">
                  <a:pos x="534" y="420"/>
                </a:cxn>
                <a:cxn ang="0">
                  <a:pos x="600" y="402"/>
                </a:cxn>
                <a:cxn ang="0">
                  <a:pos x="666" y="390"/>
                </a:cxn>
                <a:cxn ang="0">
                  <a:pos x="732" y="372"/>
                </a:cxn>
                <a:cxn ang="0">
                  <a:pos x="804" y="348"/>
                </a:cxn>
                <a:cxn ang="0">
                  <a:pos x="870" y="330"/>
                </a:cxn>
                <a:cxn ang="0">
                  <a:pos x="936" y="312"/>
                </a:cxn>
                <a:cxn ang="0">
                  <a:pos x="1002" y="294"/>
                </a:cxn>
                <a:cxn ang="0">
                  <a:pos x="1068" y="276"/>
                </a:cxn>
                <a:cxn ang="0">
                  <a:pos x="1140" y="252"/>
                </a:cxn>
                <a:cxn ang="0">
                  <a:pos x="1206" y="234"/>
                </a:cxn>
                <a:cxn ang="0">
                  <a:pos x="1272" y="210"/>
                </a:cxn>
                <a:cxn ang="0">
                  <a:pos x="1338" y="186"/>
                </a:cxn>
                <a:cxn ang="0">
                  <a:pos x="1404" y="162"/>
                </a:cxn>
                <a:cxn ang="0">
                  <a:pos x="1476" y="138"/>
                </a:cxn>
                <a:cxn ang="0">
                  <a:pos x="1542" y="114"/>
                </a:cxn>
                <a:cxn ang="0">
                  <a:pos x="1608" y="90"/>
                </a:cxn>
                <a:cxn ang="0">
                  <a:pos x="1674" y="60"/>
                </a:cxn>
                <a:cxn ang="0">
                  <a:pos x="1740" y="36"/>
                </a:cxn>
                <a:cxn ang="0">
                  <a:pos x="1806" y="12"/>
                </a:cxn>
                <a:cxn ang="0">
                  <a:pos x="1878" y="0"/>
                </a:cxn>
                <a:cxn ang="0">
                  <a:pos x="1944" y="6"/>
                </a:cxn>
                <a:cxn ang="0">
                  <a:pos x="2010" y="30"/>
                </a:cxn>
                <a:cxn ang="0">
                  <a:pos x="2076" y="60"/>
                </a:cxn>
                <a:cxn ang="0">
                  <a:pos x="2142" y="84"/>
                </a:cxn>
                <a:cxn ang="0">
                  <a:pos x="2214" y="114"/>
                </a:cxn>
                <a:cxn ang="0">
                  <a:pos x="2280" y="138"/>
                </a:cxn>
                <a:cxn ang="0">
                  <a:pos x="2346" y="162"/>
                </a:cxn>
                <a:cxn ang="0">
                  <a:pos x="2412" y="186"/>
                </a:cxn>
                <a:cxn ang="0">
                  <a:pos x="2478" y="210"/>
                </a:cxn>
                <a:cxn ang="0">
                  <a:pos x="2550" y="228"/>
                </a:cxn>
                <a:cxn ang="0">
                  <a:pos x="2616" y="252"/>
                </a:cxn>
                <a:cxn ang="0">
                  <a:pos x="2682" y="276"/>
                </a:cxn>
                <a:cxn ang="0">
                  <a:pos x="2748" y="294"/>
                </a:cxn>
                <a:cxn ang="0">
                  <a:pos x="2814" y="312"/>
                </a:cxn>
                <a:cxn ang="0">
                  <a:pos x="2886" y="330"/>
                </a:cxn>
                <a:cxn ang="0">
                  <a:pos x="2952" y="348"/>
                </a:cxn>
                <a:cxn ang="0">
                  <a:pos x="3018" y="366"/>
                </a:cxn>
                <a:cxn ang="0">
                  <a:pos x="3084" y="384"/>
                </a:cxn>
                <a:cxn ang="0">
                  <a:pos x="3150" y="402"/>
                </a:cxn>
                <a:cxn ang="0">
                  <a:pos x="3222" y="420"/>
                </a:cxn>
                <a:cxn ang="0">
                  <a:pos x="3288" y="438"/>
                </a:cxn>
                <a:cxn ang="0">
                  <a:pos x="3354" y="450"/>
                </a:cxn>
                <a:cxn ang="0">
                  <a:pos x="3420" y="468"/>
                </a:cxn>
                <a:cxn ang="0">
                  <a:pos x="3486" y="480"/>
                </a:cxn>
                <a:cxn ang="0">
                  <a:pos x="3552" y="492"/>
                </a:cxn>
                <a:cxn ang="0">
                  <a:pos x="3624" y="504"/>
                </a:cxn>
                <a:cxn ang="0">
                  <a:pos x="3690" y="516"/>
                </a:cxn>
                <a:cxn ang="0">
                  <a:pos x="3756" y="528"/>
                </a:cxn>
                <a:cxn ang="0">
                  <a:pos x="3822" y="534"/>
                </a:cxn>
                <a:cxn ang="0">
                  <a:pos x="3888" y="546"/>
                </a:cxn>
                <a:cxn ang="0">
                  <a:pos x="3960" y="558"/>
                </a:cxn>
                <a:cxn ang="0">
                  <a:pos x="4026" y="558"/>
                </a:cxn>
                <a:cxn ang="0">
                  <a:pos x="4092" y="552"/>
                </a:cxn>
                <a:cxn ang="0">
                  <a:pos x="4158" y="540"/>
                </a:cxn>
                <a:cxn ang="0">
                  <a:pos x="4224" y="528"/>
                </a:cxn>
              </a:cxnLst>
              <a:rect l="0" t="0" r="r" b="b"/>
              <a:pathLst>
                <a:path w="4248" h="558">
                  <a:moveTo>
                    <a:pt x="0" y="528"/>
                  </a:moveTo>
                  <a:lnTo>
                    <a:pt x="0" y="528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0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36" y="522"/>
                  </a:lnTo>
                  <a:lnTo>
                    <a:pt x="42" y="522"/>
                  </a:lnTo>
                  <a:lnTo>
                    <a:pt x="42" y="522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2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0"/>
                  </a:lnTo>
                  <a:lnTo>
                    <a:pt x="78" y="510"/>
                  </a:lnTo>
                  <a:lnTo>
                    <a:pt x="78" y="510"/>
                  </a:lnTo>
                  <a:lnTo>
                    <a:pt x="78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84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96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2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08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04"/>
                  </a:lnTo>
                  <a:lnTo>
                    <a:pt x="114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38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44" y="504"/>
                  </a:lnTo>
                  <a:lnTo>
                    <a:pt x="150" y="504"/>
                  </a:lnTo>
                  <a:lnTo>
                    <a:pt x="150" y="504"/>
                  </a:lnTo>
                  <a:lnTo>
                    <a:pt x="150" y="504"/>
                  </a:lnTo>
                  <a:lnTo>
                    <a:pt x="150" y="498"/>
                  </a:lnTo>
                  <a:lnTo>
                    <a:pt x="150" y="498"/>
                  </a:lnTo>
                  <a:lnTo>
                    <a:pt x="150" y="498"/>
                  </a:lnTo>
                  <a:lnTo>
                    <a:pt x="150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2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68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74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0" y="498"/>
                  </a:lnTo>
                  <a:lnTo>
                    <a:pt x="186" y="498"/>
                  </a:lnTo>
                  <a:lnTo>
                    <a:pt x="186" y="498"/>
                  </a:lnTo>
                  <a:lnTo>
                    <a:pt x="186" y="492"/>
                  </a:lnTo>
                  <a:lnTo>
                    <a:pt x="186" y="492"/>
                  </a:lnTo>
                  <a:lnTo>
                    <a:pt x="186" y="492"/>
                  </a:lnTo>
                  <a:lnTo>
                    <a:pt x="186" y="492"/>
                  </a:lnTo>
                  <a:lnTo>
                    <a:pt x="186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04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0" y="492"/>
                  </a:lnTo>
                  <a:lnTo>
                    <a:pt x="216" y="492"/>
                  </a:lnTo>
                  <a:lnTo>
                    <a:pt x="216" y="492"/>
                  </a:lnTo>
                  <a:lnTo>
                    <a:pt x="216" y="492"/>
                  </a:lnTo>
                  <a:lnTo>
                    <a:pt x="216" y="492"/>
                  </a:lnTo>
                  <a:lnTo>
                    <a:pt x="216" y="492"/>
                  </a:lnTo>
                  <a:lnTo>
                    <a:pt x="216" y="486"/>
                  </a:lnTo>
                  <a:lnTo>
                    <a:pt x="216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2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28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34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46" y="486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58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76" y="480"/>
                  </a:lnTo>
                  <a:lnTo>
                    <a:pt x="282" y="480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88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294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12" y="474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2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18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2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54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62"/>
                  </a:lnTo>
                  <a:lnTo>
                    <a:pt x="366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2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84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6" y="456"/>
                  </a:lnTo>
                  <a:lnTo>
                    <a:pt x="396" y="456"/>
                  </a:lnTo>
                  <a:lnTo>
                    <a:pt x="396" y="450"/>
                  </a:lnTo>
                  <a:lnTo>
                    <a:pt x="396" y="450"/>
                  </a:lnTo>
                  <a:lnTo>
                    <a:pt x="396" y="450"/>
                  </a:lnTo>
                  <a:lnTo>
                    <a:pt x="396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2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08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0" y="450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26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44" y="444"/>
                  </a:lnTo>
                  <a:lnTo>
                    <a:pt x="450" y="444"/>
                  </a:lnTo>
                  <a:lnTo>
                    <a:pt x="450" y="444"/>
                  </a:lnTo>
                  <a:lnTo>
                    <a:pt x="450" y="444"/>
                  </a:lnTo>
                  <a:lnTo>
                    <a:pt x="450" y="444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2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8"/>
                  </a:lnTo>
                  <a:lnTo>
                    <a:pt x="474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86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504" y="432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04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16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2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28" y="420"/>
                  </a:lnTo>
                  <a:lnTo>
                    <a:pt x="528" y="420"/>
                  </a:lnTo>
                  <a:lnTo>
                    <a:pt x="528" y="420"/>
                  </a:lnTo>
                  <a:lnTo>
                    <a:pt x="528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52" y="420"/>
                  </a:lnTo>
                  <a:lnTo>
                    <a:pt x="552" y="420"/>
                  </a:lnTo>
                  <a:lnTo>
                    <a:pt x="552" y="420"/>
                  </a:lnTo>
                  <a:lnTo>
                    <a:pt x="552" y="420"/>
                  </a:lnTo>
                  <a:lnTo>
                    <a:pt x="552" y="414"/>
                  </a:lnTo>
                  <a:lnTo>
                    <a:pt x="552" y="414"/>
                  </a:lnTo>
                  <a:lnTo>
                    <a:pt x="552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58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0" y="414"/>
                  </a:lnTo>
                  <a:lnTo>
                    <a:pt x="576" y="414"/>
                  </a:lnTo>
                  <a:lnTo>
                    <a:pt x="576" y="414"/>
                  </a:lnTo>
                  <a:lnTo>
                    <a:pt x="576" y="414"/>
                  </a:lnTo>
                  <a:lnTo>
                    <a:pt x="576" y="414"/>
                  </a:lnTo>
                  <a:lnTo>
                    <a:pt x="576" y="408"/>
                  </a:lnTo>
                  <a:lnTo>
                    <a:pt x="576" y="408"/>
                  </a:lnTo>
                  <a:lnTo>
                    <a:pt x="576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2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88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600" y="408"/>
                  </a:lnTo>
                  <a:lnTo>
                    <a:pt x="600" y="408"/>
                  </a:lnTo>
                  <a:lnTo>
                    <a:pt x="600" y="408"/>
                  </a:lnTo>
                  <a:lnTo>
                    <a:pt x="600" y="408"/>
                  </a:lnTo>
                  <a:lnTo>
                    <a:pt x="600" y="402"/>
                  </a:lnTo>
                  <a:lnTo>
                    <a:pt x="600" y="402"/>
                  </a:lnTo>
                  <a:lnTo>
                    <a:pt x="600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06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18" y="402"/>
                  </a:lnTo>
                  <a:lnTo>
                    <a:pt x="624" y="402"/>
                  </a:lnTo>
                  <a:lnTo>
                    <a:pt x="624" y="402"/>
                  </a:lnTo>
                  <a:lnTo>
                    <a:pt x="624" y="402"/>
                  </a:lnTo>
                  <a:lnTo>
                    <a:pt x="624" y="396"/>
                  </a:lnTo>
                  <a:lnTo>
                    <a:pt x="624" y="396"/>
                  </a:lnTo>
                  <a:lnTo>
                    <a:pt x="624" y="396"/>
                  </a:lnTo>
                  <a:lnTo>
                    <a:pt x="624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2" y="396"/>
                  </a:lnTo>
                  <a:lnTo>
                    <a:pt x="648" y="396"/>
                  </a:lnTo>
                  <a:lnTo>
                    <a:pt x="648" y="396"/>
                  </a:lnTo>
                  <a:lnTo>
                    <a:pt x="648" y="396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54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0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66" y="390"/>
                  </a:lnTo>
                  <a:lnTo>
                    <a:pt x="672" y="390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2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78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84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84"/>
                  </a:lnTo>
                  <a:lnTo>
                    <a:pt x="690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08" y="378"/>
                  </a:lnTo>
                  <a:lnTo>
                    <a:pt x="714" y="378"/>
                  </a:lnTo>
                  <a:lnTo>
                    <a:pt x="714" y="378"/>
                  </a:lnTo>
                  <a:lnTo>
                    <a:pt x="714" y="378"/>
                  </a:lnTo>
                  <a:lnTo>
                    <a:pt x="714" y="378"/>
                  </a:lnTo>
                  <a:lnTo>
                    <a:pt x="714" y="372"/>
                  </a:lnTo>
                  <a:lnTo>
                    <a:pt x="714" y="372"/>
                  </a:lnTo>
                  <a:lnTo>
                    <a:pt x="714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2" y="372"/>
                  </a:lnTo>
                  <a:lnTo>
                    <a:pt x="738" y="372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38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44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0" y="366"/>
                  </a:lnTo>
                  <a:lnTo>
                    <a:pt x="756" y="366"/>
                  </a:lnTo>
                  <a:lnTo>
                    <a:pt x="756" y="366"/>
                  </a:lnTo>
                  <a:lnTo>
                    <a:pt x="756" y="366"/>
                  </a:lnTo>
                  <a:lnTo>
                    <a:pt x="756" y="366"/>
                  </a:lnTo>
                  <a:lnTo>
                    <a:pt x="756" y="366"/>
                  </a:lnTo>
                  <a:lnTo>
                    <a:pt x="756" y="360"/>
                  </a:lnTo>
                  <a:lnTo>
                    <a:pt x="756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68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80" y="360"/>
                  </a:lnTo>
                  <a:lnTo>
                    <a:pt x="780" y="360"/>
                  </a:lnTo>
                  <a:lnTo>
                    <a:pt x="780" y="360"/>
                  </a:lnTo>
                  <a:lnTo>
                    <a:pt x="780" y="354"/>
                  </a:lnTo>
                  <a:lnTo>
                    <a:pt x="780" y="354"/>
                  </a:lnTo>
                  <a:lnTo>
                    <a:pt x="780" y="354"/>
                  </a:lnTo>
                  <a:lnTo>
                    <a:pt x="780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86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2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798" y="354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04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0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16" y="348"/>
                  </a:lnTo>
                  <a:lnTo>
                    <a:pt x="822" y="348"/>
                  </a:lnTo>
                  <a:lnTo>
                    <a:pt x="822" y="348"/>
                  </a:lnTo>
                  <a:lnTo>
                    <a:pt x="822" y="348"/>
                  </a:lnTo>
                  <a:lnTo>
                    <a:pt x="822" y="348"/>
                  </a:lnTo>
                  <a:lnTo>
                    <a:pt x="822" y="348"/>
                  </a:lnTo>
                  <a:lnTo>
                    <a:pt x="822" y="342"/>
                  </a:lnTo>
                  <a:lnTo>
                    <a:pt x="822" y="342"/>
                  </a:lnTo>
                  <a:lnTo>
                    <a:pt x="822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28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46" y="342"/>
                  </a:lnTo>
                  <a:lnTo>
                    <a:pt x="846" y="342"/>
                  </a:lnTo>
                  <a:lnTo>
                    <a:pt x="846" y="336"/>
                  </a:lnTo>
                  <a:lnTo>
                    <a:pt x="846" y="336"/>
                  </a:lnTo>
                  <a:lnTo>
                    <a:pt x="846" y="336"/>
                  </a:lnTo>
                  <a:lnTo>
                    <a:pt x="846" y="336"/>
                  </a:lnTo>
                  <a:lnTo>
                    <a:pt x="846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2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64" y="336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0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76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2" y="330"/>
                  </a:lnTo>
                  <a:lnTo>
                    <a:pt x="888" y="330"/>
                  </a:lnTo>
                  <a:lnTo>
                    <a:pt x="888" y="330"/>
                  </a:lnTo>
                  <a:lnTo>
                    <a:pt x="888" y="330"/>
                  </a:lnTo>
                  <a:lnTo>
                    <a:pt x="888" y="330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894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0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06" y="324"/>
                  </a:lnTo>
                  <a:lnTo>
                    <a:pt x="912" y="324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2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24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8"/>
                  </a:lnTo>
                  <a:lnTo>
                    <a:pt x="930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36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2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54" y="306"/>
                  </a:lnTo>
                  <a:lnTo>
                    <a:pt x="954" y="306"/>
                  </a:lnTo>
                  <a:lnTo>
                    <a:pt x="954" y="306"/>
                  </a:lnTo>
                  <a:lnTo>
                    <a:pt x="954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66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6"/>
                  </a:lnTo>
                  <a:lnTo>
                    <a:pt x="972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78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84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0" y="300"/>
                  </a:lnTo>
                  <a:lnTo>
                    <a:pt x="996" y="300"/>
                  </a:lnTo>
                  <a:lnTo>
                    <a:pt x="996" y="300"/>
                  </a:lnTo>
                  <a:lnTo>
                    <a:pt x="996" y="300"/>
                  </a:lnTo>
                  <a:lnTo>
                    <a:pt x="996" y="294"/>
                  </a:lnTo>
                  <a:lnTo>
                    <a:pt x="996" y="294"/>
                  </a:lnTo>
                  <a:lnTo>
                    <a:pt x="996" y="294"/>
                  </a:lnTo>
                  <a:lnTo>
                    <a:pt x="996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2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08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94"/>
                  </a:lnTo>
                  <a:lnTo>
                    <a:pt x="1014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0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26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38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44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6" y="282"/>
                  </a:lnTo>
                  <a:lnTo>
                    <a:pt x="1056" y="282"/>
                  </a:lnTo>
                  <a:lnTo>
                    <a:pt x="1056" y="282"/>
                  </a:lnTo>
                  <a:lnTo>
                    <a:pt x="1056" y="276"/>
                  </a:lnTo>
                  <a:lnTo>
                    <a:pt x="1056" y="276"/>
                  </a:lnTo>
                  <a:lnTo>
                    <a:pt x="1056" y="276"/>
                  </a:lnTo>
                  <a:lnTo>
                    <a:pt x="1056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2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68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6"/>
                  </a:lnTo>
                  <a:lnTo>
                    <a:pt x="1074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98" y="270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098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04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0" y="264"/>
                  </a:lnTo>
                  <a:lnTo>
                    <a:pt x="1116" y="264"/>
                  </a:lnTo>
                  <a:lnTo>
                    <a:pt x="1116" y="264"/>
                  </a:lnTo>
                  <a:lnTo>
                    <a:pt x="1116" y="258"/>
                  </a:lnTo>
                  <a:lnTo>
                    <a:pt x="1116" y="258"/>
                  </a:lnTo>
                  <a:lnTo>
                    <a:pt x="1116" y="258"/>
                  </a:lnTo>
                  <a:lnTo>
                    <a:pt x="1116" y="258"/>
                  </a:lnTo>
                  <a:lnTo>
                    <a:pt x="1116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2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28" y="258"/>
                  </a:lnTo>
                  <a:lnTo>
                    <a:pt x="1134" y="258"/>
                  </a:lnTo>
                  <a:lnTo>
                    <a:pt x="1134" y="258"/>
                  </a:lnTo>
                  <a:lnTo>
                    <a:pt x="1134" y="258"/>
                  </a:lnTo>
                  <a:lnTo>
                    <a:pt x="1134" y="252"/>
                  </a:lnTo>
                  <a:lnTo>
                    <a:pt x="1134" y="252"/>
                  </a:lnTo>
                  <a:lnTo>
                    <a:pt x="1134" y="252"/>
                  </a:lnTo>
                  <a:lnTo>
                    <a:pt x="1134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52" y="252"/>
                  </a:lnTo>
                  <a:lnTo>
                    <a:pt x="1152" y="252"/>
                  </a:lnTo>
                  <a:lnTo>
                    <a:pt x="1152" y="252"/>
                  </a:lnTo>
                  <a:lnTo>
                    <a:pt x="1152" y="252"/>
                  </a:lnTo>
                  <a:lnTo>
                    <a:pt x="1152" y="252"/>
                  </a:lnTo>
                  <a:lnTo>
                    <a:pt x="1152" y="246"/>
                  </a:lnTo>
                  <a:lnTo>
                    <a:pt x="1152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58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64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6"/>
                  </a:lnTo>
                  <a:lnTo>
                    <a:pt x="1170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76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2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88" y="240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194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0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6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2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18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24" y="228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0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36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2" y="222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48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54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66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10"/>
                  </a:lnTo>
                  <a:lnTo>
                    <a:pt x="1278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0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204"/>
                  </a:lnTo>
                  <a:lnTo>
                    <a:pt x="1296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2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08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8"/>
                  </a:lnTo>
                  <a:lnTo>
                    <a:pt x="1314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0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26" y="192"/>
                  </a:lnTo>
                  <a:lnTo>
                    <a:pt x="1332" y="192"/>
                  </a:lnTo>
                  <a:lnTo>
                    <a:pt x="1332" y="192"/>
                  </a:lnTo>
                  <a:lnTo>
                    <a:pt x="1332" y="192"/>
                  </a:lnTo>
                  <a:lnTo>
                    <a:pt x="1332" y="192"/>
                  </a:lnTo>
                  <a:lnTo>
                    <a:pt x="1332" y="192"/>
                  </a:lnTo>
                  <a:lnTo>
                    <a:pt x="1332" y="186"/>
                  </a:lnTo>
                  <a:lnTo>
                    <a:pt x="1332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44" y="186"/>
                  </a:lnTo>
                  <a:lnTo>
                    <a:pt x="1350" y="186"/>
                  </a:lnTo>
                  <a:lnTo>
                    <a:pt x="1350" y="186"/>
                  </a:lnTo>
                  <a:lnTo>
                    <a:pt x="1350" y="186"/>
                  </a:lnTo>
                  <a:lnTo>
                    <a:pt x="1350" y="186"/>
                  </a:lnTo>
                  <a:lnTo>
                    <a:pt x="1350" y="180"/>
                  </a:lnTo>
                  <a:lnTo>
                    <a:pt x="1350" y="180"/>
                  </a:lnTo>
                  <a:lnTo>
                    <a:pt x="1350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56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2" y="180"/>
                  </a:lnTo>
                  <a:lnTo>
                    <a:pt x="1368" y="180"/>
                  </a:lnTo>
                  <a:lnTo>
                    <a:pt x="1368" y="180"/>
                  </a:lnTo>
                  <a:lnTo>
                    <a:pt x="1368" y="174"/>
                  </a:lnTo>
                  <a:lnTo>
                    <a:pt x="1368" y="174"/>
                  </a:lnTo>
                  <a:lnTo>
                    <a:pt x="1368" y="174"/>
                  </a:lnTo>
                  <a:lnTo>
                    <a:pt x="1368" y="174"/>
                  </a:lnTo>
                  <a:lnTo>
                    <a:pt x="1368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74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0" y="174"/>
                  </a:lnTo>
                  <a:lnTo>
                    <a:pt x="1386" y="174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86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2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04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0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62"/>
                  </a:lnTo>
                  <a:lnTo>
                    <a:pt x="1416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2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28" y="156"/>
                  </a:lnTo>
                  <a:lnTo>
                    <a:pt x="1434" y="156"/>
                  </a:lnTo>
                  <a:lnTo>
                    <a:pt x="1434" y="156"/>
                  </a:lnTo>
                  <a:lnTo>
                    <a:pt x="1434" y="156"/>
                  </a:lnTo>
                  <a:lnTo>
                    <a:pt x="1434" y="156"/>
                  </a:lnTo>
                  <a:lnTo>
                    <a:pt x="1434" y="150"/>
                  </a:lnTo>
                  <a:lnTo>
                    <a:pt x="1434" y="150"/>
                  </a:lnTo>
                  <a:lnTo>
                    <a:pt x="1434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0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46" y="150"/>
                  </a:lnTo>
                  <a:lnTo>
                    <a:pt x="1452" y="150"/>
                  </a:lnTo>
                  <a:lnTo>
                    <a:pt x="1452" y="150"/>
                  </a:lnTo>
                  <a:lnTo>
                    <a:pt x="1452" y="144"/>
                  </a:lnTo>
                  <a:lnTo>
                    <a:pt x="1452" y="144"/>
                  </a:lnTo>
                  <a:lnTo>
                    <a:pt x="1452" y="144"/>
                  </a:lnTo>
                  <a:lnTo>
                    <a:pt x="1452" y="144"/>
                  </a:lnTo>
                  <a:lnTo>
                    <a:pt x="1452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58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0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76" y="138"/>
                  </a:lnTo>
                  <a:lnTo>
                    <a:pt x="1482" y="138"/>
                  </a:lnTo>
                  <a:lnTo>
                    <a:pt x="1482" y="138"/>
                  </a:lnTo>
                  <a:lnTo>
                    <a:pt x="1482" y="138"/>
                  </a:lnTo>
                  <a:lnTo>
                    <a:pt x="1482" y="138"/>
                  </a:lnTo>
                  <a:lnTo>
                    <a:pt x="1482" y="138"/>
                  </a:lnTo>
                  <a:lnTo>
                    <a:pt x="1482" y="132"/>
                  </a:lnTo>
                  <a:lnTo>
                    <a:pt x="1482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88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494" y="132"/>
                  </a:lnTo>
                  <a:lnTo>
                    <a:pt x="1500" y="132"/>
                  </a:lnTo>
                  <a:lnTo>
                    <a:pt x="1500" y="132"/>
                  </a:lnTo>
                  <a:lnTo>
                    <a:pt x="1500" y="132"/>
                  </a:lnTo>
                  <a:lnTo>
                    <a:pt x="1500" y="126"/>
                  </a:lnTo>
                  <a:lnTo>
                    <a:pt x="1500" y="126"/>
                  </a:lnTo>
                  <a:lnTo>
                    <a:pt x="1500" y="126"/>
                  </a:lnTo>
                  <a:lnTo>
                    <a:pt x="1500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06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8" y="126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18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24" y="120"/>
                  </a:lnTo>
                  <a:lnTo>
                    <a:pt x="1530" y="120"/>
                  </a:lnTo>
                  <a:lnTo>
                    <a:pt x="1530" y="120"/>
                  </a:lnTo>
                  <a:lnTo>
                    <a:pt x="1530" y="120"/>
                  </a:lnTo>
                  <a:lnTo>
                    <a:pt x="1530" y="120"/>
                  </a:lnTo>
                  <a:lnTo>
                    <a:pt x="1530" y="120"/>
                  </a:lnTo>
                  <a:lnTo>
                    <a:pt x="1530" y="114"/>
                  </a:lnTo>
                  <a:lnTo>
                    <a:pt x="1530" y="114"/>
                  </a:lnTo>
                  <a:lnTo>
                    <a:pt x="1530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36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2" y="114"/>
                  </a:lnTo>
                  <a:lnTo>
                    <a:pt x="1548" y="114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48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54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8"/>
                  </a:lnTo>
                  <a:lnTo>
                    <a:pt x="1560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66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2" y="102"/>
                  </a:lnTo>
                  <a:lnTo>
                    <a:pt x="1578" y="102"/>
                  </a:lnTo>
                  <a:lnTo>
                    <a:pt x="1578" y="102"/>
                  </a:lnTo>
                  <a:lnTo>
                    <a:pt x="1578" y="102"/>
                  </a:lnTo>
                  <a:lnTo>
                    <a:pt x="1578" y="96"/>
                  </a:lnTo>
                  <a:lnTo>
                    <a:pt x="1578" y="96"/>
                  </a:lnTo>
                  <a:lnTo>
                    <a:pt x="1578" y="96"/>
                  </a:lnTo>
                  <a:lnTo>
                    <a:pt x="1578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84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0" y="96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596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2" y="90"/>
                  </a:lnTo>
                  <a:lnTo>
                    <a:pt x="1608" y="90"/>
                  </a:lnTo>
                  <a:lnTo>
                    <a:pt x="1608" y="90"/>
                  </a:lnTo>
                  <a:lnTo>
                    <a:pt x="1608" y="90"/>
                  </a:lnTo>
                  <a:lnTo>
                    <a:pt x="1608" y="84"/>
                  </a:lnTo>
                  <a:lnTo>
                    <a:pt x="1608" y="84"/>
                  </a:lnTo>
                  <a:lnTo>
                    <a:pt x="1608" y="84"/>
                  </a:lnTo>
                  <a:lnTo>
                    <a:pt x="1608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14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0" y="84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26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2" y="78"/>
                  </a:lnTo>
                  <a:lnTo>
                    <a:pt x="1638" y="78"/>
                  </a:lnTo>
                  <a:lnTo>
                    <a:pt x="1638" y="78"/>
                  </a:lnTo>
                  <a:lnTo>
                    <a:pt x="1638" y="78"/>
                  </a:lnTo>
                  <a:lnTo>
                    <a:pt x="1638" y="78"/>
                  </a:lnTo>
                  <a:lnTo>
                    <a:pt x="1638" y="72"/>
                  </a:lnTo>
                  <a:lnTo>
                    <a:pt x="1638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44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6" y="72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56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8" y="66"/>
                  </a:lnTo>
                  <a:lnTo>
                    <a:pt x="1668" y="66"/>
                  </a:lnTo>
                  <a:lnTo>
                    <a:pt x="1668" y="66"/>
                  </a:lnTo>
                  <a:lnTo>
                    <a:pt x="1668" y="66"/>
                  </a:lnTo>
                  <a:lnTo>
                    <a:pt x="1668" y="66"/>
                  </a:lnTo>
                  <a:lnTo>
                    <a:pt x="1668" y="60"/>
                  </a:lnTo>
                  <a:lnTo>
                    <a:pt x="1668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74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0" y="60"/>
                  </a:lnTo>
                  <a:lnTo>
                    <a:pt x="1686" y="60"/>
                  </a:lnTo>
                  <a:lnTo>
                    <a:pt x="1686" y="60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86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2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54"/>
                  </a:lnTo>
                  <a:lnTo>
                    <a:pt x="1698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04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0" y="48"/>
                  </a:lnTo>
                  <a:lnTo>
                    <a:pt x="1716" y="48"/>
                  </a:lnTo>
                  <a:lnTo>
                    <a:pt x="1716" y="48"/>
                  </a:lnTo>
                  <a:lnTo>
                    <a:pt x="1716" y="48"/>
                  </a:lnTo>
                  <a:lnTo>
                    <a:pt x="1716" y="42"/>
                  </a:lnTo>
                  <a:lnTo>
                    <a:pt x="1716" y="42"/>
                  </a:lnTo>
                  <a:lnTo>
                    <a:pt x="1716" y="42"/>
                  </a:lnTo>
                  <a:lnTo>
                    <a:pt x="1716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2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28" y="42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34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0" y="36"/>
                  </a:lnTo>
                  <a:lnTo>
                    <a:pt x="1746" y="36"/>
                  </a:lnTo>
                  <a:lnTo>
                    <a:pt x="1746" y="36"/>
                  </a:lnTo>
                  <a:lnTo>
                    <a:pt x="1746" y="36"/>
                  </a:lnTo>
                  <a:lnTo>
                    <a:pt x="1746" y="30"/>
                  </a:lnTo>
                  <a:lnTo>
                    <a:pt x="1746" y="30"/>
                  </a:lnTo>
                  <a:lnTo>
                    <a:pt x="1746" y="30"/>
                  </a:lnTo>
                  <a:lnTo>
                    <a:pt x="1746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2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58" y="30"/>
                  </a:lnTo>
                  <a:lnTo>
                    <a:pt x="1764" y="30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64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76" y="24"/>
                  </a:lnTo>
                  <a:lnTo>
                    <a:pt x="1776" y="24"/>
                  </a:lnTo>
                  <a:lnTo>
                    <a:pt x="1776" y="24"/>
                  </a:lnTo>
                  <a:lnTo>
                    <a:pt x="1776" y="24"/>
                  </a:lnTo>
                  <a:lnTo>
                    <a:pt x="1776" y="24"/>
                  </a:lnTo>
                  <a:lnTo>
                    <a:pt x="1776" y="18"/>
                  </a:lnTo>
                  <a:lnTo>
                    <a:pt x="1776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2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94" y="18"/>
                  </a:lnTo>
                  <a:lnTo>
                    <a:pt x="1794" y="18"/>
                  </a:lnTo>
                  <a:lnTo>
                    <a:pt x="1794" y="12"/>
                  </a:lnTo>
                  <a:lnTo>
                    <a:pt x="1794" y="12"/>
                  </a:lnTo>
                  <a:lnTo>
                    <a:pt x="1794" y="12"/>
                  </a:lnTo>
                  <a:lnTo>
                    <a:pt x="1794" y="12"/>
                  </a:lnTo>
                  <a:lnTo>
                    <a:pt x="1794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0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06" y="12"/>
                  </a:lnTo>
                  <a:lnTo>
                    <a:pt x="1812" y="12"/>
                  </a:lnTo>
                  <a:lnTo>
                    <a:pt x="1812" y="12"/>
                  </a:lnTo>
                  <a:lnTo>
                    <a:pt x="1812" y="12"/>
                  </a:lnTo>
                  <a:lnTo>
                    <a:pt x="1812" y="12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18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0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0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26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2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38" y="6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4" y="12"/>
                  </a:lnTo>
                  <a:lnTo>
                    <a:pt x="1944" y="12"/>
                  </a:lnTo>
                  <a:lnTo>
                    <a:pt x="1944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0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56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2"/>
                  </a:lnTo>
                  <a:lnTo>
                    <a:pt x="1962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68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74" y="18"/>
                  </a:lnTo>
                  <a:lnTo>
                    <a:pt x="1980" y="18"/>
                  </a:lnTo>
                  <a:lnTo>
                    <a:pt x="1980" y="18"/>
                  </a:lnTo>
                  <a:lnTo>
                    <a:pt x="1980" y="18"/>
                  </a:lnTo>
                  <a:lnTo>
                    <a:pt x="1980" y="18"/>
                  </a:lnTo>
                  <a:lnTo>
                    <a:pt x="1980" y="24"/>
                  </a:lnTo>
                  <a:lnTo>
                    <a:pt x="1980" y="24"/>
                  </a:lnTo>
                  <a:lnTo>
                    <a:pt x="1980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86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2" y="24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1998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04" y="30"/>
                  </a:lnTo>
                  <a:lnTo>
                    <a:pt x="2010" y="30"/>
                  </a:lnTo>
                  <a:lnTo>
                    <a:pt x="2010" y="30"/>
                  </a:lnTo>
                  <a:lnTo>
                    <a:pt x="2010" y="30"/>
                  </a:lnTo>
                  <a:lnTo>
                    <a:pt x="2010" y="30"/>
                  </a:lnTo>
                  <a:lnTo>
                    <a:pt x="2010" y="30"/>
                  </a:lnTo>
                  <a:lnTo>
                    <a:pt x="2010" y="36"/>
                  </a:lnTo>
                  <a:lnTo>
                    <a:pt x="2010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16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2" y="36"/>
                  </a:lnTo>
                  <a:lnTo>
                    <a:pt x="2028" y="36"/>
                  </a:lnTo>
                  <a:lnTo>
                    <a:pt x="2028" y="36"/>
                  </a:lnTo>
                  <a:lnTo>
                    <a:pt x="2028" y="42"/>
                  </a:lnTo>
                  <a:lnTo>
                    <a:pt x="2028" y="42"/>
                  </a:lnTo>
                  <a:lnTo>
                    <a:pt x="2028" y="42"/>
                  </a:lnTo>
                  <a:lnTo>
                    <a:pt x="2028" y="42"/>
                  </a:lnTo>
                  <a:lnTo>
                    <a:pt x="2028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34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2"/>
                  </a:lnTo>
                  <a:lnTo>
                    <a:pt x="2040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8" y="48"/>
                  </a:lnTo>
                  <a:lnTo>
                    <a:pt x="2058" y="48"/>
                  </a:lnTo>
                  <a:lnTo>
                    <a:pt x="2058" y="54"/>
                  </a:lnTo>
                  <a:lnTo>
                    <a:pt x="2058" y="54"/>
                  </a:lnTo>
                  <a:lnTo>
                    <a:pt x="2058" y="54"/>
                  </a:lnTo>
                  <a:lnTo>
                    <a:pt x="2058" y="54"/>
                  </a:lnTo>
                  <a:lnTo>
                    <a:pt x="2058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64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76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2" y="60"/>
                  </a:lnTo>
                  <a:lnTo>
                    <a:pt x="2088" y="60"/>
                  </a:lnTo>
                  <a:lnTo>
                    <a:pt x="2088" y="60"/>
                  </a:lnTo>
                  <a:lnTo>
                    <a:pt x="2088" y="60"/>
                  </a:lnTo>
                  <a:lnTo>
                    <a:pt x="2088" y="60"/>
                  </a:lnTo>
                  <a:lnTo>
                    <a:pt x="2088" y="66"/>
                  </a:lnTo>
                  <a:lnTo>
                    <a:pt x="2088" y="66"/>
                  </a:lnTo>
                  <a:lnTo>
                    <a:pt x="2088" y="66"/>
                  </a:lnTo>
                  <a:lnTo>
                    <a:pt x="2088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094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0" y="66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06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2" y="72"/>
                  </a:lnTo>
                  <a:lnTo>
                    <a:pt x="2118" y="72"/>
                  </a:lnTo>
                  <a:lnTo>
                    <a:pt x="2118" y="72"/>
                  </a:lnTo>
                  <a:lnTo>
                    <a:pt x="2118" y="72"/>
                  </a:lnTo>
                  <a:lnTo>
                    <a:pt x="2118" y="72"/>
                  </a:lnTo>
                  <a:lnTo>
                    <a:pt x="2118" y="72"/>
                  </a:lnTo>
                  <a:lnTo>
                    <a:pt x="2118" y="78"/>
                  </a:lnTo>
                  <a:lnTo>
                    <a:pt x="2118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24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0" y="78"/>
                  </a:lnTo>
                  <a:lnTo>
                    <a:pt x="2136" y="78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36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2" y="84"/>
                  </a:lnTo>
                  <a:lnTo>
                    <a:pt x="2148" y="84"/>
                  </a:lnTo>
                  <a:lnTo>
                    <a:pt x="2148" y="84"/>
                  </a:lnTo>
                  <a:lnTo>
                    <a:pt x="2148" y="84"/>
                  </a:lnTo>
                  <a:lnTo>
                    <a:pt x="2148" y="84"/>
                  </a:lnTo>
                  <a:lnTo>
                    <a:pt x="2148" y="84"/>
                  </a:lnTo>
                  <a:lnTo>
                    <a:pt x="2148" y="90"/>
                  </a:lnTo>
                  <a:lnTo>
                    <a:pt x="2148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54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0" y="90"/>
                  </a:lnTo>
                  <a:lnTo>
                    <a:pt x="2166" y="90"/>
                  </a:lnTo>
                  <a:lnTo>
                    <a:pt x="2166" y="90"/>
                  </a:lnTo>
                  <a:lnTo>
                    <a:pt x="2166" y="96"/>
                  </a:lnTo>
                  <a:lnTo>
                    <a:pt x="2166" y="96"/>
                  </a:lnTo>
                  <a:lnTo>
                    <a:pt x="2166" y="96"/>
                  </a:lnTo>
                  <a:lnTo>
                    <a:pt x="2166" y="96"/>
                  </a:lnTo>
                  <a:lnTo>
                    <a:pt x="2166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2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96"/>
                  </a:lnTo>
                  <a:lnTo>
                    <a:pt x="2178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84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6" y="102"/>
                  </a:lnTo>
                  <a:lnTo>
                    <a:pt x="2196" y="102"/>
                  </a:lnTo>
                  <a:lnTo>
                    <a:pt x="2196" y="108"/>
                  </a:lnTo>
                  <a:lnTo>
                    <a:pt x="2196" y="108"/>
                  </a:lnTo>
                  <a:lnTo>
                    <a:pt x="2196" y="108"/>
                  </a:lnTo>
                  <a:lnTo>
                    <a:pt x="2196" y="108"/>
                  </a:lnTo>
                  <a:lnTo>
                    <a:pt x="2196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14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6" y="114"/>
                  </a:lnTo>
                  <a:lnTo>
                    <a:pt x="2226" y="114"/>
                  </a:lnTo>
                  <a:lnTo>
                    <a:pt x="2226" y="114"/>
                  </a:lnTo>
                  <a:lnTo>
                    <a:pt x="2226" y="114"/>
                  </a:lnTo>
                  <a:lnTo>
                    <a:pt x="2226" y="120"/>
                  </a:lnTo>
                  <a:lnTo>
                    <a:pt x="2226" y="120"/>
                  </a:lnTo>
                  <a:lnTo>
                    <a:pt x="2226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2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38" y="120"/>
                  </a:lnTo>
                  <a:lnTo>
                    <a:pt x="2244" y="120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44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0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26"/>
                  </a:lnTo>
                  <a:lnTo>
                    <a:pt x="2256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2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74" y="132"/>
                  </a:lnTo>
                  <a:lnTo>
                    <a:pt x="2274" y="132"/>
                  </a:lnTo>
                  <a:lnTo>
                    <a:pt x="2274" y="132"/>
                  </a:lnTo>
                  <a:lnTo>
                    <a:pt x="2274" y="138"/>
                  </a:lnTo>
                  <a:lnTo>
                    <a:pt x="2274" y="138"/>
                  </a:lnTo>
                  <a:lnTo>
                    <a:pt x="2274" y="138"/>
                  </a:lnTo>
                  <a:lnTo>
                    <a:pt x="2274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0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86" y="138"/>
                  </a:lnTo>
                  <a:lnTo>
                    <a:pt x="2292" y="138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2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44"/>
                  </a:lnTo>
                  <a:lnTo>
                    <a:pt x="2304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0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16" y="150"/>
                  </a:lnTo>
                  <a:lnTo>
                    <a:pt x="2322" y="150"/>
                  </a:lnTo>
                  <a:lnTo>
                    <a:pt x="2322" y="150"/>
                  </a:lnTo>
                  <a:lnTo>
                    <a:pt x="2322" y="150"/>
                  </a:lnTo>
                  <a:lnTo>
                    <a:pt x="2322" y="150"/>
                  </a:lnTo>
                  <a:lnTo>
                    <a:pt x="2322" y="150"/>
                  </a:lnTo>
                  <a:lnTo>
                    <a:pt x="2322" y="156"/>
                  </a:lnTo>
                  <a:lnTo>
                    <a:pt x="2322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34" y="156"/>
                  </a:lnTo>
                  <a:lnTo>
                    <a:pt x="2340" y="156"/>
                  </a:lnTo>
                  <a:lnTo>
                    <a:pt x="2340" y="156"/>
                  </a:lnTo>
                  <a:lnTo>
                    <a:pt x="2340" y="156"/>
                  </a:lnTo>
                  <a:lnTo>
                    <a:pt x="2340" y="162"/>
                  </a:lnTo>
                  <a:lnTo>
                    <a:pt x="2340" y="162"/>
                  </a:lnTo>
                  <a:lnTo>
                    <a:pt x="2340" y="162"/>
                  </a:lnTo>
                  <a:lnTo>
                    <a:pt x="2340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46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2" y="162"/>
                  </a:lnTo>
                  <a:lnTo>
                    <a:pt x="2358" y="162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58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64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0" y="168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76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2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74"/>
                  </a:lnTo>
                  <a:lnTo>
                    <a:pt x="2388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394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0" y="180"/>
                  </a:lnTo>
                  <a:lnTo>
                    <a:pt x="2406" y="180"/>
                  </a:lnTo>
                  <a:lnTo>
                    <a:pt x="2406" y="180"/>
                  </a:lnTo>
                  <a:lnTo>
                    <a:pt x="2406" y="180"/>
                  </a:lnTo>
                  <a:lnTo>
                    <a:pt x="2406" y="180"/>
                  </a:lnTo>
                  <a:lnTo>
                    <a:pt x="2406" y="180"/>
                  </a:lnTo>
                  <a:lnTo>
                    <a:pt x="2406" y="186"/>
                  </a:lnTo>
                  <a:lnTo>
                    <a:pt x="2406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2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18" y="186"/>
                  </a:lnTo>
                  <a:lnTo>
                    <a:pt x="2424" y="186"/>
                  </a:lnTo>
                  <a:lnTo>
                    <a:pt x="2424" y="186"/>
                  </a:lnTo>
                  <a:lnTo>
                    <a:pt x="2424" y="186"/>
                  </a:lnTo>
                  <a:lnTo>
                    <a:pt x="2424" y="186"/>
                  </a:lnTo>
                  <a:lnTo>
                    <a:pt x="2424" y="192"/>
                  </a:lnTo>
                  <a:lnTo>
                    <a:pt x="2424" y="192"/>
                  </a:lnTo>
                  <a:lnTo>
                    <a:pt x="2424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0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36" y="192"/>
                  </a:lnTo>
                  <a:lnTo>
                    <a:pt x="2442" y="192"/>
                  </a:lnTo>
                  <a:lnTo>
                    <a:pt x="2442" y="192"/>
                  </a:lnTo>
                  <a:lnTo>
                    <a:pt x="2442" y="198"/>
                  </a:lnTo>
                  <a:lnTo>
                    <a:pt x="2442" y="198"/>
                  </a:lnTo>
                  <a:lnTo>
                    <a:pt x="2442" y="198"/>
                  </a:lnTo>
                  <a:lnTo>
                    <a:pt x="2442" y="198"/>
                  </a:lnTo>
                  <a:lnTo>
                    <a:pt x="2442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48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54" y="198"/>
                  </a:lnTo>
                  <a:lnTo>
                    <a:pt x="2460" y="198"/>
                  </a:lnTo>
                  <a:lnTo>
                    <a:pt x="2460" y="198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66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2" y="204"/>
                  </a:lnTo>
                  <a:lnTo>
                    <a:pt x="2478" y="204"/>
                  </a:lnTo>
                  <a:lnTo>
                    <a:pt x="2478" y="204"/>
                  </a:lnTo>
                  <a:lnTo>
                    <a:pt x="2478" y="210"/>
                  </a:lnTo>
                  <a:lnTo>
                    <a:pt x="2478" y="210"/>
                  </a:lnTo>
                  <a:lnTo>
                    <a:pt x="2478" y="210"/>
                  </a:lnTo>
                  <a:lnTo>
                    <a:pt x="2478" y="210"/>
                  </a:lnTo>
                  <a:lnTo>
                    <a:pt x="2478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84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0" y="210"/>
                  </a:lnTo>
                  <a:lnTo>
                    <a:pt x="2496" y="210"/>
                  </a:lnTo>
                  <a:lnTo>
                    <a:pt x="2496" y="210"/>
                  </a:lnTo>
                  <a:lnTo>
                    <a:pt x="2496" y="216"/>
                  </a:lnTo>
                  <a:lnTo>
                    <a:pt x="2496" y="216"/>
                  </a:lnTo>
                  <a:lnTo>
                    <a:pt x="2496" y="216"/>
                  </a:lnTo>
                  <a:lnTo>
                    <a:pt x="2496" y="216"/>
                  </a:lnTo>
                  <a:lnTo>
                    <a:pt x="2496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2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08" y="216"/>
                  </a:lnTo>
                  <a:lnTo>
                    <a:pt x="2514" y="216"/>
                  </a:lnTo>
                  <a:lnTo>
                    <a:pt x="2514" y="216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14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0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26" y="222"/>
                  </a:lnTo>
                  <a:lnTo>
                    <a:pt x="2532" y="222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2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38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44" y="228"/>
                  </a:lnTo>
                  <a:lnTo>
                    <a:pt x="2550" y="228"/>
                  </a:lnTo>
                  <a:lnTo>
                    <a:pt x="2550" y="228"/>
                  </a:lnTo>
                  <a:lnTo>
                    <a:pt x="2550" y="234"/>
                  </a:lnTo>
                  <a:lnTo>
                    <a:pt x="2550" y="234"/>
                  </a:lnTo>
                  <a:lnTo>
                    <a:pt x="2550" y="234"/>
                  </a:lnTo>
                  <a:lnTo>
                    <a:pt x="2550" y="234"/>
                  </a:lnTo>
                  <a:lnTo>
                    <a:pt x="2550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56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2" y="234"/>
                  </a:lnTo>
                  <a:lnTo>
                    <a:pt x="2568" y="234"/>
                  </a:lnTo>
                  <a:lnTo>
                    <a:pt x="2568" y="234"/>
                  </a:lnTo>
                  <a:lnTo>
                    <a:pt x="2568" y="240"/>
                  </a:lnTo>
                  <a:lnTo>
                    <a:pt x="2568" y="240"/>
                  </a:lnTo>
                  <a:lnTo>
                    <a:pt x="2568" y="240"/>
                  </a:lnTo>
                  <a:lnTo>
                    <a:pt x="2568" y="240"/>
                  </a:lnTo>
                  <a:lnTo>
                    <a:pt x="2568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74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0" y="240"/>
                  </a:lnTo>
                  <a:lnTo>
                    <a:pt x="2586" y="240"/>
                  </a:lnTo>
                  <a:lnTo>
                    <a:pt x="2586" y="240"/>
                  </a:lnTo>
                  <a:lnTo>
                    <a:pt x="2586" y="240"/>
                  </a:lnTo>
                  <a:lnTo>
                    <a:pt x="2586" y="246"/>
                  </a:lnTo>
                  <a:lnTo>
                    <a:pt x="2586" y="246"/>
                  </a:lnTo>
                  <a:lnTo>
                    <a:pt x="2586" y="246"/>
                  </a:lnTo>
                  <a:lnTo>
                    <a:pt x="2586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2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598" y="246"/>
                  </a:lnTo>
                  <a:lnTo>
                    <a:pt x="2604" y="246"/>
                  </a:lnTo>
                  <a:lnTo>
                    <a:pt x="2604" y="246"/>
                  </a:lnTo>
                  <a:lnTo>
                    <a:pt x="2604" y="246"/>
                  </a:lnTo>
                  <a:lnTo>
                    <a:pt x="2604" y="252"/>
                  </a:lnTo>
                  <a:lnTo>
                    <a:pt x="2604" y="252"/>
                  </a:lnTo>
                  <a:lnTo>
                    <a:pt x="2604" y="252"/>
                  </a:lnTo>
                  <a:lnTo>
                    <a:pt x="2604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0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16" y="252"/>
                  </a:lnTo>
                  <a:lnTo>
                    <a:pt x="2622" y="252"/>
                  </a:lnTo>
                  <a:lnTo>
                    <a:pt x="2622" y="252"/>
                  </a:lnTo>
                  <a:lnTo>
                    <a:pt x="2622" y="252"/>
                  </a:lnTo>
                  <a:lnTo>
                    <a:pt x="2622" y="252"/>
                  </a:lnTo>
                  <a:lnTo>
                    <a:pt x="2622" y="252"/>
                  </a:lnTo>
                  <a:lnTo>
                    <a:pt x="2622" y="258"/>
                  </a:lnTo>
                  <a:lnTo>
                    <a:pt x="2622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28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34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58"/>
                  </a:lnTo>
                  <a:lnTo>
                    <a:pt x="2640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46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2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58" y="264"/>
                  </a:lnTo>
                  <a:lnTo>
                    <a:pt x="2664" y="264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64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0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76" y="270"/>
                  </a:lnTo>
                  <a:lnTo>
                    <a:pt x="2682" y="270"/>
                  </a:lnTo>
                  <a:lnTo>
                    <a:pt x="2682" y="270"/>
                  </a:lnTo>
                  <a:lnTo>
                    <a:pt x="2682" y="270"/>
                  </a:lnTo>
                  <a:lnTo>
                    <a:pt x="2682" y="276"/>
                  </a:lnTo>
                  <a:lnTo>
                    <a:pt x="2682" y="276"/>
                  </a:lnTo>
                  <a:lnTo>
                    <a:pt x="2682" y="276"/>
                  </a:lnTo>
                  <a:lnTo>
                    <a:pt x="2682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88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694" y="276"/>
                  </a:lnTo>
                  <a:lnTo>
                    <a:pt x="2700" y="276"/>
                  </a:lnTo>
                  <a:lnTo>
                    <a:pt x="2700" y="276"/>
                  </a:lnTo>
                  <a:lnTo>
                    <a:pt x="2700" y="276"/>
                  </a:lnTo>
                  <a:lnTo>
                    <a:pt x="2700" y="276"/>
                  </a:lnTo>
                  <a:lnTo>
                    <a:pt x="2700" y="276"/>
                  </a:lnTo>
                  <a:lnTo>
                    <a:pt x="2700" y="282"/>
                  </a:lnTo>
                  <a:lnTo>
                    <a:pt x="2700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06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2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18" y="282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24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0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36" y="288"/>
                  </a:lnTo>
                  <a:lnTo>
                    <a:pt x="2742" y="288"/>
                  </a:lnTo>
                  <a:lnTo>
                    <a:pt x="2742" y="288"/>
                  </a:lnTo>
                  <a:lnTo>
                    <a:pt x="2742" y="288"/>
                  </a:lnTo>
                  <a:lnTo>
                    <a:pt x="2742" y="294"/>
                  </a:lnTo>
                  <a:lnTo>
                    <a:pt x="2742" y="294"/>
                  </a:lnTo>
                  <a:lnTo>
                    <a:pt x="2742" y="294"/>
                  </a:lnTo>
                  <a:lnTo>
                    <a:pt x="2742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48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54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294"/>
                  </a:lnTo>
                  <a:lnTo>
                    <a:pt x="2760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66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2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78" y="300"/>
                  </a:lnTo>
                  <a:lnTo>
                    <a:pt x="2784" y="300"/>
                  </a:lnTo>
                  <a:lnTo>
                    <a:pt x="2784" y="300"/>
                  </a:lnTo>
                  <a:lnTo>
                    <a:pt x="2784" y="306"/>
                  </a:lnTo>
                  <a:lnTo>
                    <a:pt x="2784" y="306"/>
                  </a:lnTo>
                  <a:lnTo>
                    <a:pt x="2784" y="306"/>
                  </a:lnTo>
                  <a:lnTo>
                    <a:pt x="2784" y="306"/>
                  </a:lnTo>
                  <a:lnTo>
                    <a:pt x="2784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0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796" y="306"/>
                  </a:lnTo>
                  <a:lnTo>
                    <a:pt x="2802" y="306"/>
                  </a:lnTo>
                  <a:lnTo>
                    <a:pt x="2802" y="306"/>
                  </a:lnTo>
                  <a:lnTo>
                    <a:pt x="2802" y="306"/>
                  </a:lnTo>
                  <a:lnTo>
                    <a:pt x="2802" y="306"/>
                  </a:lnTo>
                  <a:lnTo>
                    <a:pt x="2802" y="306"/>
                  </a:lnTo>
                  <a:lnTo>
                    <a:pt x="2802" y="312"/>
                  </a:lnTo>
                  <a:lnTo>
                    <a:pt x="2802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08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14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0" y="312"/>
                  </a:lnTo>
                  <a:lnTo>
                    <a:pt x="2826" y="312"/>
                  </a:lnTo>
                  <a:lnTo>
                    <a:pt x="2826" y="312"/>
                  </a:lnTo>
                  <a:lnTo>
                    <a:pt x="2826" y="312"/>
                  </a:lnTo>
                  <a:lnTo>
                    <a:pt x="2826" y="318"/>
                  </a:lnTo>
                  <a:lnTo>
                    <a:pt x="2826" y="318"/>
                  </a:lnTo>
                  <a:lnTo>
                    <a:pt x="2826" y="318"/>
                  </a:lnTo>
                  <a:lnTo>
                    <a:pt x="2826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2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38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44" y="318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0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56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2" y="324"/>
                  </a:lnTo>
                  <a:lnTo>
                    <a:pt x="2868" y="324"/>
                  </a:lnTo>
                  <a:lnTo>
                    <a:pt x="2868" y="324"/>
                  </a:lnTo>
                  <a:lnTo>
                    <a:pt x="2868" y="324"/>
                  </a:lnTo>
                  <a:lnTo>
                    <a:pt x="2868" y="324"/>
                  </a:lnTo>
                  <a:lnTo>
                    <a:pt x="2868" y="330"/>
                  </a:lnTo>
                  <a:lnTo>
                    <a:pt x="2868" y="330"/>
                  </a:lnTo>
                  <a:lnTo>
                    <a:pt x="2868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74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0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86" y="330"/>
                  </a:lnTo>
                  <a:lnTo>
                    <a:pt x="2892" y="330"/>
                  </a:lnTo>
                  <a:lnTo>
                    <a:pt x="2892" y="330"/>
                  </a:lnTo>
                  <a:lnTo>
                    <a:pt x="2892" y="336"/>
                  </a:lnTo>
                  <a:lnTo>
                    <a:pt x="2892" y="336"/>
                  </a:lnTo>
                  <a:lnTo>
                    <a:pt x="2892" y="336"/>
                  </a:lnTo>
                  <a:lnTo>
                    <a:pt x="2892" y="336"/>
                  </a:lnTo>
                  <a:lnTo>
                    <a:pt x="2892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898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04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36"/>
                  </a:lnTo>
                  <a:lnTo>
                    <a:pt x="2910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16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2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28" y="342"/>
                  </a:lnTo>
                  <a:lnTo>
                    <a:pt x="2934" y="342"/>
                  </a:lnTo>
                  <a:lnTo>
                    <a:pt x="2934" y="342"/>
                  </a:lnTo>
                  <a:lnTo>
                    <a:pt x="2934" y="342"/>
                  </a:lnTo>
                  <a:lnTo>
                    <a:pt x="2934" y="342"/>
                  </a:lnTo>
                  <a:lnTo>
                    <a:pt x="2934" y="348"/>
                  </a:lnTo>
                  <a:lnTo>
                    <a:pt x="2934" y="348"/>
                  </a:lnTo>
                  <a:lnTo>
                    <a:pt x="2934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0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46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2" y="348"/>
                  </a:lnTo>
                  <a:lnTo>
                    <a:pt x="2958" y="348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58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64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0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54"/>
                  </a:lnTo>
                  <a:lnTo>
                    <a:pt x="2976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2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88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2994" y="360"/>
                  </a:lnTo>
                  <a:lnTo>
                    <a:pt x="3000" y="360"/>
                  </a:lnTo>
                  <a:lnTo>
                    <a:pt x="3000" y="360"/>
                  </a:lnTo>
                  <a:lnTo>
                    <a:pt x="3000" y="360"/>
                  </a:lnTo>
                  <a:lnTo>
                    <a:pt x="3000" y="360"/>
                  </a:lnTo>
                  <a:lnTo>
                    <a:pt x="3000" y="366"/>
                  </a:lnTo>
                  <a:lnTo>
                    <a:pt x="3000" y="366"/>
                  </a:lnTo>
                  <a:lnTo>
                    <a:pt x="3000" y="366"/>
                  </a:lnTo>
                  <a:lnTo>
                    <a:pt x="3000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06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2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18" y="366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24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0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36" y="372"/>
                  </a:lnTo>
                  <a:lnTo>
                    <a:pt x="3042" y="372"/>
                  </a:lnTo>
                  <a:lnTo>
                    <a:pt x="3042" y="372"/>
                  </a:lnTo>
                  <a:lnTo>
                    <a:pt x="3042" y="372"/>
                  </a:lnTo>
                  <a:lnTo>
                    <a:pt x="3042" y="372"/>
                  </a:lnTo>
                  <a:lnTo>
                    <a:pt x="3042" y="372"/>
                  </a:lnTo>
                  <a:lnTo>
                    <a:pt x="3042" y="378"/>
                  </a:lnTo>
                  <a:lnTo>
                    <a:pt x="3042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48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54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0" y="378"/>
                  </a:lnTo>
                  <a:lnTo>
                    <a:pt x="3066" y="378"/>
                  </a:lnTo>
                  <a:lnTo>
                    <a:pt x="3066" y="378"/>
                  </a:lnTo>
                  <a:lnTo>
                    <a:pt x="3066" y="378"/>
                  </a:lnTo>
                  <a:lnTo>
                    <a:pt x="3066" y="384"/>
                  </a:lnTo>
                  <a:lnTo>
                    <a:pt x="3066" y="384"/>
                  </a:lnTo>
                  <a:lnTo>
                    <a:pt x="3066" y="384"/>
                  </a:lnTo>
                  <a:lnTo>
                    <a:pt x="3066" y="384"/>
                  </a:lnTo>
                  <a:lnTo>
                    <a:pt x="3066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2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78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84" y="384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0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096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2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0"/>
                  </a:lnTo>
                  <a:lnTo>
                    <a:pt x="3108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14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0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26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396"/>
                  </a:lnTo>
                  <a:lnTo>
                    <a:pt x="3132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38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44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0" y="402"/>
                  </a:lnTo>
                  <a:lnTo>
                    <a:pt x="3156" y="402"/>
                  </a:lnTo>
                  <a:lnTo>
                    <a:pt x="3156" y="402"/>
                  </a:lnTo>
                  <a:lnTo>
                    <a:pt x="3156" y="402"/>
                  </a:lnTo>
                  <a:lnTo>
                    <a:pt x="3156" y="402"/>
                  </a:lnTo>
                  <a:lnTo>
                    <a:pt x="3156" y="408"/>
                  </a:lnTo>
                  <a:lnTo>
                    <a:pt x="3156" y="408"/>
                  </a:lnTo>
                  <a:lnTo>
                    <a:pt x="3156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2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68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74" y="408"/>
                  </a:lnTo>
                  <a:lnTo>
                    <a:pt x="3180" y="408"/>
                  </a:lnTo>
                  <a:lnTo>
                    <a:pt x="3180" y="408"/>
                  </a:lnTo>
                  <a:lnTo>
                    <a:pt x="3180" y="408"/>
                  </a:lnTo>
                  <a:lnTo>
                    <a:pt x="3180" y="408"/>
                  </a:lnTo>
                  <a:lnTo>
                    <a:pt x="3180" y="414"/>
                  </a:lnTo>
                  <a:lnTo>
                    <a:pt x="3180" y="414"/>
                  </a:lnTo>
                  <a:lnTo>
                    <a:pt x="3180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86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2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198" y="414"/>
                  </a:lnTo>
                  <a:lnTo>
                    <a:pt x="3204" y="414"/>
                  </a:lnTo>
                  <a:lnTo>
                    <a:pt x="3204" y="414"/>
                  </a:lnTo>
                  <a:lnTo>
                    <a:pt x="3204" y="414"/>
                  </a:lnTo>
                  <a:lnTo>
                    <a:pt x="3204" y="414"/>
                  </a:lnTo>
                  <a:lnTo>
                    <a:pt x="3204" y="414"/>
                  </a:lnTo>
                  <a:lnTo>
                    <a:pt x="3204" y="420"/>
                  </a:lnTo>
                  <a:lnTo>
                    <a:pt x="3204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0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16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2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0"/>
                  </a:lnTo>
                  <a:lnTo>
                    <a:pt x="3228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34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0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46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2" y="426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58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64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0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76" y="432"/>
                  </a:lnTo>
                  <a:lnTo>
                    <a:pt x="3282" y="432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2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88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294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0" y="438"/>
                  </a:lnTo>
                  <a:lnTo>
                    <a:pt x="3306" y="438"/>
                  </a:lnTo>
                  <a:lnTo>
                    <a:pt x="3306" y="438"/>
                  </a:lnTo>
                  <a:lnTo>
                    <a:pt x="3306" y="438"/>
                  </a:lnTo>
                  <a:lnTo>
                    <a:pt x="3306" y="438"/>
                  </a:lnTo>
                  <a:lnTo>
                    <a:pt x="3306" y="438"/>
                  </a:lnTo>
                  <a:lnTo>
                    <a:pt x="3306" y="444"/>
                  </a:lnTo>
                  <a:lnTo>
                    <a:pt x="3306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2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18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24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0" y="444"/>
                  </a:lnTo>
                  <a:lnTo>
                    <a:pt x="3336" y="444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36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2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48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54" y="450"/>
                  </a:lnTo>
                  <a:lnTo>
                    <a:pt x="3360" y="450"/>
                  </a:lnTo>
                  <a:lnTo>
                    <a:pt x="3360" y="450"/>
                  </a:lnTo>
                  <a:lnTo>
                    <a:pt x="3360" y="450"/>
                  </a:lnTo>
                  <a:lnTo>
                    <a:pt x="3360" y="450"/>
                  </a:lnTo>
                  <a:lnTo>
                    <a:pt x="3360" y="450"/>
                  </a:lnTo>
                  <a:lnTo>
                    <a:pt x="3360" y="456"/>
                  </a:lnTo>
                  <a:lnTo>
                    <a:pt x="3360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66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2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78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84" y="456"/>
                  </a:lnTo>
                  <a:lnTo>
                    <a:pt x="3390" y="456"/>
                  </a:lnTo>
                  <a:lnTo>
                    <a:pt x="3390" y="456"/>
                  </a:lnTo>
                  <a:lnTo>
                    <a:pt x="3390" y="456"/>
                  </a:lnTo>
                  <a:lnTo>
                    <a:pt x="3390" y="462"/>
                  </a:lnTo>
                  <a:lnTo>
                    <a:pt x="3390" y="462"/>
                  </a:lnTo>
                  <a:lnTo>
                    <a:pt x="3390" y="462"/>
                  </a:lnTo>
                  <a:lnTo>
                    <a:pt x="3390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396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2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08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14" y="462"/>
                  </a:lnTo>
                  <a:lnTo>
                    <a:pt x="3420" y="462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0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26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2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38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44" y="468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0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56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2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68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74" y="474"/>
                  </a:lnTo>
                  <a:lnTo>
                    <a:pt x="3480" y="474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0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86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2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498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04" y="480"/>
                  </a:lnTo>
                  <a:lnTo>
                    <a:pt x="3510" y="480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0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16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2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28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34" y="486"/>
                  </a:lnTo>
                  <a:lnTo>
                    <a:pt x="3540" y="486"/>
                  </a:lnTo>
                  <a:lnTo>
                    <a:pt x="3540" y="486"/>
                  </a:lnTo>
                  <a:lnTo>
                    <a:pt x="3540" y="486"/>
                  </a:lnTo>
                  <a:lnTo>
                    <a:pt x="3540" y="486"/>
                  </a:lnTo>
                  <a:lnTo>
                    <a:pt x="3540" y="492"/>
                  </a:lnTo>
                  <a:lnTo>
                    <a:pt x="3540" y="492"/>
                  </a:lnTo>
                  <a:lnTo>
                    <a:pt x="3540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46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2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58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64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2"/>
                  </a:lnTo>
                  <a:lnTo>
                    <a:pt x="3570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76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2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88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594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0" y="498"/>
                  </a:lnTo>
                  <a:lnTo>
                    <a:pt x="3606" y="498"/>
                  </a:lnTo>
                  <a:lnTo>
                    <a:pt x="3606" y="498"/>
                  </a:lnTo>
                  <a:lnTo>
                    <a:pt x="3606" y="498"/>
                  </a:lnTo>
                  <a:lnTo>
                    <a:pt x="3606" y="498"/>
                  </a:lnTo>
                  <a:lnTo>
                    <a:pt x="3606" y="498"/>
                  </a:lnTo>
                  <a:lnTo>
                    <a:pt x="3606" y="504"/>
                  </a:lnTo>
                  <a:lnTo>
                    <a:pt x="3606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2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18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24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0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36" y="504"/>
                  </a:lnTo>
                  <a:lnTo>
                    <a:pt x="3642" y="504"/>
                  </a:lnTo>
                  <a:lnTo>
                    <a:pt x="3642" y="504"/>
                  </a:lnTo>
                  <a:lnTo>
                    <a:pt x="3642" y="504"/>
                  </a:lnTo>
                  <a:lnTo>
                    <a:pt x="3642" y="504"/>
                  </a:lnTo>
                  <a:lnTo>
                    <a:pt x="3642" y="510"/>
                  </a:lnTo>
                  <a:lnTo>
                    <a:pt x="3642" y="510"/>
                  </a:lnTo>
                  <a:lnTo>
                    <a:pt x="3642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48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54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0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66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2" y="510"/>
                  </a:lnTo>
                  <a:lnTo>
                    <a:pt x="3678" y="510"/>
                  </a:lnTo>
                  <a:lnTo>
                    <a:pt x="3678" y="510"/>
                  </a:lnTo>
                  <a:lnTo>
                    <a:pt x="3678" y="510"/>
                  </a:lnTo>
                  <a:lnTo>
                    <a:pt x="3678" y="510"/>
                  </a:lnTo>
                  <a:lnTo>
                    <a:pt x="3678" y="510"/>
                  </a:lnTo>
                  <a:lnTo>
                    <a:pt x="3678" y="516"/>
                  </a:lnTo>
                  <a:lnTo>
                    <a:pt x="3678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84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0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696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2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08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14" y="516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0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26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2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38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44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0" y="522"/>
                  </a:lnTo>
                  <a:lnTo>
                    <a:pt x="3756" y="522"/>
                  </a:lnTo>
                  <a:lnTo>
                    <a:pt x="3756" y="522"/>
                  </a:lnTo>
                  <a:lnTo>
                    <a:pt x="3756" y="528"/>
                  </a:lnTo>
                  <a:lnTo>
                    <a:pt x="3756" y="528"/>
                  </a:lnTo>
                  <a:lnTo>
                    <a:pt x="3756" y="528"/>
                  </a:lnTo>
                  <a:lnTo>
                    <a:pt x="3756" y="528"/>
                  </a:lnTo>
                  <a:lnTo>
                    <a:pt x="3756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2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68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74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0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86" y="528"/>
                  </a:lnTo>
                  <a:lnTo>
                    <a:pt x="3792" y="528"/>
                  </a:lnTo>
                  <a:lnTo>
                    <a:pt x="3792" y="528"/>
                  </a:lnTo>
                  <a:lnTo>
                    <a:pt x="3792" y="528"/>
                  </a:lnTo>
                  <a:lnTo>
                    <a:pt x="3792" y="528"/>
                  </a:lnTo>
                  <a:lnTo>
                    <a:pt x="3792" y="534"/>
                  </a:lnTo>
                  <a:lnTo>
                    <a:pt x="3792" y="534"/>
                  </a:lnTo>
                  <a:lnTo>
                    <a:pt x="3792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798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04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0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16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2" y="534"/>
                  </a:lnTo>
                  <a:lnTo>
                    <a:pt x="3828" y="534"/>
                  </a:lnTo>
                  <a:lnTo>
                    <a:pt x="3828" y="534"/>
                  </a:lnTo>
                  <a:lnTo>
                    <a:pt x="3828" y="534"/>
                  </a:lnTo>
                  <a:lnTo>
                    <a:pt x="3828" y="534"/>
                  </a:lnTo>
                  <a:lnTo>
                    <a:pt x="3828" y="534"/>
                  </a:lnTo>
                  <a:lnTo>
                    <a:pt x="3828" y="540"/>
                  </a:lnTo>
                  <a:lnTo>
                    <a:pt x="3828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34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0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46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2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58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64" y="540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0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76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2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88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894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0" y="546"/>
                  </a:lnTo>
                  <a:lnTo>
                    <a:pt x="3906" y="546"/>
                  </a:lnTo>
                  <a:lnTo>
                    <a:pt x="3906" y="546"/>
                  </a:lnTo>
                  <a:lnTo>
                    <a:pt x="3906" y="546"/>
                  </a:lnTo>
                  <a:lnTo>
                    <a:pt x="3906" y="552"/>
                  </a:lnTo>
                  <a:lnTo>
                    <a:pt x="3906" y="552"/>
                  </a:lnTo>
                  <a:lnTo>
                    <a:pt x="3906" y="552"/>
                  </a:lnTo>
                  <a:lnTo>
                    <a:pt x="3906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2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18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24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0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36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2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48" y="552"/>
                  </a:lnTo>
                  <a:lnTo>
                    <a:pt x="3954" y="552"/>
                  </a:lnTo>
                  <a:lnTo>
                    <a:pt x="3954" y="552"/>
                  </a:lnTo>
                  <a:lnTo>
                    <a:pt x="3954" y="552"/>
                  </a:lnTo>
                  <a:lnTo>
                    <a:pt x="3954" y="552"/>
                  </a:lnTo>
                  <a:lnTo>
                    <a:pt x="3954" y="552"/>
                  </a:lnTo>
                  <a:lnTo>
                    <a:pt x="3954" y="558"/>
                  </a:lnTo>
                  <a:lnTo>
                    <a:pt x="3954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0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66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2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78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84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0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3996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2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08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14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0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26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2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38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44" y="558"/>
                  </a:lnTo>
                  <a:lnTo>
                    <a:pt x="4050" y="558"/>
                  </a:lnTo>
                  <a:lnTo>
                    <a:pt x="4050" y="558"/>
                  </a:lnTo>
                  <a:lnTo>
                    <a:pt x="4050" y="558"/>
                  </a:lnTo>
                  <a:lnTo>
                    <a:pt x="4050" y="558"/>
                  </a:lnTo>
                  <a:lnTo>
                    <a:pt x="4050" y="552"/>
                  </a:lnTo>
                  <a:lnTo>
                    <a:pt x="4050" y="552"/>
                  </a:lnTo>
                  <a:lnTo>
                    <a:pt x="4050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56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2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68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74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0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86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2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52"/>
                  </a:lnTo>
                  <a:lnTo>
                    <a:pt x="4098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04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0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16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2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28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34" y="546"/>
                  </a:lnTo>
                  <a:lnTo>
                    <a:pt x="4140" y="546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0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46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2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58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64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0" y="540"/>
                  </a:lnTo>
                  <a:lnTo>
                    <a:pt x="4176" y="540"/>
                  </a:lnTo>
                  <a:lnTo>
                    <a:pt x="4176" y="540"/>
                  </a:lnTo>
                  <a:lnTo>
                    <a:pt x="4176" y="540"/>
                  </a:lnTo>
                  <a:lnTo>
                    <a:pt x="4176" y="534"/>
                  </a:lnTo>
                  <a:lnTo>
                    <a:pt x="4176" y="534"/>
                  </a:lnTo>
                  <a:lnTo>
                    <a:pt x="4176" y="534"/>
                  </a:lnTo>
                  <a:lnTo>
                    <a:pt x="4176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2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88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194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0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06" y="534"/>
                  </a:lnTo>
                  <a:lnTo>
                    <a:pt x="4212" y="534"/>
                  </a:lnTo>
                  <a:lnTo>
                    <a:pt x="4212" y="534"/>
                  </a:lnTo>
                  <a:lnTo>
                    <a:pt x="4212" y="534"/>
                  </a:lnTo>
                  <a:lnTo>
                    <a:pt x="4212" y="534"/>
                  </a:lnTo>
                  <a:lnTo>
                    <a:pt x="4212" y="534"/>
                  </a:lnTo>
                  <a:lnTo>
                    <a:pt x="4212" y="528"/>
                  </a:lnTo>
                  <a:lnTo>
                    <a:pt x="4212" y="528"/>
                  </a:lnTo>
                  <a:lnTo>
                    <a:pt x="4212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18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24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0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36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2" y="528"/>
                  </a:lnTo>
                  <a:lnTo>
                    <a:pt x="4248" y="52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0" name="Rectangle 60"/>
            <p:cNvSpPr>
              <a:spLocks noChangeArrowheads="1"/>
            </p:cNvSpPr>
            <p:nvPr/>
          </p:nvSpPr>
          <p:spPr bwMode="auto">
            <a:xfrm>
              <a:off x="1801" y="2495"/>
              <a:ext cx="29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DISP_X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941" name="Freeform 61"/>
            <p:cNvSpPr>
              <a:spLocks/>
            </p:cNvSpPr>
            <p:nvPr/>
          </p:nvSpPr>
          <p:spPr bwMode="auto">
            <a:xfrm>
              <a:off x="733" y="2483"/>
              <a:ext cx="4248" cy="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32" y="0"/>
                </a:cxn>
                <a:cxn ang="0">
                  <a:pos x="198" y="0"/>
                </a:cxn>
                <a:cxn ang="0">
                  <a:pos x="264" y="0"/>
                </a:cxn>
                <a:cxn ang="0">
                  <a:pos x="330" y="0"/>
                </a:cxn>
                <a:cxn ang="0">
                  <a:pos x="402" y="0"/>
                </a:cxn>
                <a:cxn ang="0">
                  <a:pos x="468" y="0"/>
                </a:cxn>
                <a:cxn ang="0">
                  <a:pos x="534" y="0"/>
                </a:cxn>
                <a:cxn ang="0">
                  <a:pos x="600" y="0"/>
                </a:cxn>
                <a:cxn ang="0">
                  <a:pos x="666" y="0"/>
                </a:cxn>
                <a:cxn ang="0">
                  <a:pos x="732" y="0"/>
                </a:cxn>
                <a:cxn ang="0">
                  <a:pos x="804" y="0"/>
                </a:cxn>
                <a:cxn ang="0">
                  <a:pos x="870" y="0"/>
                </a:cxn>
                <a:cxn ang="0">
                  <a:pos x="936" y="0"/>
                </a:cxn>
                <a:cxn ang="0">
                  <a:pos x="1002" y="0"/>
                </a:cxn>
                <a:cxn ang="0">
                  <a:pos x="1068" y="0"/>
                </a:cxn>
                <a:cxn ang="0">
                  <a:pos x="1140" y="0"/>
                </a:cxn>
                <a:cxn ang="0">
                  <a:pos x="1206" y="0"/>
                </a:cxn>
                <a:cxn ang="0">
                  <a:pos x="1272" y="0"/>
                </a:cxn>
                <a:cxn ang="0">
                  <a:pos x="1338" y="0"/>
                </a:cxn>
                <a:cxn ang="0">
                  <a:pos x="1404" y="0"/>
                </a:cxn>
                <a:cxn ang="0">
                  <a:pos x="1476" y="0"/>
                </a:cxn>
                <a:cxn ang="0">
                  <a:pos x="1542" y="0"/>
                </a:cxn>
                <a:cxn ang="0">
                  <a:pos x="1608" y="0"/>
                </a:cxn>
                <a:cxn ang="0">
                  <a:pos x="1674" y="0"/>
                </a:cxn>
                <a:cxn ang="0">
                  <a:pos x="1740" y="0"/>
                </a:cxn>
                <a:cxn ang="0">
                  <a:pos x="1806" y="0"/>
                </a:cxn>
                <a:cxn ang="0">
                  <a:pos x="1878" y="0"/>
                </a:cxn>
                <a:cxn ang="0">
                  <a:pos x="1944" y="0"/>
                </a:cxn>
                <a:cxn ang="0">
                  <a:pos x="2010" y="0"/>
                </a:cxn>
                <a:cxn ang="0">
                  <a:pos x="2076" y="0"/>
                </a:cxn>
                <a:cxn ang="0">
                  <a:pos x="2142" y="0"/>
                </a:cxn>
                <a:cxn ang="0">
                  <a:pos x="2214" y="0"/>
                </a:cxn>
                <a:cxn ang="0">
                  <a:pos x="2280" y="0"/>
                </a:cxn>
                <a:cxn ang="0">
                  <a:pos x="2346" y="0"/>
                </a:cxn>
                <a:cxn ang="0">
                  <a:pos x="2412" y="0"/>
                </a:cxn>
                <a:cxn ang="0">
                  <a:pos x="2478" y="0"/>
                </a:cxn>
                <a:cxn ang="0">
                  <a:pos x="2550" y="0"/>
                </a:cxn>
                <a:cxn ang="0">
                  <a:pos x="2616" y="0"/>
                </a:cxn>
                <a:cxn ang="0">
                  <a:pos x="2682" y="0"/>
                </a:cxn>
                <a:cxn ang="0">
                  <a:pos x="2748" y="0"/>
                </a:cxn>
                <a:cxn ang="0">
                  <a:pos x="2814" y="0"/>
                </a:cxn>
                <a:cxn ang="0">
                  <a:pos x="2886" y="0"/>
                </a:cxn>
                <a:cxn ang="0">
                  <a:pos x="2952" y="0"/>
                </a:cxn>
                <a:cxn ang="0">
                  <a:pos x="3018" y="0"/>
                </a:cxn>
                <a:cxn ang="0">
                  <a:pos x="3084" y="0"/>
                </a:cxn>
                <a:cxn ang="0">
                  <a:pos x="3150" y="0"/>
                </a:cxn>
                <a:cxn ang="0">
                  <a:pos x="3222" y="0"/>
                </a:cxn>
                <a:cxn ang="0">
                  <a:pos x="3288" y="0"/>
                </a:cxn>
                <a:cxn ang="0">
                  <a:pos x="3354" y="0"/>
                </a:cxn>
                <a:cxn ang="0">
                  <a:pos x="3420" y="0"/>
                </a:cxn>
                <a:cxn ang="0">
                  <a:pos x="3486" y="0"/>
                </a:cxn>
                <a:cxn ang="0">
                  <a:pos x="3552" y="0"/>
                </a:cxn>
                <a:cxn ang="0">
                  <a:pos x="3624" y="0"/>
                </a:cxn>
                <a:cxn ang="0">
                  <a:pos x="3690" y="0"/>
                </a:cxn>
                <a:cxn ang="0">
                  <a:pos x="3756" y="0"/>
                </a:cxn>
                <a:cxn ang="0">
                  <a:pos x="3822" y="0"/>
                </a:cxn>
                <a:cxn ang="0">
                  <a:pos x="3888" y="0"/>
                </a:cxn>
                <a:cxn ang="0">
                  <a:pos x="3960" y="0"/>
                </a:cxn>
                <a:cxn ang="0">
                  <a:pos x="4026" y="0"/>
                </a:cxn>
                <a:cxn ang="0">
                  <a:pos x="4092" y="0"/>
                </a:cxn>
                <a:cxn ang="0">
                  <a:pos x="4158" y="0"/>
                </a:cxn>
                <a:cxn ang="0">
                  <a:pos x="4224" y="0"/>
                </a:cxn>
              </a:cxnLst>
              <a:rect l="0" t="0" r="r" b="b"/>
              <a:pathLst>
                <a:path w="42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88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64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0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196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08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0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16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28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64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0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496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2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38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56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2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68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0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48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66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2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08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38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44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0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74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86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0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2994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06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2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2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26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68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198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04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16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2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0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78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84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26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0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56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2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2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498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04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16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2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28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0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2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64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06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2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48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84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2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08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14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0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44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68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74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86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2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0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28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0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2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894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0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06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0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36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26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74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0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2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098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0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16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28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34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46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58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194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36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2" name="Rectangle 62"/>
            <p:cNvSpPr>
              <a:spLocks noChangeArrowheads="1"/>
            </p:cNvSpPr>
            <p:nvPr/>
          </p:nvSpPr>
          <p:spPr bwMode="auto">
            <a:xfrm>
              <a:off x="2221" y="2495"/>
              <a:ext cx="29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DISP_Y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943" name="Rectangle 63"/>
            <p:cNvSpPr>
              <a:spLocks noChangeArrowheads="1"/>
            </p:cNvSpPr>
            <p:nvPr/>
          </p:nvSpPr>
          <p:spPr bwMode="auto">
            <a:xfrm>
              <a:off x="835" y="2597"/>
              <a:ext cx="58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5" name="Rectangle 65"/>
            <p:cNvSpPr>
              <a:spLocks noChangeArrowheads="1"/>
            </p:cNvSpPr>
            <p:nvPr/>
          </p:nvSpPr>
          <p:spPr bwMode="auto">
            <a:xfrm>
              <a:off x="1681" y="2597"/>
              <a:ext cx="58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6" name="Rectangle 66"/>
            <p:cNvSpPr>
              <a:spLocks noChangeArrowheads="1"/>
            </p:cNvSpPr>
            <p:nvPr/>
          </p:nvSpPr>
          <p:spPr bwMode="auto">
            <a:xfrm>
              <a:off x="2510" y="2585"/>
              <a:ext cx="19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7" name="Rectangle 67"/>
            <p:cNvSpPr>
              <a:spLocks noChangeArrowheads="1"/>
            </p:cNvSpPr>
            <p:nvPr/>
          </p:nvSpPr>
          <p:spPr bwMode="auto">
            <a:xfrm>
              <a:off x="2959" y="2597"/>
              <a:ext cx="58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8" name="Rectangle 68"/>
            <p:cNvSpPr>
              <a:spLocks noChangeArrowheads="1"/>
            </p:cNvSpPr>
            <p:nvPr/>
          </p:nvSpPr>
          <p:spPr bwMode="auto">
            <a:xfrm>
              <a:off x="3649" y="2595"/>
              <a:ext cx="48" cy="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49" name="Rectangle 69"/>
            <p:cNvSpPr>
              <a:spLocks noChangeArrowheads="1"/>
            </p:cNvSpPr>
            <p:nvPr/>
          </p:nvSpPr>
          <p:spPr bwMode="auto">
            <a:xfrm>
              <a:off x="3805" y="2597"/>
              <a:ext cx="58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0" name="Rectangle 70"/>
            <p:cNvSpPr>
              <a:spLocks noChangeArrowheads="1"/>
            </p:cNvSpPr>
            <p:nvPr/>
          </p:nvSpPr>
          <p:spPr bwMode="auto">
            <a:xfrm>
              <a:off x="4639" y="2585"/>
              <a:ext cx="19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66"/>
            <p:cNvSpPr>
              <a:spLocks noChangeArrowheads="1"/>
            </p:cNvSpPr>
            <p:nvPr/>
          </p:nvSpPr>
          <p:spPr bwMode="auto">
            <a:xfrm>
              <a:off x="2268" y="2593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66"/>
            <p:cNvSpPr>
              <a:spLocks noChangeArrowheads="1"/>
            </p:cNvSpPr>
            <p:nvPr/>
          </p:nvSpPr>
          <p:spPr bwMode="auto">
            <a:xfrm>
              <a:off x="1581" y="2595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66"/>
            <p:cNvSpPr>
              <a:spLocks noChangeArrowheads="1"/>
            </p:cNvSpPr>
            <p:nvPr/>
          </p:nvSpPr>
          <p:spPr bwMode="auto">
            <a:xfrm>
              <a:off x="1419" y="2595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66"/>
            <p:cNvSpPr>
              <a:spLocks noChangeArrowheads="1"/>
            </p:cNvSpPr>
            <p:nvPr/>
          </p:nvSpPr>
          <p:spPr bwMode="auto">
            <a:xfrm>
              <a:off x="736" y="2594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66"/>
            <p:cNvSpPr>
              <a:spLocks noChangeArrowheads="1"/>
            </p:cNvSpPr>
            <p:nvPr/>
          </p:nvSpPr>
          <p:spPr bwMode="auto">
            <a:xfrm>
              <a:off x="2862" y="2595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66"/>
            <p:cNvSpPr>
              <a:spLocks noChangeArrowheads="1"/>
            </p:cNvSpPr>
            <p:nvPr/>
          </p:nvSpPr>
          <p:spPr bwMode="auto">
            <a:xfrm>
              <a:off x="3543" y="2594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66"/>
            <p:cNvSpPr>
              <a:spLocks noChangeArrowheads="1"/>
            </p:cNvSpPr>
            <p:nvPr/>
          </p:nvSpPr>
          <p:spPr bwMode="auto">
            <a:xfrm>
              <a:off x="3706" y="2593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6"/>
            <p:cNvSpPr>
              <a:spLocks noChangeArrowheads="1"/>
            </p:cNvSpPr>
            <p:nvPr/>
          </p:nvSpPr>
          <p:spPr bwMode="auto">
            <a:xfrm>
              <a:off x="4392" y="2595"/>
              <a:ext cx="100" cy="41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68"/>
            <p:cNvSpPr>
              <a:spLocks noChangeArrowheads="1"/>
            </p:cNvSpPr>
            <p:nvPr/>
          </p:nvSpPr>
          <p:spPr bwMode="auto">
            <a:xfrm>
              <a:off x="1525" y="2595"/>
              <a:ext cx="48" cy="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68"/>
            <p:cNvSpPr>
              <a:spLocks noChangeArrowheads="1"/>
            </p:cNvSpPr>
            <p:nvPr/>
          </p:nvSpPr>
          <p:spPr bwMode="auto">
            <a:xfrm>
              <a:off x="2462" y="2584"/>
              <a:ext cx="48" cy="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68"/>
            <p:cNvSpPr>
              <a:spLocks noChangeArrowheads="1"/>
            </p:cNvSpPr>
            <p:nvPr/>
          </p:nvSpPr>
          <p:spPr bwMode="auto">
            <a:xfrm>
              <a:off x="2709" y="2584"/>
              <a:ext cx="48" cy="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68"/>
            <p:cNvSpPr>
              <a:spLocks noChangeArrowheads="1"/>
            </p:cNvSpPr>
            <p:nvPr/>
          </p:nvSpPr>
          <p:spPr bwMode="auto">
            <a:xfrm>
              <a:off x="4587" y="2586"/>
              <a:ext cx="48" cy="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68"/>
            <p:cNvSpPr>
              <a:spLocks noChangeArrowheads="1"/>
            </p:cNvSpPr>
            <p:nvPr/>
          </p:nvSpPr>
          <p:spPr bwMode="auto">
            <a:xfrm>
              <a:off x="4839" y="2586"/>
              <a:ext cx="48" cy="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3" name="Text Box 40"/>
          <p:cNvSpPr txBox="1">
            <a:spLocks noChangeArrowheads="1"/>
          </p:cNvSpPr>
          <p:nvPr/>
        </p:nvSpPr>
        <p:spPr bwMode="auto">
          <a:xfrm>
            <a:off x="4723411" y="3580823"/>
            <a:ext cx="2124278" cy="1582484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Bend: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en-US" sz="1200" baseline="-25000" dirty="0" smtClean="0">
                <a:solidFill>
                  <a:srgbClr val="000000"/>
                </a:solidFill>
                <a:cs typeface="Arial" pitchFamily="34" charset="0"/>
              </a:rPr>
              <a:t>b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= 120 cm (magnetic length)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Lead ends: 2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×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22 cm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B = 2.73 Tesla</a:t>
            </a:r>
            <a:endParaRPr lang="de-DE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rgbClr val="000000"/>
                </a:solidFill>
                <a:cs typeface="Arial" pitchFamily="34" charset="0"/>
              </a:rPr>
              <a:t>bend ang. = 7.08 </a:t>
            </a:r>
            <a:r>
              <a:rPr lang="de-DE" sz="1200" dirty="0">
                <a:solidFill>
                  <a:srgbClr val="000000"/>
                </a:solidFill>
                <a:cs typeface="Arial" pitchFamily="34" charset="0"/>
              </a:rPr>
              <a:t>deg</a:t>
            </a:r>
            <a:r>
              <a:rPr lang="de-DE" sz="12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rgbClr val="000000"/>
                </a:solidFill>
                <a:cs typeface="Arial" pitchFamily="34" charset="0"/>
              </a:rPr>
              <a:t>Sagitta =1.8 cm</a:t>
            </a:r>
            <a:endParaRPr lang="de-DE" sz="12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" name="Group 246"/>
          <p:cNvGrpSpPr/>
          <p:nvPr/>
        </p:nvGrpSpPr>
        <p:grpSpPr>
          <a:xfrm>
            <a:off x="1089643" y="3516394"/>
            <a:ext cx="1255259" cy="395804"/>
            <a:chOff x="1089643" y="3516394"/>
            <a:chExt cx="1255259" cy="395804"/>
          </a:xfrm>
        </p:grpSpPr>
        <p:sp>
          <p:nvSpPr>
            <p:cNvPr id="255" name="AutoShape 3"/>
            <p:cNvSpPr>
              <a:spLocks/>
            </p:cNvSpPr>
            <p:nvPr/>
          </p:nvSpPr>
          <p:spPr bwMode="auto">
            <a:xfrm rot="16200000" flipV="1">
              <a:off x="1649475" y="2956562"/>
              <a:ext cx="135595" cy="1255259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4" name="Text Box 9"/>
            <p:cNvSpPr txBox="1">
              <a:spLocks noChangeArrowheads="1"/>
            </p:cNvSpPr>
            <p:nvPr/>
          </p:nvSpPr>
          <p:spPr bwMode="auto">
            <a:xfrm>
              <a:off x="1191169" y="3545431"/>
              <a:ext cx="986282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Bend</a:t>
              </a:r>
              <a:r>
                <a:rPr lang="en-US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5" name="Text Box 9"/>
          <p:cNvSpPr txBox="1">
            <a:spLocks noChangeArrowheads="1"/>
          </p:cNvSpPr>
          <p:nvPr/>
        </p:nvSpPr>
        <p:spPr bwMode="auto">
          <a:xfrm>
            <a:off x="1921379" y="3674186"/>
            <a:ext cx="98628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Sextupole</a:t>
            </a:r>
            <a:r>
              <a:rPr lang="en-US" sz="9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47"/>
          <p:cNvGrpSpPr/>
          <p:nvPr/>
        </p:nvGrpSpPr>
        <p:grpSpPr>
          <a:xfrm>
            <a:off x="2436934" y="3511719"/>
            <a:ext cx="1255259" cy="395804"/>
            <a:chOff x="1089643" y="3516394"/>
            <a:chExt cx="1255259" cy="395804"/>
          </a:xfrm>
        </p:grpSpPr>
        <p:sp>
          <p:nvSpPr>
            <p:cNvPr id="249" name="AutoShape 3"/>
            <p:cNvSpPr>
              <a:spLocks/>
            </p:cNvSpPr>
            <p:nvPr/>
          </p:nvSpPr>
          <p:spPr bwMode="auto">
            <a:xfrm rot="16200000" flipV="1">
              <a:off x="1649475" y="2956562"/>
              <a:ext cx="135595" cy="1255259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50" name="Text Box 9"/>
            <p:cNvSpPr txBox="1">
              <a:spLocks noChangeArrowheads="1"/>
            </p:cNvSpPr>
            <p:nvPr/>
          </p:nvSpPr>
          <p:spPr bwMode="auto">
            <a:xfrm>
              <a:off x="1191169" y="3545431"/>
              <a:ext cx="986282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Bend</a:t>
              </a:r>
              <a:r>
                <a:rPr lang="en-US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2" name="AutoShape 3"/>
          <p:cNvSpPr>
            <a:spLocks/>
          </p:cNvSpPr>
          <p:nvPr/>
        </p:nvSpPr>
        <p:spPr bwMode="auto">
          <a:xfrm rot="16200000" flipV="1">
            <a:off x="2304442" y="3257882"/>
            <a:ext cx="179540" cy="2589461"/>
          </a:xfrm>
          <a:prstGeom prst="leftBrace">
            <a:avLst>
              <a:gd name="adj1" fmla="val 163981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6" name="Text Box 40"/>
          <p:cNvSpPr txBox="1">
            <a:spLocks noChangeArrowheads="1"/>
          </p:cNvSpPr>
          <p:nvPr/>
        </p:nvSpPr>
        <p:spPr bwMode="auto">
          <a:xfrm>
            <a:off x="5075279" y="5373931"/>
            <a:ext cx="1410624" cy="797654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err="1" smtClean="0">
                <a:solidFill>
                  <a:srgbClr val="000000"/>
                </a:solidFill>
                <a:cs typeface="Arial" pitchFamily="34" charset="0"/>
              </a:rPr>
              <a:t>Sextupole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en-US" sz="1200" baseline="-25000" dirty="0" smtClean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= 10 cm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S = 750 Tesla/m</a:t>
            </a:r>
            <a:r>
              <a:rPr lang="en-US" sz="1200" baseline="30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de-DE" sz="1200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" name="Group 275"/>
          <p:cNvGrpSpPr/>
          <p:nvPr/>
        </p:nvGrpSpPr>
        <p:grpSpPr>
          <a:xfrm>
            <a:off x="6847688" y="3500720"/>
            <a:ext cx="1178762" cy="692493"/>
            <a:chOff x="3465188" y="3500720"/>
            <a:chExt cx="1178762" cy="692493"/>
          </a:xfrm>
        </p:grpSpPr>
        <p:grpSp>
          <p:nvGrpSpPr>
            <p:cNvPr id="6" name="Group 274"/>
            <p:cNvGrpSpPr/>
            <p:nvPr/>
          </p:nvGrpSpPr>
          <p:grpSpPr>
            <a:xfrm>
              <a:off x="3465188" y="3623963"/>
              <a:ext cx="1178762" cy="569250"/>
              <a:chOff x="3451438" y="3623963"/>
              <a:chExt cx="1178762" cy="569250"/>
            </a:xfrm>
          </p:grpSpPr>
          <p:sp>
            <p:nvSpPr>
              <p:cNvPr id="258" name="Text Box 9"/>
              <p:cNvSpPr txBox="1">
                <a:spLocks noChangeArrowheads="1"/>
              </p:cNvSpPr>
              <p:nvPr/>
            </p:nvSpPr>
            <p:spPr bwMode="auto">
              <a:xfrm>
                <a:off x="3451438" y="3623963"/>
                <a:ext cx="749395" cy="228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Correctors </a:t>
                </a:r>
                <a:endParaRPr lang="en-US" sz="9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0" name="Text Box 9"/>
              <p:cNvSpPr txBox="1">
                <a:spLocks noChangeArrowheads="1"/>
              </p:cNvSpPr>
              <p:nvPr/>
            </p:nvSpPr>
            <p:spPr bwMode="auto">
              <a:xfrm>
                <a:off x="3963450" y="3640363"/>
                <a:ext cx="666750" cy="228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BPM </a:t>
                </a:r>
                <a:endParaRPr lang="en-US" sz="9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Text Box 9"/>
              <p:cNvSpPr txBox="1">
                <a:spLocks noChangeArrowheads="1"/>
              </p:cNvSpPr>
              <p:nvPr/>
            </p:nvSpPr>
            <p:spPr bwMode="auto">
              <a:xfrm>
                <a:off x="3586812" y="3826446"/>
                <a:ext cx="986282" cy="36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Quad</a:t>
                </a:r>
                <a:r>
                  <a:rPr lang="en-US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57" name="Straight Arrow Connector 256"/>
            <p:cNvCxnSpPr/>
            <p:nvPr/>
          </p:nvCxnSpPr>
          <p:spPr bwMode="auto">
            <a:xfrm flipV="1">
              <a:off x="3876675" y="3500720"/>
              <a:ext cx="831" cy="19498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9" name="Straight Arrow Connector 268"/>
            <p:cNvCxnSpPr/>
            <p:nvPr/>
          </p:nvCxnSpPr>
          <p:spPr bwMode="auto">
            <a:xfrm flipV="1">
              <a:off x="4273550" y="3500720"/>
              <a:ext cx="831" cy="19498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2" name="AutoShape 3"/>
            <p:cNvSpPr>
              <a:spLocks/>
            </p:cNvSpPr>
            <p:nvPr/>
          </p:nvSpPr>
          <p:spPr bwMode="auto">
            <a:xfrm rot="16200000" flipV="1">
              <a:off x="4042548" y="3696473"/>
              <a:ext cx="80121" cy="375532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274" name="Text Box 40"/>
          <p:cNvSpPr txBox="1">
            <a:spLocks noChangeArrowheads="1"/>
          </p:cNvSpPr>
          <p:nvPr/>
        </p:nvSpPr>
        <p:spPr bwMode="auto">
          <a:xfrm>
            <a:off x="7199087" y="4391159"/>
            <a:ext cx="1656539" cy="124393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err="1" smtClean="0">
                <a:solidFill>
                  <a:srgbClr val="000000"/>
                </a:solidFill>
                <a:cs typeface="Arial" pitchFamily="34" charset="0"/>
              </a:rPr>
              <a:t>Quadrupole</a:t>
            </a:r>
            <a:r>
              <a:rPr lang="en-US" sz="1100" b="1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  <a:endParaRPr lang="de-DE" sz="11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100" dirty="0" err="1" smtClean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en-US" sz="1100" baseline="-25000" dirty="0" err="1" smtClean="0">
                <a:solidFill>
                  <a:srgbClr val="000000"/>
                </a:solidFill>
                <a:cs typeface="Arial" pitchFamily="34" charset="0"/>
              </a:rPr>
              <a:t>q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 = 40 </a:t>
            </a: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G = 1.2-5.8</a:t>
            </a:r>
            <a:r>
              <a:rPr lang="de-DE" sz="11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Tesla/m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Correctors (H/V): 20 cm</a:t>
            </a:r>
            <a:r>
              <a:rPr lang="de-DE" sz="11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1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BPM can: 20 cm</a:t>
            </a:r>
            <a:r>
              <a:rPr lang="de-DE" sz="11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1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7" name="Text Box 9"/>
          <p:cNvSpPr txBox="1">
            <a:spLocks noChangeArrowheads="1"/>
          </p:cNvSpPr>
          <p:nvPr/>
        </p:nvSpPr>
        <p:spPr bwMode="auto">
          <a:xfrm>
            <a:off x="1933269" y="4612804"/>
            <a:ext cx="986282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Dual-dipole 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3923681" y="4173836"/>
            <a:ext cx="304800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68"/>
          <p:cNvSpPr>
            <a:spLocks noChangeArrowheads="1"/>
          </p:cNvSpPr>
          <p:nvPr/>
        </p:nvSpPr>
        <p:spPr bwMode="auto">
          <a:xfrm>
            <a:off x="3846800" y="4172249"/>
            <a:ext cx="76200" cy="698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4239593" y="4172249"/>
            <a:ext cx="76200" cy="698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ounded Rectangle 105"/>
          <p:cNvSpPr/>
          <p:nvPr/>
        </p:nvSpPr>
        <p:spPr bwMode="auto">
          <a:xfrm>
            <a:off x="1008742" y="3984171"/>
            <a:ext cx="3367315" cy="413657"/>
          </a:xfrm>
          <a:prstGeom prst="roundRect">
            <a:avLst>
              <a:gd name="adj" fmla="val 28948"/>
            </a:avLst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3621042" y="4637551"/>
            <a:ext cx="98628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Quad</a:t>
            </a:r>
            <a:r>
              <a:rPr lang="en-US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AutoShape 3"/>
          <p:cNvSpPr>
            <a:spLocks/>
          </p:cNvSpPr>
          <p:nvPr/>
        </p:nvSpPr>
        <p:spPr bwMode="auto">
          <a:xfrm rot="16200000" flipV="1">
            <a:off x="4023031" y="4313318"/>
            <a:ext cx="132736" cy="471714"/>
          </a:xfrm>
          <a:prstGeom prst="leftBrace">
            <a:avLst>
              <a:gd name="adj1" fmla="val 163981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9" name="AutoShape 3"/>
          <p:cNvSpPr>
            <a:spLocks/>
          </p:cNvSpPr>
          <p:nvPr/>
        </p:nvSpPr>
        <p:spPr bwMode="auto">
          <a:xfrm rot="16200000" flipV="1">
            <a:off x="2620772" y="3271722"/>
            <a:ext cx="179540" cy="3345543"/>
          </a:xfrm>
          <a:prstGeom prst="leftBrace">
            <a:avLst>
              <a:gd name="adj1" fmla="val 163981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0" name="Text Box 9"/>
          <p:cNvSpPr txBox="1">
            <a:spLocks noChangeArrowheads="1"/>
          </p:cNvSpPr>
          <p:nvPr/>
        </p:nvSpPr>
        <p:spPr bwMode="auto">
          <a:xfrm>
            <a:off x="1923143" y="5142564"/>
            <a:ext cx="1669143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Half-cell </a:t>
            </a:r>
            <a:r>
              <a:rPr lang="en-US" sz="11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cryomodule</a:t>
            </a:r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17"/>
          <p:cNvGrpSpPr/>
          <p:nvPr/>
        </p:nvGrpSpPr>
        <p:grpSpPr>
          <a:xfrm>
            <a:off x="1099518" y="4172022"/>
            <a:ext cx="2590800" cy="68263"/>
            <a:chOff x="1251915" y="3598719"/>
            <a:chExt cx="2590800" cy="68263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1409078" y="3605069"/>
              <a:ext cx="923925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5"/>
            <p:cNvSpPr>
              <a:spLocks noChangeArrowheads="1"/>
            </p:cNvSpPr>
            <p:nvPr/>
          </p:nvSpPr>
          <p:spPr bwMode="auto">
            <a:xfrm>
              <a:off x="2752103" y="3605069"/>
              <a:ext cx="923925" cy="47625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66"/>
            <p:cNvSpPr>
              <a:spLocks noChangeArrowheads="1"/>
            </p:cNvSpPr>
            <p:nvPr/>
          </p:nvSpPr>
          <p:spPr bwMode="auto">
            <a:xfrm>
              <a:off x="3683965" y="3598719"/>
              <a:ext cx="158750" cy="65088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2593353" y="3601894"/>
              <a:ext cx="158750" cy="65088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66"/>
            <p:cNvSpPr>
              <a:spLocks noChangeArrowheads="1"/>
            </p:cNvSpPr>
            <p:nvPr/>
          </p:nvSpPr>
          <p:spPr bwMode="auto">
            <a:xfrm>
              <a:off x="2336178" y="3601894"/>
              <a:ext cx="158750" cy="65088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66"/>
            <p:cNvSpPr>
              <a:spLocks noChangeArrowheads="1"/>
            </p:cNvSpPr>
            <p:nvPr/>
          </p:nvSpPr>
          <p:spPr bwMode="auto">
            <a:xfrm>
              <a:off x="1251915" y="3600307"/>
              <a:ext cx="158750" cy="65088"/>
            </a:xfrm>
            <a:prstGeom prst="rect">
              <a:avLst/>
            </a:prstGeom>
            <a:solidFill>
              <a:srgbClr val="CBCDFF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68"/>
            <p:cNvSpPr>
              <a:spLocks noChangeArrowheads="1"/>
            </p:cNvSpPr>
            <p:nvPr/>
          </p:nvSpPr>
          <p:spPr bwMode="auto">
            <a:xfrm>
              <a:off x="2504453" y="3601894"/>
              <a:ext cx="76200" cy="5873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Arc Cell </a:t>
            </a:r>
            <a:r>
              <a:rPr lang="en-US" sz="3200" b="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-</a:t>
            </a:r>
            <a:r>
              <a:rPr lang="en-US" sz="3200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Super-ferric Magnets</a:t>
            </a:r>
            <a:endParaRPr lang="en-US" sz="3200" b="0" baseline="-25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" name="Text Box 40"/>
          <p:cNvSpPr txBox="1">
            <a:spLocks noChangeArrowheads="1"/>
          </p:cNvSpPr>
          <p:nvPr/>
        </p:nvSpPr>
        <p:spPr bwMode="auto">
          <a:xfrm>
            <a:off x="2061260" y="5606755"/>
            <a:ext cx="1729068" cy="536044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Magnet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aperture radius: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  <a:cs typeface="Arial" pitchFamily="34" charset="0"/>
              </a:rPr>
              <a:t>rms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= 42 mm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170314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MEIC Multi-Step Cooling Scheme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509895" y="825772"/>
            <a:ext cx="8210550" cy="1463534"/>
            <a:chOff x="352425" y="921603"/>
            <a:chExt cx="8624521" cy="1524000"/>
          </a:xfrm>
        </p:grpSpPr>
        <p:cxnSp>
          <p:nvCxnSpPr>
            <p:cNvPr id="8243" name="Straight Connector 5"/>
            <p:cNvCxnSpPr>
              <a:cxnSpLocks noChangeShapeType="1"/>
            </p:cNvCxnSpPr>
            <p:nvPr/>
          </p:nvCxnSpPr>
          <p:spPr bwMode="auto">
            <a:xfrm flipV="1">
              <a:off x="990600" y="1683603"/>
              <a:ext cx="606266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8244" name="Rectangle 6"/>
            <p:cNvSpPr>
              <a:spLocks noChangeArrowheads="1"/>
            </p:cNvSpPr>
            <p:nvPr/>
          </p:nvSpPr>
          <p:spPr bwMode="auto">
            <a:xfrm>
              <a:off x="790103" y="1607402"/>
              <a:ext cx="171922" cy="15034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45" name="Rectangle 7"/>
            <p:cNvSpPr>
              <a:spLocks noChangeArrowheads="1"/>
            </p:cNvSpPr>
            <p:nvPr/>
          </p:nvSpPr>
          <p:spPr bwMode="auto">
            <a:xfrm>
              <a:off x="1813496" y="1513819"/>
              <a:ext cx="1005904" cy="32218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962400" y="1226403"/>
              <a:ext cx="838200" cy="914400"/>
              <a:chOff x="1676400" y="1295399"/>
              <a:chExt cx="609600" cy="609600"/>
            </a:xfrm>
          </p:grpSpPr>
          <p:cxnSp>
            <p:nvCxnSpPr>
              <p:cNvPr id="8277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9" name="Arc 20"/>
                <p:cNvSpPr/>
                <p:nvPr/>
              </p:nvSpPr>
              <p:spPr bwMode="auto">
                <a:xfrm>
                  <a:off x="2972714" y="1296663"/>
                  <a:ext cx="303506" cy="30522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Arc 21"/>
                <p:cNvSpPr/>
                <p:nvPr/>
              </p:nvSpPr>
              <p:spPr bwMode="auto">
                <a:xfrm rot="162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 bwMode="auto">
                <a:xfrm rot="54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6" name="Arc 45"/>
                <p:cNvSpPr/>
                <p:nvPr/>
              </p:nvSpPr>
              <p:spPr bwMode="auto">
                <a:xfrm>
                  <a:off x="2975646" y="1294342"/>
                  <a:ext cx="305887" cy="30416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 bwMode="auto">
                <a:xfrm rot="162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54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80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6467475" y="921603"/>
              <a:ext cx="1676400" cy="1524000"/>
              <a:chOff x="1676400" y="1295399"/>
              <a:chExt cx="609600" cy="609600"/>
            </a:xfrm>
          </p:grpSpPr>
          <p:cxnSp>
            <p:nvCxnSpPr>
              <p:cNvPr id="8257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9" name="Arc 28"/>
                <p:cNvSpPr/>
                <p:nvPr/>
              </p:nvSpPr>
              <p:spPr bwMode="auto">
                <a:xfrm>
                  <a:off x="2970825" y="1295790"/>
                  <a:ext cx="305353" cy="30456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 bwMode="auto">
                <a:xfrm rot="162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 bwMode="auto">
                <a:xfrm rot="54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3729" y="1294598"/>
                  <a:ext cx="304399" cy="30545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60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249" name="TextBox 12"/>
            <p:cNvSpPr txBox="1">
              <a:spLocks noChangeArrowheads="1"/>
            </p:cNvSpPr>
            <p:nvPr/>
          </p:nvSpPr>
          <p:spPr bwMode="auto">
            <a:xfrm>
              <a:off x="352425" y="990599"/>
              <a:ext cx="1143000" cy="54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8250" name="TextBox 13"/>
            <p:cNvSpPr txBox="1">
              <a:spLocks noChangeArrowheads="1"/>
            </p:cNvSpPr>
            <p:nvPr/>
          </p:nvSpPr>
          <p:spPr bwMode="auto">
            <a:xfrm>
              <a:off x="1600200" y="1185446"/>
              <a:ext cx="152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ion </a:t>
              </a:r>
              <a:r>
                <a:rPr lang="en-US" sz="1400" b="1" dirty="0" err="1" smtClean="0">
                  <a:latin typeface="Arial" charset="0"/>
                  <a:cs typeface="Arial" charset="0"/>
                </a:rPr>
                <a:t>linac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1" name="TextBox 14"/>
            <p:cNvSpPr txBox="1">
              <a:spLocks noChangeArrowheads="1"/>
            </p:cNvSpPr>
            <p:nvPr/>
          </p:nvSpPr>
          <p:spPr bwMode="auto">
            <a:xfrm>
              <a:off x="4150980" y="1676400"/>
              <a:ext cx="19198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Booster </a:t>
              </a:r>
            </a:p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   (0.285 to 8 </a:t>
              </a:r>
              <a:r>
                <a:rPr lang="en-US" sz="1400" b="1" dirty="0" err="1">
                  <a:latin typeface="Arial" charset="0"/>
                  <a:cs typeface="Arial" charset="0"/>
                </a:rPr>
                <a:t>GeV</a:t>
              </a:r>
              <a:r>
                <a:rPr lang="en-US" sz="1400" b="1" dirty="0" smtClean="0">
                  <a:latin typeface="Arial" charset="0"/>
                  <a:cs typeface="Arial" charset="0"/>
                </a:rPr>
                <a:t>)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3" name="TextBox 16"/>
            <p:cNvSpPr txBox="1">
              <a:spLocks noChangeArrowheads="1"/>
            </p:cNvSpPr>
            <p:nvPr/>
          </p:nvSpPr>
          <p:spPr bwMode="auto">
            <a:xfrm>
              <a:off x="7243396" y="1676400"/>
              <a:ext cx="1733550" cy="54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collider ring</a:t>
              </a:r>
            </a:p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(8 to 100 </a:t>
              </a:r>
              <a:r>
                <a:rPr lang="en-US" sz="1400" b="1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400" b="1" dirty="0" smtClean="0">
                  <a:latin typeface="Arial" charset="0"/>
                  <a:cs typeface="Arial" charset="0"/>
                </a:rPr>
                <a:t>)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4" name="Rectangle 17"/>
            <p:cNvSpPr>
              <a:spLocks noChangeArrowheads="1"/>
            </p:cNvSpPr>
            <p:nvPr/>
          </p:nvSpPr>
          <p:spPr bwMode="auto">
            <a:xfrm>
              <a:off x="4150980" y="1659469"/>
              <a:ext cx="11622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55" name="Rectangle 18"/>
            <p:cNvSpPr>
              <a:spLocks noChangeArrowheads="1"/>
            </p:cNvSpPr>
            <p:nvPr/>
          </p:nvSpPr>
          <p:spPr bwMode="auto">
            <a:xfrm>
              <a:off x="6938969" y="1626233"/>
              <a:ext cx="22860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56" name="TextBox 20"/>
            <p:cNvSpPr txBox="1">
              <a:spLocks noChangeArrowheads="1"/>
            </p:cNvSpPr>
            <p:nvPr/>
          </p:nvSpPr>
          <p:spPr bwMode="auto">
            <a:xfrm>
              <a:off x="6391275" y="939225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BB cooler</a:t>
              </a:r>
              <a:endParaRPr lang="en-US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42" name="TextBox 20"/>
            <p:cNvSpPr txBox="1">
              <a:spLocks noChangeArrowheads="1"/>
            </p:cNvSpPr>
            <p:nvPr/>
          </p:nvSpPr>
          <p:spPr bwMode="auto">
            <a:xfrm>
              <a:off x="3514725" y="1121628"/>
              <a:ext cx="1028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DC </a:t>
              </a:r>
              <a:r>
                <a:rPr lang="en-US" sz="1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cooler</a:t>
              </a:r>
              <a:endParaRPr lang="en-US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1127382"/>
              </p:ext>
            </p:extLst>
          </p:nvPr>
        </p:nvGraphicFramePr>
        <p:xfrm>
          <a:off x="66675" y="2352675"/>
          <a:ext cx="8982077" cy="322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473"/>
                <a:gridCol w="1327727"/>
                <a:gridCol w="2867025"/>
                <a:gridCol w="1895475"/>
                <a:gridCol w="185737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/>
                        <a:t>Cooler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Function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Ion</a:t>
                      </a:r>
                      <a:r>
                        <a:rPr lang="en-US" sz="1800" b="1" baseline="0" dirty="0" smtClean="0"/>
                        <a:t>  energy</a:t>
                      </a:r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Electron energy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GeV</a:t>
                      </a:r>
                      <a:r>
                        <a:rPr lang="en-US" sz="1800" b="0" dirty="0" smtClean="0"/>
                        <a:t>/u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MeV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89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Booster ring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DC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Injection/accumulation of positive ions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0.11</a:t>
                      </a:r>
                      <a:r>
                        <a:rPr lang="en-US" sz="1800" b="0" baseline="0" dirty="0" smtClean="0"/>
                        <a:t> ~ 0.19 </a:t>
                      </a:r>
                    </a:p>
                    <a:p>
                      <a:pPr algn="ctr"/>
                      <a:r>
                        <a:rPr lang="en-US" sz="1800" b="0" baseline="0" dirty="0" smtClean="0"/>
                        <a:t>(injection)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0.062</a:t>
                      </a:r>
                      <a:r>
                        <a:rPr lang="en-US" sz="1800" b="0" baseline="0" dirty="0" smtClean="0"/>
                        <a:t> ~ 0.1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5795"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/>
                        <a:t>Emittance</a:t>
                      </a:r>
                      <a:r>
                        <a:rPr lang="en-US" sz="1800" b="0" baseline="0" dirty="0" smtClean="0"/>
                        <a:t> reduction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</a:t>
                      </a:r>
                      <a:endParaRPr lang="en-US" sz="1800" b="0" dirty="0" smtClean="0">
                        <a:latin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1.1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51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Collider ring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Bunched Beam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Cooling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(BBC)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Maintain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emittance</a:t>
                      </a:r>
                      <a:r>
                        <a:rPr lang="en-US" sz="1800" b="0" baseline="0" dirty="0" smtClean="0"/>
                        <a:t> during stacking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7.9 </a:t>
                      </a:r>
                    </a:p>
                    <a:p>
                      <a:pPr algn="ctr"/>
                      <a:r>
                        <a:rPr lang="en-US" sz="1800" b="0" dirty="0" smtClean="0"/>
                        <a:t>(injection)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4.3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9595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Maintain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emittance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Up to 100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Up to 55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3" name="Right Brace 52"/>
          <p:cNvSpPr/>
          <p:nvPr/>
        </p:nvSpPr>
        <p:spPr>
          <a:xfrm flipH="1">
            <a:off x="2188735" y="4465320"/>
            <a:ext cx="279980" cy="1123950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flipH="1">
            <a:off x="2188735" y="3131341"/>
            <a:ext cx="304800" cy="1185868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1"/>
          <p:cNvSpPr>
            <a:spLocks noGrp="1"/>
          </p:cNvSpPr>
          <p:nvPr>
            <p:ph idx="1"/>
          </p:nvPr>
        </p:nvSpPr>
        <p:spPr>
          <a:xfrm>
            <a:off x="142875" y="5589270"/>
            <a:ext cx="8905877" cy="687705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  <a:buFont typeface="Wingdings" charset="2"/>
              <a:buChar char="§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DC cooling for 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emittance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reduction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CC0000"/>
              </a:buClr>
              <a:buFont typeface="Wingdings" charset="2"/>
              <a:buChar char="§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BBC cooling for 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emittance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preservation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09895" y="1868417"/>
            <a:ext cx="1766003" cy="369332"/>
          </a:xfrm>
          <a:prstGeom prst="rect">
            <a:avLst/>
          </a:prstGeom>
          <a:solidFill>
            <a:srgbClr val="99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Yuhong</a:t>
            </a:r>
            <a:r>
              <a:rPr lang="en-US" dirty="0" smtClean="0"/>
              <a:t> Yang talk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7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-34925" y="0"/>
            <a:ext cx="9178925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MEIC Bunched Beam Electron Cooler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640" y="3522891"/>
            <a:ext cx="4608301" cy="2387985"/>
            <a:chOff x="301988" y="3265511"/>
            <a:chExt cx="5514518" cy="2785624"/>
          </a:xfrm>
        </p:grpSpPr>
        <p:sp>
          <p:nvSpPr>
            <p:cNvPr id="9266" name="Line 118"/>
            <p:cNvSpPr>
              <a:spLocks noChangeShapeType="1"/>
            </p:cNvSpPr>
            <p:nvPr/>
          </p:nvSpPr>
          <p:spPr bwMode="auto">
            <a:xfrm>
              <a:off x="1484407" y="5644090"/>
              <a:ext cx="708605" cy="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67" name="Rectangle 3"/>
            <p:cNvSpPr>
              <a:spLocks noChangeArrowheads="1"/>
            </p:cNvSpPr>
            <p:nvPr/>
          </p:nvSpPr>
          <p:spPr bwMode="auto">
            <a:xfrm>
              <a:off x="1537909" y="3710983"/>
              <a:ext cx="2689592" cy="25310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69" name="Arc 5"/>
            <p:cNvSpPr>
              <a:spLocks/>
            </p:cNvSpPr>
            <p:nvPr/>
          </p:nvSpPr>
          <p:spPr bwMode="auto">
            <a:xfrm flipH="1">
              <a:off x="342535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0" name="Arc 6"/>
            <p:cNvSpPr>
              <a:spLocks/>
            </p:cNvSpPr>
            <p:nvPr/>
          </p:nvSpPr>
          <p:spPr bwMode="auto">
            <a:xfrm flipH="1" flipV="1">
              <a:off x="342535" y="4470307"/>
              <a:ext cx="831564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1" name="Arc 7"/>
            <p:cNvSpPr>
              <a:spLocks/>
            </p:cNvSpPr>
            <p:nvPr/>
          </p:nvSpPr>
          <p:spPr bwMode="auto">
            <a:xfrm>
              <a:off x="4601056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2" name="Arc 8"/>
            <p:cNvSpPr>
              <a:spLocks/>
            </p:cNvSpPr>
            <p:nvPr/>
          </p:nvSpPr>
          <p:spPr bwMode="auto">
            <a:xfrm flipV="1">
              <a:off x="4623794" y="4470307"/>
              <a:ext cx="799082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3" name="Line 10"/>
            <p:cNvSpPr>
              <a:spLocks noChangeShapeType="1"/>
            </p:cNvSpPr>
            <p:nvPr/>
          </p:nvSpPr>
          <p:spPr bwMode="auto">
            <a:xfrm flipH="1">
              <a:off x="5049321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4" name="Line 11"/>
            <p:cNvSpPr>
              <a:spLocks noChangeShapeType="1"/>
            </p:cNvSpPr>
            <p:nvPr/>
          </p:nvSpPr>
          <p:spPr bwMode="auto">
            <a:xfrm flipH="1">
              <a:off x="454276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5" name="Line 12"/>
            <p:cNvSpPr>
              <a:spLocks noChangeShapeType="1"/>
            </p:cNvSpPr>
            <p:nvPr/>
          </p:nvSpPr>
          <p:spPr bwMode="auto">
            <a:xfrm flipH="1">
              <a:off x="2583862" y="3774259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6" name="Line 13"/>
            <p:cNvSpPr>
              <a:spLocks noChangeShapeType="1"/>
            </p:cNvSpPr>
            <p:nvPr/>
          </p:nvSpPr>
          <p:spPr bwMode="auto">
            <a:xfrm flipH="1">
              <a:off x="2583862" y="3900814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8" name="Oval 16"/>
            <p:cNvSpPr>
              <a:spLocks noChangeArrowheads="1"/>
            </p:cNvSpPr>
            <p:nvPr/>
          </p:nvSpPr>
          <p:spPr bwMode="auto">
            <a:xfrm rot="19275161">
              <a:off x="5231044" y="3985714"/>
              <a:ext cx="172312" cy="42949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79" name="Text Box 17"/>
            <p:cNvSpPr txBox="1">
              <a:spLocks noChangeArrowheads="1"/>
            </p:cNvSpPr>
            <p:nvPr/>
          </p:nvSpPr>
          <p:spPr bwMode="auto">
            <a:xfrm>
              <a:off x="4645100" y="3265511"/>
              <a:ext cx="117140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9280" name="Text Box 18"/>
            <p:cNvSpPr txBox="1">
              <a:spLocks noChangeArrowheads="1"/>
            </p:cNvSpPr>
            <p:nvPr/>
          </p:nvSpPr>
          <p:spPr bwMode="auto">
            <a:xfrm>
              <a:off x="4284234" y="4125409"/>
              <a:ext cx="1138642" cy="58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537909" y="3521151"/>
              <a:ext cx="2689592" cy="126554"/>
              <a:chOff x="1872" y="1200"/>
              <a:chExt cx="1728" cy="96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9379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80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9377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8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9375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6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9373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4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9371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2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9369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0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9367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8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9365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6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9363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4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9361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2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9359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0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9357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58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1537909" y="4027367"/>
              <a:ext cx="2689592" cy="126554"/>
              <a:chOff x="1872" y="1680"/>
              <a:chExt cx="1728" cy="96"/>
            </a:xfrm>
          </p:grpSpPr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9343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44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9341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42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9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9339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40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0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9337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8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9335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6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9333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4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3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9331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2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4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9329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0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5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9327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8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6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9325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6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9323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4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8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9321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2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sp>
          <p:nvSpPr>
            <p:cNvPr id="9284" name="Text Box 94"/>
            <p:cNvSpPr txBox="1">
              <a:spLocks noChangeArrowheads="1"/>
            </p:cNvSpPr>
            <p:nvPr/>
          </p:nvSpPr>
          <p:spPr bwMode="auto">
            <a:xfrm>
              <a:off x="912005" y="4248873"/>
              <a:ext cx="197069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section</a:t>
              </a:r>
            </a:p>
          </p:txBody>
        </p:sp>
        <p:sp>
          <p:nvSpPr>
            <p:cNvPr id="9285" name="Text Box 95"/>
            <p:cNvSpPr txBox="1">
              <a:spLocks noChangeArrowheads="1"/>
            </p:cNvSpPr>
            <p:nvPr/>
          </p:nvSpPr>
          <p:spPr bwMode="auto">
            <a:xfrm>
              <a:off x="2958083" y="4127032"/>
              <a:ext cx="1194037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9286" name="AutoShape 96"/>
            <p:cNvSpPr>
              <a:spLocks/>
            </p:cNvSpPr>
            <p:nvPr/>
          </p:nvSpPr>
          <p:spPr bwMode="auto">
            <a:xfrm rot="5400000">
              <a:off x="2759323" y="2033239"/>
              <a:ext cx="154924" cy="2676599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87" name="Rectangle 98"/>
            <p:cNvSpPr>
              <a:spLocks noChangeArrowheads="1"/>
            </p:cNvSpPr>
            <p:nvPr/>
          </p:nvSpPr>
          <p:spPr bwMode="auto">
            <a:xfrm rot="10800000">
              <a:off x="2068186" y="5479923"/>
              <a:ext cx="1625946" cy="253134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88" name="Rectangle 101"/>
            <p:cNvSpPr>
              <a:spLocks noChangeArrowheads="1"/>
            </p:cNvSpPr>
            <p:nvPr/>
          </p:nvSpPr>
          <p:spPr bwMode="auto">
            <a:xfrm rot="10800000" flipH="1">
              <a:off x="1139440" y="5565766"/>
              <a:ext cx="344969" cy="15217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89" name="Line 110"/>
            <p:cNvSpPr>
              <a:spLocks noChangeShapeType="1"/>
            </p:cNvSpPr>
            <p:nvPr/>
          </p:nvSpPr>
          <p:spPr bwMode="auto">
            <a:xfrm rot="16200000">
              <a:off x="3957004" y="4897815"/>
              <a:ext cx="418841" cy="998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92" name="Text Box 114"/>
            <p:cNvSpPr txBox="1">
              <a:spLocks noChangeArrowheads="1"/>
            </p:cNvSpPr>
            <p:nvPr/>
          </p:nvSpPr>
          <p:spPr bwMode="auto">
            <a:xfrm>
              <a:off x="2153764" y="5450057"/>
              <a:ext cx="1513407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SRF </a:t>
              </a:r>
              <a:r>
                <a:rPr lang="en-US" sz="1400" b="1" dirty="0" err="1">
                  <a:latin typeface="Arial" charset="0"/>
                  <a:cs typeface="Arial" charset="0"/>
                </a:rPr>
                <a:t>Linac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9293" name="Text Box 115"/>
            <p:cNvSpPr txBox="1">
              <a:spLocks noChangeArrowheads="1"/>
            </p:cNvSpPr>
            <p:nvPr/>
          </p:nvSpPr>
          <p:spPr bwMode="auto">
            <a:xfrm>
              <a:off x="3760815" y="5653287"/>
              <a:ext cx="88428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9294" name="Text Box 116"/>
            <p:cNvSpPr txBox="1">
              <a:spLocks noChangeArrowheads="1"/>
            </p:cNvSpPr>
            <p:nvPr/>
          </p:nvSpPr>
          <p:spPr bwMode="auto">
            <a:xfrm>
              <a:off x="724281" y="5707860"/>
              <a:ext cx="113910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9300" name="Line 2"/>
            <p:cNvSpPr>
              <a:spLocks noChangeShapeType="1"/>
            </p:cNvSpPr>
            <p:nvPr/>
          </p:nvSpPr>
          <p:spPr bwMode="auto">
            <a:xfrm flipV="1">
              <a:off x="301988" y="3843984"/>
              <a:ext cx="5432724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1" name="Oval 15"/>
            <p:cNvSpPr>
              <a:spLocks noChangeArrowheads="1"/>
            </p:cNvSpPr>
            <p:nvPr/>
          </p:nvSpPr>
          <p:spPr bwMode="auto">
            <a:xfrm>
              <a:off x="5208489" y="3792651"/>
              <a:ext cx="298194" cy="978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302" name="Rectangle 109"/>
            <p:cNvSpPr>
              <a:spLocks noChangeArrowheads="1"/>
            </p:cNvSpPr>
            <p:nvPr/>
          </p:nvSpPr>
          <p:spPr bwMode="auto">
            <a:xfrm>
              <a:off x="4112078" y="5568298"/>
              <a:ext cx="143186" cy="1512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303" name="Line 110"/>
            <p:cNvSpPr>
              <a:spLocks noChangeShapeType="1"/>
            </p:cNvSpPr>
            <p:nvPr/>
          </p:nvSpPr>
          <p:spPr bwMode="auto">
            <a:xfrm rot="16200000" flipH="1">
              <a:off x="1337080" y="4882753"/>
              <a:ext cx="489288" cy="1033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4" name="Line 110"/>
            <p:cNvSpPr>
              <a:spLocks noChangeShapeType="1"/>
            </p:cNvSpPr>
            <p:nvPr/>
          </p:nvSpPr>
          <p:spPr bwMode="auto">
            <a:xfrm rot="16200000" flipH="1">
              <a:off x="1337654" y="5146742"/>
              <a:ext cx="178924" cy="374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5" name="Line 118"/>
            <p:cNvSpPr>
              <a:spLocks noChangeShapeType="1"/>
            </p:cNvSpPr>
            <p:nvPr/>
          </p:nvSpPr>
          <p:spPr bwMode="auto">
            <a:xfrm>
              <a:off x="1478141" y="5649412"/>
              <a:ext cx="268960" cy="10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6" name="Line 110"/>
            <p:cNvSpPr>
              <a:spLocks noChangeShapeType="1"/>
            </p:cNvSpPr>
            <p:nvPr/>
          </p:nvSpPr>
          <p:spPr bwMode="auto">
            <a:xfrm rot="16200000">
              <a:off x="3887513" y="5238766"/>
              <a:ext cx="168698" cy="485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8" name="Line 110"/>
            <p:cNvSpPr>
              <a:spLocks noChangeShapeType="1"/>
            </p:cNvSpPr>
            <p:nvPr/>
          </p:nvSpPr>
          <p:spPr bwMode="auto">
            <a:xfrm rot="16200000" flipH="1">
              <a:off x="3936955" y="5392738"/>
              <a:ext cx="5168" cy="432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23" name="Text Box 116"/>
            <p:cNvSpPr txBox="1">
              <a:spLocks noChangeArrowheads="1"/>
            </p:cNvSpPr>
            <p:nvPr/>
          </p:nvSpPr>
          <p:spPr bwMode="auto">
            <a:xfrm>
              <a:off x="1923768" y="5119256"/>
              <a:ext cx="1965619" cy="359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energy recovery</a:t>
              </a:r>
            </a:p>
          </p:txBody>
        </p:sp>
      </p:grpSp>
      <p:sp>
        <p:nvSpPr>
          <p:cNvPr id="166" name="Content Placeholder 1"/>
          <p:cNvSpPr txBox="1">
            <a:spLocks/>
          </p:cNvSpPr>
          <p:nvPr/>
        </p:nvSpPr>
        <p:spPr>
          <a:xfrm>
            <a:off x="104774" y="780182"/>
            <a:ext cx="9010651" cy="244391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CC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Baseline cooling requirements and solution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800" kern="0" dirty="0" smtClean="0">
              <a:latin typeface="Arial" charset="0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Emittance 0.5 to 1 mm </a:t>
            </a:r>
            <a:r>
              <a:rPr lang="en-US" kern="0" dirty="0" err="1" smtClean="0">
                <a:latin typeface="Arial" charset="0"/>
                <a:cs typeface="Arial" charset="0"/>
              </a:rPr>
              <a:t>mrad</a:t>
            </a:r>
            <a:r>
              <a:rPr lang="en-US" kern="0" dirty="0" smtClean="0">
                <a:latin typeface="Arial" charset="0"/>
                <a:cs typeface="Arial" charset="0"/>
              </a:rPr>
              <a:t> </a:t>
            </a:r>
            <a:r>
              <a:rPr lang="en-US" kern="0" dirty="0" err="1" smtClean="0">
                <a:latin typeface="Arial" charset="0"/>
                <a:cs typeface="Arial" charset="0"/>
                <a:sym typeface="Wingdings"/>
              </a:rPr>
              <a:t></a:t>
            </a:r>
            <a:r>
              <a:rPr lang="en-US" kern="0" dirty="0" smtClean="0">
                <a:latin typeface="Arial" charset="0"/>
                <a:cs typeface="Arial" charset="0"/>
              </a:rPr>
              <a:t> reduced IBS effect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Magnetized beam,  up to 55 MeV energy,  and 200 mA current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Need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linac for acceleration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Must utilize energy-recovery-</a:t>
            </a:r>
            <a:r>
              <a:rPr lang="en-US" kern="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 (beam power is 11 MW)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Cooling by a bunched electron beam</a:t>
            </a:r>
          </a:p>
        </p:txBody>
      </p:sp>
      <p:graphicFrame>
        <p:nvGraphicFramePr>
          <p:cNvPr id="161" name="Group 2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7568824"/>
              </p:ext>
            </p:extLst>
          </p:nvPr>
        </p:nvGraphicFramePr>
        <p:xfrm>
          <a:off x="4654366" y="3537402"/>
          <a:ext cx="4461059" cy="2743199"/>
        </p:xfrm>
        <a:graphic>
          <a:graphicData uri="http://schemas.openxmlformats.org/drawingml/2006/table">
            <a:tbl>
              <a:tblPr/>
              <a:tblGrid>
                <a:gridCol w="2775134"/>
                <a:gridCol w="742950"/>
                <a:gridCol w="9429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up to 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and bunch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/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 / 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repetition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Cooling section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RMS Bunch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energy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Cooling section solenoid field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radius in solenoid/cathode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 /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Solenoid field at 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Footer Placeholder 2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0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7933"/>
          </a:xfrm>
        </p:spPr>
        <p:txBody>
          <a:bodyPr/>
          <a:lstStyle/>
          <a:p>
            <a:r>
              <a:rPr lang="en-US" dirty="0" smtClean="0"/>
              <a:t>Performance MEIC baseline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6858" y="397933"/>
            <a:ext cx="2967479" cy="307777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Achieved with a single pass ERL cooler </a:t>
            </a:r>
            <a:endParaRPr lang="en-US" sz="1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9379" y="1195920"/>
          <a:ext cx="8853896" cy="3529486"/>
        </p:xfrm>
        <a:graphic>
          <a:graphicData uri="http://schemas.openxmlformats.org/drawingml/2006/table">
            <a:tbl>
              <a:tblPr/>
              <a:tblGrid>
                <a:gridCol w="2533733"/>
                <a:gridCol w="747272"/>
                <a:gridCol w="797342"/>
                <a:gridCol w="862527"/>
                <a:gridCol w="968336"/>
                <a:gridCol w="962668"/>
                <a:gridCol w="924879"/>
                <a:gridCol w="105713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21.9 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(low)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44.7 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(medium)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63.3 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(high)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Collision frequency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626">
                <a:tc>
                  <a:txBody>
                    <a:bodyPr/>
                    <a:lstStyle/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Particles per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current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Polarization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Bunch length, 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Norm. </a:t>
                      </a: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emitt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 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vert./</a:t>
                      </a: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horz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μ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74/74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1/0.5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144/72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1.2/0.6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1152/576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Horizontal and vertical </a:t>
                      </a:r>
                      <a:r>
                        <a:rPr lang="en-US" sz="14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2/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2.6/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2.4/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Laslett tune-shift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0.054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space, up/down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(3)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0.88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./IP,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w/HG, 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1.9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4.6 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9379" y="5130736"/>
          <a:ext cx="8853896" cy="1250352"/>
        </p:xfrm>
        <a:graphic>
          <a:graphicData uri="http://schemas.openxmlformats.org/drawingml/2006/table">
            <a:tbl>
              <a:tblPr/>
              <a:tblGrid>
                <a:gridCol w="2533733"/>
                <a:gridCol w="747272"/>
                <a:gridCol w="797342"/>
                <a:gridCol w="862527"/>
                <a:gridCol w="968336"/>
                <a:gridCol w="962668"/>
                <a:gridCol w="924879"/>
                <a:gridCol w="1057139"/>
              </a:tblGrid>
              <a:tr h="2826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Horizontal and vertical </a:t>
                      </a:r>
                      <a:r>
                        <a:rPr lang="en-US" sz="14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 / 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 / 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/1</a:t>
                      </a:r>
                      <a:endParaRPr lang="en-US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/ 0.8</a:t>
                      </a:r>
                      <a:endParaRPr lang="en-US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space, up/down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±4.5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±4.5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±4.5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0.67 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0.58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./IP, </a:t>
                      </a: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w/HG, 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4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4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3.5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 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</a:t>
                      </a:r>
                      <a:endParaRPr lang="en-US" sz="14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9379" y="858110"/>
            <a:ext cx="2656897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full acceptance detector 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9379" y="4792182"/>
            <a:ext cx="3033403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</a:t>
            </a:r>
            <a:r>
              <a:rPr lang="en-US" sz="1600" dirty="0" err="1" smtClean="0"/>
              <a:t>high(er</a:t>
            </a:r>
            <a:r>
              <a:rPr lang="en-US" sz="1600" dirty="0" smtClean="0"/>
              <a:t>) luminosity detector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3578"/>
          </a:xfrm>
        </p:spPr>
        <p:txBody>
          <a:bodyPr/>
          <a:lstStyle/>
          <a:p>
            <a:r>
              <a:rPr lang="en-US" dirty="0" smtClean="0"/>
              <a:t>e-p Luminosity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578" y="5862002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baseline performance requires a </a:t>
            </a:r>
            <a:r>
              <a:rPr lang="en-US" b="1" dirty="0" smtClean="0"/>
              <a:t>ERL bunched beam cooler </a:t>
            </a:r>
            <a:r>
              <a:rPr lang="en-US" dirty="0" smtClean="0"/>
              <a:t>but no circulator cooler 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28505" y="933578"/>
          <a:ext cx="7822642" cy="474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791079" y="4483346"/>
            <a:ext cx="5915987" cy="10856"/>
          </a:xfrm>
          <a:prstGeom prst="line">
            <a:avLst/>
          </a:prstGeom>
          <a:ln w="38100" cap="flat" cmpd="sng" algn="ctr">
            <a:solidFill>
              <a:srgbClr val="A6A6A6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4759" y="1367678"/>
            <a:ext cx="7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F7F7F"/>
                </a:solidFill>
              </a:rPr>
              <a:t>10</a:t>
            </a:r>
            <a:r>
              <a:rPr lang="en-US" sz="2400" b="1" baseline="30000" dirty="0" smtClean="0">
                <a:solidFill>
                  <a:srgbClr val="7F7F7F"/>
                </a:solidFill>
              </a:rPr>
              <a:t>34</a:t>
            </a:r>
            <a:endParaRPr lang="en-US" b="1" baseline="30000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7066" y="4283291"/>
            <a:ext cx="7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33</a:t>
            </a:r>
            <a:endParaRPr lang="en-US" sz="20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e-ion luminosity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" y="1393659"/>
          <a:ext cx="9144000" cy="3087300"/>
        </p:xfrm>
        <a:graphic>
          <a:graphicData uri="http://schemas.openxmlformats.org/drawingml/2006/table">
            <a:tbl>
              <a:tblPr/>
              <a:tblGrid>
                <a:gridCol w="2445197"/>
                <a:gridCol w="823237"/>
                <a:gridCol w="756035"/>
                <a:gridCol w="873640"/>
                <a:gridCol w="898841"/>
                <a:gridCol w="856840"/>
                <a:gridCol w="890441"/>
                <a:gridCol w="856840"/>
                <a:gridCol w="74292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Electron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Proton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Deuteron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Helium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Carbon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Calcium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Lead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</a:t>
                      </a: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++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6+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</a:t>
                      </a: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20+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208</a:t>
                      </a:r>
                      <a:r>
                        <a:rPr lang="en-US" sz="12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Pb</a:t>
                      </a: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82+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energy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66.7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39.4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05">
                <a:tc>
                  <a:txBody>
                    <a:bodyPr/>
                    <a:lstStyle/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Particles/bunch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3.9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0.033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current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Polarization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 70%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 70%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Bunch length, RMS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Norm. emit., horz./vert.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l-GR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μ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144/72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1/0.5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0.5/0.25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0.7/0.35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0.5/0.25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0.5/0.25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0.5/0.25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&amp; vert.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Laslett tune-shift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/ 3.6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reduction factor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0.89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IP/</a:t>
                      </a:r>
                      <a:r>
                        <a:rPr lang="en-US" sz="12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nuclei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w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HG correction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4.6</a:t>
                      </a: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4.6</a:t>
                      </a: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0.77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IP/</a:t>
                      </a:r>
                      <a:r>
                        <a:rPr lang="en-US" sz="12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nucleon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w/HG correction,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6.6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9.2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1" y="4956150"/>
          <a:ext cx="9144000" cy="1384655"/>
        </p:xfrm>
        <a:graphic>
          <a:graphicData uri="http://schemas.openxmlformats.org/drawingml/2006/table">
            <a:tbl>
              <a:tblPr/>
              <a:tblGrid>
                <a:gridCol w="2445197"/>
                <a:gridCol w="823237"/>
                <a:gridCol w="756035"/>
                <a:gridCol w="873640"/>
                <a:gridCol w="898841"/>
                <a:gridCol w="856840"/>
                <a:gridCol w="890441"/>
                <a:gridCol w="856840"/>
                <a:gridCol w="742929"/>
              </a:tblGrid>
              <a:tr h="1990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&amp; vert.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1.6/0.8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1.6/0.8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reduction factor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0.74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IP/</a:t>
                      </a:r>
                      <a:r>
                        <a:rPr lang="en-US" sz="12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nuclei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w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 HG correction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1.37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0.08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IP/</a:t>
                      </a:r>
                      <a:r>
                        <a:rPr lang="en-US" sz="12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nucleon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w/HG correction, 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15.1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17.3</a:t>
                      </a:r>
                    </a:p>
                  </a:txBody>
                  <a:tcPr marL="16438" marR="1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" y="1027387"/>
            <a:ext cx="2656897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full acceptance detector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" y="4617596"/>
            <a:ext cx="3033403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</a:t>
            </a:r>
            <a:r>
              <a:rPr lang="en-US" sz="1600" dirty="0" err="1" smtClean="0"/>
              <a:t>high(er</a:t>
            </a:r>
            <a:r>
              <a:rPr lang="en-US" sz="1600" dirty="0" smtClean="0"/>
              <a:t>) luminosity detector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R&amp;D for the MEIC baseline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76" y="793798"/>
          <a:ext cx="9140524" cy="553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778"/>
                <a:gridCol w="1286740"/>
                <a:gridCol w="3851864"/>
                <a:gridCol w="2197142"/>
              </a:tblGrid>
              <a:tr h="549991">
                <a:tc>
                  <a:txBody>
                    <a:bodyPr/>
                    <a:lstStyle/>
                    <a:p>
                      <a:r>
                        <a:rPr lang="en-US" sz="2000" smtClean="0"/>
                        <a:t>Needed</a:t>
                      </a:r>
                      <a:r>
                        <a:rPr lang="en-US" sz="2000" baseline="0" smtClean="0"/>
                        <a:t> R&amp;D</a:t>
                      </a:r>
                      <a:r>
                        <a:rPr lang="en-US" sz="200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Risk level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Mitigating strategies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Mitigated risk</a:t>
                      </a:r>
                      <a:r>
                        <a:rPr lang="en-US" sz="2000" baseline="0" dirty="0" smtClean="0"/>
                        <a:t> level</a:t>
                      </a:r>
                      <a:endParaRPr lang="en-US" sz="20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Bunched beam</a:t>
                      </a:r>
                      <a:r>
                        <a:rPr lang="en-US" sz="1400" baseline="0" dirty="0" smtClean="0"/>
                        <a:t> electron cooling</a:t>
                      </a:r>
                    </a:p>
                    <a:p>
                      <a:r>
                        <a:rPr lang="en-US" sz="1400" baseline="0" dirty="0" smtClean="0"/>
                        <a:t>ERL only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 Test of bunched beam cooling at IMP (LDRD)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 Experience from RHIC low energy cooling</a:t>
                      </a:r>
                      <a:r>
                        <a:rPr lang="en-US" sz="1400" b="0" dirty="0" smtClean="0"/>
                        <a:t> 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 Development of a 200 mA </a:t>
                      </a:r>
                      <a:r>
                        <a:rPr lang="en-US" sz="1400" b="0" dirty="0" err="1" smtClean="0"/>
                        <a:t>unpolarized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e</a:t>
                      </a:r>
                      <a:r>
                        <a:rPr lang="en-US" sz="1400" b="0" dirty="0" smtClean="0"/>
                        <a:t>- gun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dirty="0" smtClean="0"/>
                        <a:t>* ion</a:t>
                      </a:r>
                      <a:r>
                        <a:rPr lang="en-US" sz="1400" baseline="0" dirty="0" smtClean="0"/>
                        <a:t> 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 Chromatic and IR nonlinear correction schemes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 DA tracking with errors</a:t>
                      </a:r>
                      <a:r>
                        <a:rPr lang="en-US" sz="1400" b="0" baseline="0" dirty="0" smtClean="0"/>
                        <a:t> and beam beam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 Operational experience at </a:t>
                      </a:r>
                      <a:r>
                        <a:rPr lang="en-US" sz="1400" b="0" baseline="0" dirty="0" err="1" smtClean="0"/>
                        <a:t>hadron</a:t>
                      </a:r>
                      <a:r>
                        <a:rPr lang="en-US" sz="1400" b="0" baseline="0" dirty="0" smtClean="0"/>
                        <a:t> colliders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Space charge dominated beams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Simulation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DC cooling in Booster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Operational</a:t>
                      </a:r>
                      <a:r>
                        <a:rPr lang="en-US" sz="1400" baseline="0" dirty="0" smtClean="0"/>
                        <a:t> experience at UMER and IOTA rings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 Study of space charge compensation at </a:t>
                      </a:r>
                      <a:r>
                        <a:rPr lang="en-US" sz="1400" baseline="0" dirty="0" err="1" smtClean="0"/>
                        <a:t>eRHIC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Figure 8 layout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Spin tracking simulations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Super ferric magnets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Existing</a:t>
                      </a:r>
                      <a:r>
                        <a:rPr lang="en-US" sz="1400" baseline="0" dirty="0" smtClean="0"/>
                        <a:t> prototypes (SSC, GSI)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 Early MEIC prototype (FY15-16)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 Operational experience at GSI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Alternative </a:t>
                      </a:r>
                      <a:r>
                        <a:rPr lang="en-US" sz="1400" dirty="0" err="1" smtClean="0"/>
                        <a:t>cos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sz="1400" dirty="0" smtClean="0"/>
                        <a:t> designs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Crab cavities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Prototypes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Operational</a:t>
                      </a:r>
                      <a:r>
                        <a:rPr lang="en-US" sz="1400" baseline="0" dirty="0" smtClean="0"/>
                        <a:t> experience at KEK-B and LHC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Test of crab cavity in LERF (FEL)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SRF R&amp;D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952 MHz RF development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Pre-Project R&amp;D (for CD-1)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279"/>
            <a:ext cx="9144000" cy="624840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800"/>
              </a:spcBef>
              <a:buNone/>
            </a:pPr>
            <a:r>
              <a:rPr lang="en-US" sz="1600" b="1" dirty="0" smtClean="0"/>
              <a:t>PROTOTYPES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/>
              <a:t>Development and testing of </a:t>
            </a:r>
            <a:r>
              <a:rPr lang="en-US" sz="1600" dirty="0" smtClean="0">
                <a:solidFill>
                  <a:srgbClr val="CC0000"/>
                </a:solidFill>
              </a:rPr>
              <a:t>1.2m 3T SF magnets for MEIC ion ring and booster </a:t>
            </a:r>
            <a:r>
              <a:rPr lang="en-US" sz="1600" dirty="0" smtClean="0"/>
              <a:t>Collaboration with Texas A&amp;M,  </a:t>
            </a:r>
            <a:r>
              <a:rPr lang="en-US" sz="1600" b="1" dirty="0" smtClean="0"/>
              <a:t>JLAB </a:t>
            </a:r>
            <a:r>
              <a:rPr lang="en-US" sz="1600" dirty="0" smtClean="0"/>
              <a:t>funds,   400 K$   FY15-16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>
                <a:solidFill>
                  <a:srgbClr val="CC0000"/>
                </a:solidFill>
              </a:rPr>
              <a:t>Crab cavity </a:t>
            </a:r>
            <a:r>
              <a:rPr lang="en-US" sz="1600" dirty="0" smtClean="0"/>
              <a:t>development (leverages R&amp;D for </a:t>
            </a:r>
            <a:r>
              <a:rPr lang="en-US" sz="1600" b="1" dirty="0" smtClean="0"/>
              <a:t>ODU </a:t>
            </a:r>
            <a:r>
              <a:rPr lang="en-US" sz="1600" dirty="0" smtClean="0"/>
              <a:t>cavity for LHC) ongoing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>
                <a:solidFill>
                  <a:srgbClr val="CC0000"/>
                </a:solidFill>
              </a:rPr>
              <a:t>952 MHz Cavity </a:t>
            </a:r>
            <a:r>
              <a:rPr lang="en-US" sz="1600" dirty="0" smtClean="0"/>
              <a:t>development,  </a:t>
            </a:r>
            <a:r>
              <a:rPr lang="en-US" sz="1600" b="1" dirty="0" smtClean="0"/>
              <a:t>JLAB </a:t>
            </a:r>
            <a:r>
              <a:rPr lang="en-US" sz="1600" dirty="0" smtClean="0"/>
              <a:t>funds, 1.5 M$, FY15-17</a:t>
            </a:r>
          </a:p>
          <a:p>
            <a:pPr marL="228600" indent="-228600">
              <a:spcBef>
                <a:spcPts val="1800"/>
              </a:spcBef>
              <a:buNone/>
            </a:pPr>
            <a:r>
              <a:rPr lang="en-US" sz="1600" b="1" dirty="0" smtClean="0"/>
              <a:t>DESIGN OPTIMIZATION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/>
              <a:t>Optimization of conceptual design of </a:t>
            </a:r>
            <a:r>
              <a:rPr lang="en-US" sz="1600" dirty="0" smtClean="0">
                <a:solidFill>
                  <a:srgbClr val="CC0000"/>
                </a:solidFill>
              </a:rPr>
              <a:t>MEIC ion linac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1600" dirty="0" smtClean="0"/>
              <a:t>	Collaboration with ANL and/or FRIB, 300 K$   </a:t>
            </a:r>
            <a:r>
              <a:rPr lang="en-US" sz="1600" b="1" dirty="0" smtClean="0"/>
              <a:t>JLAB </a:t>
            </a:r>
            <a:r>
              <a:rPr lang="en-US" sz="1600" dirty="0" smtClean="0"/>
              <a:t>funds, FY 15-17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Design and simulation of </a:t>
            </a:r>
            <a:r>
              <a:rPr lang="en-US" sz="1600" dirty="0" smtClean="0">
                <a:solidFill>
                  <a:srgbClr val="CC0000"/>
                </a:solidFill>
              </a:rPr>
              <a:t>fixed-energy electron cooling ring </a:t>
            </a:r>
            <a:r>
              <a:rPr lang="en-US" sz="1600" dirty="0" smtClean="0">
                <a:solidFill>
                  <a:srgbClr val="000000"/>
                </a:solidFill>
              </a:rPr>
              <a:t>(integrated in the Ion Ring arc cryostats) to enable cooling and stacking of polarized ions during each store so that a fresh high-brightness fill is ready when needed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	Collaboration with Texas A&amp;M,   </a:t>
            </a:r>
            <a:r>
              <a:rPr lang="en-US" sz="1600" b="1" dirty="0" smtClean="0">
                <a:solidFill>
                  <a:srgbClr val="000000"/>
                </a:solidFill>
              </a:rPr>
              <a:t>Proposal for NP grant</a:t>
            </a:r>
            <a:r>
              <a:rPr lang="en-US" sz="1600" dirty="0" smtClean="0">
                <a:solidFill>
                  <a:srgbClr val="000000"/>
                </a:solidFill>
              </a:rPr>
              <a:t>,   300 K$ FY 15-17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/>
              <a:t>Optimization of Integration of </a:t>
            </a:r>
            <a:r>
              <a:rPr lang="en-US" sz="1600" dirty="0" smtClean="0">
                <a:solidFill>
                  <a:srgbClr val="CC0000"/>
                </a:solidFill>
              </a:rPr>
              <a:t>detector and interaction region design</a:t>
            </a:r>
            <a:r>
              <a:rPr lang="en-US" sz="1600" dirty="0" smtClean="0"/>
              <a:t>, detector background, </a:t>
            </a:r>
            <a:r>
              <a:rPr lang="en-US" sz="1600" dirty="0" smtClean="0">
                <a:solidFill>
                  <a:srgbClr val="CC0000"/>
                </a:solidFill>
              </a:rPr>
              <a:t>non-linear beam dynamics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CC0000"/>
                </a:solidFill>
              </a:rPr>
              <a:t>PEP-II </a:t>
            </a:r>
            <a:r>
              <a:rPr lang="en-US" sz="1600" dirty="0" smtClean="0"/>
              <a:t>components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1600" dirty="0" smtClean="0"/>
              <a:t>	Collaboration with SLAC (</a:t>
            </a:r>
            <a:r>
              <a:rPr lang="en-US" sz="1600" b="1" dirty="0" smtClean="0"/>
              <a:t>NP grant </a:t>
            </a:r>
            <a:r>
              <a:rPr lang="en-US" sz="1600" dirty="0" smtClean="0"/>
              <a:t>60 K/year) FY 12-17</a:t>
            </a:r>
          </a:p>
          <a:p>
            <a:pPr marL="228600" indent="-228600">
              <a:spcBef>
                <a:spcPts val="400"/>
              </a:spcBef>
            </a:pPr>
            <a:r>
              <a:rPr lang="en-US" sz="1600" dirty="0" smtClean="0"/>
              <a:t>Feasibility study of an </a:t>
            </a:r>
            <a:r>
              <a:rPr lang="en-US" sz="1600" dirty="0" smtClean="0">
                <a:solidFill>
                  <a:srgbClr val="CC0000"/>
                </a:solidFill>
              </a:rPr>
              <a:t>experimental demonstration of cooling </a:t>
            </a:r>
            <a:r>
              <a:rPr lang="en-US" sz="1600" dirty="0" smtClean="0"/>
              <a:t>of ions using a bunched electron beam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1600" dirty="0" smtClean="0"/>
              <a:t>	Collaboration with Institute of Modern Physics, China,  </a:t>
            </a:r>
            <a:r>
              <a:rPr lang="en-US" sz="1600" b="1" dirty="0" smtClean="0"/>
              <a:t>LDRD </a:t>
            </a:r>
            <a:r>
              <a:rPr lang="en-US" sz="1600" dirty="0" smtClean="0"/>
              <a:t>100 K$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523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 l="31570" t="15289" r="31157" b="4961"/>
          <a:stretch/>
        </p:blipFill>
        <p:spPr>
          <a:xfrm rot="1086051">
            <a:off x="5937339" y="1934638"/>
            <a:ext cx="2726594" cy="35246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MEIC Design Goals</a:t>
            </a:r>
            <a:endParaRPr lang="ru-RU" sz="3200" b="1">
              <a:solidFill>
                <a:srgbClr val="000000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57200" y="838200"/>
            <a:ext cx="8305800" cy="539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 eaLnBrk="1" hangingPunct="1">
              <a:spcBef>
                <a:spcPts val="25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Energy</a:t>
            </a:r>
            <a:endParaRPr lang="en-US" sz="1800" dirty="0">
              <a:solidFill>
                <a:srgbClr val="CC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Full coverage of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√</a:t>
            </a:r>
            <a:r>
              <a:rPr lang="en-US" sz="16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s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from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15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to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65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</a:t>
            </a: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Electrons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3-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10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GeV,  protons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20-100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GeV,  ions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12-40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GeV/</a:t>
            </a:r>
            <a:r>
              <a:rPr lang="en-US" sz="16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u</a:t>
            </a:r>
            <a:endParaRPr lang="en-US" sz="160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Ion species</a:t>
            </a: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Polarized light ions: </a:t>
            </a:r>
            <a:r>
              <a:rPr lang="en-US" sz="16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p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, </a:t>
            </a:r>
            <a:r>
              <a:rPr lang="en-US" sz="16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d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, </a:t>
            </a:r>
            <a:r>
              <a:rPr lang="en-US" sz="1600" b="1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3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He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, and possibly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Li</a:t>
            </a:r>
            <a:endParaRPr lang="en-US" sz="1600" u="sng" dirty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Un-polarized light to heavy ions up to A above 200 (Au, </a:t>
            </a:r>
            <a:r>
              <a:rPr lang="en-US" sz="16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Pb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)</a:t>
            </a:r>
            <a:endParaRPr lang="en-US" sz="1600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Space for at </a:t>
            </a: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least 2 detectors  </a:t>
            </a:r>
          </a:p>
          <a:p>
            <a:pPr marL="233363" indent="-233363" eaLnBrk="1" hangingPunct="1"/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	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	</a:t>
            </a:r>
            <a:r>
              <a:rPr lang="en-US" sz="1600" u="sng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Full </a:t>
            </a:r>
            <a:r>
              <a:rPr lang="en-US" sz="1600" u="sng" dirty="0">
                <a:latin typeface="Arial" pitchFamily="-109" charset="0"/>
                <a:ea typeface="Arial" pitchFamily="-109" charset="0"/>
                <a:cs typeface="Arial" pitchFamily="-109" charset="0"/>
              </a:rPr>
              <a:t>acceptance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is critical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for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the primary detector</a:t>
            </a: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Luminosity</a:t>
            </a:r>
            <a:endParaRPr lang="en-US" sz="2000" dirty="0" smtClean="0">
              <a:solidFill>
                <a:srgbClr val="CC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685800" lvl="1" indent="-228600">
              <a:spcBef>
                <a:spcPts val="25"/>
              </a:spcBef>
            </a:pP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10</a:t>
            </a:r>
            <a:r>
              <a:rPr lang="en-US" sz="1600" b="1" baseline="300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33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to 10</a:t>
            </a:r>
            <a:r>
              <a:rPr lang="en-US" sz="1600" b="1" baseline="300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34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cm</a:t>
            </a:r>
            <a:r>
              <a:rPr lang="en-US" sz="1600" b="1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-2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s</a:t>
            </a:r>
            <a:r>
              <a:rPr lang="en-US" sz="1600" b="1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-1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 per IP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in a </a:t>
            </a:r>
            <a:r>
              <a:rPr lang="en-US" sz="1600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broad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CM energy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range</a:t>
            </a:r>
            <a:endParaRPr lang="en-US" sz="1600" b="1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Polarization</a:t>
            </a: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At IP: longitudinal for both beams, transverse for ions only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25"/>
              </a:spcBef>
              <a:buClr>
                <a:schemeClr val="tx1"/>
              </a:buClr>
            </a:pP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All polarizations &gt;70% </a:t>
            </a: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000" dirty="0">
                <a:solidFill>
                  <a:srgbClr val="CC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Upgrade to higher energies and luminosity possible</a:t>
            </a: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20 GeV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electron,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250 GeV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proton, and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100 GeV/</a:t>
            </a:r>
            <a:r>
              <a:rPr lang="en-US" sz="16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u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ion</a:t>
            </a:r>
          </a:p>
          <a:p>
            <a:pPr marL="685800" lvl="1" indent="-228600" eaLnBrk="1" hangingPunct="1">
              <a:spcBef>
                <a:spcPts val="25"/>
              </a:spcBef>
            </a:pPr>
            <a:endParaRPr lang="en-US" sz="160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2000" b="1" dirty="0">
                <a:solidFill>
                  <a:srgbClr val="66CC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Design goals consistent with the White Paper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Pre-Project R&amp;D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800"/>
              </a:spcBef>
              <a:buNone/>
            </a:pPr>
            <a:endParaRPr lang="en-US" sz="2000" b="1" dirty="0" smtClean="0"/>
          </a:p>
          <a:p>
            <a:pPr marL="228600" indent="-228600">
              <a:spcBef>
                <a:spcPts val="1800"/>
              </a:spcBef>
              <a:buNone/>
            </a:pPr>
            <a:r>
              <a:rPr lang="en-US" sz="2000" b="1" dirty="0" smtClean="0"/>
              <a:t>MODELING</a:t>
            </a:r>
            <a:endParaRPr lang="en-US" sz="2000" b="1" dirty="0" smtClean="0"/>
          </a:p>
          <a:p>
            <a:pPr marL="228600" indent="-228600">
              <a:spcBef>
                <a:spcPts val="400"/>
              </a:spcBef>
            </a:pPr>
            <a:r>
              <a:rPr lang="en-US" sz="2000" dirty="0" smtClean="0"/>
              <a:t>Studies and simulations on preservation and manipulation of </a:t>
            </a:r>
            <a:r>
              <a:rPr lang="en-US" sz="2000" dirty="0" smtClean="0">
                <a:solidFill>
                  <a:srgbClr val="CC0000"/>
                </a:solidFill>
              </a:rPr>
              <a:t>ion polarization </a:t>
            </a:r>
            <a:r>
              <a:rPr lang="en-US" sz="2000" dirty="0" smtClean="0"/>
              <a:t>in a figure-8 storage ring 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2000" dirty="0" smtClean="0"/>
              <a:t>	Collaboration with A. </a:t>
            </a:r>
            <a:r>
              <a:rPr lang="en-US" sz="2000" dirty="0" err="1" smtClean="0"/>
              <a:t>Kondratenko</a:t>
            </a:r>
            <a:r>
              <a:rPr lang="en-US" sz="2000" dirty="0" smtClean="0"/>
              <a:t>,  DOE NP grant  ~100K$,    FY 13-15</a:t>
            </a:r>
          </a:p>
          <a:p>
            <a:pPr marL="228600" indent="-228600">
              <a:spcBef>
                <a:spcPts val="400"/>
              </a:spcBef>
            </a:pPr>
            <a:r>
              <a:rPr lang="en-US" sz="2000" dirty="0" smtClean="0"/>
              <a:t>Algorithm and code development for electron cooling simulation</a:t>
            </a:r>
          </a:p>
          <a:p>
            <a:pPr marL="228600" indent="-228600">
              <a:spcBef>
                <a:spcPts val="400"/>
              </a:spcBef>
              <a:buNone/>
            </a:pPr>
            <a:r>
              <a:rPr lang="en-US" sz="2000" dirty="0" smtClean="0"/>
              <a:t>	LDRD, 80 K$    FY 15-16</a:t>
            </a:r>
          </a:p>
          <a:p>
            <a:pPr marL="228600" indent="-228600">
              <a:spcBef>
                <a:spcPts val="400"/>
              </a:spcBef>
              <a:buNone/>
            </a:pPr>
            <a:endParaRPr lang="en-US" sz="2000" dirty="0" smtClean="0"/>
          </a:p>
          <a:p>
            <a:pPr marL="228600" indent="-228600">
              <a:spcBef>
                <a:spcPts val="400"/>
              </a:spcBef>
              <a:buNone/>
            </a:pPr>
            <a:r>
              <a:rPr lang="en-US" sz="2000" dirty="0" smtClean="0"/>
              <a:t>We believe that this covers our R&amp;D needs for the CDR and CD1</a:t>
            </a:r>
          </a:p>
          <a:p>
            <a:pPr marL="228600" indent="-228600">
              <a:spcBef>
                <a:spcPts val="400"/>
              </a:spcBef>
            </a:pPr>
            <a:endParaRPr lang="en-US" sz="2000" dirty="0" smtClean="0"/>
          </a:p>
          <a:p>
            <a:pPr marL="228600" indent="-228600">
              <a:spcBef>
                <a:spcPts val="1800"/>
              </a:spcBef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670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On-Project R&amp;D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839200" cy="58674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PROTOTYPES</a:t>
            </a:r>
            <a:endParaRPr lang="en-US" b="1" dirty="0" smtClean="0"/>
          </a:p>
          <a:p>
            <a:pPr marL="228600" indent="-228600"/>
            <a:r>
              <a:rPr lang="en-US" sz="2000" dirty="0" smtClean="0"/>
              <a:t>Prototype for magnetized </a:t>
            </a:r>
            <a:r>
              <a:rPr lang="en-US" sz="2000" dirty="0" smtClean="0">
                <a:solidFill>
                  <a:srgbClr val="CC0000"/>
                </a:solidFill>
              </a:rPr>
              <a:t>ERL </a:t>
            </a:r>
            <a:r>
              <a:rPr lang="en-US" sz="2000" dirty="0" err="1" smtClean="0">
                <a:solidFill>
                  <a:srgbClr val="CC0000"/>
                </a:solidFill>
              </a:rPr>
              <a:t>e</a:t>
            </a:r>
            <a:r>
              <a:rPr lang="en-US" sz="2000" dirty="0" smtClean="0">
                <a:solidFill>
                  <a:srgbClr val="CC0000"/>
                </a:solidFill>
              </a:rPr>
              <a:t>-cooler gun</a:t>
            </a:r>
            <a:r>
              <a:rPr lang="en-US" sz="2000" dirty="0" smtClean="0"/>
              <a:t>			3 M$</a:t>
            </a:r>
          </a:p>
          <a:p>
            <a:pPr marL="228600" indent="-228600"/>
            <a:r>
              <a:rPr lang="en-US" sz="2000" dirty="0" smtClean="0">
                <a:solidFill>
                  <a:srgbClr val="CC0000"/>
                </a:solidFill>
              </a:rPr>
              <a:t>952 MHz prototype cryomodule </a:t>
            </a:r>
            <a:r>
              <a:rPr lang="en-US" sz="2000" dirty="0" smtClean="0"/>
              <a:t>components			2 M$</a:t>
            </a:r>
          </a:p>
          <a:p>
            <a:pPr marL="228600" indent="-228600"/>
            <a:r>
              <a:rPr lang="en-US" sz="2000" dirty="0" smtClean="0">
                <a:solidFill>
                  <a:srgbClr val="CC0000"/>
                </a:solidFill>
              </a:rPr>
              <a:t>Crab cavity prototype cryomodule  </a:t>
            </a:r>
            <a:r>
              <a:rPr lang="en-US" sz="2000" dirty="0" smtClean="0"/>
              <a:t>components	</a:t>
            </a:r>
            <a:r>
              <a:rPr lang="en-US" sz="2000" dirty="0" smtClean="0"/>
              <a:t>	2 </a:t>
            </a:r>
            <a:r>
              <a:rPr lang="en-US" sz="2000" dirty="0" smtClean="0"/>
              <a:t>M$</a:t>
            </a:r>
          </a:p>
          <a:p>
            <a:pPr marL="228600" indent="-228600"/>
            <a:r>
              <a:rPr lang="en-US" sz="2000" dirty="0" smtClean="0"/>
              <a:t>Prototype for ion ring </a:t>
            </a:r>
            <a:r>
              <a:rPr lang="en-US" sz="2000" dirty="0" smtClean="0">
                <a:solidFill>
                  <a:srgbClr val="CC0000"/>
                </a:solidFill>
              </a:rPr>
              <a:t>IR FF triplet </a:t>
            </a:r>
            <a:r>
              <a:rPr lang="en-US" sz="2000" dirty="0" smtClean="0"/>
              <a:t>			</a:t>
            </a:r>
            <a:r>
              <a:rPr lang="en-US" sz="2000" dirty="0" smtClean="0"/>
              <a:t>			2 </a:t>
            </a:r>
            <a:r>
              <a:rPr lang="en-US" sz="2000" dirty="0" smtClean="0"/>
              <a:t>M$							</a:t>
            </a:r>
          </a:p>
          <a:p>
            <a:pPr marL="228600" indent="-228600">
              <a:buNone/>
            </a:pPr>
            <a:r>
              <a:rPr lang="en-US" sz="2400" dirty="0" smtClean="0"/>
              <a:t>VALUE ENGINEERING (cost and risk reduction)</a:t>
            </a:r>
          </a:p>
          <a:p>
            <a:pPr marL="228600" indent="-228600"/>
            <a:r>
              <a:rPr lang="en-US" sz="2000" dirty="0" smtClean="0"/>
              <a:t>Super-ferric </a:t>
            </a:r>
            <a:r>
              <a:rPr lang="en-US" sz="2000" dirty="0" smtClean="0">
                <a:solidFill>
                  <a:srgbClr val="CC0000"/>
                </a:solidFill>
              </a:rPr>
              <a:t>Cable-in-Conduit </a:t>
            </a:r>
            <a:r>
              <a:rPr lang="en-US" sz="2000" dirty="0" smtClean="0"/>
              <a:t>magnets R&amp;D for the ion rings		1.5 M$</a:t>
            </a:r>
          </a:p>
          <a:p>
            <a:pPr marL="228600" indent="-228600"/>
            <a:r>
              <a:rPr lang="en-US" sz="2000" dirty="0" smtClean="0"/>
              <a:t>Optimization of of </a:t>
            </a:r>
            <a:r>
              <a:rPr lang="en-US" sz="2000" dirty="0" smtClean="0">
                <a:solidFill>
                  <a:srgbClr val="CC0000"/>
                </a:solidFill>
              </a:rPr>
              <a:t>PEP-II components </a:t>
            </a:r>
            <a:r>
              <a:rPr lang="en-US" sz="2000" dirty="0" smtClean="0"/>
              <a:t>(tubes, LLRF, vacuum)         </a:t>
            </a:r>
            <a:r>
              <a:rPr lang="en-US" sz="2000" dirty="0" smtClean="0"/>
              <a:t> 1.3 </a:t>
            </a:r>
            <a:r>
              <a:rPr lang="en-US" sz="2000" dirty="0" smtClean="0"/>
              <a:t>M$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 smtClean="0"/>
              <a:t>R&amp;D on </a:t>
            </a:r>
            <a:r>
              <a:rPr lang="en-US" sz="2000" dirty="0" smtClean="0">
                <a:solidFill>
                  <a:srgbClr val="CC0000"/>
                </a:solidFill>
              </a:rPr>
              <a:t>high-efficiency RF sources </a:t>
            </a:r>
            <a:r>
              <a:rPr lang="en-US" sz="2000" dirty="0" smtClean="0"/>
              <a:t>			</a:t>
            </a:r>
            <a:r>
              <a:rPr lang="en-US" sz="2000" dirty="0" smtClean="0"/>
              <a:t>				1 </a:t>
            </a:r>
            <a:r>
              <a:rPr lang="en-US" sz="2000" dirty="0" smtClean="0"/>
              <a:t>M$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 smtClean="0"/>
              <a:t>Optimization </a:t>
            </a:r>
            <a:r>
              <a:rPr lang="en-US" sz="2000" dirty="0" smtClean="0">
                <a:solidFill>
                  <a:srgbClr val="CC0000"/>
                </a:solidFill>
              </a:rPr>
              <a:t>of linac front end components </a:t>
            </a:r>
            <a:r>
              <a:rPr lang="en-US" sz="2000" dirty="0" smtClean="0"/>
              <a:t>for low duty factor	1 M$	</a:t>
            </a:r>
          </a:p>
          <a:p>
            <a:pPr marL="228600" lvl="1" indent="-228600">
              <a:buNone/>
            </a:pPr>
            <a:endParaRPr lang="en-US" sz="2000" dirty="0" smtClean="0"/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2000" dirty="0" smtClean="0"/>
              <a:t>Total 							</a:t>
            </a:r>
            <a:r>
              <a:rPr lang="en-US" sz="2000" dirty="0" smtClean="0"/>
              <a:t>								13.8 </a:t>
            </a:r>
            <a:r>
              <a:rPr lang="en-US" sz="2000" dirty="0" smtClean="0"/>
              <a:t>M$</a:t>
            </a:r>
          </a:p>
          <a:p>
            <a:pPr marL="228600" lvl="1" indent="-228600">
              <a:buFont typeface="Arial" pitchFamily="34" charset="0"/>
              <a:buChar char="•"/>
            </a:pPr>
            <a:endParaRPr lang="en-US" sz="1800" dirty="0" smtClean="0"/>
          </a:p>
          <a:p>
            <a:pPr marL="228600" lvl="1" indent="-22860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5434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JSA Science Council 9/18/2014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Screen Shot 2015-03-27 at 11.27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116"/>
            <a:ext cx="9144000" cy="2743704"/>
          </a:xfrm>
          <a:prstGeom prst="rect">
            <a:avLst/>
          </a:prstGeom>
        </p:spPr>
      </p:pic>
      <p:pic>
        <p:nvPicPr>
          <p:cNvPr id="7" name="Picture 6" descr="Screen Shot 2015-03-27 at 11.29.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95" y="3809999"/>
            <a:ext cx="4135120" cy="25450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6145"/>
            <a:ext cx="8229600" cy="4835245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0954" y="1520751"/>
            <a:ext cx="88817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MEIC </a:t>
            </a:r>
            <a:r>
              <a:rPr lang="en-US" sz="2400" b="1" dirty="0" smtClean="0"/>
              <a:t>baseline</a:t>
            </a:r>
            <a:r>
              <a:rPr lang="en-US" sz="2400" dirty="0" smtClean="0"/>
              <a:t> based on a ring-ring design is mature</a:t>
            </a:r>
          </a:p>
          <a:p>
            <a:r>
              <a:rPr lang="en-US" sz="2400" dirty="0" smtClean="0"/>
              <a:t>and can deliver luminosity from a  few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33</a:t>
            </a:r>
            <a:r>
              <a:rPr lang="en-US" sz="2400" dirty="0" smtClean="0"/>
              <a:t> to a few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34</a:t>
            </a:r>
            <a:endParaRPr lang="en-US" sz="2400" dirty="0" smtClean="0"/>
          </a:p>
          <a:p>
            <a:r>
              <a:rPr lang="en-US" sz="2400" dirty="0" smtClean="0"/>
              <a:t>and polarization over </a:t>
            </a:r>
            <a:r>
              <a:rPr lang="en-US" sz="2400" b="1" dirty="0" smtClean="0"/>
              <a:t>70% </a:t>
            </a:r>
            <a:r>
              <a:rPr lang="en-US" sz="2400" dirty="0" smtClean="0"/>
              <a:t>in the </a:t>
            </a:r>
            <a:r>
              <a:rPr lang="en-US" sz="24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√</a:t>
            </a:r>
            <a:r>
              <a:rPr lang="en-US" sz="2400" b="1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s</a:t>
            </a:r>
            <a:r>
              <a:rPr lang="en-US" sz="24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2400" dirty="0" smtClean="0"/>
              <a:t>15-65 GeV range with </a:t>
            </a:r>
            <a:r>
              <a:rPr lang="en-US" sz="2400" b="1" dirty="0" smtClean="0"/>
              <a:t>low </a:t>
            </a:r>
          </a:p>
          <a:p>
            <a:r>
              <a:rPr lang="en-US" sz="2400" b="1" dirty="0" smtClean="0"/>
              <a:t>technical risks.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MEIC baseline fulfills the requirements of the white paper.</a:t>
            </a:r>
          </a:p>
          <a:p>
            <a:endParaRPr lang="en-US" sz="2400" dirty="0" smtClean="0"/>
          </a:p>
          <a:p>
            <a:r>
              <a:rPr lang="en-US" sz="2400" dirty="0" smtClean="0"/>
              <a:t>We continue to optimize the present design for cost and performance.</a:t>
            </a:r>
          </a:p>
          <a:p>
            <a:endParaRPr lang="en-US" sz="2400" dirty="0" smtClean="0"/>
          </a:p>
          <a:p>
            <a:r>
              <a:rPr lang="en-US" sz="2400" dirty="0" smtClean="0"/>
              <a:t>The design is upgradeable in energy and luminosity.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00FF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Backup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81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RF </a:t>
            </a:r>
            <a:r>
              <a:rPr lang="en-US" sz="2000" dirty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power of the high energy electron beam </a:t>
            </a:r>
            <a:endParaRPr lang="en-US" sz="2000" dirty="0" smtClean="0">
              <a:solidFill>
                <a:srgbClr val="CC0000"/>
              </a:solidFill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Arial" pitchFamily="-106" charset="0"/>
                <a:ea typeface="ＭＳ Ｐゴシック" pitchFamily="-106" charset="-128"/>
              </a:rPr>
              <a:t>L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imit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average current, but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 allow a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higher 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bunch charge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Lower bunch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repetition rate can increase luminosity as long as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 the ion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space charge is OK</a:t>
            </a:r>
          </a:p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Space charge effect for</a:t>
            </a: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 the low </a:t>
            </a:r>
            <a:r>
              <a:rPr lang="en-US" sz="2000" dirty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energy proton beam  </a:t>
            </a:r>
            <a:endParaRPr lang="en-US" sz="2000" dirty="0" smtClean="0">
              <a:solidFill>
                <a:srgbClr val="CC0000"/>
              </a:solidFill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Limit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bunch charge, but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 allow higher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average current (higher bunch frequency)</a:t>
            </a:r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Increase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bunch length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 to store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more charge in a bunch (hour glass effect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Increase the bunch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repetition rate</a:t>
            </a:r>
          </a:p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Beam-beam effect </a:t>
            </a:r>
            <a:endParaRPr lang="en-US" sz="2000" dirty="0" smtClean="0">
              <a:solidFill>
                <a:srgbClr val="CC0000"/>
              </a:solidFill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L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imit </a:t>
            </a:r>
            <a:r>
              <a:rPr lang="en-US" dirty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bunch charge, but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 allow </a:t>
            </a:r>
            <a:r>
              <a:rPr lang="en-US" dirty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higher average current (bunch frequency</a:t>
            </a: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)</a:t>
            </a:r>
            <a:endParaRPr lang="en-US" b="1" i="1" dirty="0" smtClean="0">
              <a:latin typeface="Arial" pitchFamily="-106" charset="0"/>
              <a:ea typeface="ＭＳ Ｐゴシック" pitchFamily="-106" charset="-128"/>
              <a:sym typeface="Wingdings" pitchFamily="-106" charset="2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 smtClean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Electron 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-106" charset="0"/>
                <a:ea typeface="ＭＳ Ｐゴシック" pitchFamily="-106" charset="-128"/>
              </a:rPr>
              <a:t>emittance</a:t>
            </a:r>
            <a:endParaRPr lang="en-US" sz="1600" dirty="0" smtClean="0">
              <a:latin typeface="Arial" pitchFamily="-106" charset="0"/>
              <a:ea typeface="ＭＳ Ｐゴシック" pitchFamily="-106" charset="-128"/>
              <a:sym typeface="Wingdings" pitchFamily="-106" charset="2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Due to the large bending angle of PEP-II dipoles and PEP lattice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-106" charset="0"/>
                <a:ea typeface="ＭＳ Ｐゴシック" pitchFamily="-106" charset="-128"/>
                <a:sym typeface="Wingdings" pitchFamily="-106" charset="2"/>
              </a:rPr>
              <a:t>Emittance reduction with damping wiggler and/or TME lattice</a:t>
            </a:r>
            <a:endParaRPr lang="en-US" dirty="0" smtClean="0">
              <a:latin typeface="Arial" pitchFamily="-106" charset="0"/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-106" charset="2"/>
              <a:buChar char="è"/>
            </a:pPr>
            <a:endParaRPr lang="en-US" sz="2000" b="1" i="1" dirty="0"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Areas of Design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Optimization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EIC Cost Review - January 26-28,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Performance Enhancements: energy reach and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4" y="1052424"/>
            <a:ext cx="8358996" cy="5073740"/>
          </a:xfrm>
        </p:spPr>
        <p:txBody>
          <a:bodyPr>
            <a:normAutofit/>
          </a:bodyPr>
          <a:lstStyle/>
          <a:p>
            <a:pPr lvl="0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Raise the </a:t>
            </a:r>
            <a:r>
              <a:rPr lang="en-US" dirty="0" err="1" smtClean="0"/>
              <a:t>e</a:t>
            </a:r>
            <a:r>
              <a:rPr lang="en-US" dirty="0" smtClean="0"/>
              <a:t>-ring energy to </a:t>
            </a:r>
            <a:r>
              <a:rPr lang="en-US" b="1" dirty="0" smtClean="0"/>
              <a:t>12 GeV </a:t>
            </a:r>
            <a:r>
              <a:rPr lang="en-US" dirty="0" smtClean="0"/>
              <a:t>by adding </a:t>
            </a:r>
            <a:r>
              <a:rPr lang="en-US" b="1" dirty="0" smtClean="0">
                <a:solidFill>
                  <a:srgbClr val="CC0000"/>
                </a:solidFill>
              </a:rPr>
              <a:t>more RF </a:t>
            </a:r>
            <a:r>
              <a:rPr lang="en-US" dirty="0" smtClean="0"/>
              <a:t>to the </a:t>
            </a:r>
            <a:r>
              <a:rPr lang="en-US" dirty="0" err="1" smtClean="0"/>
              <a:t>e</a:t>
            </a:r>
            <a:r>
              <a:rPr lang="en-US" dirty="0" smtClean="0"/>
              <a:t>-ring</a:t>
            </a:r>
          </a:p>
          <a:p>
            <a:pPr lvl="0">
              <a:buClr>
                <a:srgbClr val="CC0000"/>
              </a:buClr>
              <a:buNone/>
            </a:pPr>
            <a:r>
              <a:rPr lang="en-US" dirty="0" smtClean="0"/>
              <a:t>	(all other </a:t>
            </a:r>
            <a:r>
              <a:rPr lang="en-US" dirty="0" err="1" smtClean="0"/>
              <a:t>e</a:t>
            </a:r>
            <a:r>
              <a:rPr lang="en-US" dirty="0" smtClean="0"/>
              <a:t>-ring components already consistent with 12 GeV)</a:t>
            </a:r>
          </a:p>
          <a:p>
            <a:pPr lvl="0">
              <a:buClr>
                <a:srgbClr val="CC0000"/>
              </a:buClr>
              <a:buFont typeface="Wingdings" charset="2"/>
              <a:buChar char="§"/>
            </a:pPr>
            <a:endParaRPr lang="en-US" dirty="0" smtClean="0"/>
          </a:p>
          <a:p>
            <a:pPr lvl="0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Raising the ion-ring energy to </a:t>
            </a:r>
            <a:r>
              <a:rPr lang="en-US" b="1" dirty="0" smtClean="0"/>
              <a:t>120 GeV </a:t>
            </a:r>
            <a:r>
              <a:rPr lang="en-US" dirty="0" smtClean="0"/>
              <a:t>(That requires an increase of the </a:t>
            </a:r>
            <a:r>
              <a:rPr lang="en-US" b="1" dirty="0" smtClean="0">
                <a:solidFill>
                  <a:srgbClr val="CC0000"/>
                </a:solidFill>
              </a:rPr>
              <a:t>super-ferric magnet </a:t>
            </a:r>
            <a:r>
              <a:rPr lang="en-US" dirty="0" smtClean="0"/>
              <a:t>field strength by 20%).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Raising the ion-ring energy to </a:t>
            </a:r>
            <a:r>
              <a:rPr lang="en-US" b="1" dirty="0" smtClean="0"/>
              <a:t>&gt;250 GeV </a:t>
            </a:r>
            <a:r>
              <a:rPr lang="en-US" dirty="0" smtClean="0"/>
              <a:t>(a </a:t>
            </a:r>
            <a:r>
              <a:rPr lang="en-US" b="1" dirty="0" smtClean="0"/>
              <a:t>5.5 T </a:t>
            </a:r>
            <a:r>
              <a:rPr lang="en-US" dirty="0" smtClean="0"/>
              <a:t>design for </a:t>
            </a:r>
            <a:r>
              <a:rPr lang="en-US" dirty="0" err="1" smtClean="0"/>
              <a:t>cos</a:t>
            </a:r>
            <a:r>
              <a:rPr lang="en-US" dirty="0" smtClean="0"/>
              <a:t>-theta RHIC-like magnets has been already considered and appears feasible, and we can capitalize on R&amp;D on high field superconducting magnets for the LHC upgrade and beyond). </a:t>
            </a:r>
          </a:p>
          <a:p>
            <a:pPr>
              <a:buClr>
                <a:srgbClr val="CC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Modifying the ion ring lattice to </a:t>
            </a:r>
            <a:r>
              <a:rPr lang="en-US" b="1" dirty="0" smtClean="0"/>
              <a:t>avoid transition crossing </a:t>
            </a:r>
            <a:r>
              <a:rPr lang="en-US" dirty="0" smtClean="0"/>
              <a:t>for all ion species through replacement of present FODO arcs with a newly developed </a:t>
            </a:r>
            <a:r>
              <a:rPr lang="en-US" b="1" dirty="0" smtClean="0">
                <a:solidFill>
                  <a:srgbClr val="CC0000"/>
                </a:solidFill>
              </a:rPr>
              <a:t>negative momentum compaction optics</a:t>
            </a:r>
            <a:r>
              <a:rPr lang="en-US" dirty="0" smtClean="0"/>
              <a:t>, which yields imaginary transition gamma for the ion ring.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enhancements: luminosity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248709"/>
              </p:ext>
            </p:extLst>
          </p:nvPr>
        </p:nvGraphicFramePr>
        <p:xfrm>
          <a:off x="457200" y="2628017"/>
          <a:ext cx="4095750" cy="224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664994"/>
                <a:gridCol w="954256"/>
              </a:tblGrid>
              <a:tr h="43815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Nor. Equilibrium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Emittance 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lang="en-US" sz="1200" b="0" baseline="-25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200" b="0" baseline="30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l-G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μ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381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accent5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GeV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81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81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Arc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FODO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(108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Symbol"/>
                        </a:rPr>
                        <a:t>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Symbol"/>
                        </a:rPr>
                        <a:t>pha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Symbol"/>
                        </a:rPr>
                        <a:t>. adv.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759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Arc (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FODO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+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old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spin rotators)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1026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Whole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ring 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(Arcs + IR)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1163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050220"/>
              </p:ext>
            </p:extLst>
          </p:nvPr>
        </p:nvGraphicFramePr>
        <p:xfrm>
          <a:off x="4591049" y="2628017"/>
          <a:ext cx="4095751" cy="270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223"/>
                <a:gridCol w="770272"/>
                <a:gridCol w="954256"/>
              </a:tblGrid>
              <a:tr h="420456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Nor. Equilibrium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Emittance 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lang="en-US" sz="1200" b="0" baseline="-25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200" b="0" baseline="300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l-GR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μ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381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accent5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GeV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81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381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TME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cell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Arc (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TME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+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35% less emittance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new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spin rotators)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378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037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Whole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ring (Arcs +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35% less emittance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IR)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lang="en-US" sz="1200" b="1" dirty="0">
                        <a:solidFill>
                          <a:srgbClr val="CC0000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467</a:t>
                      </a:r>
                      <a:endParaRPr lang="en-US" sz="1200" b="1" dirty="0">
                        <a:solidFill>
                          <a:srgbClr val="CC0000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37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Whole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ring (Arcs +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35% less emittance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IR +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DW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200" b="1" dirty="0">
                        <a:solidFill>
                          <a:srgbClr val="CC0000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440</a:t>
                      </a:r>
                      <a:endParaRPr lang="en-US" sz="1200" b="1" dirty="0">
                        <a:solidFill>
                          <a:srgbClr val="CC0000"/>
                        </a:solidFill>
                        <a:latin typeface="Arial"/>
                        <a:cs typeface="Arial"/>
                      </a:endParaRPr>
                    </a:p>
                  </a:txBody>
                  <a:tcPr marL="91432" marR="91432" marT="45714" marB="4571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7088" y="969171"/>
            <a:ext cx="8760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Reduce </a:t>
            </a:r>
            <a:r>
              <a:rPr lang="en-US" dirty="0" err="1" smtClean="0"/>
              <a:t>e</a:t>
            </a:r>
            <a:r>
              <a:rPr lang="en-US" dirty="0" smtClean="0"/>
              <a:t>- </a:t>
            </a:r>
            <a:r>
              <a:rPr lang="en-US" dirty="0" err="1" smtClean="0"/>
              <a:t>emittance</a:t>
            </a:r>
            <a:r>
              <a:rPr lang="en-US" dirty="0" smtClean="0"/>
              <a:t>:</a:t>
            </a:r>
          </a:p>
          <a:p>
            <a:pPr marL="344488" indent="-111125">
              <a:buFont typeface="Arial"/>
              <a:buChar char="•"/>
            </a:pPr>
            <a:r>
              <a:rPr lang="en-US" dirty="0" smtClean="0"/>
              <a:t> Reduce growth from spin rotators (new design, -35%)</a:t>
            </a:r>
          </a:p>
          <a:p>
            <a:pPr marL="344488" indent="-111125"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CC0000"/>
                </a:solidFill>
              </a:rPr>
              <a:t>TME lattice </a:t>
            </a:r>
            <a:r>
              <a:rPr lang="en-US" dirty="0" smtClean="0"/>
              <a:t>for the </a:t>
            </a:r>
            <a:r>
              <a:rPr lang="en-US" dirty="0" err="1" smtClean="0"/>
              <a:t>e</a:t>
            </a:r>
            <a:r>
              <a:rPr lang="en-US" dirty="0" smtClean="0"/>
              <a:t>-ring  (We have a lattice solution already and it requires swapping</a:t>
            </a:r>
          </a:p>
          <a:p>
            <a:pPr marL="344488" indent="-111125"/>
            <a:r>
              <a:rPr lang="en-US" dirty="0" smtClean="0"/>
              <a:t>                                                    a fraction of the PEP-II dipoles with new ones)</a:t>
            </a:r>
          </a:p>
          <a:p>
            <a:pPr marL="344488" indent="-111125">
              <a:buFont typeface="Arial"/>
              <a:buChar char="•"/>
            </a:pPr>
            <a:r>
              <a:rPr lang="en-US" dirty="0" smtClean="0"/>
              <a:t> Add a damping wiggler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425131"/>
            <a:ext cx="844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Reduce the ion </a:t>
            </a:r>
            <a:r>
              <a:rPr lang="en-US" dirty="0" err="1" smtClean="0"/>
              <a:t>emittance</a:t>
            </a:r>
            <a:r>
              <a:rPr lang="en-US" dirty="0" smtClean="0"/>
              <a:t> by ~factor 3 by adding a circulator cooler to the ERL cooler</a:t>
            </a:r>
          </a:p>
          <a:p>
            <a:pPr marL="233363" indent="-233363">
              <a:buClr>
                <a:srgbClr val="CC0000"/>
              </a:buClr>
              <a:buFont typeface="Wingdings" charset="2"/>
              <a:buChar char="§"/>
            </a:pPr>
            <a:r>
              <a:rPr lang="en-US" dirty="0" smtClean="0"/>
              <a:t>Double the repetition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enhanced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-2" y="835027"/>
          <a:ext cx="9144002" cy="4340614"/>
        </p:xfrm>
        <a:graphic>
          <a:graphicData uri="http://schemas.openxmlformats.org/drawingml/2006/table">
            <a:tbl>
              <a:tblPr/>
              <a:tblGrid>
                <a:gridCol w="2485802"/>
                <a:gridCol w="607882"/>
                <a:gridCol w="1106500"/>
                <a:gridCol w="803984"/>
                <a:gridCol w="1095084"/>
                <a:gridCol w="902240"/>
                <a:gridCol w="1053790"/>
                <a:gridCol w="1088720"/>
              </a:tblGrid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21.9 (low)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44.7 (medium)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63.3 (high)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Collision frequency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952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952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626">
                <a:tc>
                  <a:txBody>
                    <a:bodyPr/>
                    <a:lstStyle/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Particles per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6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Beam current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Polarization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&gt;70%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Bunch length, 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2.75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Norm. </a:t>
                      </a: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emitt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vert./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horz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μ</a:t>
                      </a: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0.45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0.45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30/30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0.35/0.07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40/20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0.35/0.07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440/220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4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Horizontal and vertical </a:t>
                      </a:r>
                      <a:r>
                        <a:rPr lang="en-US" sz="16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β*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1/1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3.7/3.7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7.5/1.5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Vert. beam-beam </a:t>
                      </a: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Laslett tune-shift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0.061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0.055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Detector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space, up/down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 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7/3.6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3.2 /3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Hour-glass (HG)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reduction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0.65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Lumi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./IP,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w/HG,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6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</a:t>
                      </a:r>
                      <a:r>
                        <a:rPr lang="en-US" sz="16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</a:t>
                      </a: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6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6.7</a:t>
                      </a:r>
                      <a:endParaRPr lang="en-US" sz="16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32.6</a:t>
                      </a:r>
                      <a:endParaRPr lang="en-US" sz="16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C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solidFill>
                          <a:srgbClr val="CC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27855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About a factor 7 better than the baseline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This is for the full acceptance detector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Design </a:t>
            </a:r>
            <a:r>
              <a:rPr lang="en-US" sz="2800" dirty="0" smtClean="0">
                <a:solidFill>
                  <a:srgbClr val="0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Strategy: </a:t>
            </a:r>
            <a:r>
              <a:rPr lang="en-US" sz="2800" dirty="0">
                <a:solidFill>
                  <a:srgbClr val="0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High Luminosity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838200"/>
          </a:xfrm>
        </p:spPr>
        <p:txBody>
          <a:bodyPr/>
          <a:lstStyle/>
          <a:p>
            <a:pPr marL="227013" indent="-227013">
              <a:spcBef>
                <a:spcPts val="400"/>
              </a:spcBef>
            </a:pPr>
            <a:r>
              <a:rPr lang="en-US" sz="20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 MEIC design concept for high luminosity is based on </a:t>
            </a:r>
            <a:r>
              <a:rPr lang="en-US" sz="2000" i="1">
                <a:solidFill>
                  <a:srgbClr val="CC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high bunch repetition rate CW colliding beams</a:t>
            </a:r>
            <a:endParaRPr lang="en-US" sz="2000">
              <a:solidFill>
                <a:srgbClr val="CC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1646238"/>
            <a:ext cx="4310063" cy="4373562"/>
            <a:chOff x="207315" y="1920241"/>
            <a:chExt cx="3106281" cy="3391340"/>
          </a:xfrm>
        </p:grpSpPr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533401" y="1920241"/>
              <a:ext cx="2200077" cy="236803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117475" indent="-233363" algn="ctr" eaLnBrk="1" hangingPunct="1">
                <a:spcAft>
                  <a:spcPts val="600"/>
                </a:spcAft>
                <a:tabLst>
                  <a:tab pos="461963" algn="l"/>
                </a:tabLst>
              </a:pPr>
              <a:endParaRPr lang="en-US" sz="1600" b="1"/>
            </a:p>
          </p:txBody>
        </p:sp>
        <p:sp>
          <p:nvSpPr>
            <p:cNvPr id="18443" name="Oval 13"/>
            <p:cNvSpPr>
              <a:spLocks/>
            </p:cNvSpPr>
            <p:nvPr/>
          </p:nvSpPr>
          <p:spPr bwMode="auto">
            <a:xfrm>
              <a:off x="207315" y="3459218"/>
              <a:ext cx="1713397" cy="184054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117475" indent="-233363" eaLnBrk="1" hangingPunct="1">
                <a:spcBef>
                  <a:spcPts val="400"/>
                </a:spcBef>
                <a:tabLst>
                  <a:tab pos="461963" algn="l"/>
                </a:tabLst>
              </a:pPr>
              <a:endParaRPr lang="en-US" sz="1600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444" name="Oval 15"/>
            <p:cNvSpPr>
              <a:spLocks/>
            </p:cNvSpPr>
            <p:nvPr/>
          </p:nvSpPr>
          <p:spPr bwMode="auto">
            <a:xfrm>
              <a:off x="1599707" y="3468809"/>
              <a:ext cx="1713889" cy="184277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117475" indent="-233363" eaLnBrk="1" hangingPunct="1">
                <a:spcBef>
                  <a:spcPts val="400"/>
                </a:spcBef>
                <a:tabLst>
                  <a:tab pos="461963" algn="l"/>
                </a:tabLst>
              </a:pPr>
              <a:endParaRPr lang="en-US" sz="1600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  <a:p>
              <a:pPr marL="117475" indent="-233363" algn="ctr">
                <a:spcBef>
                  <a:spcPts val="400"/>
                </a:spcBef>
                <a:tabLst>
                  <a:tab pos="461963" algn="l"/>
                </a:tabLst>
              </a:pPr>
              <a:endParaRPr lang="en-US" sz="2000" b="1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445" name="Rectangle 9"/>
            <p:cNvSpPr>
              <a:spLocks noChangeArrowheads="1"/>
            </p:cNvSpPr>
            <p:nvPr/>
          </p:nvSpPr>
          <p:spPr bwMode="auto">
            <a:xfrm>
              <a:off x="838200" y="2258556"/>
              <a:ext cx="1981200" cy="1145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17475" indent="-117475" eaLnBrk="1" hangingPunct="1">
                <a:tabLst>
                  <a:tab pos="111125" algn="l"/>
                </a:tabLst>
              </a:pPr>
              <a:r>
                <a:rPr lang="en-US" b="1" i="1" dirty="0">
                  <a:solidFill>
                    <a:srgbClr val="CC0000"/>
                  </a:solidFill>
                  <a:latin typeface="Arial" pitchFamily="-109" charset="0"/>
                  <a:ea typeface="Arial" pitchFamily="-109" charset="0"/>
                  <a:cs typeface="Arial" pitchFamily="-109" charset="0"/>
                </a:rPr>
                <a:t>Beam Design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High repetition rate</a:t>
              </a:r>
            </a:p>
            <a:p>
              <a:pPr marL="117475" indent="-117475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Low bunch charge 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Short bunch length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Small emittance</a:t>
              </a:r>
              <a:endParaRPr lang="en-US" sz="1800" b="1" dirty="0"/>
            </a:p>
          </p:txBody>
        </p:sp>
        <p:sp>
          <p:nvSpPr>
            <p:cNvPr id="18446" name="Rectangle 12"/>
            <p:cNvSpPr>
              <a:spLocks noChangeArrowheads="1"/>
            </p:cNvSpPr>
            <p:nvPr/>
          </p:nvSpPr>
          <p:spPr bwMode="auto">
            <a:xfrm>
              <a:off x="317149" y="3832520"/>
              <a:ext cx="1372914" cy="74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17475" indent="-117475" eaLnBrk="1" hangingPunct="1">
                <a:spcAft>
                  <a:spcPts val="300"/>
                </a:spcAft>
                <a:tabLst>
                  <a:tab pos="111125" algn="l"/>
                </a:tabLst>
              </a:pPr>
              <a:r>
                <a:rPr lang="en-US" b="1" i="1" dirty="0">
                  <a:solidFill>
                    <a:srgbClr val="CC0000"/>
                  </a:solidFill>
                  <a:latin typeface="Arial" pitchFamily="-109" charset="0"/>
                  <a:ea typeface="Arial" pitchFamily="-109" charset="0"/>
                  <a:cs typeface="Arial" pitchFamily="-109" charset="0"/>
                </a:rPr>
                <a:t>IR Design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Small </a:t>
              </a:r>
              <a:r>
                <a:rPr lang="el-GR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β</a:t>
              </a: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*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Crab crossing</a:t>
              </a:r>
              <a:endParaRPr lang="en-US" sz="1800" b="1" dirty="0"/>
            </a:p>
          </p:txBody>
        </p:sp>
        <p:sp>
          <p:nvSpPr>
            <p:cNvPr id="18447" name="Rectangle 29"/>
            <p:cNvSpPr>
              <a:spLocks noChangeArrowheads="1"/>
            </p:cNvSpPr>
            <p:nvPr/>
          </p:nvSpPr>
          <p:spPr bwMode="auto">
            <a:xfrm>
              <a:off x="1799927" y="3855569"/>
              <a:ext cx="1356067" cy="1175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17475" indent="-117475" eaLnBrk="1" hangingPunct="1">
                <a:spcAft>
                  <a:spcPts val="300"/>
                </a:spcAft>
                <a:tabLst>
                  <a:tab pos="111125" algn="l"/>
                </a:tabLst>
              </a:pPr>
              <a:r>
                <a:rPr lang="en-US" b="1" i="1" dirty="0">
                  <a:solidFill>
                    <a:srgbClr val="CC0000"/>
                  </a:solidFill>
                  <a:latin typeface="Arial" pitchFamily="-109" charset="0"/>
                  <a:ea typeface="Arial" pitchFamily="-109" charset="0"/>
                  <a:cs typeface="Arial" pitchFamily="-109" charset="0"/>
                </a:rPr>
                <a:t>Damping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Synchrotron radiation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8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Electron cooling</a:t>
              </a:r>
            </a:p>
          </p:txBody>
        </p:sp>
      </p:grpSp>
      <p:sp>
        <p:nvSpPr>
          <p:cNvPr id="18438" name="TextBox 14"/>
          <p:cNvSpPr txBox="1">
            <a:spLocks noChangeArrowheads="1"/>
          </p:cNvSpPr>
          <p:nvPr/>
        </p:nvSpPr>
        <p:spPr bwMode="auto">
          <a:xfrm>
            <a:off x="4724400" y="2667000"/>
            <a:ext cx="4191000" cy="1631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“</a:t>
            </a:r>
            <a:r>
              <a:rPr lang="en-US" sz="18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Traditional” hadrons colliders</a:t>
            </a:r>
          </a:p>
          <a:p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    Small number of bunches</a:t>
            </a:r>
          </a:p>
          <a:p>
            <a:pPr>
              <a:buFont typeface="Wingdings" pitchFamily="-109" charset="2"/>
              <a:buChar char="è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 Small collision frequency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f</a:t>
            </a:r>
          </a:p>
          <a:p>
            <a:pPr>
              <a:buFont typeface="Wingdings" pitchFamily="-109" charset="2"/>
              <a:buChar char="è"/>
            </a:pPr>
            <a:r>
              <a:rPr lang="en-US" sz="1600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Large bunch charge n</a:t>
            </a:r>
            <a:r>
              <a:rPr lang="en-US" sz="1600" baseline="-25000" dirty="0">
                <a:latin typeface="Arial" pitchFamily="-109" charset="0"/>
                <a:ea typeface="Arial" pitchFamily="-109" charset="0"/>
                <a:cs typeface="Arial" pitchFamily="-109" charset="0"/>
              </a:rPr>
              <a:t>1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and n</a:t>
            </a:r>
            <a:r>
              <a:rPr lang="en-US" sz="1600" baseline="-25000" dirty="0">
                <a:latin typeface="Arial" pitchFamily="-109" charset="0"/>
                <a:ea typeface="Arial" pitchFamily="-109" charset="0"/>
                <a:cs typeface="Arial" pitchFamily="-109" charset="0"/>
              </a:rPr>
              <a:t>2</a:t>
            </a:r>
          </a:p>
          <a:p>
            <a:pPr>
              <a:buFont typeface="Wingdings" pitchFamily="-109" charset="2"/>
              <a:buChar char="è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Long bunch length</a:t>
            </a:r>
          </a:p>
          <a:p>
            <a:pPr>
              <a:buFont typeface="Wingdings" pitchFamily="-109" charset="2"/>
              <a:buChar char="è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Large beta-star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724400" y="1828800"/>
          <a:ext cx="3581400" cy="838200"/>
        </p:xfrm>
        <a:graphic>
          <a:graphicData uri="http://schemas.openxmlformats.org/presentationml/2006/ole">
            <p:oleObj spid="_x0000_s94210" name="Equation" r:id="rId4" imgW="1022819" imgH="1022819" progId="Equation.3">
              <p:embed/>
            </p:oleObj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505200" y="1447800"/>
            <a:ext cx="5486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BE0E3"/>
            </a:solidFill>
            <a:miter lim="800000"/>
            <a:headEnd/>
            <a:tailEnd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ts val="200"/>
              </a:spcBef>
              <a:defRPr/>
            </a:pP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  <a:sym typeface="Wingdings" pitchFamily="-106" charset="2"/>
              </a:rPr>
              <a:t>KEK-B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>already reached above</a:t>
            </a:r>
            <a:r>
              <a:rPr lang="en-US" sz="1800" dirty="0">
                <a:solidFill>
                  <a:srgbClr val="00206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2x10</a:t>
            </a:r>
            <a:r>
              <a:rPr lang="en-US" sz="1800" baseline="30000" dirty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34</a:t>
            </a:r>
            <a:r>
              <a:rPr lang="en-US" sz="1800" dirty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>/cm</a:t>
            </a:r>
            <a:r>
              <a:rPr lang="en-US" sz="1800" baseline="30000" dirty="0">
                <a:latin typeface="Arial" pitchFamily="-106" charset="0"/>
                <a:ea typeface="Arial" pitchFamily="-106" charset="0"/>
                <a:cs typeface="Arial" pitchFamily="-106" charset="0"/>
              </a:rPr>
              <a:t>2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>/s</a:t>
            </a:r>
          </a:p>
        </p:txBody>
      </p:sp>
      <p:sp>
        <p:nvSpPr>
          <p:cNvPr id="18440" name="TextBox 18"/>
          <p:cNvSpPr txBox="1">
            <a:spLocks noChangeArrowheads="1"/>
          </p:cNvSpPr>
          <p:nvPr/>
        </p:nvSpPr>
        <p:spPr bwMode="auto">
          <a:xfrm>
            <a:off x="4724400" y="4419600"/>
            <a:ext cx="41910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Linac</a:t>
            </a:r>
            <a:r>
              <a:rPr lang="en-US" sz="18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-Ring colliders</a:t>
            </a:r>
          </a:p>
          <a:p>
            <a:pPr marL="117475" indent="-117475">
              <a:buFont typeface="Arial" pitchFamily="-109" charset="0"/>
              <a:buChar char="•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Large beam-beam parameter for the 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   electron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beam</a:t>
            </a:r>
          </a:p>
          <a:p>
            <a:pPr marL="117475" indent="-117475">
              <a:buFont typeface="Arial" pitchFamily="-109" charset="0"/>
              <a:buChar char="•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Need to maintain high polarized electron current </a:t>
            </a:r>
          </a:p>
          <a:p>
            <a:pPr marL="117475" indent="-117475">
              <a:buFont typeface="Arial" pitchFamily="-109" charset="0"/>
              <a:buChar char="•"/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  <a:sym typeface="Wingdings" pitchFamily="-109" charset="2"/>
              </a:rPr>
              <a:t>High energy/current ERL  </a:t>
            </a:r>
            <a:endParaRPr lang="en-US" sz="160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938" y="0"/>
            <a:ext cx="9144000" cy="762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Design </a:t>
            </a:r>
            <a:r>
              <a:rPr lang="en-US" sz="3200" dirty="0" smtClean="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strategy</a:t>
            </a:r>
            <a:r>
              <a:rPr lang="en-US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High Polarization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486400"/>
          </a:xfrm>
        </p:spPr>
        <p:txBody>
          <a:bodyPr/>
          <a:lstStyle/>
          <a:p>
            <a:pPr marL="228600" indent="-228600">
              <a:spcBef>
                <a:spcPts val="300"/>
              </a:spcBef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	All </a:t>
            </a:r>
            <a:r>
              <a:rPr lang="en-US" sz="2400" dirty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rings</a:t>
            </a: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are </a:t>
            </a:r>
            <a:r>
              <a:rPr lang="en-US" sz="2400" dirty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figure-8</a:t>
            </a: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  <a:sym typeface="Wingdings"/>
              </a:rPr>
              <a:t></a:t>
            </a: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  <a:sym typeface="Wingdings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critical </a:t>
            </a:r>
            <a:r>
              <a:rPr lang="en-US" sz="2400" dirty="0">
                <a:solidFill>
                  <a:srgbClr val="CC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advantages for both ion and electron beam</a:t>
            </a:r>
            <a:endParaRPr lang="en-US" dirty="0" smtClean="0">
              <a:solidFill>
                <a:srgbClr val="00B050"/>
              </a:solidFill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endParaRPr lang="en-US" sz="1600" dirty="0" smtClean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precessions in the left &amp; right parts of the ring are </a:t>
            </a:r>
            <a:r>
              <a:rPr lang="en-US" sz="1600" u="sng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exactly </a:t>
            </a:r>
            <a:r>
              <a:rPr lang="en-US" sz="1600" u="sng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cancelled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Net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precession (</a:t>
            </a:r>
            <a:r>
              <a:rPr lang="en-US" sz="1600" b="1" i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tune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) is zero, thus </a:t>
            </a:r>
            <a:r>
              <a:rPr lang="en-US" sz="1600" u="sng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energy </a:t>
            </a:r>
            <a:r>
              <a:rPr lang="en-US" sz="1600" u="sng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independent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is </a:t>
            </a:r>
            <a:r>
              <a:rPr lang="en-US" sz="1600" u="sng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easily controlled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and stabilized by small solenoids or other compact spin rotators</a:t>
            </a:r>
          </a:p>
          <a:p>
            <a:pPr marL="509588" lvl="1" indent="-220663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 1: </a:t>
            </a:r>
            <a:r>
              <a:rPr lang="en-US" sz="1600" b="1" dirty="0">
                <a:solidFill>
                  <a:srgbClr val="CC3333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Ion spin preservation during acceleration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Ensures spin preservation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Avoids energy-dependent spin sensitivity for all species of ions</a:t>
            </a:r>
          </a:p>
          <a:p>
            <a:pPr marL="509588" lvl="1" indent="-220663">
              <a:spcBef>
                <a:spcPct val="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Allows a high polarization for all light ion beams</a:t>
            </a:r>
          </a:p>
          <a:p>
            <a:pPr marL="509588" lvl="1" indent="-220663">
              <a:spcBef>
                <a:spcPts val="1200"/>
              </a:spcBef>
              <a:buFontTx/>
              <a:buNone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 2: </a:t>
            </a:r>
            <a:r>
              <a:rPr lang="en-US" sz="1600" b="1" dirty="0">
                <a:solidFill>
                  <a:srgbClr val="CC3333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Ease of spin manipulation </a:t>
            </a:r>
          </a:p>
          <a:p>
            <a:pPr marL="512763" lvl="2" indent="-227013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Delivers desired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polarization at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the collision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points</a:t>
            </a:r>
          </a:p>
          <a:p>
            <a:pPr marL="509588" lvl="1" indent="-220663">
              <a:spcBef>
                <a:spcPts val="1200"/>
              </a:spcBef>
              <a:buFontTx/>
              <a:buNone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 3: </a:t>
            </a:r>
            <a:r>
              <a:rPr lang="en-US" sz="1600" b="1" dirty="0">
                <a:solidFill>
                  <a:srgbClr val="CC3333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The only practical way to accommodate polarized deuterons</a:t>
            </a:r>
          </a:p>
          <a:p>
            <a:pPr marL="509588" lvl="1" indent="-220663">
              <a:spcBef>
                <a:spcPts val="200"/>
              </a:spcBef>
              <a:spcAft>
                <a:spcPts val="1200"/>
              </a:spcAft>
              <a:buFontTx/>
              <a:buNone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				(given the ultra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small </a:t>
            </a:r>
            <a:r>
              <a:rPr lang="en-US" sz="1600" i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g-2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)</a:t>
            </a:r>
          </a:p>
          <a:p>
            <a:pPr marL="509588" lvl="1" indent="-220663">
              <a:spcBef>
                <a:spcPts val="200"/>
              </a:spcBef>
              <a:buFontTx/>
              <a:buNone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Advantage 4: </a:t>
            </a:r>
            <a:r>
              <a:rPr lang="en-US" sz="1600" b="1" dirty="0">
                <a:solidFill>
                  <a:srgbClr val="CC3333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Strong reduction of quantum depolarization 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thanks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to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the energy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independent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spin tune. </a:t>
            </a:r>
            <a:endParaRPr lang="en-US" sz="1600" dirty="0">
              <a:solidFill>
                <a:srgbClr val="00B050"/>
              </a:solidFill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77" y="1023499"/>
            <a:ext cx="8457942" cy="48352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MEIC </a:t>
            </a:r>
            <a:r>
              <a:rPr lang="en-US" b="1" dirty="0" smtClean="0"/>
              <a:t>goals</a:t>
            </a:r>
            <a:r>
              <a:rPr lang="en-US" dirty="0" smtClean="0"/>
              <a:t>, </a:t>
            </a:r>
            <a:r>
              <a:rPr lang="en-US" b="1" dirty="0" smtClean="0"/>
              <a:t>strategy </a:t>
            </a:r>
            <a:r>
              <a:rPr lang="en-US" dirty="0" smtClean="0"/>
              <a:t>and </a:t>
            </a:r>
            <a:r>
              <a:rPr lang="en-US" b="1" dirty="0" smtClean="0"/>
              <a:t>basic design choices </a:t>
            </a:r>
            <a:r>
              <a:rPr lang="en-US" dirty="0" smtClean="0"/>
              <a:t>(figure-8, B-factory beam structure for high luminosity for </a:t>
            </a:r>
            <a:r>
              <a:rPr lang="en-US" dirty="0" err="1" smtClean="0"/>
              <a:t>e</a:t>
            </a:r>
            <a:r>
              <a:rPr lang="en-US" dirty="0" smtClean="0"/>
              <a:t>- and ion rings) have </a:t>
            </a:r>
            <a:r>
              <a:rPr lang="en-US" b="1" dirty="0" smtClean="0">
                <a:solidFill>
                  <a:srgbClr val="CC0000"/>
                </a:solidFill>
              </a:rPr>
              <a:t>NOT </a:t>
            </a:r>
            <a:r>
              <a:rPr lang="en-US" dirty="0" smtClean="0"/>
              <a:t>changed since 2006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goal of  </a:t>
            </a:r>
            <a:r>
              <a:rPr lang="en-US" dirty="0" smtClean="0">
                <a:solidFill>
                  <a:srgbClr val="CC0000"/>
                </a:solidFill>
              </a:rPr>
              <a:t>cost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0000"/>
                </a:solidFill>
              </a:rPr>
              <a:t>performance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C0000"/>
                </a:solidFill>
              </a:rPr>
              <a:t>upgrade </a:t>
            </a:r>
            <a:r>
              <a:rPr lang="en-US" dirty="0" smtClean="0"/>
              <a:t>optimization led us to the following implementation: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	A circumference of ~</a:t>
            </a:r>
            <a:r>
              <a:rPr lang="en-US" b="1" dirty="0" smtClean="0"/>
              <a:t>2.2 km </a:t>
            </a:r>
            <a:r>
              <a:rPr lang="en-US" dirty="0" smtClean="0"/>
              <a:t>will allow:</a:t>
            </a:r>
          </a:p>
          <a:p>
            <a:pPr marL="569913" indent="-225425">
              <a:buClr>
                <a:schemeClr val="tx1"/>
              </a:buClr>
            </a:pPr>
            <a:r>
              <a:rPr lang="en-US" dirty="0" smtClean="0">
                <a:solidFill>
                  <a:srgbClr val="CC0000"/>
                </a:solidFill>
              </a:rPr>
              <a:t>Re-use of the PEP-II machine </a:t>
            </a:r>
            <a:r>
              <a:rPr lang="en-US" dirty="0" smtClean="0"/>
              <a:t>for the electron ring and e- transfer lines</a:t>
            </a:r>
          </a:p>
          <a:p>
            <a:pPr marL="569913" indent="-225425">
              <a:buClr>
                <a:schemeClr val="tx1"/>
              </a:buClr>
            </a:pPr>
            <a:r>
              <a:rPr lang="en-US" dirty="0" smtClean="0">
                <a:solidFill>
                  <a:srgbClr val="CC0000"/>
                </a:solidFill>
              </a:rPr>
              <a:t>Use of super-ferric magnets </a:t>
            </a:r>
            <a:r>
              <a:rPr lang="en-US" dirty="0" smtClean="0"/>
              <a:t>for the ion ring instead of cos-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super-conducting magnets</a:t>
            </a:r>
            <a:endParaRPr lang="en-US" sz="2000" dirty="0" smtClean="0"/>
          </a:p>
          <a:p>
            <a:pPr>
              <a:buAutoNum type="arabicPeriod" startAt="2"/>
            </a:pPr>
            <a:endParaRPr lang="en-US" dirty="0" smtClean="0"/>
          </a:p>
          <a:p>
            <a:pPr>
              <a:buAutoNum type="arabicPeriod" startAt="2"/>
            </a:pPr>
            <a:r>
              <a:rPr lang="en-US" dirty="0" smtClean="0"/>
              <a:t>Only </a:t>
            </a:r>
            <a:r>
              <a:rPr lang="en-US" dirty="0" smtClean="0">
                <a:solidFill>
                  <a:srgbClr val="CC0000"/>
                </a:solidFill>
              </a:rPr>
              <a:t>one booster </a:t>
            </a:r>
            <a:r>
              <a:rPr lang="en-US" dirty="0" smtClean="0"/>
              <a:t>needed, accelerating from 285 MeV to 8 GeV</a:t>
            </a:r>
          </a:p>
          <a:p>
            <a:pPr>
              <a:buNone/>
            </a:pPr>
            <a:endParaRPr lang="en-US" sz="16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12-13 at 16.03.2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309" r="-6309"/>
          <a:stretch>
            <a:fillRect/>
          </a:stretch>
        </p:blipFill>
        <p:spPr>
          <a:xfrm>
            <a:off x="3295483" y="958381"/>
            <a:ext cx="6225669" cy="35115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Layout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88032" y="2505867"/>
            <a:ext cx="24489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 rot="19179518">
            <a:off x="6097487" y="1846586"/>
            <a:ext cx="1905978" cy="2032016"/>
            <a:chOff x="3729138" y="2658040"/>
            <a:chExt cx="1905978" cy="2032016"/>
          </a:xfrm>
        </p:grpSpPr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 rot="2998941">
              <a:off x="4983414" y="4038353"/>
              <a:ext cx="995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FF0000"/>
                  </a:solidFill>
                </a:rPr>
                <a:t>Ion Source</a:t>
              </a:r>
            </a:p>
          </p:txBody>
        </p:sp>
        <p:sp>
          <p:nvSpPr>
            <p:cNvPr id="16" name="TextBox 41"/>
            <p:cNvSpPr txBox="1">
              <a:spLocks noChangeArrowheads="1"/>
            </p:cNvSpPr>
            <p:nvPr/>
          </p:nvSpPr>
          <p:spPr bwMode="auto">
            <a:xfrm rot="2420482">
              <a:off x="3729138" y="2767557"/>
              <a:ext cx="8636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en-US" sz="1400" b="1" dirty="0">
                  <a:solidFill>
                    <a:srgbClr val="FF0000"/>
                  </a:solidFill>
                </a:rPr>
                <a:t>Booster</a:t>
              </a: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 rot="2959711">
              <a:off x="4718666" y="3499160"/>
              <a:ext cx="6138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400" b="1" dirty="0" err="1" smtClean="0">
                  <a:solidFill>
                    <a:srgbClr val="FF0000"/>
                  </a:solidFill>
                </a:rPr>
                <a:t>Linac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204705" y="3020667"/>
              <a:ext cx="533203" cy="513978"/>
              <a:chOff x="4204705" y="3020667"/>
              <a:chExt cx="533203" cy="513978"/>
            </a:xfrm>
          </p:grpSpPr>
          <p:sp>
            <p:nvSpPr>
              <p:cNvPr id="27" name="Arc 12"/>
              <p:cNvSpPr>
                <a:spLocks/>
              </p:cNvSpPr>
              <p:nvPr/>
            </p:nvSpPr>
            <p:spPr bwMode="auto">
              <a:xfrm rot="17723535">
                <a:off x="4524390" y="3021461"/>
                <a:ext cx="214312" cy="212724"/>
              </a:xfrm>
              <a:custGeom>
                <a:avLst/>
                <a:gdLst>
                  <a:gd name="T0" fmla="*/ 82401 w 212726"/>
                  <a:gd name="T1" fmla="*/ 2877 h 212727"/>
                  <a:gd name="T2" fmla="*/ 107156 w 212726"/>
                  <a:gd name="T3" fmla="*/ 106363 h 212727"/>
                  <a:gd name="T4" fmla="*/ 1687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  <a:lnTo>
                      <a:pt x="106363" y="106364"/>
                    </a:lnTo>
                    <a:lnTo>
                      <a:pt x="81791" y="2877"/>
                    </a:lnTo>
                    <a:close/>
                  </a:path>
                  <a:path w="212726" h="212727" fill="none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Arc 13"/>
              <p:cNvSpPr>
                <a:spLocks/>
              </p:cNvSpPr>
              <p:nvPr/>
            </p:nvSpPr>
            <p:spPr bwMode="auto">
              <a:xfrm rot="17723535" flipH="1" flipV="1">
                <a:off x="4205498" y="3322714"/>
                <a:ext cx="211138" cy="212724"/>
              </a:xfrm>
              <a:custGeom>
                <a:avLst/>
                <a:gdLst>
                  <a:gd name="T0" fmla="*/ 82821 w 212726"/>
                  <a:gd name="T1" fmla="*/ 2499 h 212727"/>
                  <a:gd name="T2" fmla="*/ 105569 w 212726"/>
                  <a:gd name="T3" fmla="*/ 106363 h 212727"/>
                  <a:gd name="T4" fmla="*/ 1662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  <a:lnTo>
                      <a:pt x="106363" y="106364"/>
                    </a:lnTo>
                    <a:lnTo>
                      <a:pt x="83444" y="2499"/>
                    </a:lnTo>
                    <a:close/>
                  </a:path>
                  <a:path w="212726" h="212727" fill="none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15"/>
              <p:cNvCxnSpPr>
                <a:cxnSpLocks noChangeShapeType="1"/>
              </p:cNvCxnSpPr>
              <p:nvPr/>
            </p:nvCxnSpPr>
            <p:spPr bwMode="auto">
              <a:xfrm rot="17723535" flipH="1">
                <a:off x="4273662" y="3257275"/>
                <a:ext cx="390525" cy="52387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" name="Straight Connector 17"/>
              <p:cNvCxnSpPr>
                <a:cxnSpLocks noChangeShapeType="1"/>
                <a:endCxn id="27" idx="2"/>
              </p:cNvCxnSpPr>
              <p:nvPr/>
            </p:nvCxnSpPr>
            <p:spPr bwMode="auto">
              <a:xfrm rot="17723535">
                <a:off x="4348324" y="3138552"/>
                <a:ext cx="235951" cy="282719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16478584">
              <a:off x="4655985" y="3105384"/>
              <a:ext cx="886659" cy="841624"/>
              <a:chOff x="2816838" y="2616062"/>
              <a:chExt cx="886438" cy="840723"/>
            </a:xfrm>
          </p:grpSpPr>
          <p:sp>
            <p:nvSpPr>
              <p:cNvPr id="24" name="Rectangle 99"/>
              <p:cNvSpPr>
                <a:spLocks noChangeArrowheads="1"/>
              </p:cNvSpPr>
              <p:nvPr/>
            </p:nvSpPr>
            <p:spPr bwMode="auto">
              <a:xfrm rot="18959870">
                <a:off x="2816838" y="3347364"/>
                <a:ext cx="201562" cy="109421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Rectangle 100"/>
              <p:cNvSpPr>
                <a:spLocks noChangeArrowheads="1"/>
              </p:cNvSpPr>
              <p:nvPr/>
            </p:nvSpPr>
            <p:spPr bwMode="auto">
              <a:xfrm rot="18889389">
                <a:off x="3019716" y="3020235"/>
                <a:ext cx="456713" cy="10950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6" name="Straight Connector 54"/>
              <p:cNvCxnSpPr>
                <a:cxnSpLocks noChangeShapeType="1"/>
              </p:cNvCxnSpPr>
              <p:nvPr/>
            </p:nvCxnSpPr>
            <p:spPr bwMode="auto">
              <a:xfrm flipH="1">
                <a:off x="3398476" y="2616062"/>
                <a:ext cx="304800" cy="30480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2" name="Arc 12"/>
            <p:cNvSpPr>
              <a:spLocks/>
            </p:cNvSpPr>
            <p:nvPr/>
          </p:nvSpPr>
          <p:spPr bwMode="auto">
            <a:xfrm rot="11827163">
              <a:off x="3729253" y="2658040"/>
              <a:ext cx="1157140" cy="595586"/>
            </a:xfrm>
            <a:custGeom>
              <a:avLst/>
              <a:gdLst>
                <a:gd name="T0" fmla="*/ 82401 w 212726"/>
                <a:gd name="T1" fmla="*/ 2877 h 212727"/>
                <a:gd name="T2" fmla="*/ 107156 w 212726"/>
                <a:gd name="T3" fmla="*/ 106363 h 212727"/>
                <a:gd name="T4" fmla="*/ 16876 w 212726"/>
                <a:gd name="T5" fmla="*/ 163657 h 212727"/>
                <a:gd name="T6" fmla="*/ 11796480 60000 65536"/>
                <a:gd name="T7" fmla="*/ 11796480 60000 65536"/>
                <a:gd name="T8" fmla="*/ 17694720 60000 65536"/>
                <a:gd name="T9" fmla="*/ 16751 w 212726"/>
                <a:gd name="T10" fmla="*/ 0 h 212727"/>
                <a:gd name="T11" fmla="*/ 212726 w 212726"/>
                <a:gd name="T12" fmla="*/ 212727 h 212727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5" fmla="*/ 0 w 195976"/>
                <a:gd name="connsiteY5" fmla="*/ 163659 h 212729"/>
                <a:gd name="connsiteX6" fmla="*/ 89613 w 195976"/>
                <a:gd name="connsiteY6" fmla="*/ 106365 h 212729"/>
                <a:gd name="connsiteX7" fmla="*/ 65041 w 195976"/>
                <a:gd name="connsiteY7" fmla="*/ 2878 h 212729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24572 w 130935"/>
                <a:gd name="connsiteY1" fmla="*/ 0 h 212729"/>
                <a:gd name="connsiteX2" fmla="*/ 130935 w 130935"/>
                <a:gd name="connsiteY2" fmla="*/ 106365 h 212729"/>
                <a:gd name="connsiteX3" fmla="*/ 24572 w 130935"/>
                <a:gd name="connsiteY3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24572 w 130935"/>
                <a:gd name="connsiteY0" fmla="*/ 0 h 212729"/>
                <a:gd name="connsiteX1" fmla="*/ 130935 w 130935"/>
                <a:gd name="connsiteY1" fmla="*/ 106365 h 212729"/>
                <a:gd name="connsiteX2" fmla="*/ 24572 w 130935"/>
                <a:gd name="connsiteY2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0935"/>
                <a:gd name="connsiteY0" fmla="*/ 106365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1066"/>
                <a:gd name="connsiteY0" fmla="*/ 103487 h 209851"/>
                <a:gd name="connsiteX1" fmla="*/ 0 w 131066"/>
                <a:gd name="connsiteY1" fmla="*/ 0 h 209851"/>
                <a:gd name="connsiteX2" fmla="*/ 130935 w 131066"/>
                <a:gd name="connsiteY2" fmla="*/ 103487 h 209851"/>
                <a:gd name="connsiteX3" fmla="*/ 24572 w 131066"/>
                <a:gd name="connsiteY3" fmla="*/ 209851 h 209851"/>
                <a:gd name="connsiteX4" fmla="*/ 24572 w 131066"/>
                <a:gd name="connsiteY4" fmla="*/ 103487 h 209851"/>
                <a:gd name="connsiteX0" fmla="*/ 130935 w 131066"/>
                <a:gd name="connsiteY0" fmla="*/ 103487 h 209851"/>
                <a:gd name="connsiteX1" fmla="*/ 24572 w 131066"/>
                <a:gd name="connsiteY1" fmla="*/ 209851 h 209851"/>
                <a:gd name="connsiteX0" fmla="*/ 7045 w 113539"/>
                <a:gd name="connsiteY0" fmla="*/ 0 h 106364"/>
                <a:gd name="connsiteX1" fmla="*/ 113408 w 113539"/>
                <a:gd name="connsiteY1" fmla="*/ 0 h 106364"/>
                <a:gd name="connsiteX2" fmla="*/ 7045 w 113539"/>
                <a:gd name="connsiteY2" fmla="*/ 106364 h 106364"/>
                <a:gd name="connsiteX3" fmla="*/ 7045 w 113539"/>
                <a:gd name="connsiteY3" fmla="*/ 0 h 106364"/>
                <a:gd name="connsiteX0" fmla="*/ 113408 w 113539"/>
                <a:gd name="connsiteY0" fmla="*/ 0 h 106364"/>
                <a:gd name="connsiteX1" fmla="*/ 7045 w 113539"/>
                <a:gd name="connsiteY1" fmla="*/ 106364 h 106364"/>
                <a:gd name="connsiteX0" fmla="*/ 7045 w 114609"/>
                <a:gd name="connsiteY0" fmla="*/ 19102 h 125466"/>
                <a:gd name="connsiteX1" fmla="*/ 113408 w 114609"/>
                <a:gd name="connsiteY1" fmla="*/ 19102 h 125466"/>
                <a:gd name="connsiteX2" fmla="*/ 7045 w 114609"/>
                <a:gd name="connsiteY2" fmla="*/ 125466 h 125466"/>
                <a:gd name="connsiteX3" fmla="*/ 7045 w 114609"/>
                <a:gd name="connsiteY3" fmla="*/ 19102 h 125466"/>
                <a:gd name="connsiteX0" fmla="*/ 113408 w 114609"/>
                <a:gd name="connsiteY0" fmla="*/ 19102 h 125466"/>
                <a:gd name="connsiteX1" fmla="*/ 7045 w 114609"/>
                <a:gd name="connsiteY1" fmla="*/ 125466 h 125466"/>
                <a:gd name="connsiteX0" fmla="*/ 7045 w 116947"/>
                <a:gd name="connsiteY0" fmla="*/ 14579 h 120943"/>
                <a:gd name="connsiteX1" fmla="*/ 113408 w 116947"/>
                <a:gd name="connsiteY1" fmla="*/ 14579 h 120943"/>
                <a:gd name="connsiteX2" fmla="*/ 7045 w 116947"/>
                <a:gd name="connsiteY2" fmla="*/ 120943 h 120943"/>
                <a:gd name="connsiteX3" fmla="*/ 7045 w 116947"/>
                <a:gd name="connsiteY3" fmla="*/ 14579 h 120943"/>
                <a:gd name="connsiteX0" fmla="*/ 113408 w 116947"/>
                <a:gd name="connsiteY0" fmla="*/ 14579 h 120943"/>
                <a:gd name="connsiteX1" fmla="*/ 7045 w 116947"/>
                <a:gd name="connsiteY1" fmla="*/ 120943 h 120943"/>
                <a:gd name="connsiteX0" fmla="*/ 7045 w 113631"/>
                <a:gd name="connsiteY0" fmla="*/ 43231 h 149595"/>
                <a:gd name="connsiteX1" fmla="*/ 113408 w 113631"/>
                <a:gd name="connsiteY1" fmla="*/ 43231 h 149595"/>
                <a:gd name="connsiteX2" fmla="*/ 7045 w 113631"/>
                <a:gd name="connsiteY2" fmla="*/ 149595 h 149595"/>
                <a:gd name="connsiteX3" fmla="*/ 7045 w 113631"/>
                <a:gd name="connsiteY3" fmla="*/ 43231 h 149595"/>
                <a:gd name="connsiteX0" fmla="*/ 113408 w 113631"/>
                <a:gd name="connsiteY0" fmla="*/ 43231 h 149595"/>
                <a:gd name="connsiteX1" fmla="*/ 7045 w 113631"/>
                <a:gd name="connsiteY1" fmla="*/ 149595 h 149595"/>
                <a:gd name="connsiteX0" fmla="*/ 71034 w 111065"/>
                <a:gd name="connsiteY0" fmla="*/ 0 h 183367"/>
                <a:gd name="connsiteX1" fmla="*/ 106676 w 111065"/>
                <a:gd name="connsiteY1" fmla="*/ 75780 h 183367"/>
                <a:gd name="connsiteX2" fmla="*/ 313 w 111065"/>
                <a:gd name="connsiteY2" fmla="*/ 182144 h 183367"/>
                <a:gd name="connsiteX3" fmla="*/ 71034 w 111065"/>
                <a:gd name="connsiteY3" fmla="*/ 0 h 183367"/>
                <a:gd name="connsiteX0" fmla="*/ 106676 w 111065"/>
                <a:gd name="connsiteY0" fmla="*/ 75780 h 183367"/>
                <a:gd name="connsiteX1" fmla="*/ 313 w 111065"/>
                <a:gd name="connsiteY1" fmla="*/ 182144 h 183367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2" fmla="*/ 95920 w 106675"/>
                <a:gd name="connsiteY2" fmla="*/ 0 h 151526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2" fmla="*/ 95920 w 106675"/>
                <a:gd name="connsiteY2" fmla="*/ 11844 h 163370"/>
                <a:gd name="connsiteX3" fmla="*/ 96067 w 106675"/>
                <a:gd name="connsiteY3" fmla="*/ 9455 h 163370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2" fmla="*/ 95920 w 115515"/>
                <a:gd name="connsiteY2" fmla="*/ 8569 h 160095"/>
                <a:gd name="connsiteX3" fmla="*/ 115515 w 115515"/>
                <a:gd name="connsiteY3" fmla="*/ 22015 h 160095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2" fmla="*/ 95920 w 108078"/>
                <a:gd name="connsiteY2" fmla="*/ 5726 h 157252"/>
                <a:gd name="connsiteX3" fmla="*/ 107559 w 108078"/>
                <a:gd name="connsiteY3" fmla="*/ 47448 h 157252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0" fmla="*/ 176201 w 177604"/>
                <a:gd name="connsiteY0" fmla="*/ 49665 h 157252"/>
                <a:gd name="connsiteX1" fmla="*/ 69838 w 177604"/>
                <a:gd name="connsiteY1" fmla="*/ 156029 h 157252"/>
                <a:gd name="connsiteX2" fmla="*/ 165446 w 177604"/>
                <a:gd name="connsiteY2" fmla="*/ 5726 h 157252"/>
                <a:gd name="connsiteX3" fmla="*/ 177085 w 177604"/>
                <a:gd name="connsiteY3" fmla="*/ 47448 h 157252"/>
                <a:gd name="connsiteX0" fmla="*/ 176201 w 177604"/>
                <a:gd name="connsiteY0" fmla="*/ 49665 h 157252"/>
                <a:gd name="connsiteX1" fmla="*/ 0 w 177604"/>
                <a:gd name="connsiteY1" fmla="*/ 137932 h 157252"/>
                <a:gd name="connsiteX0" fmla="*/ 176201 w 177604"/>
                <a:gd name="connsiteY0" fmla="*/ 49665 h 195515"/>
                <a:gd name="connsiteX1" fmla="*/ 69838 w 177604"/>
                <a:gd name="connsiteY1" fmla="*/ 156029 h 195515"/>
                <a:gd name="connsiteX2" fmla="*/ 165446 w 177604"/>
                <a:gd name="connsiteY2" fmla="*/ 5726 h 195515"/>
                <a:gd name="connsiteX3" fmla="*/ 177085 w 177604"/>
                <a:gd name="connsiteY3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206339"/>
                <a:gd name="connsiteY0" fmla="*/ 49665 h 195515"/>
                <a:gd name="connsiteX1" fmla="*/ 69838 w 206339"/>
                <a:gd name="connsiteY1" fmla="*/ 156029 h 195515"/>
                <a:gd name="connsiteX2" fmla="*/ 165446 w 206339"/>
                <a:gd name="connsiteY2" fmla="*/ 5726 h 195515"/>
                <a:gd name="connsiteX3" fmla="*/ 177085 w 206339"/>
                <a:gd name="connsiteY3" fmla="*/ 47448 h 195515"/>
                <a:gd name="connsiteX0" fmla="*/ 176201 w 206339"/>
                <a:gd name="connsiteY0" fmla="*/ 49665 h 195515"/>
                <a:gd name="connsiteX1" fmla="*/ 0 w 206339"/>
                <a:gd name="connsiteY1" fmla="*/ 137932 h 195515"/>
                <a:gd name="connsiteX0" fmla="*/ 176201 w 177604"/>
                <a:gd name="connsiteY0" fmla="*/ 49665 h 195515"/>
                <a:gd name="connsiteX1" fmla="*/ 165446 w 177604"/>
                <a:gd name="connsiteY1" fmla="*/ 5726 h 195515"/>
                <a:gd name="connsiteX2" fmla="*/ 177085 w 177604"/>
                <a:gd name="connsiteY2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2" fmla="*/ 176201 w 177085"/>
                <a:gd name="connsiteY2" fmla="*/ 2217 h 148067"/>
                <a:gd name="connsiteX0" fmla="*/ 176201 w 201088"/>
                <a:gd name="connsiteY0" fmla="*/ 2217 h 148067"/>
                <a:gd name="connsiteX1" fmla="*/ 177085 w 201088"/>
                <a:gd name="connsiteY1" fmla="*/ 0 h 148067"/>
                <a:gd name="connsiteX0" fmla="*/ 176201 w 201088"/>
                <a:gd name="connsiteY0" fmla="*/ 2217 h 148067"/>
                <a:gd name="connsiteX1" fmla="*/ 0 w 201088"/>
                <a:gd name="connsiteY1" fmla="*/ 90484 h 148067"/>
                <a:gd name="connsiteX2" fmla="*/ 201088 w 201088"/>
                <a:gd name="connsiteY2" fmla="*/ 34058 h 148067"/>
                <a:gd name="connsiteX0" fmla="*/ 228826 w 229710"/>
                <a:gd name="connsiteY0" fmla="*/ 2217 h 90489"/>
                <a:gd name="connsiteX1" fmla="*/ 229710 w 229710"/>
                <a:gd name="connsiteY1" fmla="*/ 0 h 90489"/>
                <a:gd name="connsiteX0" fmla="*/ 228826 w 229710"/>
                <a:gd name="connsiteY0" fmla="*/ 2217 h 90489"/>
                <a:gd name="connsiteX1" fmla="*/ 52625 w 229710"/>
                <a:gd name="connsiteY1" fmla="*/ 90484 h 90489"/>
                <a:gd name="connsiteX2" fmla="*/ 0 w 229710"/>
                <a:gd name="connsiteY2" fmla="*/ 6913 h 90489"/>
                <a:gd name="connsiteX0" fmla="*/ 228826 w 229710"/>
                <a:gd name="connsiteY0" fmla="*/ 2217 h 139122"/>
                <a:gd name="connsiteX1" fmla="*/ 229710 w 229710"/>
                <a:gd name="connsiteY1" fmla="*/ 0 h 139122"/>
                <a:gd name="connsiteX0" fmla="*/ 228826 w 229710"/>
                <a:gd name="connsiteY0" fmla="*/ 2217 h 139122"/>
                <a:gd name="connsiteX1" fmla="*/ 115390 w 229710"/>
                <a:gd name="connsiteY1" fmla="*/ 139119 h 139122"/>
                <a:gd name="connsiteX2" fmla="*/ 0 w 229710"/>
                <a:gd name="connsiteY2" fmla="*/ 6913 h 139122"/>
                <a:gd name="connsiteX0" fmla="*/ 228826 w 229710"/>
                <a:gd name="connsiteY0" fmla="*/ 2217 h 139120"/>
                <a:gd name="connsiteX1" fmla="*/ 229710 w 229710"/>
                <a:gd name="connsiteY1" fmla="*/ 0 h 139120"/>
                <a:gd name="connsiteX0" fmla="*/ 228826 w 229710"/>
                <a:gd name="connsiteY0" fmla="*/ 2217 h 139120"/>
                <a:gd name="connsiteX1" fmla="*/ 115390 w 229710"/>
                <a:gd name="connsiteY1" fmla="*/ 139119 h 139120"/>
                <a:gd name="connsiteX2" fmla="*/ 0 w 229710"/>
                <a:gd name="connsiteY2" fmla="*/ 6913 h 139120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40255"/>
                <a:gd name="connsiteX1" fmla="*/ 227058 w 227058"/>
                <a:gd name="connsiteY1" fmla="*/ 0 h 140255"/>
                <a:gd name="connsiteX0" fmla="*/ 226174 w 227058"/>
                <a:gd name="connsiteY0" fmla="*/ 2217 h 140255"/>
                <a:gd name="connsiteX1" fmla="*/ 111854 w 227058"/>
                <a:gd name="connsiteY1" fmla="*/ 140250 h 140255"/>
                <a:gd name="connsiteX2" fmla="*/ 0 w 227058"/>
                <a:gd name="connsiteY2" fmla="*/ 8044 h 140255"/>
                <a:gd name="connsiteX0" fmla="*/ 226174 w 227058"/>
                <a:gd name="connsiteY0" fmla="*/ 2217 h 150364"/>
                <a:gd name="connsiteX1" fmla="*/ 227058 w 227058"/>
                <a:gd name="connsiteY1" fmla="*/ 0 h 150364"/>
                <a:gd name="connsiteX0" fmla="*/ 226174 w 227058"/>
                <a:gd name="connsiteY0" fmla="*/ 2217 h 150364"/>
                <a:gd name="connsiteX1" fmla="*/ 111854 w 227058"/>
                <a:gd name="connsiteY1" fmla="*/ 140250 h 150364"/>
                <a:gd name="connsiteX2" fmla="*/ 0 w 227058"/>
                <a:gd name="connsiteY2" fmla="*/ 8044 h 150364"/>
                <a:gd name="connsiteX0" fmla="*/ 226174 w 227058"/>
                <a:gd name="connsiteY0" fmla="*/ 2217 h 140265"/>
                <a:gd name="connsiteX1" fmla="*/ 227058 w 227058"/>
                <a:gd name="connsiteY1" fmla="*/ 0 h 140265"/>
                <a:gd name="connsiteX0" fmla="*/ 226174 w 227058"/>
                <a:gd name="connsiteY0" fmla="*/ 2217 h 140265"/>
                <a:gd name="connsiteX1" fmla="*/ 111854 w 227058"/>
                <a:gd name="connsiteY1" fmla="*/ 140250 h 140265"/>
                <a:gd name="connsiteX2" fmla="*/ 0 w 227058"/>
                <a:gd name="connsiteY2" fmla="*/ 8044 h 140265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01421 w 221754"/>
                <a:gd name="connsiteY0" fmla="*/ 20187 h 169090"/>
                <a:gd name="connsiteX1" fmla="*/ 202305 w 221754"/>
                <a:gd name="connsiteY1" fmla="*/ 17970 h 169090"/>
                <a:gd name="connsiteX0" fmla="*/ 221754 w 221754"/>
                <a:gd name="connsiteY0" fmla="*/ 109540 h 169090"/>
                <a:gd name="connsiteX1" fmla="*/ 87101 w 221754"/>
                <a:gd name="connsiteY1" fmla="*/ 158220 h 169090"/>
                <a:gd name="connsiteX2" fmla="*/ 0 w 221754"/>
                <a:gd name="connsiteY2" fmla="*/ 0 h 169090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65954 w 286287"/>
                <a:gd name="connsiteY0" fmla="*/ 2217 h 153616"/>
                <a:gd name="connsiteX1" fmla="*/ 266838 w 286287"/>
                <a:gd name="connsiteY1" fmla="*/ 0 h 153616"/>
                <a:gd name="connsiteX0" fmla="*/ 286287 w 286287"/>
                <a:gd name="connsiteY0" fmla="*/ 91570 h 153616"/>
                <a:gd name="connsiteX1" fmla="*/ 151634 w 286287"/>
                <a:gd name="connsiteY1" fmla="*/ 140250 h 153616"/>
                <a:gd name="connsiteX2" fmla="*/ 0 w 286287"/>
                <a:gd name="connsiteY2" fmla="*/ 99659 h 153616"/>
                <a:gd name="connsiteX0" fmla="*/ 257114 w 277447"/>
                <a:gd name="connsiteY0" fmla="*/ 2217 h 183356"/>
                <a:gd name="connsiteX1" fmla="*/ 257998 w 277447"/>
                <a:gd name="connsiteY1" fmla="*/ 0 h 183356"/>
                <a:gd name="connsiteX0" fmla="*/ 277447 w 277447"/>
                <a:gd name="connsiteY0" fmla="*/ 91570 h 183356"/>
                <a:gd name="connsiteX1" fmla="*/ 142794 w 277447"/>
                <a:gd name="connsiteY1" fmla="*/ 140250 h 183356"/>
                <a:gd name="connsiteX2" fmla="*/ 0 w 277447"/>
                <a:gd name="connsiteY2" fmla="*/ 183356 h 183356"/>
                <a:gd name="connsiteX0" fmla="*/ 257114 w 277447"/>
                <a:gd name="connsiteY0" fmla="*/ 2217 h 236425"/>
                <a:gd name="connsiteX1" fmla="*/ 257998 w 277447"/>
                <a:gd name="connsiteY1" fmla="*/ 0 h 236425"/>
                <a:gd name="connsiteX0" fmla="*/ 277447 w 277447"/>
                <a:gd name="connsiteY0" fmla="*/ 91570 h 236425"/>
                <a:gd name="connsiteX1" fmla="*/ 163126 w 277447"/>
                <a:gd name="connsiteY1" fmla="*/ 234127 h 236425"/>
                <a:gd name="connsiteX2" fmla="*/ 0 w 277447"/>
                <a:gd name="connsiteY2" fmla="*/ 183356 h 236425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9277"/>
                <a:gd name="connsiteX1" fmla="*/ 257998 w 257998"/>
                <a:gd name="connsiteY1" fmla="*/ 0 h 239277"/>
                <a:gd name="connsiteX0" fmla="*/ 223522 w 257998"/>
                <a:gd name="connsiteY0" fmla="*/ 45197 h 239277"/>
                <a:gd name="connsiteX1" fmla="*/ 163126 w 257998"/>
                <a:gd name="connsiteY1" fmla="*/ 234127 h 239277"/>
                <a:gd name="connsiteX2" fmla="*/ 0 w 257998"/>
                <a:gd name="connsiteY2" fmla="*/ 183356 h 239277"/>
                <a:gd name="connsiteX0" fmla="*/ 221753 w 222637"/>
                <a:gd name="connsiteY0" fmla="*/ 2217 h 241679"/>
                <a:gd name="connsiteX1" fmla="*/ 222637 w 222637"/>
                <a:gd name="connsiteY1" fmla="*/ 0 h 241679"/>
                <a:gd name="connsiteX0" fmla="*/ 188161 w 222637"/>
                <a:gd name="connsiteY0" fmla="*/ 45197 h 241679"/>
                <a:gd name="connsiteX1" fmla="*/ 127765 w 222637"/>
                <a:gd name="connsiteY1" fmla="*/ 234127 h 241679"/>
                <a:gd name="connsiteX2" fmla="*/ 0 w 222637"/>
                <a:gd name="connsiteY2" fmla="*/ 207108 h 241679"/>
                <a:gd name="connsiteX0" fmla="*/ 221753 w 222637"/>
                <a:gd name="connsiteY0" fmla="*/ 2217 h 229838"/>
                <a:gd name="connsiteX1" fmla="*/ 222637 w 222637"/>
                <a:gd name="connsiteY1" fmla="*/ 0 h 229838"/>
                <a:gd name="connsiteX0" fmla="*/ 188161 w 222637"/>
                <a:gd name="connsiteY0" fmla="*/ 45197 h 229838"/>
                <a:gd name="connsiteX1" fmla="*/ 143677 w 222637"/>
                <a:gd name="connsiteY1" fmla="*/ 220555 h 229838"/>
                <a:gd name="connsiteX2" fmla="*/ 0 w 222637"/>
                <a:gd name="connsiteY2" fmla="*/ 207108 h 229838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90433"/>
                <a:gd name="connsiteY0" fmla="*/ 2217 h 226894"/>
                <a:gd name="connsiteX1" fmla="*/ 185508 w 190433"/>
                <a:gd name="connsiteY1" fmla="*/ 0 h 226894"/>
                <a:gd name="connsiteX0" fmla="*/ 151032 w 190433"/>
                <a:gd name="connsiteY0" fmla="*/ 45197 h 226894"/>
                <a:gd name="connsiteX1" fmla="*/ 106548 w 190433"/>
                <a:gd name="connsiteY1" fmla="*/ 220555 h 226894"/>
                <a:gd name="connsiteX2" fmla="*/ 0 w 190433"/>
                <a:gd name="connsiteY2" fmla="*/ 191273 h 226894"/>
                <a:gd name="connsiteX0" fmla="*/ 184624 w 201611"/>
                <a:gd name="connsiteY0" fmla="*/ 2217 h 194122"/>
                <a:gd name="connsiteX1" fmla="*/ 185508 w 201611"/>
                <a:gd name="connsiteY1" fmla="*/ 0 h 194122"/>
                <a:gd name="connsiteX0" fmla="*/ 151032 w 201611"/>
                <a:gd name="connsiteY0" fmla="*/ 45197 h 194122"/>
                <a:gd name="connsiteX1" fmla="*/ 150749 w 201611"/>
                <a:gd name="connsiteY1" fmla="*/ 178707 h 194122"/>
                <a:gd name="connsiteX2" fmla="*/ 0 w 201611"/>
                <a:gd name="connsiteY2" fmla="*/ 191273 h 194122"/>
                <a:gd name="connsiteX0" fmla="*/ 184624 w 210376"/>
                <a:gd name="connsiteY0" fmla="*/ 2217 h 234649"/>
                <a:gd name="connsiteX1" fmla="*/ 185508 w 210376"/>
                <a:gd name="connsiteY1" fmla="*/ 0 h 234649"/>
                <a:gd name="connsiteX0" fmla="*/ 151032 w 210376"/>
                <a:gd name="connsiteY0" fmla="*/ 45197 h 234649"/>
                <a:gd name="connsiteX1" fmla="*/ 150749 w 210376"/>
                <a:gd name="connsiteY1" fmla="*/ 178707 h 234649"/>
                <a:gd name="connsiteX2" fmla="*/ 0 w 210376"/>
                <a:gd name="connsiteY2" fmla="*/ 191273 h 234649"/>
                <a:gd name="connsiteX0" fmla="*/ 184624 w 219726"/>
                <a:gd name="connsiteY0" fmla="*/ 2217 h 221817"/>
                <a:gd name="connsiteX1" fmla="*/ 185508 w 219726"/>
                <a:gd name="connsiteY1" fmla="*/ 0 h 221817"/>
                <a:gd name="connsiteX0" fmla="*/ 151032 w 219726"/>
                <a:gd name="connsiteY0" fmla="*/ 45197 h 221817"/>
                <a:gd name="connsiteX1" fmla="*/ 150749 w 219726"/>
                <a:gd name="connsiteY1" fmla="*/ 178707 h 221817"/>
                <a:gd name="connsiteX2" fmla="*/ 0 w 219726"/>
                <a:gd name="connsiteY2" fmla="*/ 191273 h 221817"/>
                <a:gd name="connsiteX0" fmla="*/ 33875 w 68977"/>
                <a:gd name="connsiteY0" fmla="*/ 2217 h 221817"/>
                <a:gd name="connsiteX1" fmla="*/ 34759 w 68977"/>
                <a:gd name="connsiteY1" fmla="*/ 0 h 221817"/>
                <a:gd name="connsiteX0" fmla="*/ 283 w 68977"/>
                <a:gd name="connsiteY0" fmla="*/ 45197 h 221817"/>
                <a:gd name="connsiteX1" fmla="*/ 0 w 68977"/>
                <a:gd name="connsiteY1" fmla="*/ 178707 h 221817"/>
                <a:gd name="connsiteX0" fmla="*/ 33875 w 93237"/>
                <a:gd name="connsiteY0" fmla="*/ 2217 h 178707"/>
                <a:gd name="connsiteX1" fmla="*/ 34759 w 93237"/>
                <a:gd name="connsiteY1" fmla="*/ 0 h 178707"/>
                <a:gd name="connsiteX0" fmla="*/ 283 w 93237"/>
                <a:gd name="connsiteY0" fmla="*/ 45197 h 178707"/>
                <a:gd name="connsiteX1" fmla="*/ 0 w 93237"/>
                <a:gd name="connsiteY1" fmla="*/ 178707 h 178707"/>
                <a:gd name="connsiteX0" fmla="*/ 33875 w 93897"/>
                <a:gd name="connsiteY0" fmla="*/ 2217 h 178707"/>
                <a:gd name="connsiteX1" fmla="*/ 34759 w 93897"/>
                <a:gd name="connsiteY1" fmla="*/ 0 h 178707"/>
                <a:gd name="connsiteX0" fmla="*/ 283 w 93897"/>
                <a:gd name="connsiteY0" fmla="*/ 45197 h 178707"/>
                <a:gd name="connsiteX1" fmla="*/ 0 w 93897"/>
                <a:gd name="connsiteY1" fmla="*/ 178707 h 178707"/>
                <a:gd name="connsiteX0" fmla="*/ 136234 w 144370"/>
                <a:gd name="connsiteY0" fmla="*/ 2217 h 178707"/>
                <a:gd name="connsiteX1" fmla="*/ 137118 w 144370"/>
                <a:gd name="connsiteY1" fmla="*/ 0 h 178707"/>
                <a:gd name="connsiteX0" fmla="*/ 102642 w 144370"/>
                <a:gd name="connsiteY0" fmla="*/ 45197 h 178707"/>
                <a:gd name="connsiteX1" fmla="*/ 1862 w 144370"/>
                <a:gd name="connsiteY1" fmla="*/ 145903 h 178707"/>
                <a:gd name="connsiteX2" fmla="*/ 102359 w 144370"/>
                <a:gd name="connsiteY2" fmla="*/ 178707 h 178707"/>
                <a:gd name="connsiteX0" fmla="*/ 33875 w 109306"/>
                <a:gd name="connsiteY0" fmla="*/ 2217 h 178707"/>
                <a:gd name="connsiteX1" fmla="*/ 34759 w 109306"/>
                <a:gd name="connsiteY1" fmla="*/ 0 h 178707"/>
                <a:gd name="connsiteX0" fmla="*/ 283 w 109306"/>
                <a:gd name="connsiteY0" fmla="*/ 45197 h 178707"/>
                <a:gd name="connsiteX1" fmla="*/ 90451 w 109306"/>
                <a:gd name="connsiteY1" fmla="*/ 57682 h 178707"/>
                <a:gd name="connsiteX2" fmla="*/ 0 w 109306"/>
                <a:gd name="connsiteY2" fmla="*/ 178707 h 178707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68963 w 134199"/>
                <a:gd name="connsiteY0" fmla="*/ 2217 h 187003"/>
                <a:gd name="connsiteX1" fmla="*/ 69847 w 134199"/>
                <a:gd name="connsiteY1" fmla="*/ 0 h 187003"/>
                <a:gd name="connsiteX0" fmla="*/ 35371 w 134199"/>
                <a:gd name="connsiteY0" fmla="*/ 45197 h 187003"/>
                <a:gd name="connsiteX1" fmla="*/ 2661 w 134199"/>
                <a:gd name="connsiteY1" fmla="*/ 110841 h 187003"/>
                <a:gd name="connsiteX2" fmla="*/ 125539 w 134199"/>
                <a:gd name="connsiteY2" fmla="*/ 57682 h 187003"/>
                <a:gd name="connsiteX3" fmla="*/ 35088 w 134199"/>
                <a:gd name="connsiteY3" fmla="*/ 178707 h 187003"/>
                <a:gd name="connsiteX0" fmla="*/ 68569 w 133805"/>
                <a:gd name="connsiteY0" fmla="*/ 2217 h 187003"/>
                <a:gd name="connsiteX1" fmla="*/ 69453 w 133805"/>
                <a:gd name="connsiteY1" fmla="*/ 0 h 187003"/>
                <a:gd name="connsiteX0" fmla="*/ 34977 w 133805"/>
                <a:gd name="connsiteY0" fmla="*/ 45197 h 187003"/>
                <a:gd name="connsiteX1" fmla="*/ 2267 w 133805"/>
                <a:gd name="connsiteY1" fmla="*/ 110841 h 187003"/>
                <a:gd name="connsiteX2" fmla="*/ 125145 w 133805"/>
                <a:gd name="connsiteY2" fmla="*/ 57682 h 187003"/>
                <a:gd name="connsiteX3" fmla="*/ 34694 w 133805"/>
                <a:gd name="connsiteY3" fmla="*/ 178707 h 187003"/>
                <a:gd name="connsiteX0" fmla="*/ 142420 w 207656"/>
                <a:gd name="connsiteY0" fmla="*/ 2217 h 187003"/>
                <a:gd name="connsiteX1" fmla="*/ 143304 w 207656"/>
                <a:gd name="connsiteY1" fmla="*/ 0 h 187003"/>
                <a:gd name="connsiteX0" fmla="*/ 108828 w 207656"/>
                <a:gd name="connsiteY0" fmla="*/ 45197 h 187003"/>
                <a:gd name="connsiteX1" fmla="*/ 76118 w 207656"/>
                <a:gd name="connsiteY1" fmla="*/ 110841 h 187003"/>
                <a:gd name="connsiteX2" fmla="*/ 198996 w 207656"/>
                <a:gd name="connsiteY2" fmla="*/ 57682 h 187003"/>
                <a:gd name="connsiteX3" fmla="*/ 108545 w 207656"/>
                <a:gd name="connsiteY3" fmla="*/ 178707 h 187003"/>
                <a:gd name="connsiteX0" fmla="*/ 138405 w 139289"/>
                <a:gd name="connsiteY0" fmla="*/ 2217 h 178707"/>
                <a:gd name="connsiteX1" fmla="*/ 139289 w 139289"/>
                <a:gd name="connsiteY1" fmla="*/ 0 h 178707"/>
                <a:gd name="connsiteX0" fmla="*/ 104813 w 139289"/>
                <a:gd name="connsiteY0" fmla="*/ 45197 h 178707"/>
                <a:gd name="connsiteX1" fmla="*/ 72103 w 139289"/>
                <a:gd name="connsiteY1" fmla="*/ 110841 h 178707"/>
                <a:gd name="connsiteX2" fmla="*/ 104530 w 139289"/>
                <a:gd name="connsiteY2" fmla="*/ 178707 h 178707"/>
                <a:gd name="connsiteX0" fmla="*/ 163398 w 164282"/>
                <a:gd name="connsiteY0" fmla="*/ 2217 h 178707"/>
                <a:gd name="connsiteX1" fmla="*/ 164282 w 164282"/>
                <a:gd name="connsiteY1" fmla="*/ 0 h 178707"/>
                <a:gd name="connsiteX0" fmla="*/ 129806 w 164282"/>
                <a:gd name="connsiteY0" fmla="*/ 45197 h 178707"/>
                <a:gd name="connsiteX1" fmla="*/ 31678 w 164282"/>
                <a:gd name="connsiteY1" fmla="*/ 107448 h 178707"/>
                <a:gd name="connsiteX2" fmla="*/ 129523 w 164282"/>
                <a:gd name="connsiteY2" fmla="*/ 178707 h 178707"/>
                <a:gd name="connsiteX0" fmla="*/ 188886 w 189770"/>
                <a:gd name="connsiteY0" fmla="*/ 2217 h 178707"/>
                <a:gd name="connsiteX1" fmla="*/ 189770 w 189770"/>
                <a:gd name="connsiteY1" fmla="*/ 0 h 178707"/>
                <a:gd name="connsiteX0" fmla="*/ 155294 w 189770"/>
                <a:gd name="connsiteY0" fmla="*/ 45197 h 178707"/>
                <a:gd name="connsiteX1" fmla="*/ 57166 w 189770"/>
                <a:gd name="connsiteY1" fmla="*/ 107448 h 178707"/>
                <a:gd name="connsiteX2" fmla="*/ 155011 w 189770"/>
                <a:gd name="connsiteY2" fmla="*/ 178707 h 178707"/>
                <a:gd name="connsiteX0" fmla="*/ 188886 w 189770"/>
                <a:gd name="connsiteY0" fmla="*/ 2217 h 140251"/>
                <a:gd name="connsiteX1" fmla="*/ 189770 w 189770"/>
                <a:gd name="connsiteY1" fmla="*/ 0 h 140251"/>
                <a:gd name="connsiteX0" fmla="*/ 155294 w 189770"/>
                <a:gd name="connsiteY0" fmla="*/ 45197 h 140251"/>
                <a:gd name="connsiteX1" fmla="*/ 57166 w 189770"/>
                <a:gd name="connsiteY1" fmla="*/ 107448 h 140251"/>
                <a:gd name="connsiteX2" fmla="*/ 187720 w 189770"/>
                <a:gd name="connsiteY2" fmla="*/ 140251 h 140251"/>
                <a:gd name="connsiteX0" fmla="*/ 190905 w 191789"/>
                <a:gd name="connsiteY0" fmla="*/ 2217 h 194797"/>
                <a:gd name="connsiteX1" fmla="*/ 191789 w 191789"/>
                <a:gd name="connsiteY1" fmla="*/ 0 h 194797"/>
                <a:gd name="connsiteX0" fmla="*/ 157313 w 191789"/>
                <a:gd name="connsiteY0" fmla="*/ 45197 h 194797"/>
                <a:gd name="connsiteX1" fmla="*/ 55649 w 191789"/>
                <a:gd name="connsiteY1" fmla="*/ 191145 h 194797"/>
                <a:gd name="connsiteX2" fmla="*/ 189739 w 191789"/>
                <a:gd name="connsiteY2" fmla="*/ 140251 h 194797"/>
                <a:gd name="connsiteX0" fmla="*/ 194535 w 195419"/>
                <a:gd name="connsiteY0" fmla="*/ 2217 h 194797"/>
                <a:gd name="connsiteX1" fmla="*/ 195419 w 195419"/>
                <a:gd name="connsiteY1" fmla="*/ 0 h 194797"/>
                <a:gd name="connsiteX0" fmla="*/ 160943 w 195419"/>
                <a:gd name="connsiteY0" fmla="*/ 45197 h 194797"/>
                <a:gd name="connsiteX1" fmla="*/ 59279 w 195419"/>
                <a:gd name="connsiteY1" fmla="*/ 191145 h 194797"/>
                <a:gd name="connsiteX2" fmla="*/ 193369 w 195419"/>
                <a:gd name="connsiteY2" fmla="*/ 140251 h 194797"/>
                <a:gd name="connsiteX0" fmla="*/ 194535 w 195419"/>
                <a:gd name="connsiteY0" fmla="*/ 2217 h 217155"/>
                <a:gd name="connsiteX1" fmla="*/ 195419 w 195419"/>
                <a:gd name="connsiteY1" fmla="*/ 0 h 217155"/>
                <a:gd name="connsiteX0" fmla="*/ 160943 w 195419"/>
                <a:gd name="connsiteY0" fmla="*/ 45197 h 217155"/>
                <a:gd name="connsiteX1" fmla="*/ 59279 w 195419"/>
                <a:gd name="connsiteY1" fmla="*/ 191145 h 217155"/>
                <a:gd name="connsiteX2" fmla="*/ 193369 w 195419"/>
                <a:gd name="connsiteY2" fmla="*/ 140251 h 217155"/>
                <a:gd name="connsiteX0" fmla="*/ 217546 w 218430"/>
                <a:gd name="connsiteY0" fmla="*/ 2217 h 251511"/>
                <a:gd name="connsiteX1" fmla="*/ 218430 w 218430"/>
                <a:gd name="connsiteY1" fmla="*/ 0 h 251511"/>
                <a:gd name="connsiteX0" fmla="*/ 183954 w 218430"/>
                <a:gd name="connsiteY0" fmla="*/ 45197 h 251511"/>
                <a:gd name="connsiteX1" fmla="*/ 46045 w 218430"/>
                <a:gd name="connsiteY1" fmla="*/ 229601 h 251511"/>
                <a:gd name="connsiteX2" fmla="*/ 216380 w 218430"/>
                <a:gd name="connsiteY2" fmla="*/ 140251 h 251511"/>
                <a:gd name="connsiteX0" fmla="*/ 205152 w 206036"/>
                <a:gd name="connsiteY0" fmla="*/ 2217 h 251511"/>
                <a:gd name="connsiteX1" fmla="*/ 206036 w 206036"/>
                <a:gd name="connsiteY1" fmla="*/ 0 h 251511"/>
                <a:gd name="connsiteX0" fmla="*/ 171560 w 206036"/>
                <a:gd name="connsiteY0" fmla="*/ 45197 h 251511"/>
                <a:gd name="connsiteX1" fmla="*/ 33651 w 206036"/>
                <a:gd name="connsiteY1" fmla="*/ 229601 h 251511"/>
                <a:gd name="connsiteX2" fmla="*/ 203986 w 206036"/>
                <a:gd name="connsiteY2" fmla="*/ 140251 h 251511"/>
                <a:gd name="connsiteX0" fmla="*/ 199480 w 200364"/>
                <a:gd name="connsiteY0" fmla="*/ 2217 h 251511"/>
                <a:gd name="connsiteX1" fmla="*/ 200364 w 200364"/>
                <a:gd name="connsiteY1" fmla="*/ 0 h 251511"/>
                <a:gd name="connsiteX0" fmla="*/ 165888 w 200364"/>
                <a:gd name="connsiteY0" fmla="*/ 45197 h 251511"/>
                <a:gd name="connsiteX1" fmla="*/ 27979 w 200364"/>
                <a:gd name="connsiteY1" fmla="*/ 229601 h 251511"/>
                <a:gd name="connsiteX2" fmla="*/ 198314 w 200364"/>
                <a:gd name="connsiteY2" fmla="*/ 140251 h 251511"/>
                <a:gd name="connsiteX0" fmla="*/ 277181 w 278065"/>
                <a:gd name="connsiteY0" fmla="*/ 17421 h 266715"/>
                <a:gd name="connsiteX1" fmla="*/ 278065 w 278065"/>
                <a:gd name="connsiteY1" fmla="*/ 15204 h 266715"/>
                <a:gd name="connsiteX0" fmla="*/ 93306 w 278065"/>
                <a:gd name="connsiteY0" fmla="*/ 21945 h 266715"/>
                <a:gd name="connsiteX1" fmla="*/ 105680 w 278065"/>
                <a:gd name="connsiteY1" fmla="*/ 244805 h 266715"/>
                <a:gd name="connsiteX2" fmla="*/ 276015 w 278065"/>
                <a:gd name="connsiteY2" fmla="*/ 155455 h 266715"/>
                <a:gd name="connsiteX0" fmla="*/ 277181 w 333476"/>
                <a:gd name="connsiteY0" fmla="*/ 17421 h 285709"/>
                <a:gd name="connsiteX1" fmla="*/ 278065 w 333476"/>
                <a:gd name="connsiteY1" fmla="*/ 15204 h 285709"/>
                <a:gd name="connsiteX0" fmla="*/ 93306 w 333476"/>
                <a:gd name="connsiteY0" fmla="*/ 21945 h 285709"/>
                <a:gd name="connsiteX1" fmla="*/ 105680 w 333476"/>
                <a:gd name="connsiteY1" fmla="*/ 244805 h 285709"/>
                <a:gd name="connsiteX2" fmla="*/ 333476 w 333476"/>
                <a:gd name="connsiteY2" fmla="*/ 268559 h 285709"/>
                <a:gd name="connsiteX0" fmla="*/ 228203 w 284498"/>
                <a:gd name="connsiteY0" fmla="*/ 2217 h 270505"/>
                <a:gd name="connsiteX1" fmla="*/ 229087 w 284498"/>
                <a:gd name="connsiteY1" fmla="*/ 0 h 270505"/>
                <a:gd name="connsiteX0" fmla="*/ 44328 w 284498"/>
                <a:gd name="connsiteY0" fmla="*/ 6741 h 270505"/>
                <a:gd name="connsiteX1" fmla="*/ 56702 w 284498"/>
                <a:gd name="connsiteY1" fmla="*/ 229601 h 270505"/>
                <a:gd name="connsiteX2" fmla="*/ 284498 w 284498"/>
                <a:gd name="connsiteY2" fmla="*/ 253355 h 270505"/>
                <a:gd name="connsiteX0" fmla="*/ 228203 w 234109"/>
                <a:gd name="connsiteY0" fmla="*/ 2217 h 265506"/>
                <a:gd name="connsiteX1" fmla="*/ 229087 w 234109"/>
                <a:gd name="connsiteY1" fmla="*/ 0 h 265506"/>
                <a:gd name="connsiteX0" fmla="*/ 44328 w 234109"/>
                <a:gd name="connsiteY0" fmla="*/ 6741 h 265506"/>
                <a:gd name="connsiteX1" fmla="*/ 56702 w 234109"/>
                <a:gd name="connsiteY1" fmla="*/ 229601 h 265506"/>
                <a:gd name="connsiteX2" fmla="*/ 234109 w 234109"/>
                <a:gd name="connsiteY2" fmla="*/ 235258 h 265506"/>
                <a:gd name="connsiteX0" fmla="*/ 228203 w 234109"/>
                <a:gd name="connsiteY0" fmla="*/ 2217 h 269901"/>
                <a:gd name="connsiteX1" fmla="*/ 229087 w 234109"/>
                <a:gd name="connsiteY1" fmla="*/ 0 h 269901"/>
                <a:gd name="connsiteX0" fmla="*/ 44328 w 234109"/>
                <a:gd name="connsiteY0" fmla="*/ 6741 h 269901"/>
                <a:gd name="connsiteX1" fmla="*/ 56702 w 234109"/>
                <a:gd name="connsiteY1" fmla="*/ 229601 h 269901"/>
                <a:gd name="connsiteX2" fmla="*/ 234109 w 234109"/>
                <a:gd name="connsiteY2" fmla="*/ 235258 h 269901"/>
                <a:gd name="connsiteX0" fmla="*/ 257971 w 263877"/>
                <a:gd name="connsiteY0" fmla="*/ 2217 h 284134"/>
                <a:gd name="connsiteX1" fmla="*/ 258855 w 263877"/>
                <a:gd name="connsiteY1" fmla="*/ 0 h 284134"/>
                <a:gd name="connsiteX0" fmla="*/ 74096 w 263877"/>
                <a:gd name="connsiteY0" fmla="*/ 6741 h 284134"/>
                <a:gd name="connsiteX1" fmla="*/ 27241 w 263877"/>
                <a:gd name="connsiteY1" fmla="*/ 248829 h 284134"/>
                <a:gd name="connsiteX2" fmla="*/ 263877 w 263877"/>
                <a:gd name="connsiteY2" fmla="*/ 235258 h 284134"/>
                <a:gd name="connsiteX0" fmla="*/ 257971 w 263877"/>
                <a:gd name="connsiteY0" fmla="*/ 2217 h 272135"/>
                <a:gd name="connsiteX1" fmla="*/ 258855 w 263877"/>
                <a:gd name="connsiteY1" fmla="*/ 0 h 272135"/>
                <a:gd name="connsiteX0" fmla="*/ 74096 w 263877"/>
                <a:gd name="connsiteY0" fmla="*/ 6741 h 272135"/>
                <a:gd name="connsiteX1" fmla="*/ 27241 w 263877"/>
                <a:gd name="connsiteY1" fmla="*/ 248829 h 272135"/>
                <a:gd name="connsiteX2" fmla="*/ 263877 w 263877"/>
                <a:gd name="connsiteY2" fmla="*/ 235258 h 272135"/>
                <a:gd name="connsiteX0" fmla="*/ 253732 w 259638"/>
                <a:gd name="connsiteY0" fmla="*/ 2217 h 272135"/>
                <a:gd name="connsiteX1" fmla="*/ 254616 w 259638"/>
                <a:gd name="connsiteY1" fmla="*/ 0 h 272135"/>
                <a:gd name="connsiteX0" fmla="*/ 69857 w 259638"/>
                <a:gd name="connsiteY0" fmla="*/ 6741 h 272135"/>
                <a:gd name="connsiteX1" fmla="*/ 23002 w 259638"/>
                <a:gd name="connsiteY1" fmla="*/ 248829 h 272135"/>
                <a:gd name="connsiteX2" fmla="*/ 259638 w 259638"/>
                <a:gd name="connsiteY2" fmla="*/ 235258 h 272135"/>
                <a:gd name="connsiteX0" fmla="*/ 253732 w 259638"/>
                <a:gd name="connsiteY0" fmla="*/ 2217 h 269145"/>
                <a:gd name="connsiteX1" fmla="*/ 254616 w 259638"/>
                <a:gd name="connsiteY1" fmla="*/ 0 h 269145"/>
                <a:gd name="connsiteX0" fmla="*/ 69857 w 259638"/>
                <a:gd name="connsiteY0" fmla="*/ 6741 h 269145"/>
                <a:gd name="connsiteX1" fmla="*/ 23002 w 259638"/>
                <a:gd name="connsiteY1" fmla="*/ 248829 h 269145"/>
                <a:gd name="connsiteX2" fmla="*/ 259638 w 259638"/>
                <a:gd name="connsiteY2" fmla="*/ 235258 h 269145"/>
                <a:gd name="connsiteX0" fmla="*/ 263007 w 268913"/>
                <a:gd name="connsiteY0" fmla="*/ 2217 h 269145"/>
                <a:gd name="connsiteX1" fmla="*/ 263891 w 268913"/>
                <a:gd name="connsiteY1" fmla="*/ 0 h 269145"/>
                <a:gd name="connsiteX0" fmla="*/ 79132 w 268913"/>
                <a:gd name="connsiteY0" fmla="*/ 6741 h 269145"/>
                <a:gd name="connsiteX1" fmla="*/ 32277 w 268913"/>
                <a:gd name="connsiteY1" fmla="*/ 248829 h 269145"/>
                <a:gd name="connsiteX2" fmla="*/ 268913 w 268913"/>
                <a:gd name="connsiteY2" fmla="*/ 235258 h 269145"/>
                <a:gd name="connsiteX0" fmla="*/ 263007 w 268913"/>
                <a:gd name="connsiteY0" fmla="*/ 2217 h 261709"/>
                <a:gd name="connsiteX1" fmla="*/ 263891 w 268913"/>
                <a:gd name="connsiteY1" fmla="*/ 0 h 261709"/>
                <a:gd name="connsiteX0" fmla="*/ 79132 w 268913"/>
                <a:gd name="connsiteY0" fmla="*/ 6741 h 261709"/>
                <a:gd name="connsiteX1" fmla="*/ 32277 w 268913"/>
                <a:gd name="connsiteY1" fmla="*/ 248829 h 261709"/>
                <a:gd name="connsiteX2" fmla="*/ 268913 w 268913"/>
                <a:gd name="connsiteY2" fmla="*/ 235258 h 261709"/>
                <a:gd name="connsiteX0" fmla="*/ 263007 w 263891"/>
                <a:gd name="connsiteY0" fmla="*/ 2217 h 268564"/>
                <a:gd name="connsiteX1" fmla="*/ 263891 w 263891"/>
                <a:gd name="connsiteY1" fmla="*/ 0 h 268564"/>
                <a:gd name="connsiteX0" fmla="*/ 79132 w 263891"/>
                <a:gd name="connsiteY0" fmla="*/ 6741 h 268564"/>
                <a:gd name="connsiteX1" fmla="*/ 32277 w 263891"/>
                <a:gd name="connsiteY1" fmla="*/ 248829 h 268564"/>
                <a:gd name="connsiteX2" fmla="*/ 180511 w 263891"/>
                <a:gd name="connsiteY2" fmla="*/ 259010 h 268564"/>
                <a:gd name="connsiteX0" fmla="*/ 266979 w 267863"/>
                <a:gd name="connsiteY0" fmla="*/ 2217 h 268564"/>
                <a:gd name="connsiteX1" fmla="*/ 267863 w 267863"/>
                <a:gd name="connsiteY1" fmla="*/ 0 h 268564"/>
                <a:gd name="connsiteX0" fmla="*/ 71612 w 267863"/>
                <a:gd name="connsiteY0" fmla="*/ 22576 h 268564"/>
                <a:gd name="connsiteX1" fmla="*/ 36249 w 267863"/>
                <a:gd name="connsiteY1" fmla="*/ 248829 h 268564"/>
                <a:gd name="connsiteX2" fmla="*/ 184483 w 267863"/>
                <a:gd name="connsiteY2" fmla="*/ 259010 h 268564"/>
                <a:gd name="connsiteX0" fmla="*/ 257337 w 258221"/>
                <a:gd name="connsiteY0" fmla="*/ 2217 h 268564"/>
                <a:gd name="connsiteX1" fmla="*/ 258221 w 258221"/>
                <a:gd name="connsiteY1" fmla="*/ 0 h 268564"/>
                <a:gd name="connsiteX0" fmla="*/ 61970 w 258221"/>
                <a:gd name="connsiteY0" fmla="*/ 22576 h 268564"/>
                <a:gd name="connsiteX1" fmla="*/ 26607 w 258221"/>
                <a:gd name="connsiteY1" fmla="*/ 248829 h 268564"/>
                <a:gd name="connsiteX2" fmla="*/ 174841 w 258221"/>
                <a:gd name="connsiteY2" fmla="*/ 259010 h 268564"/>
                <a:gd name="connsiteX0" fmla="*/ 267476 w 268360"/>
                <a:gd name="connsiteY0" fmla="*/ 2217 h 268564"/>
                <a:gd name="connsiteX1" fmla="*/ 268360 w 268360"/>
                <a:gd name="connsiteY1" fmla="*/ 0 h 268564"/>
                <a:gd name="connsiteX0" fmla="*/ 41169 w 268360"/>
                <a:gd name="connsiteY0" fmla="*/ 62163 h 268564"/>
                <a:gd name="connsiteX1" fmla="*/ 36746 w 268360"/>
                <a:gd name="connsiteY1" fmla="*/ 248829 h 268564"/>
                <a:gd name="connsiteX2" fmla="*/ 184980 w 268360"/>
                <a:gd name="connsiteY2" fmla="*/ 259010 h 268564"/>
                <a:gd name="connsiteX0" fmla="*/ 272693 w 273577"/>
                <a:gd name="connsiteY0" fmla="*/ 2217 h 268564"/>
                <a:gd name="connsiteX1" fmla="*/ 273577 w 273577"/>
                <a:gd name="connsiteY1" fmla="*/ 0 h 268564"/>
                <a:gd name="connsiteX0" fmla="*/ 46386 w 273577"/>
                <a:gd name="connsiteY0" fmla="*/ 62163 h 268564"/>
                <a:gd name="connsiteX1" fmla="*/ 41963 w 273577"/>
                <a:gd name="connsiteY1" fmla="*/ 248829 h 268564"/>
                <a:gd name="connsiteX2" fmla="*/ 190197 w 273577"/>
                <a:gd name="connsiteY2" fmla="*/ 259010 h 268564"/>
                <a:gd name="connsiteX0" fmla="*/ 279343 w 280227"/>
                <a:gd name="connsiteY0" fmla="*/ 2217 h 268564"/>
                <a:gd name="connsiteX1" fmla="*/ 280227 w 280227"/>
                <a:gd name="connsiteY1" fmla="*/ 0 h 268564"/>
                <a:gd name="connsiteX0" fmla="*/ 53036 w 280227"/>
                <a:gd name="connsiteY0" fmla="*/ 62163 h 268564"/>
                <a:gd name="connsiteX1" fmla="*/ 48613 w 280227"/>
                <a:gd name="connsiteY1" fmla="*/ 248829 h 268564"/>
                <a:gd name="connsiteX2" fmla="*/ 196847 w 280227"/>
                <a:gd name="connsiteY2" fmla="*/ 259010 h 268564"/>
                <a:gd name="connsiteX0" fmla="*/ 267186 w 268070"/>
                <a:gd name="connsiteY0" fmla="*/ 2217 h 268564"/>
                <a:gd name="connsiteX1" fmla="*/ 268070 w 268070"/>
                <a:gd name="connsiteY1" fmla="*/ 0 h 268564"/>
                <a:gd name="connsiteX0" fmla="*/ 40879 w 268070"/>
                <a:gd name="connsiteY0" fmla="*/ 62163 h 268564"/>
                <a:gd name="connsiteX1" fmla="*/ 36456 w 268070"/>
                <a:gd name="connsiteY1" fmla="*/ 248829 h 268564"/>
                <a:gd name="connsiteX2" fmla="*/ 184690 w 268070"/>
                <a:gd name="connsiteY2" fmla="*/ 259010 h 268564"/>
                <a:gd name="connsiteX0" fmla="*/ 264383 w 265267"/>
                <a:gd name="connsiteY0" fmla="*/ 2217 h 268564"/>
                <a:gd name="connsiteX1" fmla="*/ 265267 w 265267"/>
                <a:gd name="connsiteY1" fmla="*/ 0 h 268564"/>
                <a:gd name="connsiteX0" fmla="*/ 38076 w 265267"/>
                <a:gd name="connsiteY0" fmla="*/ 62163 h 268564"/>
                <a:gd name="connsiteX1" fmla="*/ 33653 w 265267"/>
                <a:gd name="connsiteY1" fmla="*/ 248829 h 268564"/>
                <a:gd name="connsiteX2" fmla="*/ 181887 w 265267"/>
                <a:gd name="connsiteY2" fmla="*/ 259010 h 268564"/>
                <a:gd name="connsiteX0" fmla="*/ 264383 w 265267"/>
                <a:gd name="connsiteY0" fmla="*/ 2217 h 285424"/>
                <a:gd name="connsiteX1" fmla="*/ 265267 w 265267"/>
                <a:gd name="connsiteY1" fmla="*/ 0 h 285424"/>
                <a:gd name="connsiteX0" fmla="*/ 38076 w 265267"/>
                <a:gd name="connsiteY0" fmla="*/ 62163 h 285424"/>
                <a:gd name="connsiteX1" fmla="*/ 33653 w 265267"/>
                <a:gd name="connsiteY1" fmla="*/ 248829 h 285424"/>
                <a:gd name="connsiteX2" fmla="*/ 134150 w 265267"/>
                <a:gd name="connsiteY2" fmla="*/ 283893 h 285424"/>
                <a:gd name="connsiteX0" fmla="*/ 264383 w 265267"/>
                <a:gd name="connsiteY0" fmla="*/ 2217 h 305357"/>
                <a:gd name="connsiteX1" fmla="*/ 265267 w 265267"/>
                <a:gd name="connsiteY1" fmla="*/ 0 h 305357"/>
                <a:gd name="connsiteX0" fmla="*/ 38076 w 265267"/>
                <a:gd name="connsiteY0" fmla="*/ 62163 h 305357"/>
                <a:gd name="connsiteX1" fmla="*/ 33653 w 265267"/>
                <a:gd name="connsiteY1" fmla="*/ 248829 h 305357"/>
                <a:gd name="connsiteX2" fmla="*/ 134150 w 265267"/>
                <a:gd name="connsiteY2" fmla="*/ 283893 h 305357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5006"/>
                <a:gd name="connsiteX1" fmla="*/ 265267 w 265267"/>
                <a:gd name="connsiteY1" fmla="*/ 0 h 285006"/>
                <a:gd name="connsiteX0" fmla="*/ 38076 w 265267"/>
                <a:gd name="connsiteY0" fmla="*/ 62163 h 285006"/>
                <a:gd name="connsiteX1" fmla="*/ 33653 w 265267"/>
                <a:gd name="connsiteY1" fmla="*/ 248829 h 285006"/>
                <a:gd name="connsiteX2" fmla="*/ 134150 w 265267"/>
                <a:gd name="connsiteY2" fmla="*/ 283893 h 285006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3787 w 264671"/>
                <a:gd name="connsiteY0" fmla="*/ 2217 h 295203"/>
                <a:gd name="connsiteX1" fmla="*/ 264671 w 264671"/>
                <a:gd name="connsiteY1" fmla="*/ 0 h 295203"/>
                <a:gd name="connsiteX0" fmla="*/ 37480 w 264671"/>
                <a:gd name="connsiteY0" fmla="*/ 62163 h 295203"/>
                <a:gd name="connsiteX1" fmla="*/ 14493 w 264671"/>
                <a:gd name="connsiteY1" fmla="*/ 221684 h 295203"/>
                <a:gd name="connsiteX2" fmla="*/ 127366 w 264671"/>
                <a:gd name="connsiteY2" fmla="*/ 295203 h 295203"/>
                <a:gd name="connsiteX0" fmla="*/ 265834 w 266718"/>
                <a:gd name="connsiteY0" fmla="*/ 2217 h 295203"/>
                <a:gd name="connsiteX1" fmla="*/ 266718 w 266718"/>
                <a:gd name="connsiteY1" fmla="*/ 0 h 295203"/>
                <a:gd name="connsiteX0" fmla="*/ 39527 w 266718"/>
                <a:gd name="connsiteY0" fmla="*/ 62163 h 295203"/>
                <a:gd name="connsiteX1" fmla="*/ 16540 w 266718"/>
                <a:gd name="connsiteY1" fmla="*/ 221684 h 295203"/>
                <a:gd name="connsiteX2" fmla="*/ 129413 w 266718"/>
                <a:gd name="connsiteY2" fmla="*/ 295203 h 295203"/>
                <a:gd name="connsiteX0" fmla="*/ 268985 w 269869"/>
                <a:gd name="connsiteY0" fmla="*/ 2217 h 295203"/>
                <a:gd name="connsiteX1" fmla="*/ 269869 w 269869"/>
                <a:gd name="connsiteY1" fmla="*/ 0 h 295203"/>
                <a:gd name="connsiteX0" fmla="*/ 42678 w 269869"/>
                <a:gd name="connsiteY0" fmla="*/ 62163 h 295203"/>
                <a:gd name="connsiteX1" fmla="*/ 19691 w 269869"/>
                <a:gd name="connsiteY1" fmla="*/ 221684 h 295203"/>
                <a:gd name="connsiteX2" fmla="*/ 132564 w 269869"/>
                <a:gd name="connsiteY2" fmla="*/ 295203 h 295203"/>
                <a:gd name="connsiteX0" fmla="*/ 278772 w 279656"/>
                <a:gd name="connsiteY0" fmla="*/ 2217 h 295203"/>
                <a:gd name="connsiteX1" fmla="*/ 279656 w 279656"/>
                <a:gd name="connsiteY1" fmla="*/ 0 h 295203"/>
                <a:gd name="connsiteX0" fmla="*/ 52465 w 279656"/>
                <a:gd name="connsiteY0" fmla="*/ 62163 h 295203"/>
                <a:gd name="connsiteX1" fmla="*/ 15334 w 279656"/>
                <a:gd name="connsiteY1" fmla="*/ 231863 h 295203"/>
                <a:gd name="connsiteX2" fmla="*/ 142351 w 279656"/>
                <a:gd name="connsiteY2" fmla="*/ 295203 h 295203"/>
                <a:gd name="connsiteX0" fmla="*/ 278772 w 279656"/>
                <a:gd name="connsiteY0" fmla="*/ 2217 h 298395"/>
                <a:gd name="connsiteX1" fmla="*/ 279656 w 279656"/>
                <a:gd name="connsiteY1" fmla="*/ 0 h 298395"/>
                <a:gd name="connsiteX0" fmla="*/ 52465 w 279656"/>
                <a:gd name="connsiteY0" fmla="*/ 62163 h 298395"/>
                <a:gd name="connsiteX1" fmla="*/ 15334 w 279656"/>
                <a:gd name="connsiteY1" fmla="*/ 231863 h 298395"/>
                <a:gd name="connsiteX2" fmla="*/ 142351 w 279656"/>
                <a:gd name="connsiteY2" fmla="*/ 295203 h 298395"/>
                <a:gd name="connsiteX0" fmla="*/ 278772 w 279656"/>
                <a:gd name="connsiteY0" fmla="*/ 2217 h 276043"/>
                <a:gd name="connsiteX1" fmla="*/ 279656 w 279656"/>
                <a:gd name="connsiteY1" fmla="*/ 0 h 276043"/>
                <a:gd name="connsiteX0" fmla="*/ 52465 w 279656"/>
                <a:gd name="connsiteY0" fmla="*/ 62163 h 276043"/>
                <a:gd name="connsiteX1" fmla="*/ 15334 w 279656"/>
                <a:gd name="connsiteY1" fmla="*/ 231863 h 276043"/>
                <a:gd name="connsiteX2" fmla="*/ 106990 w 279656"/>
                <a:gd name="connsiteY2" fmla="*/ 268058 h 276043"/>
                <a:gd name="connsiteX0" fmla="*/ 288785 w 289669"/>
                <a:gd name="connsiteY0" fmla="*/ 2217 h 276043"/>
                <a:gd name="connsiteX1" fmla="*/ 289669 w 289669"/>
                <a:gd name="connsiteY1" fmla="*/ 0 h 276043"/>
                <a:gd name="connsiteX0" fmla="*/ 35073 w 289669"/>
                <a:gd name="connsiteY0" fmla="*/ 136812 h 276043"/>
                <a:gd name="connsiteX1" fmla="*/ 25347 w 289669"/>
                <a:gd name="connsiteY1" fmla="*/ 231863 h 276043"/>
                <a:gd name="connsiteX2" fmla="*/ 117003 w 289669"/>
                <a:gd name="connsiteY2" fmla="*/ 268058 h 276043"/>
                <a:gd name="connsiteX0" fmla="*/ 315645 w 316529"/>
                <a:gd name="connsiteY0" fmla="*/ 2217 h 276043"/>
                <a:gd name="connsiteX1" fmla="*/ 316529 w 316529"/>
                <a:gd name="connsiteY1" fmla="*/ 0 h 276043"/>
                <a:gd name="connsiteX0" fmla="*/ 61933 w 316529"/>
                <a:gd name="connsiteY0" fmla="*/ 136812 h 276043"/>
                <a:gd name="connsiteX1" fmla="*/ 50 w 316529"/>
                <a:gd name="connsiteY1" fmla="*/ 226208 h 276043"/>
                <a:gd name="connsiteX2" fmla="*/ 52207 w 316529"/>
                <a:gd name="connsiteY2" fmla="*/ 231863 h 276043"/>
                <a:gd name="connsiteX3" fmla="*/ 143863 w 316529"/>
                <a:gd name="connsiteY3" fmla="*/ 268058 h 276043"/>
                <a:gd name="connsiteX0" fmla="*/ 315645 w 316529"/>
                <a:gd name="connsiteY0" fmla="*/ 2217 h 233166"/>
                <a:gd name="connsiteX1" fmla="*/ 316529 w 316529"/>
                <a:gd name="connsiteY1" fmla="*/ 0 h 233166"/>
                <a:gd name="connsiteX0" fmla="*/ 61933 w 316529"/>
                <a:gd name="connsiteY0" fmla="*/ 136812 h 233166"/>
                <a:gd name="connsiteX1" fmla="*/ 50 w 316529"/>
                <a:gd name="connsiteY1" fmla="*/ 226208 h 233166"/>
                <a:gd name="connsiteX2" fmla="*/ 52207 w 316529"/>
                <a:gd name="connsiteY2" fmla="*/ 231863 h 233166"/>
                <a:gd name="connsiteX0" fmla="*/ 316527 w 317411"/>
                <a:gd name="connsiteY0" fmla="*/ 2217 h 231863"/>
                <a:gd name="connsiteX1" fmla="*/ 317411 w 317411"/>
                <a:gd name="connsiteY1" fmla="*/ 0 h 231863"/>
                <a:gd name="connsiteX0" fmla="*/ 62815 w 317411"/>
                <a:gd name="connsiteY0" fmla="*/ 136812 h 231863"/>
                <a:gd name="connsiteX1" fmla="*/ 48 w 317411"/>
                <a:gd name="connsiteY1" fmla="*/ 174180 h 231863"/>
                <a:gd name="connsiteX2" fmla="*/ 53089 w 317411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8120 w 332716"/>
                <a:gd name="connsiteY0" fmla="*/ 136812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3700 w 332716"/>
                <a:gd name="connsiteY0" fmla="*/ 75735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3849 w 332865"/>
                <a:gd name="connsiteY0" fmla="*/ 75735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2081 w 332865"/>
                <a:gd name="connsiteY0" fmla="*/ 62162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53919 w 354803"/>
                <a:gd name="connsiteY0" fmla="*/ 2217 h 274843"/>
                <a:gd name="connsiteX1" fmla="*/ 354803 w 354803"/>
                <a:gd name="connsiteY1" fmla="*/ 0 h 274843"/>
                <a:gd name="connsiteX0" fmla="*/ 94019 w 354803"/>
                <a:gd name="connsiteY0" fmla="*/ 62162 h 274843"/>
                <a:gd name="connsiteX1" fmla="*/ 311 w 354803"/>
                <a:gd name="connsiteY1" fmla="*/ 173049 h 274843"/>
                <a:gd name="connsiteX2" fmla="*/ 71032 w 354803"/>
                <a:gd name="connsiteY2" fmla="*/ 274843 h 274843"/>
                <a:gd name="connsiteX0" fmla="*/ 349523 w 350407"/>
                <a:gd name="connsiteY0" fmla="*/ 2217 h 274843"/>
                <a:gd name="connsiteX1" fmla="*/ 350407 w 350407"/>
                <a:gd name="connsiteY1" fmla="*/ 0 h 274843"/>
                <a:gd name="connsiteX0" fmla="*/ 89623 w 350407"/>
                <a:gd name="connsiteY0" fmla="*/ 62162 h 274843"/>
                <a:gd name="connsiteX1" fmla="*/ 335 w 350407"/>
                <a:gd name="connsiteY1" fmla="*/ 151559 h 274843"/>
                <a:gd name="connsiteX2" fmla="*/ 66636 w 350407"/>
                <a:gd name="connsiteY2" fmla="*/ 274843 h 274843"/>
                <a:gd name="connsiteX0" fmla="*/ 349500 w 350384"/>
                <a:gd name="connsiteY0" fmla="*/ 2217 h 243174"/>
                <a:gd name="connsiteX1" fmla="*/ 350384 w 350384"/>
                <a:gd name="connsiteY1" fmla="*/ 0 h 243174"/>
                <a:gd name="connsiteX0" fmla="*/ 89600 w 350384"/>
                <a:gd name="connsiteY0" fmla="*/ 62162 h 243174"/>
                <a:gd name="connsiteX1" fmla="*/ 312 w 350384"/>
                <a:gd name="connsiteY1" fmla="*/ 151559 h 243174"/>
                <a:gd name="connsiteX2" fmla="*/ 71033 w 350384"/>
                <a:gd name="connsiteY2" fmla="*/ 243174 h 243174"/>
                <a:gd name="connsiteX0" fmla="*/ 339832 w 340716"/>
                <a:gd name="connsiteY0" fmla="*/ 2217 h 243174"/>
                <a:gd name="connsiteX1" fmla="*/ 340716 w 340716"/>
                <a:gd name="connsiteY1" fmla="*/ 0 h 243174"/>
                <a:gd name="connsiteX0" fmla="*/ 79932 w 340716"/>
                <a:gd name="connsiteY0" fmla="*/ 62162 h 243174"/>
                <a:gd name="connsiteX1" fmla="*/ 368 w 340716"/>
                <a:gd name="connsiteY1" fmla="*/ 145904 h 243174"/>
                <a:gd name="connsiteX2" fmla="*/ 61365 w 340716"/>
                <a:gd name="connsiteY2" fmla="*/ 243174 h 243174"/>
                <a:gd name="connsiteX0" fmla="*/ 339870 w 340754"/>
                <a:gd name="connsiteY0" fmla="*/ 2217 h 217160"/>
                <a:gd name="connsiteX1" fmla="*/ 340754 w 340754"/>
                <a:gd name="connsiteY1" fmla="*/ 0 h 217160"/>
                <a:gd name="connsiteX0" fmla="*/ 79970 w 340754"/>
                <a:gd name="connsiteY0" fmla="*/ 62162 h 217160"/>
                <a:gd name="connsiteX1" fmla="*/ 406 w 340754"/>
                <a:gd name="connsiteY1" fmla="*/ 145904 h 217160"/>
                <a:gd name="connsiteX2" fmla="*/ 56099 w 340754"/>
                <a:gd name="connsiteY2" fmla="*/ 217160 h 217160"/>
                <a:gd name="connsiteX0" fmla="*/ 337242 w 338126"/>
                <a:gd name="connsiteY0" fmla="*/ 2217 h 217160"/>
                <a:gd name="connsiteX1" fmla="*/ 338126 w 338126"/>
                <a:gd name="connsiteY1" fmla="*/ 0 h 217160"/>
                <a:gd name="connsiteX0" fmla="*/ 77342 w 338126"/>
                <a:gd name="connsiteY0" fmla="*/ 62162 h 217160"/>
                <a:gd name="connsiteX1" fmla="*/ 430 w 338126"/>
                <a:gd name="connsiteY1" fmla="*/ 123283 h 217160"/>
                <a:gd name="connsiteX2" fmla="*/ 53471 w 338126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79094 w 339878"/>
                <a:gd name="connsiteY0" fmla="*/ 62162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9363 w 340247"/>
                <a:gd name="connsiteY0" fmla="*/ 2217 h 203588"/>
                <a:gd name="connsiteX1" fmla="*/ 340247 w 340247"/>
                <a:gd name="connsiteY1" fmla="*/ 0 h 203588"/>
                <a:gd name="connsiteX0" fmla="*/ 55594 w 340247"/>
                <a:gd name="connsiteY0" fmla="*/ 67817 h 203588"/>
                <a:gd name="connsiteX1" fmla="*/ 783 w 340247"/>
                <a:gd name="connsiteY1" fmla="*/ 132331 h 203588"/>
                <a:gd name="connsiteX2" fmla="*/ 32608 w 340247"/>
                <a:gd name="connsiteY2" fmla="*/ 203588 h 203588"/>
                <a:gd name="connsiteX0" fmla="*/ 339294 w 340178"/>
                <a:gd name="connsiteY0" fmla="*/ 2217 h 203588"/>
                <a:gd name="connsiteX1" fmla="*/ 340178 w 340178"/>
                <a:gd name="connsiteY1" fmla="*/ 0 h 203588"/>
                <a:gd name="connsiteX0" fmla="*/ 55525 w 340178"/>
                <a:gd name="connsiteY0" fmla="*/ 67817 h 203588"/>
                <a:gd name="connsiteX1" fmla="*/ 714 w 340178"/>
                <a:gd name="connsiteY1" fmla="*/ 132331 h 203588"/>
                <a:gd name="connsiteX2" fmla="*/ 32539 w 340178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81699 w 366352"/>
                <a:gd name="connsiteY0" fmla="*/ 67817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62251 w 366352"/>
                <a:gd name="connsiteY0" fmla="*/ 75734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62555 w 366656"/>
                <a:gd name="connsiteY0" fmla="*/ 7573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37802 w 366656"/>
                <a:gd name="connsiteY0" fmla="*/ 8704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95493 w 396377"/>
                <a:gd name="connsiteY0" fmla="*/ 2217 h 194540"/>
                <a:gd name="connsiteX1" fmla="*/ 396377 w 396377"/>
                <a:gd name="connsiteY1" fmla="*/ 0 h 194540"/>
                <a:gd name="connsiteX0" fmla="*/ 67523 w 396377"/>
                <a:gd name="connsiteY0" fmla="*/ 87044 h 194540"/>
                <a:gd name="connsiteX1" fmla="*/ 335 w 396377"/>
                <a:gd name="connsiteY1" fmla="*/ 134594 h 194540"/>
                <a:gd name="connsiteX2" fmla="*/ 63985 w 396377"/>
                <a:gd name="connsiteY2" fmla="*/ 194540 h 194540"/>
                <a:gd name="connsiteX0" fmla="*/ 377079 w 377963"/>
                <a:gd name="connsiteY0" fmla="*/ 2217 h 194540"/>
                <a:gd name="connsiteX1" fmla="*/ 377963 w 377963"/>
                <a:gd name="connsiteY1" fmla="*/ 0 h 194540"/>
                <a:gd name="connsiteX0" fmla="*/ 49109 w 377963"/>
                <a:gd name="connsiteY0" fmla="*/ 87044 h 194540"/>
                <a:gd name="connsiteX1" fmla="*/ 486 w 377963"/>
                <a:gd name="connsiteY1" fmla="*/ 136856 h 194540"/>
                <a:gd name="connsiteX2" fmla="*/ 45571 w 377963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31827 w 377477"/>
                <a:gd name="connsiteY0" fmla="*/ 91568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1147"/>
                <a:gd name="connsiteX1" fmla="*/ 377477 w 377477"/>
                <a:gd name="connsiteY1" fmla="*/ 0 h 191147"/>
                <a:gd name="connsiteX0" fmla="*/ 31827 w 377477"/>
                <a:gd name="connsiteY0" fmla="*/ 91568 h 191147"/>
                <a:gd name="connsiteX1" fmla="*/ 0 w 377477"/>
                <a:gd name="connsiteY1" fmla="*/ 136856 h 191147"/>
                <a:gd name="connsiteX2" fmla="*/ 30941 w 377477"/>
                <a:gd name="connsiteY2" fmla="*/ 191147 h 191147"/>
                <a:gd name="connsiteX0" fmla="*/ 389854 w 390738"/>
                <a:gd name="connsiteY0" fmla="*/ 2217 h 191147"/>
                <a:gd name="connsiteX1" fmla="*/ 390738 w 390738"/>
                <a:gd name="connsiteY1" fmla="*/ 0 h 191147"/>
                <a:gd name="connsiteX0" fmla="*/ 45088 w 390738"/>
                <a:gd name="connsiteY0" fmla="*/ 91568 h 191147"/>
                <a:gd name="connsiteX1" fmla="*/ 0 w 390738"/>
                <a:gd name="connsiteY1" fmla="*/ 134594 h 191147"/>
                <a:gd name="connsiteX2" fmla="*/ 44202 w 390738"/>
                <a:gd name="connsiteY2" fmla="*/ 191147 h 191147"/>
                <a:gd name="connsiteX0" fmla="*/ 390738 w 391622"/>
                <a:gd name="connsiteY0" fmla="*/ 2217 h 191147"/>
                <a:gd name="connsiteX1" fmla="*/ 391622 w 391622"/>
                <a:gd name="connsiteY1" fmla="*/ 0 h 191147"/>
                <a:gd name="connsiteX0" fmla="*/ 45972 w 391622"/>
                <a:gd name="connsiteY0" fmla="*/ 91568 h 191147"/>
                <a:gd name="connsiteX1" fmla="*/ 0 w 391622"/>
                <a:gd name="connsiteY1" fmla="*/ 140249 h 191147"/>
                <a:gd name="connsiteX2" fmla="*/ 45086 w 391622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3463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41380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4594 h 191147"/>
                <a:gd name="connsiteX2" fmla="*/ 45970 w 392506"/>
                <a:gd name="connsiteY2" fmla="*/ 191147 h 191147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46856 w 392506"/>
                <a:gd name="connsiteY0" fmla="*/ 91568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55743 w 393436"/>
                <a:gd name="connsiteY0" fmla="*/ 50851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1674 w 392558"/>
                <a:gd name="connsiteY0" fmla="*/ 2217 h 228472"/>
                <a:gd name="connsiteX1" fmla="*/ 392558 w 392558"/>
                <a:gd name="connsiteY1" fmla="*/ 0 h 228472"/>
                <a:gd name="connsiteX0" fmla="*/ 54865 w 392558"/>
                <a:gd name="connsiteY0" fmla="*/ 50851 h 228472"/>
                <a:gd name="connsiteX1" fmla="*/ 52 w 392558"/>
                <a:gd name="connsiteY1" fmla="*/ 134594 h 228472"/>
                <a:gd name="connsiteX2" fmla="*/ 48674 w 392558"/>
                <a:gd name="connsiteY2" fmla="*/ 228472 h 2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58" h="228472" stroke="0">
                  <a:moveTo>
                    <a:pt x="391674" y="2217"/>
                  </a:moveTo>
                  <a:lnTo>
                    <a:pt x="392558" y="0"/>
                  </a:lnTo>
                </a:path>
                <a:path w="392558" h="228472" fill="none">
                  <a:moveTo>
                    <a:pt x="54865" y="50851"/>
                  </a:moveTo>
                  <a:cubicBezTo>
                    <a:pt x="50297" y="48784"/>
                    <a:pt x="-1864" y="78034"/>
                    <a:pt x="52" y="134594"/>
                  </a:cubicBezTo>
                  <a:cubicBezTo>
                    <a:pt x="-685" y="187761"/>
                    <a:pt x="35755" y="219235"/>
                    <a:pt x="48674" y="2284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3" name="Straight Connector 54"/>
            <p:cNvCxnSpPr>
              <a:cxnSpLocks noChangeShapeType="1"/>
            </p:cNvCxnSpPr>
            <p:nvPr/>
          </p:nvCxnSpPr>
          <p:spPr bwMode="auto">
            <a:xfrm>
              <a:off x="5288933" y="3723774"/>
              <a:ext cx="76823" cy="93893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1" name="TextBox 30"/>
          <p:cNvSpPr txBox="1"/>
          <p:nvPr/>
        </p:nvSpPr>
        <p:spPr>
          <a:xfrm rot="20968875">
            <a:off x="5704979" y="2118080"/>
            <a:ext cx="5809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grpSp>
        <p:nvGrpSpPr>
          <p:cNvPr id="9" name="Group 7"/>
          <p:cNvGrpSpPr/>
          <p:nvPr/>
        </p:nvGrpSpPr>
        <p:grpSpPr>
          <a:xfrm>
            <a:off x="21205" y="2432128"/>
            <a:ext cx="4219575" cy="3762375"/>
            <a:chOff x="-735939" y="2432128"/>
            <a:chExt cx="4219575" cy="3762375"/>
          </a:xfrm>
        </p:grpSpPr>
        <p:pic>
          <p:nvPicPr>
            <p:cNvPr id="7" name="Picture 6" descr="Screen Shot 2014-12-13 at 16.03.5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35939" y="2432128"/>
              <a:ext cx="4219575" cy="376237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 rot="20968875">
              <a:off x="719725" y="3724084"/>
              <a:ext cx="794113" cy="624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 rot="19625555">
              <a:off x="788896" y="4022156"/>
              <a:ext cx="987845" cy="624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 rot="20968875">
              <a:off x="1180745" y="4371981"/>
              <a:ext cx="7941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</a:p>
          </p:txBody>
        </p:sp>
        <p:sp>
          <p:nvSpPr>
            <p:cNvPr id="36" name="TextBox 39"/>
            <p:cNvSpPr txBox="1">
              <a:spLocks noChangeArrowheads="1"/>
            </p:cNvSpPr>
            <p:nvPr/>
          </p:nvSpPr>
          <p:spPr bwMode="auto">
            <a:xfrm>
              <a:off x="1268551" y="4684525"/>
              <a:ext cx="8604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>
                  <a:solidFill>
                    <a:srgbClr val="FF0000"/>
                  </a:solidFill>
                </a:rPr>
                <a:t>Ion Source</a:t>
              </a:r>
            </a:p>
          </p:txBody>
        </p:sp>
        <p:sp>
          <p:nvSpPr>
            <p:cNvPr id="37" name="TextBox 41"/>
            <p:cNvSpPr txBox="1">
              <a:spLocks noChangeArrowheads="1"/>
            </p:cNvSpPr>
            <p:nvPr/>
          </p:nvSpPr>
          <p:spPr bwMode="auto">
            <a:xfrm>
              <a:off x="574223" y="3992375"/>
              <a:ext cx="6848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en-US" sz="1200" b="1" dirty="0">
                  <a:solidFill>
                    <a:srgbClr val="FF0000"/>
                  </a:solidFill>
                </a:rPr>
                <a:t>Booster</a:t>
              </a:r>
            </a:p>
          </p:txBody>
        </p:sp>
        <p:sp>
          <p:nvSpPr>
            <p:cNvPr id="38" name="TextBox 39"/>
            <p:cNvSpPr txBox="1">
              <a:spLocks noChangeArrowheads="1"/>
            </p:cNvSpPr>
            <p:nvPr/>
          </p:nvSpPr>
          <p:spPr bwMode="auto">
            <a:xfrm>
              <a:off x="1354894" y="4370365"/>
              <a:ext cx="5104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 err="1" smtClean="0">
                  <a:solidFill>
                    <a:srgbClr val="FF0000"/>
                  </a:solidFill>
                </a:rPr>
                <a:t>Linac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40"/>
            <p:cNvGrpSpPr/>
            <p:nvPr/>
          </p:nvGrpSpPr>
          <p:grpSpPr>
            <a:xfrm>
              <a:off x="964302" y="4019471"/>
              <a:ext cx="533203" cy="513978"/>
              <a:chOff x="4204705" y="3020667"/>
              <a:chExt cx="533203" cy="513978"/>
            </a:xfrm>
          </p:grpSpPr>
          <p:sp>
            <p:nvSpPr>
              <p:cNvPr id="48" name="Arc 12"/>
              <p:cNvSpPr>
                <a:spLocks/>
              </p:cNvSpPr>
              <p:nvPr/>
            </p:nvSpPr>
            <p:spPr bwMode="auto">
              <a:xfrm rot="17723535">
                <a:off x="4524390" y="3021461"/>
                <a:ext cx="214312" cy="212724"/>
              </a:xfrm>
              <a:custGeom>
                <a:avLst/>
                <a:gdLst>
                  <a:gd name="T0" fmla="*/ 82401 w 212726"/>
                  <a:gd name="T1" fmla="*/ 2877 h 212727"/>
                  <a:gd name="T2" fmla="*/ 107156 w 212726"/>
                  <a:gd name="T3" fmla="*/ 106363 h 212727"/>
                  <a:gd name="T4" fmla="*/ 1687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  <a:lnTo>
                      <a:pt x="106363" y="106364"/>
                    </a:lnTo>
                    <a:lnTo>
                      <a:pt x="81791" y="2877"/>
                    </a:lnTo>
                    <a:close/>
                  </a:path>
                  <a:path w="212726" h="212727" fill="none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9" name="Arc 13"/>
              <p:cNvSpPr>
                <a:spLocks/>
              </p:cNvSpPr>
              <p:nvPr/>
            </p:nvSpPr>
            <p:spPr bwMode="auto">
              <a:xfrm rot="17723535" flipH="1" flipV="1">
                <a:off x="4205498" y="3322714"/>
                <a:ext cx="211138" cy="212724"/>
              </a:xfrm>
              <a:custGeom>
                <a:avLst/>
                <a:gdLst>
                  <a:gd name="T0" fmla="*/ 82821 w 212726"/>
                  <a:gd name="T1" fmla="*/ 2499 h 212727"/>
                  <a:gd name="T2" fmla="*/ 105569 w 212726"/>
                  <a:gd name="T3" fmla="*/ 106363 h 212727"/>
                  <a:gd name="T4" fmla="*/ 1662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  <a:lnTo>
                      <a:pt x="106363" y="106364"/>
                    </a:lnTo>
                    <a:lnTo>
                      <a:pt x="83444" y="2499"/>
                    </a:lnTo>
                    <a:close/>
                  </a:path>
                  <a:path w="212726" h="212727" fill="none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50" name="Straight Connector 15"/>
              <p:cNvCxnSpPr>
                <a:cxnSpLocks noChangeShapeType="1"/>
              </p:cNvCxnSpPr>
              <p:nvPr/>
            </p:nvCxnSpPr>
            <p:spPr bwMode="auto">
              <a:xfrm rot="17723535" flipH="1">
                <a:off x="4273662" y="3257275"/>
                <a:ext cx="390525" cy="52387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17"/>
              <p:cNvCxnSpPr>
                <a:cxnSpLocks noChangeShapeType="1"/>
                <a:endCxn id="48" idx="2"/>
              </p:cNvCxnSpPr>
              <p:nvPr/>
            </p:nvCxnSpPr>
            <p:spPr bwMode="auto">
              <a:xfrm rot="17723535">
                <a:off x="4348324" y="3138552"/>
                <a:ext cx="235951" cy="282719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45" name="Rectangle 99"/>
            <p:cNvSpPr>
              <a:spLocks noChangeArrowheads="1"/>
            </p:cNvSpPr>
            <p:nvPr/>
          </p:nvSpPr>
          <p:spPr bwMode="auto">
            <a:xfrm rot="13838454">
              <a:off x="2063896" y="4752751"/>
              <a:ext cx="118978" cy="10953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Rectangle 100"/>
            <p:cNvSpPr>
              <a:spLocks noChangeArrowheads="1"/>
            </p:cNvSpPr>
            <p:nvPr/>
          </p:nvSpPr>
          <p:spPr bwMode="auto">
            <a:xfrm rot="13767973">
              <a:off x="1685302" y="4470612"/>
              <a:ext cx="369676" cy="673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7" name="Straight Connector 54"/>
            <p:cNvCxnSpPr>
              <a:cxnSpLocks noChangeShapeType="1"/>
            </p:cNvCxnSpPr>
            <p:nvPr/>
          </p:nvCxnSpPr>
          <p:spPr bwMode="auto">
            <a:xfrm rot="16478584" flipH="1">
              <a:off x="1462655" y="4063958"/>
              <a:ext cx="304876" cy="305127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43" name="Arc 12"/>
            <p:cNvSpPr>
              <a:spLocks/>
            </p:cNvSpPr>
            <p:nvPr/>
          </p:nvSpPr>
          <p:spPr bwMode="auto">
            <a:xfrm rot="11827163">
              <a:off x="488850" y="3656844"/>
              <a:ext cx="1157140" cy="595586"/>
            </a:xfrm>
            <a:custGeom>
              <a:avLst/>
              <a:gdLst>
                <a:gd name="T0" fmla="*/ 82401 w 212726"/>
                <a:gd name="T1" fmla="*/ 2877 h 212727"/>
                <a:gd name="T2" fmla="*/ 107156 w 212726"/>
                <a:gd name="T3" fmla="*/ 106363 h 212727"/>
                <a:gd name="T4" fmla="*/ 16876 w 212726"/>
                <a:gd name="T5" fmla="*/ 163657 h 212727"/>
                <a:gd name="T6" fmla="*/ 11796480 60000 65536"/>
                <a:gd name="T7" fmla="*/ 11796480 60000 65536"/>
                <a:gd name="T8" fmla="*/ 17694720 60000 65536"/>
                <a:gd name="T9" fmla="*/ 16751 w 212726"/>
                <a:gd name="T10" fmla="*/ 0 h 212727"/>
                <a:gd name="T11" fmla="*/ 212726 w 212726"/>
                <a:gd name="T12" fmla="*/ 212727 h 212727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5" fmla="*/ 0 w 195976"/>
                <a:gd name="connsiteY5" fmla="*/ 163659 h 212729"/>
                <a:gd name="connsiteX6" fmla="*/ 89613 w 195976"/>
                <a:gd name="connsiteY6" fmla="*/ 106365 h 212729"/>
                <a:gd name="connsiteX7" fmla="*/ 65041 w 195976"/>
                <a:gd name="connsiteY7" fmla="*/ 2878 h 212729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24572 w 130935"/>
                <a:gd name="connsiteY1" fmla="*/ 0 h 212729"/>
                <a:gd name="connsiteX2" fmla="*/ 130935 w 130935"/>
                <a:gd name="connsiteY2" fmla="*/ 106365 h 212729"/>
                <a:gd name="connsiteX3" fmla="*/ 24572 w 130935"/>
                <a:gd name="connsiteY3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24572 w 130935"/>
                <a:gd name="connsiteY0" fmla="*/ 0 h 212729"/>
                <a:gd name="connsiteX1" fmla="*/ 130935 w 130935"/>
                <a:gd name="connsiteY1" fmla="*/ 106365 h 212729"/>
                <a:gd name="connsiteX2" fmla="*/ 24572 w 130935"/>
                <a:gd name="connsiteY2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0935"/>
                <a:gd name="connsiteY0" fmla="*/ 106365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1066"/>
                <a:gd name="connsiteY0" fmla="*/ 103487 h 209851"/>
                <a:gd name="connsiteX1" fmla="*/ 0 w 131066"/>
                <a:gd name="connsiteY1" fmla="*/ 0 h 209851"/>
                <a:gd name="connsiteX2" fmla="*/ 130935 w 131066"/>
                <a:gd name="connsiteY2" fmla="*/ 103487 h 209851"/>
                <a:gd name="connsiteX3" fmla="*/ 24572 w 131066"/>
                <a:gd name="connsiteY3" fmla="*/ 209851 h 209851"/>
                <a:gd name="connsiteX4" fmla="*/ 24572 w 131066"/>
                <a:gd name="connsiteY4" fmla="*/ 103487 h 209851"/>
                <a:gd name="connsiteX0" fmla="*/ 130935 w 131066"/>
                <a:gd name="connsiteY0" fmla="*/ 103487 h 209851"/>
                <a:gd name="connsiteX1" fmla="*/ 24572 w 131066"/>
                <a:gd name="connsiteY1" fmla="*/ 209851 h 209851"/>
                <a:gd name="connsiteX0" fmla="*/ 7045 w 113539"/>
                <a:gd name="connsiteY0" fmla="*/ 0 h 106364"/>
                <a:gd name="connsiteX1" fmla="*/ 113408 w 113539"/>
                <a:gd name="connsiteY1" fmla="*/ 0 h 106364"/>
                <a:gd name="connsiteX2" fmla="*/ 7045 w 113539"/>
                <a:gd name="connsiteY2" fmla="*/ 106364 h 106364"/>
                <a:gd name="connsiteX3" fmla="*/ 7045 w 113539"/>
                <a:gd name="connsiteY3" fmla="*/ 0 h 106364"/>
                <a:gd name="connsiteX0" fmla="*/ 113408 w 113539"/>
                <a:gd name="connsiteY0" fmla="*/ 0 h 106364"/>
                <a:gd name="connsiteX1" fmla="*/ 7045 w 113539"/>
                <a:gd name="connsiteY1" fmla="*/ 106364 h 106364"/>
                <a:gd name="connsiteX0" fmla="*/ 7045 w 114609"/>
                <a:gd name="connsiteY0" fmla="*/ 19102 h 125466"/>
                <a:gd name="connsiteX1" fmla="*/ 113408 w 114609"/>
                <a:gd name="connsiteY1" fmla="*/ 19102 h 125466"/>
                <a:gd name="connsiteX2" fmla="*/ 7045 w 114609"/>
                <a:gd name="connsiteY2" fmla="*/ 125466 h 125466"/>
                <a:gd name="connsiteX3" fmla="*/ 7045 w 114609"/>
                <a:gd name="connsiteY3" fmla="*/ 19102 h 125466"/>
                <a:gd name="connsiteX0" fmla="*/ 113408 w 114609"/>
                <a:gd name="connsiteY0" fmla="*/ 19102 h 125466"/>
                <a:gd name="connsiteX1" fmla="*/ 7045 w 114609"/>
                <a:gd name="connsiteY1" fmla="*/ 125466 h 125466"/>
                <a:gd name="connsiteX0" fmla="*/ 7045 w 116947"/>
                <a:gd name="connsiteY0" fmla="*/ 14579 h 120943"/>
                <a:gd name="connsiteX1" fmla="*/ 113408 w 116947"/>
                <a:gd name="connsiteY1" fmla="*/ 14579 h 120943"/>
                <a:gd name="connsiteX2" fmla="*/ 7045 w 116947"/>
                <a:gd name="connsiteY2" fmla="*/ 120943 h 120943"/>
                <a:gd name="connsiteX3" fmla="*/ 7045 w 116947"/>
                <a:gd name="connsiteY3" fmla="*/ 14579 h 120943"/>
                <a:gd name="connsiteX0" fmla="*/ 113408 w 116947"/>
                <a:gd name="connsiteY0" fmla="*/ 14579 h 120943"/>
                <a:gd name="connsiteX1" fmla="*/ 7045 w 116947"/>
                <a:gd name="connsiteY1" fmla="*/ 120943 h 120943"/>
                <a:gd name="connsiteX0" fmla="*/ 7045 w 113631"/>
                <a:gd name="connsiteY0" fmla="*/ 43231 h 149595"/>
                <a:gd name="connsiteX1" fmla="*/ 113408 w 113631"/>
                <a:gd name="connsiteY1" fmla="*/ 43231 h 149595"/>
                <a:gd name="connsiteX2" fmla="*/ 7045 w 113631"/>
                <a:gd name="connsiteY2" fmla="*/ 149595 h 149595"/>
                <a:gd name="connsiteX3" fmla="*/ 7045 w 113631"/>
                <a:gd name="connsiteY3" fmla="*/ 43231 h 149595"/>
                <a:gd name="connsiteX0" fmla="*/ 113408 w 113631"/>
                <a:gd name="connsiteY0" fmla="*/ 43231 h 149595"/>
                <a:gd name="connsiteX1" fmla="*/ 7045 w 113631"/>
                <a:gd name="connsiteY1" fmla="*/ 149595 h 149595"/>
                <a:gd name="connsiteX0" fmla="*/ 71034 w 111065"/>
                <a:gd name="connsiteY0" fmla="*/ 0 h 183367"/>
                <a:gd name="connsiteX1" fmla="*/ 106676 w 111065"/>
                <a:gd name="connsiteY1" fmla="*/ 75780 h 183367"/>
                <a:gd name="connsiteX2" fmla="*/ 313 w 111065"/>
                <a:gd name="connsiteY2" fmla="*/ 182144 h 183367"/>
                <a:gd name="connsiteX3" fmla="*/ 71034 w 111065"/>
                <a:gd name="connsiteY3" fmla="*/ 0 h 183367"/>
                <a:gd name="connsiteX0" fmla="*/ 106676 w 111065"/>
                <a:gd name="connsiteY0" fmla="*/ 75780 h 183367"/>
                <a:gd name="connsiteX1" fmla="*/ 313 w 111065"/>
                <a:gd name="connsiteY1" fmla="*/ 182144 h 183367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2" fmla="*/ 95920 w 106675"/>
                <a:gd name="connsiteY2" fmla="*/ 0 h 151526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2" fmla="*/ 95920 w 106675"/>
                <a:gd name="connsiteY2" fmla="*/ 11844 h 163370"/>
                <a:gd name="connsiteX3" fmla="*/ 96067 w 106675"/>
                <a:gd name="connsiteY3" fmla="*/ 9455 h 163370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2" fmla="*/ 95920 w 115515"/>
                <a:gd name="connsiteY2" fmla="*/ 8569 h 160095"/>
                <a:gd name="connsiteX3" fmla="*/ 115515 w 115515"/>
                <a:gd name="connsiteY3" fmla="*/ 22015 h 160095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2" fmla="*/ 95920 w 108078"/>
                <a:gd name="connsiteY2" fmla="*/ 5726 h 157252"/>
                <a:gd name="connsiteX3" fmla="*/ 107559 w 108078"/>
                <a:gd name="connsiteY3" fmla="*/ 47448 h 157252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0" fmla="*/ 176201 w 177604"/>
                <a:gd name="connsiteY0" fmla="*/ 49665 h 157252"/>
                <a:gd name="connsiteX1" fmla="*/ 69838 w 177604"/>
                <a:gd name="connsiteY1" fmla="*/ 156029 h 157252"/>
                <a:gd name="connsiteX2" fmla="*/ 165446 w 177604"/>
                <a:gd name="connsiteY2" fmla="*/ 5726 h 157252"/>
                <a:gd name="connsiteX3" fmla="*/ 177085 w 177604"/>
                <a:gd name="connsiteY3" fmla="*/ 47448 h 157252"/>
                <a:gd name="connsiteX0" fmla="*/ 176201 w 177604"/>
                <a:gd name="connsiteY0" fmla="*/ 49665 h 157252"/>
                <a:gd name="connsiteX1" fmla="*/ 0 w 177604"/>
                <a:gd name="connsiteY1" fmla="*/ 137932 h 157252"/>
                <a:gd name="connsiteX0" fmla="*/ 176201 w 177604"/>
                <a:gd name="connsiteY0" fmla="*/ 49665 h 195515"/>
                <a:gd name="connsiteX1" fmla="*/ 69838 w 177604"/>
                <a:gd name="connsiteY1" fmla="*/ 156029 h 195515"/>
                <a:gd name="connsiteX2" fmla="*/ 165446 w 177604"/>
                <a:gd name="connsiteY2" fmla="*/ 5726 h 195515"/>
                <a:gd name="connsiteX3" fmla="*/ 177085 w 177604"/>
                <a:gd name="connsiteY3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206339"/>
                <a:gd name="connsiteY0" fmla="*/ 49665 h 195515"/>
                <a:gd name="connsiteX1" fmla="*/ 69838 w 206339"/>
                <a:gd name="connsiteY1" fmla="*/ 156029 h 195515"/>
                <a:gd name="connsiteX2" fmla="*/ 165446 w 206339"/>
                <a:gd name="connsiteY2" fmla="*/ 5726 h 195515"/>
                <a:gd name="connsiteX3" fmla="*/ 177085 w 206339"/>
                <a:gd name="connsiteY3" fmla="*/ 47448 h 195515"/>
                <a:gd name="connsiteX0" fmla="*/ 176201 w 206339"/>
                <a:gd name="connsiteY0" fmla="*/ 49665 h 195515"/>
                <a:gd name="connsiteX1" fmla="*/ 0 w 206339"/>
                <a:gd name="connsiteY1" fmla="*/ 137932 h 195515"/>
                <a:gd name="connsiteX0" fmla="*/ 176201 w 177604"/>
                <a:gd name="connsiteY0" fmla="*/ 49665 h 195515"/>
                <a:gd name="connsiteX1" fmla="*/ 165446 w 177604"/>
                <a:gd name="connsiteY1" fmla="*/ 5726 h 195515"/>
                <a:gd name="connsiteX2" fmla="*/ 177085 w 177604"/>
                <a:gd name="connsiteY2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2" fmla="*/ 176201 w 177085"/>
                <a:gd name="connsiteY2" fmla="*/ 2217 h 148067"/>
                <a:gd name="connsiteX0" fmla="*/ 176201 w 201088"/>
                <a:gd name="connsiteY0" fmla="*/ 2217 h 148067"/>
                <a:gd name="connsiteX1" fmla="*/ 177085 w 201088"/>
                <a:gd name="connsiteY1" fmla="*/ 0 h 148067"/>
                <a:gd name="connsiteX0" fmla="*/ 176201 w 201088"/>
                <a:gd name="connsiteY0" fmla="*/ 2217 h 148067"/>
                <a:gd name="connsiteX1" fmla="*/ 0 w 201088"/>
                <a:gd name="connsiteY1" fmla="*/ 90484 h 148067"/>
                <a:gd name="connsiteX2" fmla="*/ 201088 w 201088"/>
                <a:gd name="connsiteY2" fmla="*/ 34058 h 148067"/>
                <a:gd name="connsiteX0" fmla="*/ 228826 w 229710"/>
                <a:gd name="connsiteY0" fmla="*/ 2217 h 90489"/>
                <a:gd name="connsiteX1" fmla="*/ 229710 w 229710"/>
                <a:gd name="connsiteY1" fmla="*/ 0 h 90489"/>
                <a:gd name="connsiteX0" fmla="*/ 228826 w 229710"/>
                <a:gd name="connsiteY0" fmla="*/ 2217 h 90489"/>
                <a:gd name="connsiteX1" fmla="*/ 52625 w 229710"/>
                <a:gd name="connsiteY1" fmla="*/ 90484 h 90489"/>
                <a:gd name="connsiteX2" fmla="*/ 0 w 229710"/>
                <a:gd name="connsiteY2" fmla="*/ 6913 h 90489"/>
                <a:gd name="connsiteX0" fmla="*/ 228826 w 229710"/>
                <a:gd name="connsiteY0" fmla="*/ 2217 h 139122"/>
                <a:gd name="connsiteX1" fmla="*/ 229710 w 229710"/>
                <a:gd name="connsiteY1" fmla="*/ 0 h 139122"/>
                <a:gd name="connsiteX0" fmla="*/ 228826 w 229710"/>
                <a:gd name="connsiteY0" fmla="*/ 2217 h 139122"/>
                <a:gd name="connsiteX1" fmla="*/ 115390 w 229710"/>
                <a:gd name="connsiteY1" fmla="*/ 139119 h 139122"/>
                <a:gd name="connsiteX2" fmla="*/ 0 w 229710"/>
                <a:gd name="connsiteY2" fmla="*/ 6913 h 139122"/>
                <a:gd name="connsiteX0" fmla="*/ 228826 w 229710"/>
                <a:gd name="connsiteY0" fmla="*/ 2217 h 139120"/>
                <a:gd name="connsiteX1" fmla="*/ 229710 w 229710"/>
                <a:gd name="connsiteY1" fmla="*/ 0 h 139120"/>
                <a:gd name="connsiteX0" fmla="*/ 228826 w 229710"/>
                <a:gd name="connsiteY0" fmla="*/ 2217 h 139120"/>
                <a:gd name="connsiteX1" fmla="*/ 115390 w 229710"/>
                <a:gd name="connsiteY1" fmla="*/ 139119 h 139120"/>
                <a:gd name="connsiteX2" fmla="*/ 0 w 229710"/>
                <a:gd name="connsiteY2" fmla="*/ 6913 h 139120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40255"/>
                <a:gd name="connsiteX1" fmla="*/ 227058 w 227058"/>
                <a:gd name="connsiteY1" fmla="*/ 0 h 140255"/>
                <a:gd name="connsiteX0" fmla="*/ 226174 w 227058"/>
                <a:gd name="connsiteY0" fmla="*/ 2217 h 140255"/>
                <a:gd name="connsiteX1" fmla="*/ 111854 w 227058"/>
                <a:gd name="connsiteY1" fmla="*/ 140250 h 140255"/>
                <a:gd name="connsiteX2" fmla="*/ 0 w 227058"/>
                <a:gd name="connsiteY2" fmla="*/ 8044 h 140255"/>
                <a:gd name="connsiteX0" fmla="*/ 226174 w 227058"/>
                <a:gd name="connsiteY0" fmla="*/ 2217 h 150364"/>
                <a:gd name="connsiteX1" fmla="*/ 227058 w 227058"/>
                <a:gd name="connsiteY1" fmla="*/ 0 h 150364"/>
                <a:gd name="connsiteX0" fmla="*/ 226174 w 227058"/>
                <a:gd name="connsiteY0" fmla="*/ 2217 h 150364"/>
                <a:gd name="connsiteX1" fmla="*/ 111854 w 227058"/>
                <a:gd name="connsiteY1" fmla="*/ 140250 h 150364"/>
                <a:gd name="connsiteX2" fmla="*/ 0 w 227058"/>
                <a:gd name="connsiteY2" fmla="*/ 8044 h 150364"/>
                <a:gd name="connsiteX0" fmla="*/ 226174 w 227058"/>
                <a:gd name="connsiteY0" fmla="*/ 2217 h 140265"/>
                <a:gd name="connsiteX1" fmla="*/ 227058 w 227058"/>
                <a:gd name="connsiteY1" fmla="*/ 0 h 140265"/>
                <a:gd name="connsiteX0" fmla="*/ 226174 w 227058"/>
                <a:gd name="connsiteY0" fmla="*/ 2217 h 140265"/>
                <a:gd name="connsiteX1" fmla="*/ 111854 w 227058"/>
                <a:gd name="connsiteY1" fmla="*/ 140250 h 140265"/>
                <a:gd name="connsiteX2" fmla="*/ 0 w 227058"/>
                <a:gd name="connsiteY2" fmla="*/ 8044 h 140265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01421 w 221754"/>
                <a:gd name="connsiteY0" fmla="*/ 20187 h 169090"/>
                <a:gd name="connsiteX1" fmla="*/ 202305 w 221754"/>
                <a:gd name="connsiteY1" fmla="*/ 17970 h 169090"/>
                <a:gd name="connsiteX0" fmla="*/ 221754 w 221754"/>
                <a:gd name="connsiteY0" fmla="*/ 109540 h 169090"/>
                <a:gd name="connsiteX1" fmla="*/ 87101 w 221754"/>
                <a:gd name="connsiteY1" fmla="*/ 158220 h 169090"/>
                <a:gd name="connsiteX2" fmla="*/ 0 w 221754"/>
                <a:gd name="connsiteY2" fmla="*/ 0 h 169090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65954 w 286287"/>
                <a:gd name="connsiteY0" fmla="*/ 2217 h 153616"/>
                <a:gd name="connsiteX1" fmla="*/ 266838 w 286287"/>
                <a:gd name="connsiteY1" fmla="*/ 0 h 153616"/>
                <a:gd name="connsiteX0" fmla="*/ 286287 w 286287"/>
                <a:gd name="connsiteY0" fmla="*/ 91570 h 153616"/>
                <a:gd name="connsiteX1" fmla="*/ 151634 w 286287"/>
                <a:gd name="connsiteY1" fmla="*/ 140250 h 153616"/>
                <a:gd name="connsiteX2" fmla="*/ 0 w 286287"/>
                <a:gd name="connsiteY2" fmla="*/ 99659 h 153616"/>
                <a:gd name="connsiteX0" fmla="*/ 257114 w 277447"/>
                <a:gd name="connsiteY0" fmla="*/ 2217 h 183356"/>
                <a:gd name="connsiteX1" fmla="*/ 257998 w 277447"/>
                <a:gd name="connsiteY1" fmla="*/ 0 h 183356"/>
                <a:gd name="connsiteX0" fmla="*/ 277447 w 277447"/>
                <a:gd name="connsiteY0" fmla="*/ 91570 h 183356"/>
                <a:gd name="connsiteX1" fmla="*/ 142794 w 277447"/>
                <a:gd name="connsiteY1" fmla="*/ 140250 h 183356"/>
                <a:gd name="connsiteX2" fmla="*/ 0 w 277447"/>
                <a:gd name="connsiteY2" fmla="*/ 183356 h 183356"/>
                <a:gd name="connsiteX0" fmla="*/ 257114 w 277447"/>
                <a:gd name="connsiteY0" fmla="*/ 2217 h 236425"/>
                <a:gd name="connsiteX1" fmla="*/ 257998 w 277447"/>
                <a:gd name="connsiteY1" fmla="*/ 0 h 236425"/>
                <a:gd name="connsiteX0" fmla="*/ 277447 w 277447"/>
                <a:gd name="connsiteY0" fmla="*/ 91570 h 236425"/>
                <a:gd name="connsiteX1" fmla="*/ 163126 w 277447"/>
                <a:gd name="connsiteY1" fmla="*/ 234127 h 236425"/>
                <a:gd name="connsiteX2" fmla="*/ 0 w 277447"/>
                <a:gd name="connsiteY2" fmla="*/ 183356 h 236425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9277"/>
                <a:gd name="connsiteX1" fmla="*/ 257998 w 257998"/>
                <a:gd name="connsiteY1" fmla="*/ 0 h 239277"/>
                <a:gd name="connsiteX0" fmla="*/ 223522 w 257998"/>
                <a:gd name="connsiteY0" fmla="*/ 45197 h 239277"/>
                <a:gd name="connsiteX1" fmla="*/ 163126 w 257998"/>
                <a:gd name="connsiteY1" fmla="*/ 234127 h 239277"/>
                <a:gd name="connsiteX2" fmla="*/ 0 w 257998"/>
                <a:gd name="connsiteY2" fmla="*/ 183356 h 239277"/>
                <a:gd name="connsiteX0" fmla="*/ 221753 w 222637"/>
                <a:gd name="connsiteY0" fmla="*/ 2217 h 241679"/>
                <a:gd name="connsiteX1" fmla="*/ 222637 w 222637"/>
                <a:gd name="connsiteY1" fmla="*/ 0 h 241679"/>
                <a:gd name="connsiteX0" fmla="*/ 188161 w 222637"/>
                <a:gd name="connsiteY0" fmla="*/ 45197 h 241679"/>
                <a:gd name="connsiteX1" fmla="*/ 127765 w 222637"/>
                <a:gd name="connsiteY1" fmla="*/ 234127 h 241679"/>
                <a:gd name="connsiteX2" fmla="*/ 0 w 222637"/>
                <a:gd name="connsiteY2" fmla="*/ 207108 h 241679"/>
                <a:gd name="connsiteX0" fmla="*/ 221753 w 222637"/>
                <a:gd name="connsiteY0" fmla="*/ 2217 h 229838"/>
                <a:gd name="connsiteX1" fmla="*/ 222637 w 222637"/>
                <a:gd name="connsiteY1" fmla="*/ 0 h 229838"/>
                <a:gd name="connsiteX0" fmla="*/ 188161 w 222637"/>
                <a:gd name="connsiteY0" fmla="*/ 45197 h 229838"/>
                <a:gd name="connsiteX1" fmla="*/ 143677 w 222637"/>
                <a:gd name="connsiteY1" fmla="*/ 220555 h 229838"/>
                <a:gd name="connsiteX2" fmla="*/ 0 w 222637"/>
                <a:gd name="connsiteY2" fmla="*/ 207108 h 229838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90433"/>
                <a:gd name="connsiteY0" fmla="*/ 2217 h 226894"/>
                <a:gd name="connsiteX1" fmla="*/ 185508 w 190433"/>
                <a:gd name="connsiteY1" fmla="*/ 0 h 226894"/>
                <a:gd name="connsiteX0" fmla="*/ 151032 w 190433"/>
                <a:gd name="connsiteY0" fmla="*/ 45197 h 226894"/>
                <a:gd name="connsiteX1" fmla="*/ 106548 w 190433"/>
                <a:gd name="connsiteY1" fmla="*/ 220555 h 226894"/>
                <a:gd name="connsiteX2" fmla="*/ 0 w 190433"/>
                <a:gd name="connsiteY2" fmla="*/ 191273 h 226894"/>
                <a:gd name="connsiteX0" fmla="*/ 184624 w 201611"/>
                <a:gd name="connsiteY0" fmla="*/ 2217 h 194122"/>
                <a:gd name="connsiteX1" fmla="*/ 185508 w 201611"/>
                <a:gd name="connsiteY1" fmla="*/ 0 h 194122"/>
                <a:gd name="connsiteX0" fmla="*/ 151032 w 201611"/>
                <a:gd name="connsiteY0" fmla="*/ 45197 h 194122"/>
                <a:gd name="connsiteX1" fmla="*/ 150749 w 201611"/>
                <a:gd name="connsiteY1" fmla="*/ 178707 h 194122"/>
                <a:gd name="connsiteX2" fmla="*/ 0 w 201611"/>
                <a:gd name="connsiteY2" fmla="*/ 191273 h 194122"/>
                <a:gd name="connsiteX0" fmla="*/ 184624 w 210376"/>
                <a:gd name="connsiteY0" fmla="*/ 2217 h 234649"/>
                <a:gd name="connsiteX1" fmla="*/ 185508 w 210376"/>
                <a:gd name="connsiteY1" fmla="*/ 0 h 234649"/>
                <a:gd name="connsiteX0" fmla="*/ 151032 w 210376"/>
                <a:gd name="connsiteY0" fmla="*/ 45197 h 234649"/>
                <a:gd name="connsiteX1" fmla="*/ 150749 w 210376"/>
                <a:gd name="connsiteY1" fmla="*/ 178707 h 234649"/>
                <a:gd name="connsiteX2" fmla="*/ 0 w 210376"/>
                <a:gd name="connsiteY2" fmla="*/ 191273 h 234649"/>
                <a:gd name="connsiteX0" fmla="*/ 184624 w 219726"/>
                <a:gd name="connsiteY0" fmla="*/ 2217 h 221817"/>
                <a:gd name="connsiteX1" fmla="*/ 185508 w 219726"/>
                <a:gd name="connsiteY1" fmla="*/ 0 h 221817"/>
                <a:gd name="connsiteX0" fmla="*/ 151032 w 219726"/>
                <a:gd name="connsiteY0" fmla="*/ 45197 h 221817"/>
                <a:gd name="connsiteX1" fmla="*/ 150749 w 219726"/>
                <a:gd name="connsiteY1" fmla="*/ 178707 h 221817"/>
                <a:gd name="connsiteX2" fmla="*/ 0 w 219726"/>
                <a:gd name="connsiteY2" fmla="*/ 191273 h 221817"/>
                <a:gd name="connsiteX0" fmla="*/ 33875 w 68977"/>
                <a:gd name="connsiteY0" fmla="*/ 2217 h 221817"/>
                <a:gd name="connsiteX1" fmla="*/ 34759 w 68977"/>
                <a:gd name="connsiteY1" fmla="*/ 0 h 221817"/>
                <a:gd name="connsiteX0" fmla="*/ 283 w 68977"/>
                <a:gd name="connsiteY0" fmla="*/ 45197 h 221817"/>
                <a:gd name="connsiteX1" fmla="*/ 0 w 68977"/>
                <a:gd name="connsiteY1" fmla="*/ 178707 h 221817"/>
                <a:gd name="connsiteX0" fmla="*/ 33875 w 93237"/>
                <a:gd name="connsiteY0" fmla="*/ 2217 h 178707"/>
                <a:gd name="connsiteX1" fmla="*/ 34759 w 93237"/>
                <a:gd name="connsiteY1" fmla="*/ 0 h 178707"/>
                <a:gd name="connsiteX0" fmla="*/ 283 w 93237"/>
                <a:gd name="connsiteY0" fmla="*/ 45197 h 178707"/>
                <a:gd name="connsiteX1" fmla="*/ 0 w 93237"/>
                <a:gd name="connsiteY1" fmla="*/ 178707 h 178707"/>
                <a:gd name="connsiteX0" fmla="*/ 33875 w 93897"/>
                <a:gd name="connsiteY0" fmla="*/ 2217 h 178707"/>
                <a:gd name="connsiteX1" fmla="*/ 34759 w 93897"/>
                <a:gd name="connsiteY1" fmla="*/ 0 h 178707"/>
                <a:gd name="connsiteX0" fmla="*/ 283 w 93897"/>
                <a:gd name="connsiteY0" fmla="*/ 45197 h 178707"/>
                <a:gd name="connsiteX1" fmla="*/ 0 w 93897"/>
                <a:gd name="connsiteY1" fmla="*/ 178707 h 178707"/>
                <a:gd name="connsiteX0" fmla="*/ 136234 w 144370"/>
                <a:gd name="connsiteY0" fmla="*/ 2217 h 178707"/>
                <a:gd name="connsiteX1" fmla="*/ 137118 w 144370"/>
                <a:gd name="connsiteY1" fmla="*/ 0 h 178707"/>
                <a:gd name="connsiteX0" fmla="*/ 102642 w 144370"/>
                <a:gd name="connsiteY0" fmla="*/ 45197 h 178707"/>
                <a:gd name="connsiteX1" fmla="*/ 1862 w 144370"/>
                <a:gd name="connsiteY1" fmla="*/ 145903 h 178707"/>
                <a:gd name="connsiteX2" fmla="*/ 102359 w 144370"/>
                <a:gd name="connsiteY2" fmla="*/ 178707 h 178707"/>
                <a:gd name="connsiteX0" fmla="*/ 33875 w 109306"/>
                <a:gd name="connsiteY0" fmla="*/ 2217 h 178707"/>
                <a:gd name="connsiteX1" fmla="*/ 34759 w 109306"/>
                <a:gd name="connsiteY1" fmla="*/ 0 h 178707"/>
                <a:gd name="connsiteX0" fmla="*/ 283 w 109306"/>
                <a:gd name="connsiteY0" fmla="*/ 45197 h 178707"/>
                <a:gd name="connsiteX1" fmla="*/ 90451 w 109306"/>
                <a:gd name="connsiteY1" fmla="*/ 57682 h 178707"/>
                <a:gd name="connsiteX2" fmla="*/ 0 w 109306"/>
                <a:gd name="connsiteY2" fmla="*/ 178707 h 178707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68963 w 134199"/>
                <a:gd name="connsiteY0" fmla="*/ 2217 h 187003"/>
                <a:gd name="connsiteX1" fmla="*/ 69847 w 134199"/>
                <a:gd name="connsiteY1" fmla="*/ 0 h 187003"/>
                <a:gd name="connsiteX0" fmla="*/ 35371 w 134199"/>
                <a:gd name="connsiteY0" fmla="*/ 45197 h 187003"/>
                <a:gd name="connsiteX1" fmla="*/ 2661 w 134199"/>
                <a:gd name="connsiteY1" fmla="*/ 110841 h 187003"/>
                <a:gd name="connsiteX2" fmla="*/ 125539 w 134199"/>
                <a:gd name="connsiteY2" fmla="*/ 57682 h 187003"/>
                <a:gd name="connsiteX3" fmla="*/ 35088 w 134199"/>
                <a:gd name="connsiteY3" fmla="*/ 178707 h 187003"/>
                <a:gd name="connsiteX0" fmla="*/ 68569 w 133805"/>
                <a:gd name="connsiteY0" fmla="*/ 2217 h 187003"/>
                <a:gd name="connsiteX1" fmla="*/ 69453 w 133805"/>
                <a:gd name="connsiteY1" fmla="*/ 0 h 187003"/>
                <a:gd name="connsiteX0" fmla="*/ 34977 w 133805"/>
                <a:gd name="connsiteY0" fmla="*/ 45197 h 187003"/>
                <a:gd name="connsiteX1" fmla="*/ 2267 w 133805"/>
                <a:gd name="connsiteY1" fmla="*/ 110841 h 187003"/>
                <a:gd name="connsiteX2" fmla="*/ 125145 w 133805"/>
                <a:gd name="connsiteY2" fmla="*/ 57682 h 187003"/>
                <a:gd name="connsiteX3" fmla="*/ 34694 w 133805"/>
                <a:gd name="connsiteY3" fmla="*/ 178707 h 187003"/>
                <a:gd name="connsiteX0" fmla="*/ 142420 w 207656"/>
                <a:gd name="connsiteY0" fmla="*/ 2217 h 187003"/>
                <a:gd name="connsiteX1" fmla="*/ 143304 w 207656"/>
                <a:gd name="connsiteY1" fmla="*/ 0 h 187003"/>
                <a:gd name="connsiteX0" fmla="*/ 108828 w 207656"/>
                <a:gd name="connsiteY0" fmla="*/ 45197 h 187003"/>
                <a:gd name="connsiteX1" fmla="*/ 76118 w 207656"/>
                <a:gd name="connsiteY1" fmla="*/ 110841 h 187003"/>
                <a:gd name="connsiteX2" fmla="*/ 198996 w 207656"/>
                <a:gd name="connsiteY2" fmla="*/ 57682 h 187003"/>
                <a:gd name="connsiteX3" fmla="*/ 108545 w 207656"/>
                <a:gd name="connsiteY3" fmla="*/ 178707 h 187003"/>
                <a:gd name="connsiteX0" fmla="*/ 138405 w 139289"/>
                <a:gd name="connsiteY0" fmla="*/ 2217 h 178707"/>
                <a:gd name="connsiteX1" fmla="*/ 139289 w 139289"/>
                <a:gd name="connsiteY1" fmla="*/ 0 h 178707"/>
                <a:gd name="connsiteX0" fmla="*/ 104813 w 139289"/>
                <a:gd name="connsiteY0" fmla="*/ 45197 h 178707"/>
                <a:gd name="connsiteX1" fmla="*/ 72103 w 139289"/>
                <a:gd name="connsiteY1" fmla="*/ 110841 h 178707"/>
                <a:gd name="connsiteX2" fmla="*/ 104530 w 139289"/>
                <a:gd name="connsiteY2" fmla="*/ 178707 h 178707"/>
                <a:gd name="connsiteX0" fmla="*/ 163398 w 164282"/>
                <a:gd name="connsiteY0" fmla="*/ 2217 h 178707"/>
                <a:gd name="connsiteX1" fmla="*/ 164282 w 164282"/>
                <a:gd name="connsiteY1" fmla="*/ 0 h 178707"/>
                <a:gd name="connsiteX0" fmla="*/ 129806 w 164282"/>
                <a:gd name="connsiteY0" fmla="*/ 45197 h 178707"/>
                <a:gd name="connsiteX1" fmla="*/ 31678 w 164282"/>
                <a:gd name="connsiteY1" fmla="*/ 107448 h 178707"/>
                <a:gd name="connsiteX2" fmla="*/ 129523 w 164282"/>
                <a:gd name="connsiteY2" fmla="*/ 178707 h 178707"/>
                <a:gd name="connsiteX0" fmla="*/ 188886 w 189770"/>
                <a:gd name="connsiteY0" fmla="*/ 2217 h 178707"/>
                <a:gd name="connsiteX1" fmla="*/ 189770 w 189770"/>
                <a:gd name="connsiteY1" fmla="*/ 0 h 178707"/>
                <a:gd name="connsiteX0" fmla="*/ 155294 w 189770"/>
                <a:gd name="connsiteY0" fmla="*/ 45197 h 178707"/>
                <a:gd name="connsiteX1" fmla="*/ 57166 w 189770"/>
                <a:gd name="connsiteY1" fmla="*/ 107448 h 178707"/>
                <a:gd name="connsiteX2" fmla="*/ 155011 w 189770"/>
                <a:gd name="connsiteY2" fmla="*/ 178707 h 178707"/>
                <a:gd name="connsiteX0" fmla="*/ 188886 w 189770"/>
                <a:gd name="connsiteY0" fmla="*/ 2217 h 140251"/>
                <a:gd name="connsiteX1" fmla="*/ 189770 w 189770"/>
                <a:gd name="connsiteY1" fmla="*/ 0 h 140251"/>
                <a:gd name="connsiteX0" fmla="*/ 155294 w 189770"/>
                <a:gd name="connsiteY0" fmla="*/ 45197 h 140251"/>
                <a:gd name="connsiteX1" fmla="*/ 57166 w 189770"/>
                <a:gd name="connsiteY1" fmla="*/ 107448 h 140251"/>
                <a:gd name="connsiteX2" fmla="*/ 187720 w 189770"/>
                <a:gd name="connsiteY2" fmla="*/ 140251 h 140251"/>
                <a:gd name="connsiteX0" fmla="*/ 190905 w 191789"/>
                <a:gd name="connsiteY0" fmla="*/ 2217 h 194797"/>
                <a:gd name="connsiteX1" fmla="*/ 191789 w 191789"/>
                <a:gd name="connsiteY1" fmla="*/ 0 h 194797"/>
                <a:gd name="connsiteX0" fmla="*/ 157313 w 191789"/>
                <a:gd name="connsiteY0" fmla="*/ 45197 h 194797"/>
                <a:gd name="connsiteX1" fmla="*/ 55649 w 191789"/>
                <a:gd name="connsiteY1" fmla="*/ 191145 h 194797"/>
                <a:gd name="connsiteX2" fmla="*/ 189739 w 191789"/>
                <a:gd name="connsiteY2" fmla="*/ 140251 h 194797"/>
                <a:gd name="connsiteX0" fmla="*/ 194535 w 195419"/>
                <a:gd name="connsiteY0" fmla="*/ 2217 h 194797"/>
                <a:gd name="connsiteX1" fmla="*/ 195419 w 195419"/>
                <a:gd name="connsiteY1" fmla="*/ 0 h 194797"/>
                <a:gd name="connsiteX0" fmla="*/ 160943 w 195419"/>
                <a:gd name="connsiteY0" fmla="*/ 45197 h 194797"/>
                <a:gd name="connsiteX1" fmla="*/ 59279 w 195419"/>
                <a:gd name="connsiteY1" fmla="*/ 191145 h 194797"/>
                <a:gd name="connsiteX2" fmla="*/ 193369 w 195419"/>
                <a:gd name="connsiteY2" fmla="*/ 140251 h 194797"/>
                <a:gd name="connsiteX0" fmla="*/ 194535 w 195419"/>
                <a:gd name="connsiteY0" fmla="*/ 2217 h 217155"/>
                <a:gd name="connsiteX1" fmla="*/ 195419 w 195419"/>
                <a:gd name="connsiteY1" fmla="*/ 0 h 217155"/>
                <a:gd name="connsiteX0" fmla="*/ 160943 w 195419"/>
                <a:gd name="connsiteY0" fmla="*/ 45197 h 217155"/>
                <a:gd name="connsiteX1" fmla="*/ 59279 w 195419"/>
                <a:gd name="connsiteY1" fmla="*/ 191145 h 217155"/>
                <a:gd name="connsiteX2" fmla="*/ 193369 w 195419"/>
                <a:gd name="connsiteY2" fmla="*/ 140251 h 217155"/>
                <a:gd name="connsiteX0" fmla="*/ 217546 w 218430"/>
                <a:gd name="connsiteY0" fmla="*/ 2217 h 251511"/>
                <a:gd name="connsiteX1" fmla="*/ 218430 w 218430"/>
                <a:gd name="connsiteY1" fmla="*/ 0 h 251511"/>
                <a:gd name="connsiteX0" fmla="*/ 183954 w 218430"/>
                <a:gd name="connsiteY0" fmla="*/ 45197 h 251511"/>
                <a:gd name="connsiteX1" fmla="*/ 46045 w 218430"/>
                <a:gd name="connsiteY1" fmla="*/ 229601 h 251511"/>
                <a:gd name="connsiteX2" fmla="*/ 216380 w 218430"/>
                <a:gd name="connsiteY2" fmla="*/ 140251 h 251511"/>
                <a:gd name="connsiteX0" fmla="*/ 205152 w 206036"/>
                <a:gd name="connsiteY0" fmla="*/ 2217 h 251511"/>
                <a:gd name="connsiteX1" fmla="*/ 206036 w 206036"/>
                <a:gd name="connsiteY1" fmla="*/ 0 h 251511"/>
                <a:gd name="connsiteX0" fmla="*/ 171560 w 206036"/>
                <a:gd name="connsiteY0" fmla="*/ 45197 h 251511"/>
                <a:gd name="connsiteX1" fmla="*/ 33651 w 206036"/>
                <a:gd name="connsiteY1" fmla="*/ 229601 h 251511"/>
                <a:gd name="connsiteX2" fmla="*/ 203986 w 206036"/>
                <a:gd name="connsiteY2" fmla="*/ 140251 h 251511"/>
                <a:gd name="connsiteX0" fmla="*/ 199480 w 200364"/>
                <a:gd name="connsiteY0" fmla="*/ 2217 h 251511"/>
                <a:gd name="connsiteX1" fmla="*/ 200364 w 200364"/>
                <a:gd name="connsiteY1" fmla="*/ 0 h 251511"/>
                <a:gd name="connsiteX0" fmla="*/ 165888 w 200364"/>
                <a:gd name="connsiteY0" fmla="*/ 45197 h 251511"/>
                <a:gd name="connsiteX1" fmla="*/ 27979 w 200364"/>
                <a:gd name="connsiteY1" fmla="*/ 229601 h 251511"/>
                <a:gd name="connsiteX2" fmla="*/ 198314 w 200364"/>
                <a:gd name="connsiteY2" fmla="*/ 140251 h 251511"/>
                <a:gd name="connsiteX0" fmla="*/ 277181 w 278065"/>
                <a:gd name="connsiteY0" fmla="*/ 17421 h 266715"/>
                <a:gd name="connsiteX1" fmla="*/ 278065 w 278065"/>
                <a:gd name="connsiteY1" fmla="*/ 15204 h 266715"/>
                <a:gd name="connsiteX0" fmla="*/ 93306 w 278065"/>
                <a:gd name="connsiteY0" fmla="*/ 21945 h 266715"/>
                <a:gd name="connsiteX1" fmla="*/ 105680 w 278065"/>
                <a:gd name="connsiteY1" fmla="*/ 244805 h 266715"/>
                <a:gd name="connsiteX2" fmla="*/ 276015 w 278065"/>
                <a:gd name="connsiteY2" fmla="*/ 155455 h 266715"/>
                <a:gd name="connsiteX0" fmla="*/ 277181 w 333476"/>
                <a:gd name="connsiteY0" fmla="*/ 17421 h 285709"/>
                <a:gd name="connsiteX1" fmla="*/ 278065 w 333476"/>
                <a:gd name="connsiteY1" fmla="*/ 15204 h 285709"/>
                <a:gd name="connsiteX0" fmla="*/ 93306 w 333476"/>
                <a:gd name="connsiteY0" fmla="*/ 21945 h 285709"/>
                <a:gd name="connsiteX1" fmla="*/ 105680 w 333476"/>
                <a:gd name="connsiteY1" fmla="*/ 244805 h 285709"/>
                <a:gd name="connsiteX2" fmla="*/ 333476 w 333476"/>
                <a:gd name="connsiteY2" fmla="*/ 268559 h 285709"/>
                <a:gd name="connsiteX0" fmla="*/ 228203 w 284498"/>
                <a:gd name="connsiteY0" fmla="*/ 2217 h 270505"/>
                <a:gd name="connsiteX1" fmla="*/ 229087 w 284498"/>
                <a:gd name="connsiteY1" fmla="*/ 0 h 270505"/>
                <a:gd name="connsiteX0" fmla="*/ 44328 w 284498"/>
                <a:gd name="connsiteY0" fmla="*/ 6741 h 270505"/>
                <a:gd name="connsiteX1" fmla="*/ 56702 w 284498"/>
                <a:gd name="connsiteY1" fmla="*/ 229601 h 270505"/>
                <a:gd name="connsiteX2" fmla="*/ 284498 w 284498"/>
                <a:gd name="connsiteY2" fmla="*/ 253355 h 270505"/>
                <a:gd name="connsiteX0" fmla="*/ 228203 w 234109"/>
                <a:gd name="connsiteY0" fmla="*/ 2217 h 265506"/>
                <a:gd name="connsiteX1" fmla="*/ 229087 w 234109"/>
                <a:gd name="connsiteY1" fmla="*/ 0 h 265506"/>
                <a:gd name="connsiteX0" fmla="*/ 44328 w 234109"/>
                <a:gd name="connsiteY0" fmla="*/ 6741 h 265506"/>
                <a:gd name="connsiteX1" fmla="*/ 56702 w 234109"/>
                <a:gd name="connsiteY1" fmla="*/ 229601 h 265506"/>
                <a:gd name="connsiteX2" fmla="*/ 234109 w 234109"/>
                <a:gd name="connsiteY2" fmla="*/ 235258 h 265506"/>
                <a:gd name="connsiteX0" fmla="*/ 228203 w 234109"/>
                <a:gd name="connsiteY0" fmla="*/ 2217 h 269901"/>
                <a:gd name="connsiteX1" fmla="*/ 229087 w 234109"/>
                <a:gd name="connsiteY1" fmla="*/ 0 h 269901"/>
                <a:gd name="connsiteX0" fmla="*/ 44328 w 234109"/>
                <a:gd name="connsiteY0" fmla="*/ 6741 h 269901"/>
                <a:gd name="connsiteX1" fmla="*/ 56702 w 234109"/>
                <a:gd name="connsiteY1" fmla="*/ 229601 h 269901"/>
                <a:gd name="connsiteX2" fmla="*/ 234109 w 234109"/>
                <a:gd name="connsiteY2" fmla="*/ 235258 h 269901"/>
                <a:gd name="connsiteX0" fmla="*/ 257971 w 263877"/>
                <a:gd name="connsiteY0" fmla="*/ 2217 h 284134"/>
                <a:gd name="connsiteX1" fmla="*/ 258855 w 263877"/>
                <a:gd name="connsiteY1" fmla="*/ 0 h 284134"/>
                <a:gd name="connsiteX0" fmla="*/ 74096 w 263877"/>
                <a:gd name="connsiteY0" fmla="*/ 6741 h 284134"/>
                <a:gd name="connsiteX1" fmla="*/ 27241 w 263877"/>
                <a:gd name="connsiteY1" fmla="*/ 248829 h 284134"/>
                <a:gd name="connsiteX2" fmla="*/ 263877 w 263877"/>
                <a:gd name="connsiteY2" fmla="*/ 235258 h 284134"/>
                <a:gd name="connsiteX0" fmla="*/ 257971 w 263877"/>
                <a:gd name="connsiteY0" fmla="*/ 2217 h 272135"/>
                <a:gd name="connsiteX1" fmla="*/ 258855 w 263877"/>
                <a:gd name="connsiteY1" fmla="*/ 0 h 272135"/>
                <a:gd name="connsiteX0" fmla="*/ 74096 w 263877"/>
                <a:gd name="connsiteY0" fmla="*/ 6741 h 272135"/>
                <a:gd name="connsiteX1" fmla="*/ 27241 w 263877"/>
                <a:gd name="connsiteY1" fmla="*/ 248829 h 272135"/>
                <a:gd name="connsiteX2" fmla="*/ 263877 w 263877"/>
                <a:gd name="connsiteY2" fmla="*/ 235258 h 272135"/>
                <a:gd name="connsiteX0" fmla="*/ 253732 w 259638"/>
                <a:gd name="connsiteY0" fmla="*/ 2217 h 272135"/>
                <a:gd name="connsiteX1" fmla="*/ 254616 w 259638"/>
                <a:gd name="connsiteY1" fmla="*/ 0 h 272135"/>
                <a:gd name="connsiteX0" fmla="*/ 69857 w 259638"/>
                <a:gd name="connsiteY0" fmla="*/ 6741 h 272135"/>
                <a:gd name="connsiteX1" fmla="*/ 23002 w 259638"/>
                <a:gd name="connsiteY1" fmla="*/ 248829 h 272135"/>
                <a:gd name="connsiteX2" fmla="*/ 259638 w 259638"/>
                <a:gd name="connsiteY2" fmla="*/ 235258 h 272135"/>
                <a:gd name="connsiteX0" fmla="*/ 253732 w 259638"/>
                <a:gd name="connsiteY0" fmla="*/ 2217 h 269145"/>
                <a:gd name="connsiteX1" fmla="*/ 254616 w 259638"/>
                <a:gd name="connsiteY1" fmla="*/ 0 h 269145"/>
                <a:gd name="connsiteX0" fmla="*/ 69857 w 259638"/>
                <a:gd name="connsiteY0" fmla="*/ 6741 h 269145"/>
                <a:gd name="connsiteX1" fmla="*/ 23002 w 259638"/>
                <a:gd name="connsiteY1" fmla="*/ 248829 h 269145"/>
                <a:gd name="connsiteX2" fmla="*/ 259638 w 259638"/>
                <a:gd name="connsiteY2" fmla="*/ 235258 h 269145"/>
                <a:gd name="connsiteX0" fmla="*/ 263007 w 268913"/>
                <a:gd name="connsiteY0" fmla="*/ 2217 h 269145"/>
                <a:gd name="connsiteX1" fmla="*/ 263891 w 268913"/>
                <a:gd name="connsiteY1" fmla="*/ 0 h 269145"/>
                <a:gd name="connsiteX0" fmla="*/ 79132 w 268913"/>
                <a:gd name="connsiteY0" fmla="*/ 6741 h 269145"/>
                <a:gd name="connsiteX1" fmla="*/ 32277 w 268913"/>
                <a:gd name="connsiteY1" fmla="*/ 248829 h 269145"/>
                <a:gd name="connsiteX2" fmla="*/ 268913 w 268913"/>
                <a:gd name="connsiteY2" fmla="*/ 235258 h 269145"/>
                <a:gd name="connsiteX0" fmla="*/ 263007 w 268913"/>
                <a:gd name="connsiteY0" fmla="*/ 2217 h 261709"/>
                <a:gd name="connsiteX1" fmla="*/ 263891 w 268913"/>
                <a:gd name="connsiteY1" fmla="*/ 0 h 261709"/>
                <a:gd name="connsiteX0" fmla="*/ 79132 w 268913"/>
                <a:gd name="connsiteY0" fmla="*/ 6741 h 261709"/>
                <a:gd name="connsiteX1" fmla="*/ 32277 w 268913"/>
                <a:gd name="connsiteY1" fmla="*/ 248829 h 261709"/>
                <a:gd name="connsiteX2" fmla="*/ 268913 w 268913"/>
                <a:gd name="connsiteY2" fmla="*/ 235258 h 261709"/>
                <a:gd name="connsiteX0" fmla="*/ 263007 w 263891"/>
                <a:gd name="connsiteY0" fmla="*/ 2217 h 268564"/>
                <a:gd name="connsiteX1" fmla="*/ 263891 w 263891"/>
                <a:gd name="connsiteY1" fmla="*/ 0 h 268564"/>
                <a:gd name="connsiteX0" fmla="*/ 79132 w 263891"/>
                <a:gd name="connsiteY0" fmla="*/ 6741 h 268564"/>
                <a:gd name="connsiteX1" fmla="*/ 32277 w 263891"/>
                <a:gd name="connsiteY1" fmla="*/ 248829 h 268564"/>
                <a:gd name="connsiteX2" fmla="*/ 180511 w 263891"/>
                <a:gd name="connsiteY2" fmla="*/ 259010 h 268564"/>
                <a:gd name="connsiteX0" fmla="*/ 266979 w 267863"/>
                <a:gd name="connsiteY0" fmla="*/ 2217 h 268564"/>
                <a:gd name="connsiteX1" fmla="*/ 267863 w 267863"/>
                <a:gd name="connsiteY1" fmla="*/ 0 h 268564"/>
                <a:gd name="connsiteX0" fmla="*/ 71612 w 267863"/>
                <a:gd name="connsiteY0" fmla="*/ 22576 h 268564"/>
                <a:gd name="connsiteX1" fmla="*/ 36249 w 267863"/>
                <a:gd name="connsiteY1" fmla="*/ 248829 h 268564"/>
                <a:gd name="connsiteX2" fmla="*/ 184483 w 267863"/>
                <a:gd name="connsiteY2" fmla="*/ 259010 h 268564"/>
                <a:gd name="connsiteX0" fmla="*/ 257337 w 258221"/>
                <a:gd name="connsiteY0" fmla="*/ 2217 h 268564"/>
                <a:gd name="connsiteX1" fmla="*/ 258221 w 258221"/>
                <a:gd name="connsiteY1" fmla="*/ 0 h 268564"/>
                <a:gd name="connsiteX0" fmla="*/ 61970 w 258221"/>
                <a:gd name="connsiteY0" fmla="*/ 22576 h 268564"/>
                <a:gd name="connsiteX1" fmla="*/ 26607 w 258221"/>
                <a:gd name="connsiteY1" fmla="*/ 248829 h 268564"/>
                <a:gd name="connsiteX2" fmla="*/ 174841 w 258221"/>
                <a:gd name="connsiteY2" fmla="*/ 259010 h 268564"/>
                <a:gd name="connsiteX0" fmla="*/ 267476 w 268360"/>
                <a:gd name="connsiteY0" fmla="*/ 2217 h 268564"/>
                <a:gd name="connsiteX1" fmla="*/ 268360 w 268360"/>
                <a:gd name="connsiteY1" fmla="*/ 0 h 268564"/>
                <a:gd name="connsiteX0" fmla="*/ 41169 w 268360"/>
                <a:gd name="connsiteY0" fmla="*/ 62163 h 268564"/>
                <a:gd name="connsiteX1" fmla="*/ 36746 w 268360"/>
                <a:gd name="connsiteY1" fmla="*/ 248829 h 268564"/>
                <a:gd name="connsiteX2" fmla="*/ 184980 w 268360"/>
                <a:gd name="connsiteY2" fmla="*/ 259010 h 268564"/>
                <a:gd name="connsiteX0" fmla="*/ 272693 w 273577"/>
                <a:gd name="connsiteY0" fmla="*/ 2217 h 268564"/>
                <a:gd name="connsiteX1" fmla="*/ 273577 w 273577"/>
                <a:gd name="connsiteY1" fmla="*/ 0 h 268564"/>
                <a:gd name="connsiteX0" fmla="*/ 46386 w 273577"/>
                <a:gd name="connsiteY0" fmla="*/ 62163 h 268564"/>
                <a:gd name="connsiteX1" fmla="*/ 41963 w 273577"/>
                <a:gd name="connsiteY1" fmla="*/ 248829 h 268564"/>
                <a:gd name="connsiteX2" fmla="*/ 190197 w 273577"/>
                <a:gd name="connsiteY2" fmla="*/ 259010 h 268564"/>
                <a:gd name="connsiteX0" fmla="*/ 279343 w 280227"/>
                <a:gd name="connsiteY0" fmla="*/ 2217 h 268564"/>
                <a:gd name="connsiteX1" fmla="*/ 280227 w 280227"/>
                <a:gd name="connsiteY1" fmla="*/ 0 h 268564"/>
                <a:gd name="connsiteX0" fmla="*/ 53036 w 280227"/>
                <a:gd name="connsiteY0" fmla="*/ 62163 h 268564"/>
                <a:gd name="connsiteX1" fmla="*/ 48613 w 280227"/>
                <a:gd name="connsiteY1" fmla="*/ 248829 h 268564"/>
                <a:gd name="connsiteX2" fmla="*/ 196847 w 280227"/>
                <a:gd name="connsiteY2" fmla="*/ 259010 h 268564"/>
                <a:gd name="connsiteX0" fmla="*/ 267186 w 268070"/>
                <a:gd name="connsiteY0" fmla="*/ 2217 h 268564"/>
                <a:gd name="connsiteX1" fmla="*/ 268070 w 268070"/>
                <a:gd name="connsiteY1" fmla="*/ 0 h 268564"/>
                <a:gd name="connsiteX0" fmla="*/ 40879 w 268070"/>
                <a:gd name="connsiteY0" fmla="*/ 62163 h 268564"/>
                <a:gd name="connsiteX1" fmla="*/ 36456 w 268070"/>
                <a:gd name="connsiteY1" fmla="*/ 248829 h 268564"/>
                <a:gd name="connsiteX2" fmla="*/ 184690 w 268070"/>
                <a:gd name="connsiteY2" fmla="*/ 259010 h 268564"/>
                <a:gd name="connsiteX0" fmla="*/ 264383 w 265267"/>
                <a:gd name="connsiteY0" fmla="*/ 2217 h 268564"/>
                <a:gd name="connsiteX1" fmla="*/ 265267 w 265267"/>
                <a:gd name="connsiteY1" fmla="*/ 0 h 268564"/>
                <a:gd name="connsiteX0" fmla="*/ 38076 w 265267"/>
                <a:gd name="connsiteY0" fmla="*/ 62163 h 268564"/>
                <a:gd name="connsiteX1" fmla="*/ 33653 w 265267"/>
                <a:gd name="connsiteY1" fmla="*/ 248829 h 268564"/>
                <a:gd name="connsiteX2" fmla="*/ 181887 w 265267"/>
                <a:gd name="connsiteY2" fmla="*/ 259010 h 268564"/>
                <a:gd name="connsiteX0" fmla="*/ 264383 w 265267"/>
                <a:gd name="connsiteY0" fmla="*/ 2217 h 285424"/>
                <a:gd name="connsiteX1" fmla="*/ 265267 w 265267"/>
                <a:gd name="connsiteY1" fmla="*/ 0 h 285424"/>
                <a:gd name="connsiteX0" fmla="*/ 38076 w 265267"/>
                <a:gd name="connsiteY0" fmla="*/ 62163 h 285424"/>
                <a:gd name="connsiteX1" fmla="*/ 33653 w 265267"/>
                <a:gd name="connsiteY1" fmla="*/ 248829 h 285424"/>
                <a:gd name="connsiteX2" fmla="*/ 134150 w 265267"/>
                <a:gd name="connsiteY2" fmla="*/ 283893 h 285424"/>
                <a:gd name="connsiteX0" fmla="*/ 264383 w 265267"/>
                <a:gd name="connsiteY0" fmla="*/ 2217 h 305357"/>
                <a:gd name="connsiteX1" fmla="*/ 265267 w 265267"/>
                <a:gd name="connsiteY1" fmla="*/ 0 h 305357"/>
                <a:gd name="connsiteX0" fmla="*/ 38076 w 265267"/>
                <a:gd name="connsiteY0" fmla="*/ 62163 h 305357"/>
                <a:gd name="connsiteX1" fmla="*/ 33653 w 265267"/>
                <a:gd name="connsiteY1" fmla="*/ 248829 h 305357"/>
                <a:gd name="connsiteX2" fmla="*/ 134150 w 265267"/>
                <a:gd name="connsiteY2" fmla="*/ 283893 h 305357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5006"/>
                <a:gd name="connsiteX1" fmla="*/ 265267 w 265267"/>
                <a:gd name="connsiteY1" fmla="*/ 0 h 285006"/>
                <a:gd name="connsiteX0" fmla="*/ 38076 w 265267"/>
                <a:gd name="connsiteY0" fmla="*/ 62163 h 285006"/>
                <a:gd name="connsiteX1" fmla="*/ 33653 w 265267"/>
                <a:gd name="connsiteY1" fmla="*/ 248829 h 285006"/>
                <a:gd name="connsiteX2" fmla="*/ 134150 w 265267"/>
                <a:gd name="connsiteY2" fmla="*/ 283893 h 285006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3787 w 264671"/>
                <a:gd name="connsiteY0" fmla="*/ 2217 h 295203"/>
                <a:gd name="connsiteX1" fmla="*/ 264671 w 264671"/>
                <a:gd name="connsiteY1" fmla="*/ 0 h 295203"/>
                <a:gd name="connsiteX0" fmla="*/ 37480 w 264671"/>
                <a:gd name="connsiteY0" fmla="*/ 62163 h 295203"/>
                <a:gd name="connsiteX1" fmla="*/ 14493 w 264671"/>
                <a:gd name="connsiteY1" fmla="*/ 221684 h 295203"/>
                <a:gd name="connsiteX2" fmla="*/ 127366 w 264671"/>
                <a:gd name="connsiteY2" fmla="*/ 295203 h 295203"/>
                <a:gd name="connsiteX0" fmla="*/ 265834 w 266718"/>
                <a:gd name="connsiteY0" fmla="*/ 2217 h 295203"/>
                <a:gd name="connsiteX1" fmla="*/ 266718 w 266718"/>
                <a:gd name="connsiteY1" fmla="*/ 0 h 295203"/>
                <a:gd name="connsiteX0" fmla="*/ 39527 w 266718"/>
                <a:gd name="connsiteY0" fmla="*/ 62163 h 295203"/>
                <a:gd name="connsiteX1" fmla="*/ 16540 w 266718"/>
                <a:gd name="connsiteY1" fmla="*/ 221684 h 295203"/>
                <a:gd name="connsiteX2" fmla="*/ 129413 w 266718"/>
                <a:gd name="connsiteY2" fmla="*/ 295203 h 295203"/>
                <a:gd name="connsiteX0" fmla="*/ 268985 w 269869"/>
                <a:gd name="connsiteY0" fmla="*/ 2217 h 295203"/>
                <a:gd name="connsiteX1" fmla="*/ 269869 w 269869"/>
                <a:gd name="connsiteY1" fmla="*/ 0 h 295203"/>
                <a:gd name="connsiteX0" fmla="*/ 42678 w 269869"/>
                <a:gd name="connsiteY0" fmla="*/ 62163 h 295203"/>
                <a:gd name="connsiteX1" fmla="*/ 19691 w 269869"/>
                <a:gd name="connsiteY1" fmla="*/ 221684 h 295203"/>
                <a:gd name="connsiteX2" fmla="*/ 132564 w 269869"/>
                <a:gd name="connsiteY2" fmla="*/ 295203 h 295203"/>
                <a:gd name="connsiteX0" fmla="*/ 278772 w 279656"/>
                <a:gd name="connsiteY0" fmla="*/ 2217 h 295203"/>
                <a:gd name="connsiteX1" fmla="*/ 279656 w 279656"/>
                <a:gd name="connsiteY1" fmla="*/ 0 h 295203"/>
                <a:gd name="connsiteX0" fmla="*/ 52465 w 279656"/>
                <a:gd name="connsiteY0" fmla="*/ 62163 h 295203"/>
                <a:gd name="connsiteX1" fmla="*/ 15334 w 279656"/>
                <a:gd name="connsiteY1" fmla="*/ 231863 h 295203"/>
                <a:gd name="connsiteX2" fmla="*/ 142351 w 279656"/>
                <a:gd name="connsiteY2" fmla="*/ 295203 h 295203"/>
                <a:gd name="connsiteX0" fmla="*/ 278772 w 279656"/>
                <a:gd name="connsiteY0" fmla="*/ 2217 h 298395"/>
                <a:gd name="connsiteX1" fmla="*/ 279656 w 279656"/>
                <a:gd name="connsiteY1" fmla="*/ 0 h 298395"/>
                <a:gd name="connsiteX0" fmla="*/ 52465 w 279656"/>
                <a:gd name="connsiteY0" fmla="*/ 62163 h 298395"/>
                <a:gd name="connsiteX1" fmla="*/ 15334 w 279656"/>
                <a:gd name="connsiteY1" fmla="*/ 231863 h 298395"/>
                <a:gd name="connsiteX2" fmla="*/ 142351 w 279656"/>
                <a:gd name="connsiteY2" fmla="*/ 295203 h 298395"/>
                <a:gd name="connsiteX0" fmla="*/ 278772 w 279656"/>
                <a:gd name="connsiteY0" fmla="*/ 2217 h 276043"/>
                <a:gd name="connsiteX1" fmla="*/ 279656 w 279656"/>
                <a:gd name="connsiteY1" fmla="*/ 0 h 276043"/>
                <a:gd name="connsiteX0" fmla="*/ 52465 w 279656"/>
                <a:gd name="connsiteY0" fmla="*/ 62163 h 276043"/>
                <a:gd name="connsiteX1" fmla="*/ 15334 w 279656"/>
                <a:gd name="connsiteY1" fmla="*/ 231863 h 276043"/>
                <a:gd name="connsiteX2" fmla="*/ 106990 w 279656"/>
                <a:gd name="connsiteY2" fmla="*/ 268058 h 276043"/>
                <a:gd name="connsiteX0" fmla="*/ 288785 w 289669"/>
                <a:gd name="connsiteY0" fmla="*/ 2217 h 276043"/>
                <a:gd name="connsiteX1" fmla="*/ 289669 w 289669"/>
                <a:gd name="connsiteY1" fmla="*/ 0 h 276043"/>
                <a:gd name="connsiteX0" fmla="*/ 35073 w 289669"/>
                <a:gd name="connsiteY0" fmla="*/ 136812 h 276043"/>
                <a:gd name="connsiteX1" fmla="*/ 25347 w 289669"/>
                <a:gd name="connsiteY1" fmla="*/ 231863 h 276043"/>
                <a:gd name="connsiteX2" fmla="*/ 117003 w 289669"/>
                <a:gd name="connsiteY2" fmla="*/ 268058 h 276043"/>
                <a:gd name="connsiteX0" fmla="*/ 315645 w 316529"/>
                <a:gd name="connsiteY0" fmla="*/ 2217 h 276043"/>
                <a:gd name="connsiteX1" fmla="*/ 316529 w 316529"/>
                <a:gd name="connsiteY1" fmla="*/ 0 h 276043"/>
                <a:gd name="connsiteX0" fmla="*/ 61933 w 316529"/>
                <a:gd name="connsiteY0" fmla="*/ 136812 h 276043"/>
                <a:gd name="connsiteX1" fmla="*/ 50 w 316529"/>
                <a:gd name="connsiteY1" fmla="*/ 226208 h 276043"/>
                <a:gd name="connsiteX2" fmla="*/ 52207 w 316529"/>
                <a:gd name="connsiteY2" fmla="*/ 231863 h 276043"/>
                <a:gd name="connsiteX3" fmla="*/ 143863 w 316529"/>
                <a:gd name="connsiteY3" fmla="*/ 268058 h 276043"/>
                <a:gd name="connsiteX0" fmla="*/ 315645 w 316529"/>
                <a:gd name="connsiteY0" fmla="*/ 2217 h 233166"/>
                <a:gd name="connsiteX1" fmla="*/ 316529 w 316529"/>
                <a:gd name="connsiteY1" fmla="*/ 0 h 233166"/>
                <a:gd name="connsiteX0" fmla="*/ 61933 w 316529"/>
                <a:gd name="connsiteY0" fmla="*/ 136812 h 233166"/>
                <a:gd name="connsiteX1" fmla="*/ 50 w 316529"/>
                <a:gd name="connsiteY1" fmla="*/ 226208 h 233166"/>
                <a:gd name="connsiteX2" fmla="*/ 52207 w 316529"/>
                <a:gd name="connsiteY2" fmla="*/ 231863 h 233166"/>
                <a:gd name="connsiteX0" fmla="*/ 316527 w 317411"/>
                <a:gd name="connsiteY0" fmla="*/ 2217 h 231863"/>
                <a:gd name="connsiteX1" fmla="*/ 317411 w 317411"/>
                <a:gd name="connsiteY1" fmla="*/ 0 h 231863"/>
                <a:gd name="connsiteX0" fmla="*/ 62815 w 317411"/>
                <a:gd name="connsiteY0" fmla="*/ 136812 h 231863"/>
                <a:gd name="connsiteX1" fmla="*/ 48 w 317411"/>
                <a:gd name="connsiteY1" fmla="*/ 174180 h 231863"/>
                <a:gd name="connsiteX2" fmla="*/ 53089 w 317411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8120 w 332716"/>
                <a:gd name="connsiteY0" fmla="*/ 136812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3700 w 332716"/>
                <a:gd name="connsiteY0" fmla="*/ 75735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3849 w 332865"/>
                <a:gd name="connsiteY0" fmla="*/ 75735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2081 w 332865"/>
                <a:gd name="connsiteY0" fmla="*/ 62162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53919 w 354803"/>
                <a:gd name="connsiteY0" fmla="*/ 2217 h 274843"/>
                <a:gd name="connsiteX1" fmla="*/ 354803 w 354803"/>
                <a:gd name="connsiteY1" fmla="*/ 0 h 274843"/>
                <a:gd name="connsiteX0" fmla="*/ 94019 w 354803"/>
                <a:gd name="connsiteY0" fmla="*/ 62162 h 274843"/>
                <a:gd name="connsiteX1" fmla="*/ 311 w 354803"/>
                <a:gd name="connsiteY1" fmla="*/ 173049 h 274843"/>
                <a:gd name="connsiteX2" fmla="*/ 71032 w 354803"/>
                <a:gd name="connsiteY2" fmla="*/ 274843 h 274843"/>
                <a:gd name="connsiteX0" fmla="*/ 349523 w 350407"/>
                <a:gd name="connsiteY0" fmla="*/ 2217 h 274843"/>
                <a:gd name="connsiteX1" fmla="*/ 350407 w 350407"/>
                <a:gd name="connsiteY1" fmla="*/ 0 h 274843"/>
                <a:gd name="connsiteX0" fmla="*/ 89623 w 350407"/>
                <a:gd name="connsiteY0" fmla="*/ 62162 h 274843"/>
                <a:gd name="connsiteX1" fmla="*/ 335 w 350407"/>
                <a:gd name="connsiteY1" fmla="*/ 151559 h 274843"/>
                <a:gd name="connsiteX2" fmla="*/ 66636 w 350407"/>
                <a:gd name="connsiteY2" fmla="*/ 274843 h 274843"/>
                <a:gd name="connsiteX0" fmla="*/ 349500 w 350384"/>
                <a:gd name="connsiteY0" fmla="*/ 2217 h 243174"/>
                <a:gd name="connsiteX1" fmla="*/ 350384 w 350384"/>
                <a:gd name="connsiteY1" fmla="*/ 0 h 243174"/>
                <a:gd name="connsiteX0" fmla="*/ 89600 w 350384"/>
                <a:gd name="connsiteY0" fmla="*/ 62162 h 243174"/>
                <a:gd name="connsiteX1" fmla="*/ 312 w 350384"/>
                <a:gd name="connsiteY1" fmla="*/ 151559 h 243174"/>
                <a:gd name="connsiteX2" fmla="*/ 71033 w 350384"/>
                <a:gd name="connsiteY2" fmla="*/ 243174 h 243174"/>
                <a:gd name="connsiteX0" fmla="*/ 339832 w 340716"/>
                <a:gd name="connsiteY0" fmla="*/ 2217 h 243174"/>
                <a:gd name="connsiteX1" fmla="*/ 340716 w 340716"/>
                <a:gd name="connsiteY1" fmla="*/ 0 h 243174"/>
                <a:gd name="connsiteX0" fmla="*/ 79932 w 340716"/>
                <a:gd name="connsiteY0" fmla="*/ 62162 h 243174"/>
                <a:gd name="connsiteX1" fmla="*/ 368 w 340716"/>
                <a:gd name="connsiteY1" fmla="*/ 145904 h 243174"/>
                <a:gd name="connsiteX2" fmla="*/ 61365 w 340716"/>
                <a:gd name="connsiteY2" fmla="*/ 243174 h 243174"/>
                <a:gd name="connsiteX0" fmla="*/ 339870 w 340754"/>
                <a:gd name="connsiteY0" fmla="*/ 2217 h 217160"/>
                <a:gd name="connsiteX1" fmla="*/ 340754 w 340754"/>
                <a:gd name="connsiteY1" fmla="*/ 0 h 217160"/>
                <a:gd name="connsiteX0" fmla="*/ 79970 w 340754"/>
                <a:gd name="connsiteY0" fmla="*/ 62162 h 217160"/>
                <a:gd name="connsiteX1" fmla="*/ 406 w 340754"/>
                <a:gd name="connsiteY1" fmla="*/ 145904 h 217160"/>
                <a:gd name="connsiteX2" fmla="*/ 56099 w 340754"/>
                <a:gd name="connsiteY2" fmla="*/ 217160 h 217160"/>
                <a:gd name="connsiteX0" fmla="*/ 337242 w 338126"/>
                <a:gd name="connsiteY0" fmla="*/ 2217 h 217160"/>
                <a:gd name="connsiteX1" fmla="*/ 338126 w 338126"/>
                <a:gd name="connsiteY1" fmla="*/ 0 h 217160"/>
                <a:gd name="connsiteX0" fmla="*/ 77342 w 338126"/>
                <a:gd name="connsiteY0" fmla="*/ 62162 h 217160"/>
                <a:gd name="connsiteX1" fmla="*/ 430 w 338126"/>
                <a:gd name="connsiteY1" fmla="*/ 123283 h 217160"/>
                <a:gd name="connsiteX2" fmla="*/ 53471 w 338126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79094 w 339878"/>
                <a:gd name="connsiteY0" fmla="*/ 62162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9363 w 340247"/>
                <a:gd name="connsiteY0" fmla="*/ 2217 h 203588"/>
                <a:gd name="connsiteX1" fmla="*/ 340247 w 340247"/>
                <a:gd name="connsiteY1" fmla="*/ 0 h 203588"/>
                <a:gd name="connsiteX0" fmla="*/ 55594 w 340247"/>
                <a:gd name="connsiteY0" fmla="*/ 67817 h 203588"/>
                <a:gd name="connsiteX1" fmla="*/ 783 w 340247"/>
                <a:gd name="connsiteY1" fmla="*/ 132331 h 203588"/>
                <a:gd name="connsiteX2" fmla="*/ 32608 w 340247"/>
                <a:gd name="connsiteY2" fmla="*/ 203588 h 203588"/>
                <a:gd name="connsiteX0" fmla="*/ 339294 w 340178"/>
                <a:gd name="connsiteY0" fmla="*/ 2217 h 203588"/>
                <a:gd name="connsiteX1" fmla="*/ 340178 w 340178"/>
                <a:gd name="connsiteY1" fmla="*/ 0 h 203588"/>
                <a:gd name="connsiteX0" fmla="*/ 55525 w 340178"/>
                <a:gd name="connsiteY0" fmla="*/ 67817 h 203588"/>
                <a:gd name="connsiteX1" fmla="*/ 714 w 340178"/>
                <a:gd name="connsiteY1" fmla="*/ 132331 h 203588"/>
                <a:gd name="connsiteX2" fmla="*/ 32539 w 340178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81699 w 366352"/>
                <a:gd name="connsiteY0" fmla="*/ 67817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62251 w 366352"/>
                <a:gd name="connsiteY0" fmla="*/ 75734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62555 w 366656"/>
                <a:gd name="connsiteY0" fmla="*/ 7573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37802 w 366656"/>
                <a:gd name="connsiteY0" fmla="*/ 8704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95493 w 396377"/>
                <a:gd name="connsiteY0" fmla="*/ 2217 h 194540"/>
                <a:gd name="connsiteX1" fmla="*/ 396377 w 396377"/>
                <a:gd name="connsiteY1" fmla="*/ 0 h 194540"/>
                <a:gd name="connsiteX0" fmla="*/ 67523 w 396377"/>
                <a:gd name="connsiteY0" fmla="*/ 87044 h 194540"/>
                <a:gd name="connsiteX1" fmla="*/ 335 w 396377"/>
                <a:gd name="connsiteY1" fmla="*/ 134594 h 194540"/>
                <a:gd name="connsiteX2" fmla="*/ 63985 w 396377"/>
                <a:gd name="connsiteY2" fmla="*/ 194540 h 194540"/>
                <a:gd name="connsiteX0" fmla="*/ 377079 w 377963"/>
                <a:gd name="connsiteY0" fmla="*/ 2217 h 194540"/>
                <a:gd name="connsiteX1" fmla="*/ 377963 w 377963"/>
                <a:gd name="connsiteY1" fmla="*/ 0 h 194540"/>
                <a:gd name="connsiteX0" fmla="*/ 49109 w 377963"/>
                <a:gd name="connsiteY0" fmla="*/ 87044 h 194540"/>
                <a:gd name="connsiteX1" fmla="*/ 486 w 377963"/>
                <a:gd name="connsiteY1" fmla="*/ 136856 h 194540"/>
                <a:gd name="connsiteX2" fmla="*/ 45571 w 377963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31827 w 377477"/>
                <a:gd name="connsiteY0" fmla="*/ 91568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1147"/>
                <a:gd name="connsiteX1" fmla="*/ 377477 w 377477"/>
                <a:gd name="connsiteY1" fmla="*/ 0 h 191147"/>
                <a:gd name="connsiteX0" fmla="*/ 31827 w 377477"/>
                <a:gd name="connsiteY0" fmla="*/ 91568 h 191147"/>
                <a:gd name="connsiteX1" fmla="*/ 0 w 377477"/>
                <a:gd name="connsiteY1" fmla="*/ 136856 h 191147"/>
                <a:gd name="connsiteX2" fmla="*/ 30941 w 377477"/>
                <a:gd name="connsiteY2" fmla="*/ 191147 h 191147"/>
                <a:gd name="connsiteX0" fmla="*/ 389854 w 390738"/>
                <a:gd name="connsiteY0" fmla="*/ 2217 h 191147"/>
                <a:gd name="connsiteX1" fmla="*/ 390738 w 390738"/>
                <a:gd name="connsiteY1" fmla="*/ 0 h 191147"/>
                <a:gd name="connsiteX0" fmla="*/ 45088 w 390738"/>
                <a:gd name="connsiteY0" fmla="*/ 91568 h 191147"/>
                <a:gd name="connsiteX1" fmla="*/ 0 w 390738"/>
                <a:gd name="connsiteY1" fmla="*/ 134594 h 191147"/>
                <a:gd name="connsiteX2" fmla="*/ 44202 w 390738"/>
                <a:gd name="connsiteY2" fmla="*/ 191147 h 191147"/>
                <a:gd name="connsiteX0" fmla="*/ 390738 w 391622"/>
                <a:gd name="connsiteY0" fmla="*/ 2217 h 191147"/>
                <a:gd name="connsiteX1" fmla="*/ 391622 w 391622"/>
                <a:gd name="connsiteY1" fmla="*/ 0 h 191147"/>
                <a:gd name="connsiteX0" fmla="*/ 45972 w 391622"/>
                <a:gd name="connsiteY0" fmla="*/ 91568 h 191147"/>
                <a:gd name="connsiteX1" fmla="*/ 0 w 391622"/>
                <a:gd name="connsiteY1" fmla="*/ 140249 h 191147"/>
                <a:gd name="connsiteX2" fmla="*/ 45086 w 391622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3463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41380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4594 h 191147"/>
                <a:gd name="connsiteX2" fmla="*/ 45970 w 392506"/>
                <a:gd name="connsiteY2" fmla="*/ 191147 h 191147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46856 w 392506"/>
                <a:gd name="connsiteY0" fmla="*/ 91568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55743 w 393436"/>
                <a:gd name="connsiteY0" fmla="*/ 50851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1674 w 392558"/>
                <a:gd name="connsiteY0" fmla="*/ 2217 h 228472"/>
                <a:gd name="connsiteX1" fmla="*/ 392558 w 392558"/>
                <a:gd name="connsiteY1" fmla="*/ 0 h 228472"/>
                <a:gd name="connsiteX0" fmla="*/ 54865 w 392558"/>
                <a:gd name="connsiteY0" fmla="*/ 50851 h 228472"/>
                <a:gd name="connsiteX1" fmla="*/ 52 w 392558"/>
                <a:gd name="connsiteY1" fmla="*/ 134594 h 228472"/>
                <a:gd name="connsiteX2" fmla="*/ 48674 w 392558"/>
                <a:gd name="connsiteY2" fmla="*/ 228472 h 2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58" h="228472" stroke="0">
                  <a:moveTo>
                    <a:pt x="391674" y="2217"/>
                  </a:moveTo>
                  <a:lnTo>
                    <a:pt x="392558" y="0"/>
                  </a:lnTo>
                </a:path>
                <a:path w="392558" h="228472" fill="none">
                  <a:moveTo>
                    <a:pt x="54865" y="50851"/>
                  </a:moveTo>
                  <a:cubicBezTo>
                    <a:pt x="50297" y="48784"/>
                    <a:pt x="-1864" y="78034"/>
                    <a:pt x="52" y="134594"/>
                  </a:cubicBezTo>
                  <a:cubicBezTo>
                    <a:pt x="-685" y="187761"/>
                    <a:pt x="35755" y="219235"/>
                    <a:pt x="48674" y="2284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4" name="Straight Connector 54"/>
            <p:cNvCxnSpPr>
              <a:cxnSpLocks noChangeShapeType="1"/>
            </p:cNvCxnSpPr>
            <p:nvPr/>
          </p:nvCxnSpPr>
          <p:spPr bwMode="auto">
            <a:xfrm>
              <a:off x="1998723" y="4652357"/>
              <a:ext cx="76823" cy="93893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1" name="Footer Placeholder 1"/>
          <p:cNvSpPr txBox="1">
            <a:spLocks/>
          </p:cNvSpPr>
          <p:nvPr/>
        </p:nvSpPr>
        <p:spPr>
          <a:xfrm>
            <a:off x="4866995" y="56880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MEIC Cost Review December 18 2014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95765" y="4888250"/>
            <a:ext cx="382129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CEBAF is a </a:t>
            </a:r>
            <a:r>
              <a:rPr lang="en-US" dirty="0" smtClean="0">
                <a:solidFill>
                  <a:srgbClr val="CC0000"/>
                </a:solidFill>
              </a:rPr>
              <a:t>full energy injector.</a:t>
            </a:r>
            <a:endParaRPr lang="en-US" dirty="0" smtClean="0"/>
          </a:p>
          <a:p>
            <a:r>
              <a:rPr lang="en-US" dirty="0" smtClean="0"/>
              <a:t>Only minor gun modification is needed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28100" y="2206014"/>
            <a:ext cx="12777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Warm Electron</a:t>
            </a:r>
          </a:p>
          <a:p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Collider Ring</a:t>
            </a:r>
          </a:p>
          <a:p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(3 to 10 GeV)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Layout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3691" y="1186790"/>
            <a:ext cx="2480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~</a:t>
            </a:r>
            <a:r>
              <a:rPr lang="en-US" b="1" dirty="0" smtClean="0"/>
              <a:t>2.2 km  circumference</a:t>
            </a:r>
          </a:p>
          <a:p>
            <a:pPr>
              <a:buFont typeface="Arial"/>
              <a:buChar char="•"/>
            </a:pPr>
            <a:endParaRPr lang="en-US" b="1" dirty="0" smtClean="0"/>
          </a:p>
          <a:p>
            <a:r>
              <a:rPr lang="en-US" b="1" dirty="0" smtClean="0"/>
              <a:t>E-ring from  PEP-II</a:t>
            </a:r>
          </a:p>
          <a:p>
            <a:endParaRPr lang="en-US" b="1" dirty="0" smtClean="0"/>
          </a:p>
          <a:p>
            <a:r>
              <a:rPr lang="en-US" b="1" dirty="0" smtClean="0"/>
              <a:t>Ion-ring with super-ferric magnets</a:t>
            </a:r>
          </a:p>
          <a:p>
            <a:endParaRPr lang="en-US" b="1" dirty="0" smtClean="0"/>
          </a:p>
          <a:p>
            <a:r>
              <a:rPr lang="en-US" b="1" dirty="0" smtClean="0"/>
              <a:t>Tunnel consistent</a:t>
            </a:r>
          </a:p>
          <a:p>
            <a:r>
              <a:rPr lang="en-US" b="1" dirty="0" smtClean="0"/>
              <a:t>with a 250+ GeV upgrade</a:t>
            </a:r>
          </a:p>
          <a:p>
            <a:endParaRPr lang="en-US" dirty="0"/>
          </a:p>
        </p:txBody>
      </p:sp>
      <p:pic>
        <p:nvPicPr>
          <p:cNvPr id="8" name="Picture 7" descr="JLab site plan with MEIC  Jan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77"/>
            <a:ext cx="6663690" cy="56578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304800" y="846734"/>
            <a:ext cx="8839200" cy="5512725"/>
          </a:xfrm>
        </p:spPr>
        <p:txBody>
          <a:bodyPr>
            <a:normAutofit/>
          </a:bodyPr>
          <a:lstStyle/>
          <a:p>
            <a:pPr marL="280988" indent="-280988">
              <a:buFontTx/>
              <a:buNone/>
            </a:pPr>
            <a:r>
              <a:rPr lang="en-US" sz="2000" b="1" dirty="0" smtClean="0">
                <a:latin typeface="Arial" pitchFamily="-106" charset="0"/>
                <a:ea typeface="ＭＳ Ｐゴシック" pitchFamily="-106" charset="-128"/>
              </a:rPr>
              <a:t>Baseline for the cost estimate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Collider ring circumference: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 ~2200 </a:t>
            </a:r>
            <a:r>
              <a:rPr lang="en-US" sz="1600" dirty="0" err="1" smtClean="0">
                <a:latin typeface="Arial" pitchFamily="-106" charset="0"/>
                <a:ea typeface="ＭＳ Ｐゴシック" pitchFamily="-106" charset="-128"/>
              </a:rPr>
              <a:t>m</a:t>
            </a:r>
            <a:endParaRPr lang="en-US" sz="1600" dirty="0" smtClean="0">
              <a:latin typeface="Arial" pitchFamily="-106" charset="0"/>
              <a:ea typeface="ＭＳ Ｐゴシック" pitchFamily="-106" charset="-128"/>
            </a:endParaRP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Electron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collider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ring and transfer lines :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PEP-II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magnets, RF (476 MHz) and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vacuum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chambers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Ion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collider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ring: super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-ferric magnets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 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Booster ring: super-ferric magnets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SRF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ion linac</a:t>
            </a:r>
            <a:endParaRPr lang="en-US" sz="1600" dirty="0" smtClean="0">
              <a:latin typeface="Arial" pitchFamily="-106" charset="0"/>
              <a:ea typeface="ＭＳ Ｐゴシック" pitchFamily="-106" charset="-128"/>
            </a:endParaRPr>
          </a:p>
          <a:p>
            <a:pPr marL="280988" indent="-280988">
              <a:spcBef>
                <a:spcPts val="200"/>
              </a:spcBef>
              <a:buFontTx/>
              <a:buNone/>
            </a:pPr>
            <a:endParaRPr lang="en-US" sz="1200" b="1" dirty="0" smtClean="0">
              <a:latin typeface="Arial" pitchFamily="-106" charset="0"/>
              <a:ea typeface="ＭＳ Ｐゴシック" pitchFamily="-106" charset="-128"/>
            </a:endParaRPr>
          </a:p>
          <a:p>
            <a:pPr marL="280988" indent="-280988">
              <a:spcBef>
                <a:spcPts val="200"/>
              </a:spcBef>
              <a:buFontTx/>
              <a:buNone/>
            </a:pPr>
            <a:r>
              <a:rPr lang="en-US" sz="2200" b="1" dirty="0" smtClean="0">
                <a:latin typeface="Arial" pitchFamily="-106" charset="0"/>
                <a:ea typeface="ＭＳ Ｐゴシック" pitchFamily="-106" charset="-128"/>
              </a:rPr>
              <a:t>Energy </a:t>
            </a:r>
            <a:r>
              <a:rPr lang="en-US" sz="2200" b="1" dirty="0">
                <a:latin typeface="Arial" pitchFamily="-106" charset="0"/>
                <a:ea typeface="ＭＳ Ｐゴシック" pitchFamily="-106" charset="-128"/>
              </a:rPr>
              <a:t>range 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Electron:        3 to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10 GeV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Proton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:        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 20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to 100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GeV</a:t>
            </a:r>
          </a:p>
          <a:p>
            <a:pPr marL="280988" indent="-280988">
              <a:spcBef>
                <a:spcPts val="30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Lead </a:t>
            </a:r>
            <a:r>
              <a:rPr lang="en-US" sz="1600" dirty="0">
                <a:latin typeface="Arial" pitchFamily="-106" charset="0"/>
                <a:ea typeface="ＭＳ Ｐゴシック" pitchFamily="-106" charset="-128"/>
              </a:rPr>
              <a:t>ions:      up to 40 </a:t>
            </a:r>
            <a:r>
              <a:rPr lang="en-US" sz="1600" dirty="0" smtClean="0">
                <a:latin typeface="Arial" pitchFamily="-106" charset="0"/>
                <a:ea typeface="ＭＳ Ｐゴシック" pitchFamily="-106" charset="-128"/>
              </a:rPr>
              <a:t>GeV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</a:rPr>
              <a:t>MEIC </a:t>
            </a:r>
            <a:r>
              <a:rPr lang="en-US" dirty="0">
                <a:latin typeface="Arial" pitchFamily="-106" charset="0"/>
                <a:ea typeface="ＭＳ Ｐゴシック" pitchFamily="-106" charset="-128"/>
              </a:rPr>
              <a:t>Baseline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505559"/>
          <a:ext cx="8587783" cy="18538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09672"/>
                <a:gridCol w="1723650"/>
                <a:gridCol w="1896838"/>
                <a:gridCol w="3057623"/>
              </a:tblGrid>
              <a:tr h="370539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 energy (GeV)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energy (GeV)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luminosity limitation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 charge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beam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synchrotron</a:t>
                      </a:r>
                      <a:r>
                        <a:rPr lang="en-US" baseline="0" dirty="0" smtClean="0"/>
                        <a:t> radiation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EIC Cost Review - January 26-28,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</TotalTime>
  <Words>4983</Words>
  <Application>Microsoft Macintosh PowerPoint</Application>
  <PresentationFormat>On-screen Show (4:3)</PresentationFormat>
  <Paragraphs>1211</Paragraphs>
  <Slides>38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JLabPowerpointMain</vt:lpstr>
      <vt:lpstr>1_JLabPowerpointMain</vt:lpstr>
      <vt:lpstr>3_JLab_PowerPoint1</vt:lpstr>
      <vt:lpstr>Equation</vt:lpstr>
      <vt:lpstr>MEIC Overview and Pre-Project R&amp;D  Fulvia Pilat</vt:lpstr>
      <vt:lpstr>Outline</vt:lpstr>
      <vt:lpstr>Slide 3</vt:lpstr>
      <vt:lpstr>Design Strategy: High Luminosity</vt:lpstr>
      <vt:lpstr>Design strategy: High Polarization</vt:lpstr>
      <vt:lpstr>Design Optimization</vt:lpstr>
      <vt:lpstr>Baseline Layout </vt:lpstr>
      <vt:lpstr>Campus Layout</vt:lpstr>
      <vt:lpstr>MEIC Baseline</vt:lpstr>
      <vt:lpstr>MEIC Electron Complex</vt:lpstr>
      <vt:lpstr>Electron Collider Ring Layout</vt:lpstr>
      <vt:lpstr>Electron Ring Optics Parameters</vt:lpstr>
      <vt:lpstr>CEBAF - Full Energy Injector</vt:lpstr>
      <vt:lpstr>Ion Collider Ring with Super-Ferric Magnets</vt:lpstr>
      <vt:lpstr>Ion Collider Ring</vt:lpstr>
      <vt:lpstr>Ion Collider Ring Parameters</vt:lpstr>
      <vt:lpstr>MEIC super-ferric dipole</vt:lpstr>
      <vt:lpstr>MEIC super-ferric Quadrupole</vt:lpstr>
      <vt:lpstr>Ion Injector Complex - Overview</vt:lpstr>
      <vt:lpstr>Ion Linac - Parameters and Layout</vt:lpstr>
      <vt:lpstr>Booster (8 GeV, gt = 10)</vt:lpstr>
      <vt:lpstr>Slide 22</vt:lpstr>
      <vt:lpstr>MEIC Multi-Step Cooling Scheme</vt:lpstr>
      <vt:lpstr>MEIC Bunched Beam Electron Cooler</vt:lpstr>
      <vt:lpstr>Performance MEIC baseline</vt:lpstr>
      <vt:lpstr>e-p Luminosity</vt:lpstr>
      <vt:lpstr>e-ion luminosity</vt:lpstr>
      <vt:lpstr>Overview R&amp;D for the MEIC baseline</vt:lpstr>
      <vt:lpstr>Pre-Project R&amp;D (for CD-1)</vt:lpstr>
      <vt:lpstr>Pre-Project R&amp;D</vt:lpstr>
      <vt:lpstr>On-Project R&amp;D</vt:lpstr>
      <vt:lpstr>Draft Timeline</vt:lpstr>
      <vt:lpstr>Conclusions and Outlook</vt:lpstr>
      <vt:lpstr>Backup Slides</vt:lpstr>
      <vt:lpstr>Areas of Design Optimization</vt:lpstr>
      <vt:lpstr>Performance Enhancements: energy reach and operations</vt:lpstr>
      <vt:lpstr>Performance enhancements: luminosity</vt:lpstr>
      <vt:lpstr>MEIC enhanced performance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Fulvia Pilat</cp:lastModifiedBy>
  <cp:revision>207</cp:revision>
  <cp:lastPrinted>2014-11-19T20:53:24Z</cp:lastPrinted>
  <dcterms:created xsi:type="dcterms:W3CDTF">2015-03-27T15:18:17Z</dcterms:created>
  <dcterms:modified xsi:type="dcterms:W3CDTF">2015-03-27T15:38:28Z</dcterms:modified>
</cp:coreProperties>
</file>