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981" r:id="rId2"/>
    <p:sldMasterId id="2147483969" r:id="rId3"/>
  </p:sldMasterIdLst>
  <p:notesMasterIdLst>
    <p:notesMasterId r:id="rId33"/>
  </p:notesMasterIdLst>
  <p:handoutMasterIdLst>
    <p:handoutMasterId r:id="rId34"/>
  </p:handoutMasterIdLst>
  <p:sldIdLst>
    <p:sldId id="780" r:id="rId4"/>
    <p:sldId id="984" r:id="rId5"/>
    <p:sldId id="963" r:id="rId6"/>
    <p:sldId id="973" r:id="rId7"/>
    <p:sldId id="974" r:id="rId8"/>
    <p:sldId id="1011" r:id="rId9"/>
    <p:sldId id="1006" r:id="rId10"/>
    <p:sldId id="1001" r:id="rId11"/>
    <p:sldId id="1005" r:id="rId12"/>
    <p:sldId id="1043" r:id="rId13"/>
    <p:sldId id="1044" r:id="rId14"/>
    <p:sldId id="997" r:id="rId15"/>
    <p:sldId id="1041" r:id="rId16"/>
    <p:sldId id="1025" r:id="rId17"/>
    <p:sldId id="1047" r:id="rId18"/>
    <p:sldId id="1058" r:id="rId19"/>
    <p:sldId id="1050" r:id="rId20"/>
    <p:sldId id="1053" r:id="rId21"/>
    <p:sldId id="1051" r:id="rId22"/>
    <p:sldId id="1033" r:id="rId23"/>
    <p:sldId id="1030" r:id="rId24"/>
    <p:sldId id="1032" r:id="rId25"/>
    <p:sldId id="1016" r:id="rId26"/>
    <p:sldId id="1056" r:id="rId27"/>
    <p:sldId id="1057" r:id="rId28"/>
    <p:sldId id="1055" r:id="rId29"/>
    <p:sldId id="1038" r:id="rId30"/>
    <p:sldId id="1052" r:id="rId31"/>
    <p:sldId id="1046" r:id="rId32"/>
  </p:sldIdLst>
  <p:sldSz cx="9144000" cy="6858000" type="letter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0066"/>
    <a:srgbClr val="7030A0"/>
    <a:srgbClr val="FFE505"/>
    <a:srgbClr val="D7FF9D"/>
    <a:srgbClr val="B4FFFC"/>
    <a:srgbClr val="B4FFAC"/>
    <a:srgbClr val="00B050"/>
    <a:srgbClr val="B9EDFF"/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2" autoAdjust="0"/>
    <p:restoredTop sz="99548" autoAdjust="0"/>
  </p:normalViewPr>
  <p:slideViewPr>
    <p:cSldViewPr snapToGrid="0">
      <p:cViewPr varScale="1">
        <p:scale>
          <a:sx n="115" d="100"/>
          <a:sy n="115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98" y="-90"/>
      </p:cViewPr>
      <p:guideLst>
        <p:guide orient="horz" pos="2907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Relationship Id="rId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emf"/><Relationship Id="rId3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83350" y="8847138"/>
            <a:ext cx="407988" cy="2762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124294" tIns="60512" rIns="124294" bIns="60512" anchor="ctr">
            <a:spAutoFit/>
          </a:bodyPr>
          <a:lstStyle/>
          <a:p>
            <a:pPr algn="r" defTabSz="1252538">
              <a:defRPr/>
            </a:pPr>
            <a:fld id="{33A5499F-9D61-49BB-A487-F20F3D996DB7}" type="slidenum">
              <a:rPr lang="en-US"/>
              <a:pPr algn="r" defTabSz="12525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294" tIns="60512" rIns="124294" bIns="60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8500"/>
            <a:ext cx="4602163" cy="34512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327775" y="8770938"/>
            <a:ext cx="563563" cy="4302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124294" tIns="60512" rIns="124294" bIns="60512" anchor="ctr">
            <a:spAutoFit/>
          </a:bodyPr>
          <a:lstStyle/>
          <a:p>
            <a:pPr algn="r" defTabSz="1252538">
              <a:defRPr/>
            </a:pPr>
            <a:fld id="{9DABF0C7-4125-4784-99E9-B1377A956AD0}" type="slidenum">
              <a:rPr lang="en-US" sz="2000"/>
              <a:pPr algn="r" defTabSz="1252538">
                <a:defRPr/>
              </a:pPr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233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sz="quarter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box: RF frequency swing of heavy ions, no problems but must be paid attention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4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3675063" y="6569075"/>
            <a:ext cx="4905375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5F47-6A7B-481C-B090-44670C9BA87D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A285-52E4-4BA1-8D19-D92719B6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DD92-7326-48C7-9EB0-208E4E852E6B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BA5A-4774-440E-BB6A-D68C81BC1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AB22-5384-433B-BEF9-1B86FA413B81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E493-F94D-4CB9-B3EA-338ADA91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BA55-3766-43FC-8DE2-BB887879A200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340D-FB82-4D32-8090-D862ABDF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A0AA-B3AE-4F0D-B8C8-979789D90E0A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2B3D-6C33-48AC-BF80-1142CE9E3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C76F-F3AD-4DDF-BB2A-0123240C5B43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8034-5471-428D-8FFF-9F2176A6B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2DA0-31BD-4747-9848-F5378BD7AA98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91A8-7654-43B5-AE93-27BD2BECD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36D-8F43-4A81-9276-DAB3249D244D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10F7-51CD-491D-B827-944D8DD0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88A5-A010-4586-A3F8-9781FA04F3CB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5A3B-2F39-4C78-B873-6252D2BC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703E-B881-40A5-9963-403C6F64114D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A83D-3C63-429F-8C3F-29B187E8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3853-56AC-44C0-A8BE-D7E63E7EB2BB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EF8B-643E-4A9C-A625-08D0BDE5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A39E-4216-41ED-9EC1-E9BD3FB85DBA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A969-0823-4038-A03F-6BD25366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C6E3-B907-4794-9422-7A627AC39A34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3AE6-252C-42A9-8E1E-3B895878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F161-1251-44AB-990E-3A4E03536A60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598-6208-487F-AF3D-F387C3EB6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CA47-B5CF-4B0D-BF6F-56040AF14BA9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5CF5-5945-45BB-AEAC-97B403BA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49C-655C-48B5-91A0-21843431D127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F587-634F-4358-B8F6-37AFF262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898B-2A49-4F0D-92EE-5A1C1D303566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071E-7C67-4A2D-B735-D7AD5150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7A45-DBF6-42B8-BF6F-C1FE28B716FA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1EC0-934B-4F1E-8FB4-6C8D9325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B45A-FE34-4E43-A98B-BD3BE8EF8D5B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9E47-4FA4-420C-9E3C-7F44E8A5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8C-A793-40CD-9BCD-958671027E01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751-0537-4DFC-BF3D-7CDD70A9A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0A32-8FC7-4744-A27F-A1C824AE5B18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8BCC-52F4-4C96-9B61-E638B1EF5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4211-40FF-44DB-AC03-AC7FAC0EE439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F4EF-3900-4DF5-940E-D7CA588C0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/>
          <p:cNvSpPr>
            <a:spLocks noChangeShapeType="1"/>
          </p:cNvSpPr>
          <p:nvPr userDrawn="1"/>
        </p:nvSpPr>
        <p:spPr bwMode="auto">
          <a:xfrm>
            <a:off x="0" y="64246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" y="6677025"/>
            <a:ext cx="26336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800">
                <a:solidFill>
                  <a:srgbClr val="660066"/>
                </a:solidFill>
              </a:rPr>
              <a:t>Operated by JSA for the U.S. Department of Energy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2574925" y="6335713"/>
            <a:ext cx="38528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117600"/>
            <a:ext cx="873442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152" name="Picture 27" descr="JLab_logo_white-sm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8799513" y="6543675"/>
            <a:ext cx="357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313F9175-FDC9-43D9-8D69-88311FF35135}" type="slidenum">
              <a:rPr lang="en-US" sz="1100"/>
              <a:pPr>
                <a:defRPr/>
              </a:pPr>
              <a:t>‹#›</a:t>
            </a:fld>
            <a:endParaRPr lang="en-US" sz="1100"/>
          </a:p>
        </p:txBody>
      </p:sp>
      <p:sp>
        <p:nvSpPr>
          <p:cNvPr id="17" name="Rectangle 37"/>
          <p:cNvSpPr txBox="1">
            <a:spLocks noChangeArrowheads="1"/>
          </p:cNvSpPr>
          <p:nvPr userDrawn="1"/>
        </p:nvSpPr>
        <p:spPr>
          <a:xfrm>
            <a:off x="3384550" y="6569075"/>
            <a:ext cx="1258888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0000CC"/>
                </a:solidFill>
                <a:ea typeface="+mn-ea"/>
              </a:rPr>
              <a:t>Alex </a:t>
            </a:r>
            <a:r>
              <a:rPr lang="en-US" sz="1200" dirty="0" err="1" smtClean="0">
                <a:solidFill>
                  <a:srgbClr val="0000CC"/>
                </a:solidFill>
                <a:ea typeface="+mn-ea"/>
              </a:rPr>
              <a:t>Bogacz</a:t>
            </a:r>
            <a:endParaRPr lang="en-US" sz="1200" dirty="0">
              <a:solidFill>
                <a:srgbClr val="0000CC"/>
              </a:solidFill>
              <a:ea typeface="+mn-ea"/>
            </a:endParaRPr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043488" y="6569075"/>
            <a:ext cx="31257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80"/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r>
              <a:rPr lang="en-US"/>
              <a:t>May 29, 2013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61" r:id="rId12"/>
    <p:sldLayoutId id="2147485162" r:id="rId13"/>
    <p:sldLayoutId id="2147485163" r:id="rId14"/>
    <p:sldLayoutId id="21474851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18"/>
        </a:buBlip>
        <a:defRPr sz="2400">
          <a:solidFill>
            <a:srgbClr val="000066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19"/>
        </a:buBlip>
        <a:defRPr sz="2000">
          <a:solidFill>
            <a:srgbClr val="990099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0"/>
        </a:buBlip>
        <a:defRPr>
          <a:solidFill>
            <a:srgbClr val="0099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F38EFA-411A-427D-AD96-6D6196746C56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AC5E7B-4550-4040-A444-FF855D84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B0F0F9-BD3E-47F9-8147-36C6F1270C5D}" type="datetimeFigureOut">
              <a:rPr lang="en-US"/>
              <a:pPr>
                <a:defRPr/>
              </a:pPr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3B2289-0AEA-4BD1-921E-148935539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7.emf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30550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660066"/>
                </a:solidFill>
              </a:rPr>
              <a:t>Alex </a:t>
            </a:r>
            <a:r>
              <a:rPr lang="en-US" sz="2800" dirty="0" err="1" smtClean="0">
                <a:solidFill>
                  <a:srgbClr val="660066"/>
                </a:solidFill>
              </a:rPr>
              <a:t>Bogacz</a:t>
            </a:r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489" tIns="44448" rIns="90489" bIns="44448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653144" y="867714"/>
            <a:ext cx="7736114" cy="144655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MEIC Ion Injector Complex </a:t>
            </a:r>
            <a:r>
              <a:rPr lang="en-GB" sz="4400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-</a:t>
            </a:r>
            <a:r>
              <a:rPr lang="en-GB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Present Status </a:t>
            </a:r>
            <a:endParaRPr lang="en-US" sz="4400" kern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49388" y="0"/>
            <a:ext cx="6731000" cy="687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489" tIns="44448" rIns="90489" bIns="44448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233625" y="6581775"/>
            <a:ext cx="1720850" cy="276225"/>
          </a:xfrm>
          <a:prstGeom prst="rect">
            <a:avLst/>
          </a:prstGeom>
          <a:solidFill>
            <a:schemeClr val="bg1"/>
          </a:solidFill>
          <a:ln w="12699">
            <a:noFill/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flipH="1" flipV="1">
            <a:off x="8807450" y="6592888"/>
            <a:ext cx="192088" cy="265112"/>
          </a:xfrm>
          <a:prstGeom prst="rect">
            <a:avLst/>
          </a:prstGeom>
          <a:solidFill>
            <a:schemeClr val="bg1"/>
          </a:solidFill>
          <a:ln w="12699">
            <a:noFill/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30400" y="5388275"/>
            <a:ext cx="7092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ea typeface="MS PGothic" pitchFamily="34" charset="-128"/>
              </a:rPr>
              <a:t>MEIC Collaboration Meeting, Jefferson Lab, March 30-31, 2015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91" y="1122887"/>
            <a:ext cx="8272762" cy="4091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Superconducting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  <a:r>
              <a:rPr lang="en-US" sz="2000" dirty="0" smtClean="0"/>
              <a:t>provides superior </a:t>
            </a:r>
            <a:r>
              <a:rPr lang="en-US" sz="2000" dirty="0"/>
              <a:t>flexibility to </a:t>
            </a:r>
            <a:r>
              <a:rPr lang="en-US" sz="2000" dirty="0" smtClean="0"/>
              <a:t>maximize energies </a:t>
            </a:r>
            <a:r>
              <a:rPr lang="en-US" sz="2000" dirty="0"/>
              <a:t>for </a:t>
            </a:r>
            <a:r>
              <a:rPr lang="en-US" sz="2000" dirty="0" smtClean="0"/>
              <a:t>multiple charge ion beams (from </a:t>
            </a:r>
            <a:r>
              <a:rPr lang="en-US" sz="2000" dirty="0"/>
              <a:t>H</a:t>
            </a:r>
            <a:r>
              <a:rPr lang="en-US" sz="2000" baseline="30000" dirty="0">
                <a:latin typeface="Symbol" charset="2"/>
                <a:cs typeface="Symbol" charset="2"/>
              </a:rPr>
              <a:t>-</a:t>
            </a:r>
            <a:r>
              <a:rPr lang="en-US" sz="2000" dirty="0" smtClean="0"/>
              <a:t> to </a:t>
            </a:r>
            <a:r>
              <a:rPr lang="en-US" sz="2000" baseline="30000" dirty="0">
                <a:latin typeface="Arial"/>
                <a:cs typeface="Arial"/>
              </a:rPr>
              <a:t>208</a:t>
            </a:r>
            <a:r>
              <a:rPr lang="en-US" sz="2000" dirty="0">
                <a:latin typeface="Arial"/>
                <a:cs typeface="Arial"/>
              </a:rPr>
              <a:t>Pb</a:t>
            </a:r>
            <a:r>
              <a:rPr lang="en-US" sz="2000" baseline="30000" dirty="0">
                <a:latin typeface="Arial"/>
                <a:cs typeface="Arial"/>
              </a:rPr>
              <a:t>67</a:t>
            </a:r>
            <a:r>
              <a:rPr lang="en-US" sz="2000" baseline="30000" dirty="0" smtClean="0">
                <a:latin typeface="Arial"/>
                <a:cs typeface="Arial"/>
              </a:rPr>
              <a:t>+</a:t>
            </a:r>
            <a:r>
              <a:rPr lang="en-US" sz="2000" dirty="0" smtClean="0"/>
              <a:t>).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SC </a:t>
            </a:r>
            <a:r>
              <a:rPr lang="en-US" sz="1800" dirty="0" err="1">
                <a:solidFill>
                  <a:srgbClr val="7030A0"/>
                </a:solidFill>
              </a:rPr>
              <a:t>linac</a:t>
            </a:r>
            <a:r>
              <a:rPr lang="en-US" sz="1800" dirty="0">
                <a:solidFill>
                  <a:srgbClr val="7030A0"/>
                </a:solidFill>
              </a:rPr>
              <a:t> can provide 100 MeV/u for lead ions. </a:t>
            </a:r>
            <a:endParaRPr lang="en-US" sz="1800" dirty="0" smtClean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In </a:t>
            </a:r>
            <a:r>
              <a:rPr lang="en-US" sz="1800" dirty="0">
                <a:solidFill>
                  <a:srgbClr val="7030A0"/>
                </a:solidFill>
              </a:rPr>
              <a:t>the same SC </a:t>
            </a:r>
            <a:r>
              <a:rPr lang="en-US" sz="1800" dirty="0" err="1">
                <a:solidFill>
                  <a:srgbClr val="7030A0"/>
                </a:solidFill>
              </a:rPr>
              <a:t>linac</a:t>
            </a:r>
            <a:r>
              <a:rPr lang="en-US" sz="1800" dirty="0">
                <a:solidFill>
                  <a:srgbClr val="7030A0"/>
                </a:solidFill>
              </a:rPr>
              <a:t>, an H</a:t>
            </a:r>
            <a:r>
              <a:rPr lang="en-US" sz="1800" baseline="30000" dirty="0">
                <a:solidFill>
                  <a:srgbClr val="7030A0"/>
                </a:solidFill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solidFill>
                  <a:srgbClr val="7030A0"/>
                </a:solidFill>
              </a:rPr>
              <a:t> beam </a:t>
            </a:r>
            <a:r>
              <a:rPr lang="en-US" sz="1800" dirty="0">
                <a:solidFill>
                  <a:srgbClr val="7030A0"/>
                </a:solidFill>
              </a:rPr>
              <a:t>can reach 280 </a:t>
            </a:r>
            <a:r>
              <a:rPr lang="en-US" sz="1800" dirty="0" smtClean="0">
                <a:solidFill>
                  <a:srgbClr val="7030A0"/>
                </a:solidFill>
              </a:rPr>
              <a:t>MeV, </a:t>
            </a:r>
            <a:r>
              <a:rPr lang="en-US" sz="1800" dirty="0">
                <a:solidFill>
                  <a:srgbClr val="7030A0"/>
                </a:solidFill>
              </a:rPr>
              <a:t>which is high enough to suppress </a:t>
            </a:r>
            <a:r>
              <a:rPr lang="en-US" sz="1800" dirty="0" smtClean="0">
                <a:solidFill>
                  <a:srgbClr val="7030A0"/>
                </a:solidFill>
              </a:rPr>
              <a:t>space-charge </a:t>
            </a:r>
            <a:r>
              <a:rPr lang="en-US" sz="1800" dirty="0">
                <a:solidFill>
                  <a:srgbClr val="7030A0"/>
                </a:solidFill>
              </a:rPr>
              <a:t>in the </a:t>
            </a:r>
            <a:r>
              <a:rPr lang="en-US" sz="1800" dirty="0" smtClean="0">
                <a:solidFill>
                  <a:srgbClr val="7030A0"/>
                </a:solidFill>
              </a:rPr>
              <a:t>booster (space-charge </a:t>
            </a:r>
            <a:r>
              <a:rPr lang="en-US" sz="1800" dirty="0">
                <a:solidFill>
                  <a:srgbClr val="7030A0"/>
                </a:solidFill>
              </a:rPr>
              <a:t>is most severe for the lowest </a:t>
            </a:r>
            <a:r>
              <a:rPr lang="en-US" sz="1800" dirty="0" smtClean="0">
                <a:solidFill>
                  <a:srgbClr val="7030A0"/>
                </a:solidFill>
              </a:rPr>
              <a:t>mass-to-charge ratio, </a:t>
            </a:r>
            <a:r>
              <a:rPr lang="en-US" sz="1800" dirty="0">
                <a:solidFill>
                  <a:srgbClr val="7030A0"/>
                </a:solidFill>
              </a:rPr>
              <a:t>i.e. </a:t>
            </a:r>
            <a:r>
              <a:rPr lang="en-US" sz="1800" dirty="0" smtClean="0">
                <a:solidFill>
                  <a:srgbClr val="7030A0"/>
                </a:solidFill>
              </a:rPr>
              <a:t>H</a:t>
            </a:r>
            <a:r>
              <a:rPr lang="en-US" sz="1800" baseline="30000" dirty="0" smtClean="0">
                <a:solidFill>
                  <a:srgbClr val="7030A0"/>
                </a:solidFill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solidFill>
                  <a:srgbClr val="7030A0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Single </a:t>
            </a:r>
            <a:r>
              <a:rPr lang="en-US" sz="1800" dirty="0">
                <a:solidFill>
                  <a:srgbClr val="7030A0"/>
                </a:solidFill>
              </a:rPr>
              <a:t>2-gap SC cavity can provide significantly higher (factor </a:t>
            </a:r>
            <a:r>
              <a:rPr lang="en-US" sz="1800" dirty="0" smtClean="0">
                <a:solidFill>
                  <a:srgbClr val="7030A0"/>
                </a:solidFill>
              </a:rPr>
              <a:t>of ~ </a:t>
            </a:r>
            <a:r>
              <a:rPr lang="en-US" sz="1800" dirty="0">
                <a:solidFill>
                  <a:srgbClr val="7030A0"/>
                </a:solidFill>
              </a:rPr>
              <a:t>10) voltage per cavity compared to room temperature cavities. </a:t>
            </a:r>
            <a:r>
              <a:rPr lang="en-US" sz="1800" dirty="0" smtClean="0">
                <a:solidFill>
                  <a:srgbClr val="7030A0"/>
                </a:solidFill>
              </a:rPr>
              <a:t>High</a:t>
            </a:r>
            <a:r>
              <a:rPr lang="en-US" sz="1800" dirty="0">
                <a:solidFill>
                  <a:srgbClr val="7030A0"/>
                </a:solidFill>
              </a:rPr>
              <a:t>-Q (power ~ voltage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) </a:t>
            </a:r>
            <a:r>
              <a:rPr lang="en-US" sz="1800" dirty="0" smtClean="0">
                <a:ea typeface="Arial Unicode MS"/>
                <a:cs typeface="Arial Unicode MS"/>
              </a:rPr>
              <a:t>⇨ </a:t>
            </a:r>
            <a:r>
              <a:rPr lang="en-US" sz="1800" dirty="0" smtClean="0">
                <a:solidFill>
                  <a:srgbClr val="7030A0"/>
                </a:solidFill>
              </a:rPr>
              <a:t>much higher </a:t>
            </a:r>
            <a:r>
              <a:rPr lang="en-US" sz="1800" dirty="0">
                <a:solidFill>
                  <a:srgbClr val="7030A0"/>
                </a:solidFill>
              </a:rPr>
              <a:t>peak fields </a:t>
            </a:r>
            <a:r>
              <a:rPr lang="en-US" sz="1800" dirty="0" smtClean="0">
                <a:solidFill>
                  <a:srgbClr val="7030A0"/>
                </a:solidFill>
              </a:rPr>
              <a:t>available </a:t>
            </a:r>
            <a:r>
              <a:rPr lang="en-US" sz="1800" dirty="0">
                <a:solidFill>
                  <a:srgbClr val="7030A0"/>
                </a:solidFill>
              </a:rPr>
              <a:t>with SC cavities. 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767" y="241763"/>
            <a:ext cx="7513166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Superconducting Ion </a:t>
            </a:r>
            <a:r>
              <a:rPr lang="en-US" sz="3200" b="0" dirty="0" err="1" smtClean="0">
                <a:solidFill>
                  <a:srgbClr val="00B050"/>
                </a:solidFill>
              </a:rPr>
              <a:t>Linac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07342" y="3730961"/>
            <a:ext cx="7791811" cy="1208731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78971" y="6096697"/>
            <a:ext cx="176502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P. </a:t>
            </a:r>
            <a:r>
              <a:rPr lang="en-US" sz="1400" dirty="0" err="1">
                <a:solidFill>
                  <a:srgbClr val="7030A0"/>
                </a:solidFill>
                <a:latin typeface="Arial"/>
                <a:cs typeface="Arial"/>
              </a:rPr>
              <a:t>Ostroumov</a:t>
            </a:r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, ANL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42727"/>
              </p:ext>
            </p:extLst>
          </p:nvPr>
        </p:nvGraphicFramePr>
        <p:xfrm>
          <a:off x="2204558" y="5173251"/>
          <a:ext cx="5181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0" name="Equation" r:id="rId3" imgW="2962080" imgH="466200" progId="Equation.3">
                  <p:embed/>
                </p:oleObj>
              </mc:Choice>
              <mc:Fallback>
                <p:oleObj name="Equation" r:id="rId3" imgW="2962080" imgH="46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558" y="5173251"/>
                        <a:ext cx="51816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 bwMode="auto">
          <a:xfrm flipH="1">
            <a:off x="5390206" y="5222251"/>
            <a:ext cx="304745" cy="719452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7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			 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05" y="247301"/>
            <a:ext cx="9024595" cy="387350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Voltage 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Gain </a:t>
            </a:r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per 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SC Cavity – Final Energies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" y="984864"/>
            <a:ext cx="4564152" cy="28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60" y="1007321"/>
            <a:ext cx="4503414" cy="277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4302" y="1319322"/>
            <a:ext cx="895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>
                <a:solidFill>
                  <a:srgbClr val="E00000"/>
                </a:solidFill>
                <a:latin typeface="Arial"/>
                <a:cs typeface="Arial"/>
              </a:rPr>
              <a:t>208</a:t>
            </a:r>
            <a:r>
              <a:rPr lang="en-US" sz="1600" dirty="0" smtClean="0">
                <a:solidFill>
                  <a:srgbClr val="E00000"/>
                </a:solidFill>
                <a:latin typeface="Arial"/>
                <a:cs typeface="Arial"/>
              </a:rPr>
              <a:t>Pb</a:t>
            </a:r>
            <a:r>
              <a:rPr lang="en-US" sz="1600" baseline="30000" dirty="0" smtClean="0">
                <a:solidFill>
                  <a:srgbClr val="E00000"/>
                </a:solidFill>
                <a:latin typeface="Arial"/>
                <a:cs typeface="Arial"/>
              </a:rPr>
              <a:t>67</a:t>
            </a:r>
            <a:r>
              <a:rPr lang="en-US" sz="1600" baseline="30000" dirty="0">
                <a:solidFill>
                  <a:srgbClr val="E00000"/>
                </a:solidFill>
                <a:latin typeface="Arial"/>
                <a:cs typeface="Arial"/>
              </a:rPr>
              <a:t>+</a:t>
            </a:r>
            <a:endParaRPr lang="en-US" sz="1600" dirty="0">
              <a:solidFill>
                <a:srgbClr val="E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7521" y="1254611"/>
            <a:ext cx="378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400"/>
                </a:solidFill>
                <a:latin typeface="Arial"/>
                <a:cs typeface="Arial"/>
              </a:rPr>
              <a:t>H</a:t>
            </a:r>
            <a:r>
              <a:rPr lang="en-US" sz="1600" baseline="30000" dirty="0" smtClean="0">
                <a:solidFill>
                  <a:srgbClr val="006400"/>
                </a:solidFill>
                <a:latin typeface="Arial"/>
                <a:cs typeface="Arial"/>
              </a:rPr>
              <a:t>-</a:t>
            </a:r>
            <a:endParaRPr lang="en-US" sz="1600" dirty="0">
              <a:solidFill>
                <a:srgbClr val="006400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1" y="4026392"/>
            <a:ext cx="7463138" cy="17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7522531" y="4465431"/>
            <a:ext cx="390781" cy="1288017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64028" y="6006105"/>
            <a:ext cx="176502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P. </a:t>
            </a:r>
            <a:r>
              <a:rPr lang="en-US" sz="1400" dirty="0" err="1">
                <a:solidFill>
                  <a:srgbClr val="7030A0"/>
                </a:solidFill>
                <a:latin typeface="Arial"/>
                <a:cs typeface="Arial"/>
              </a:rPr>
              <a:t>Ostroumov</a:t>
            </a:r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, ANL</a:t>
            </a:r>
          </a:p>
        </p:txBody>
      </p:sp>
    </p:spTree>
    <p:extLst>
      <p:ext uri="{BB962C8B-B14F-4D97-AF65-F5344CB8AC3E}">
        <p14:creationId xmlns:p14="http://schemas.microsoft.com/office/powerpoint/2010/main" val="19944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71" y="1531648"/>
            <a:ext cx="7845786" cy="410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The </a:t>
            </a:r>
            <a:r>
              <a:rPr lang="en-US" sz="2000" dirty="0" smtClean="0"/>
              <a:t>space-charge effects are </a:t>
            </a:r>
            <a:r>
              <a:rPr lang="en-US" sz="2000" dirty="0" smtClean="0"/>
              <a:t>quite significant in </a:t>
            </a:r>
            <a:r>
              <a:rPr lang="en-US" sz="2000" dirty="0" smtClean="0"/>
              <a:t>the </a:t>
            </a:r>
            <a:r>
              <a:rPr lang="en-US" sz="2000" dirty="0"/>
              <a:t>injection </a:t>
            </a:r>
            <a:r>
              <a:rPr lang="en-US" sz="2000" dirty="0" smtClean="0"/>
              <a:t>beam-lines from the </a:t>
            </a:r>
            <a:r>
              <a:rPr lang="en-US" sz="2000" b="1" dirty="0" smtClean="0"/>
              <a:t>ion sources</a:t>
            </a:r>
            <a:r>
              <a:rPr lang="en-US" sz="20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7030A0"/>
                </a:solidFill>
              </a:rPr>
              <a:t>E</a:t>
            </a:r>
            <a:r>
              <a:rPr lang="en-US" sz="1800" dirty="0" err="1" smtClean="0">
                <a:solidFill>
                  <a:srgbClr val="7030A0"/>
                </a:solidFill>
              </a:rPr>
              <a:t>mittance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after both </a:t>
            </a:r>
            <a:r>
              <a:rPr lang="en-US" sz="1800" dirty="0" smtClean="0">
                <a:solidFill>
                  <a:srgbClr val="7030A0"/>
                </a:solidFill>
              </a:rPr>
              <a:t>ABPIS </a:t>
            </a:r>
            <a:r>
              <a:rPr lang="en-US" sz="1800" dirty="0">
                <a:solidFill>
                  <a:srgbClr val="7030A0"/>
                </a:solidFill>
              </a:rPr>
              <a:t>and EBIS are not simple ellipses, beam </a:t>
            </a:r>
            <a:r>
              <a:rPr lang="en-US" sz="1800" b="1" dirty="0">
                <a:solidFill>
                  <a:srgbClr val="7030A0"/>
                </a:solidFill>
              </a:rPr>
              <a:t>collimation</a:t>
            </a:r>
            <a:r>
              <a:rPr lang="en-US" sz="1800" dirty="0">
                <a:solidFill>
                  <a:srgbClr val="7030A0"/>
                </a:solidFill>
              </a:rPr>
              <a:t> is required before transferring </a:t>
            </a:r>
            <a:r>
              <a:rPr lang="en-US" sz="1800" dirty="0" smtClean="0">
                <a:solidFill>
                  <a:srgbClr val="7030A0"/>
                </a:solidFill>
              </a:rPr>
              <a:t>ions </a:t>
            </a:r>
            <a:r>
              <a:rPr lang="en-US" sz="1800" dirty="0" smtClean="0">
                <a:solidFill>
                  <a:srgbClr val="7030A0"/>
                </a:solidFill>
              </a:rPr>
              <a:t>into </a:t>
            </a:r>
            <a:r>
              <a:rPr lang="en-US" sz="1800" dirty="0">
                <a:solidFill>
                  <a:srgbClr val="7030A0"/>
                </a:solidFill>
              </a:rPr>
              <a:t>the </a:t>
            </a:r>
            <a:r>
              <a:rPr lang="en-US" sz="1800" dirty="0" err="1">
                <a:solidFill>
                  <a:srgbClr val="7030A0"/>
                </a:solidFill>
              </a:rPr>
              <a:t>linac</a:t>
            </a:r>
            <a:r>
              <a:rPr lang="en-US" sz="1800" dirty="0">
                <a:solidFill>
                  <a:srgbClr val="7030A0"/>
                </a:solidFill>
              </a:rPr>
              <a:t>. </a:t>
            </a:r>
            <a:endParaRPr lang="en-US" sz="1800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Following </a:t>
            </a:r>
            <a:r>
              <a:rPr lang="en-US" sz="2000" dirty="0"/>
              <a:t>the RFQ there are </a:t>
            </a:r>
            <a:r>
              <a:rPr lang="en-US" sz="2000" dirty="0" smtClean="0"/>
              <a:t>no </a:t>
            </a:r>
            <a:r>
              <a:rPr lang="en-US" sz="2000" dirty="0" smtClean="0"/>
              <a:t>significant </a:t>
            </a:r>
            <a:r>
              <a:rPr lang="en-US" sz="2000" dirty="0" smtClean="0"/>
              <a:t>space-charge </a:t>
            </a:r>
            <a:r>
              <a:rPr lang="en-US" sz="2000" dirty="0" smtClean="0"/>
              <a:t>effects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If EBIS is used </a:t>
            </a:r>
            <a:r>
              <a:rPr lang="en-US" sz="1800" dirty="0" smtClean="0">
                <a:solidFill>
                  <a:srgbClr val="7030A0"/>
                </a:solidFill>
              </a:rPr>
              <a:t>for ion beam generation (</a:t>
            </a:r>
            <a:r>
              <a:rPr lang="en-US" sz="1800" dirty="0" smtClean="0">
                <a:solidFill>
                  <a:srgbClr val="7030A0"/>
                </a:solidFill>
              </a:rPr>
              <a:t>peak current ~5 mA</a:t>
            </a:r>
            <a:r>
              <a:rPr lang="en-US" sz="1800" dirty="0" smtClean="0">
                <a:solidFill>
                  <a:srgbClr val="7030A0"/>
                </a:solidFill>
              </a:rPr>
              <a:t>) </a:t>
            </a:r>
            <a:r>
              <a:rPr lang="en-US" sz="1800" dirty="0" smtClean="0">
                <a:solidFill>
                  <a:srgbClr val="7030A0"/>
                </a:solidFill>
              </a:rPr>
              <a:t>one </a:t>
            </a:r>
            <a:r>
              <a:rPr lang="en-US" sz="1800" dirty="0" smtClean="0">
                <a:solidFill>
                  <a:srgbClr val="7030A0"/>
                </a:solidFill>
              </a:rPr>
              <a:t>needs to compensate space charge defocussing </a:t>
            </a:r>
            <a:r>
              <a:rPr lang="en-US" sz="1800" dirty="0" smtClean="0">
                <a:solidFill>
                  <a:srgbClr val="7030A0"/>
                </a:solidFill>
              </a:rPr>
              <a:t>with </a:t>
            </a:r>
            <a:r>
              <a:rPr lang="en-US" sz="1800" dirty="0">
                <a:solidFill>
                  <a:srgbClr val="7030A0"/>
                </a:solidFill>
              </a:rPr>
              <a:t>standard </a:t>
            </a:r>
            <a:r>
              <a:rPr lang="en-US" sz="1800" dirty="0" err="1">
                <a:solidFill>
                  <a:srgbClr val="7030A0"/>
                </a:solidFill>
              </a:rPr>
              <a:t>rms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beam envelope matching technique. 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75"/>
            <a:ext cx="9144000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Ion </a:t>
            </a:r>
            <a:r>
              <a:rPr lang="en-US" sz="3200" b="0" dirty="0" smtClean="0">
                <a:solidFill>
                  <a:srgbClr val="00B050"/>
                </a:solidFill>
              </a:rPr>
              <a:t>Source/</a:t>
            </a:r>
            <a:r>
              <a:rPr lang="en-US" sz="3200" b="0" dirty="0" err="1" smtClean="0">
                <a:solidFill>
                  <a:srgbClr val="00B050"/>
                </a:solidFill>
              </a:rPr>
              <a:t>Linac</a:t>
            </a:r>
            <a:r>
              <a:rPr lang="en-US" sz="3200" b="0" dirty="0" smtClean="0">
                <a:solidFill>
                  <a:srgbClr val="00B050"/>
                </a:solidFill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</a:rPr>
              <a:t>– Space-Charge Issues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2377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401928" y="958436"/>
            <a:ext cx="4901484" cy="2692258"/>
            <a:chOff x="1401928" y="958436"/>
            <a:chExt cx="4901484" cy="2692258"/>
          </a:xfrm>
        </p:grpSpPr>
        <p:grpSp>
          <p:nvGrpSpPr>
            <p:cNvPr id="4" name="Group 15"/>
            <p:cNvGrpSpPr/>
            <p:nvPr/>
          </p:nvGrpSpPr>
          <p:grpSpPr>
            <a:xfrm>
              <a:off x="1401928" y="958436"/>
              <a:ext cx="4901484" cy="2692258"/>
              <a:chOff x="2696291" y="870092"/>
              <a:chExt cx="4901484" cy="2692258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2696291" y="870092"/>
                <a:ext cx="4901484" cy="2635160"/>
                <a:chOff x="2696291" y="859049"/>
                <a:chExt cx="4901484" cy="2635160"/>
              </a:xfrm>
            </p:grpSpPr>
            <p:grpSp>
              <p:nvGrpSpPr>
                <p:cNvPr id="6" name="Group 1"/>
                <p:cNvGrpSpPr/>
                <p:nvPr/>
              </p:nvGrpSpPr>
              <p:grpSpPr>
                <a:xfrm>
                  <a:off x="2696291" y="859049"/>
                  <a:ext cx="4532647" cy="2635160"/>
                  <a:chOff x="2136667" y="859049"/>
                  <a:chExt cx="4532647" cy="2635160"/>
                </a:xfrm>
              </p:grpSpPr>
              <p:pic>
                <p:nvPicPr>
                  <p:cNvPr id="136241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136667" y="859049"/>
                    <a:ext cx="4532647" cy="2635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398" name="Straight Arrow Connector 397"/>
                  <p:cNvCxnSpPr/>
                  <p:nvPr/>
                </p:nvCxnSpPr>
                <p:spPr bwMode="auto">
                  <a:xfrm flipV="1">
                    <a:off x="6474402" y="2090602"/>
                    <a:ext cx="28506" cy="88059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397" name="Straight Arrow Connector 396"/>
                  <p:cNvCxnSpPr/>
                  <p:nvPr/>
                </p:nvCxnSpPr>
                <p:spPr bwMode="auto">
                  <a:xfrm>
                    <a:off x="4799556" y="2515479"/>
                    <a:ext cx="363839" cy="47474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3" name="Rectangle 2"/>
                <p:cNvSpPr/>
                <p:nvPr/>
              </p:nvSpPr>
              <p:spPr bwMode="auto">
                <a:xfrm>
                  <a:off x="4498975" y="1123950"/>
                  <a:ext cx="733425" cy="1365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 rot="19308606">
                  <a:off x="4711973" y="1202852"/>
                  <a:ext cx="794161" cy="453187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2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816725" y="2860158"/>
                  <a:ext cx="781050" cy="2744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dirty="0" smtClean="0">
                      <a:cs typeface="Arial" charset="0"/>
                    </a:rPr>
                    <a:t>injection</a:t>
                  </a:r>
                </a:p>
              </p:txBody>
            </p:sp>
            <p:sp>
              <p:nvSpPr>
                <p:cNvPr id="29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73149" y="3027471"/>
                  <a:ext cx="857580" cy="19749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sz="1200" dirty="0" smtClean="0">
                      <a:cs typeface="Arial" charset="0"/>
                    </a:rPr>
                    <a:t>extraction</a:t>
                  </a:r>
                  <a:endParaRPr lang="en-US" sz="1200" dirty="0">
                    <a:cs typeface="Arial" charset="0"/>
                  </a:endParaRPr>
                </a:p>
              </p:txBody>
            </p:sp>
            <p:sp>
              <p:nvSpPr>
                <p:cNvPr id="30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45331" y="3041606"/>
                  <a:ext cx="606774" cy="1615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50000"/>
                    </a:lnSpc>
                    <a:spcBef>
                      <a:spcPts val="0"/>
                    </a:spcBef>
                  </a:pPr>
                  <a:r>
                    <a:rPr lang="en-US" sz="800" dirty="0" smtClean="0">
                      <a:cs typeface="Arial" charset="0"/>
                    </a:rPr>
                    <a:t>RF cavity</a:t>
                  </a:r>
                  <a:endParaRPr lang="en-US" sz="800" dirty="0">
                    <a:cs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076575" y="3027432"/>
                  <a:ext cx="136525" cy="154368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 rot="2685813">
                  <a:off x="4801406" y="2574609"/>
                  <a:ext cx="918972" cy="169974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3161887" y="3073400"/>
                  <a:ext cx="117888" cy="60325"/>
                </a:xfrm>
                <a:prstGeom prst="rect">
                  <a:avLst/>
                </a:prstGeom>
                <a:solidFill>
                  <a:srgbClr val="0BC377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2404451">
                  <a:off x="4750249" y="2047566"/>
                  <a:ext cx="117888" cy="60325"/>
                </a:xfrm>
                <a:prstGeom prst="rect">
                  <a:avLst/>
                </a:prstGeom>
                <a:solidFill>
                  <a:srgbClr val="0BC377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 rot="2404451">
                  <a:off x="5256650" y="2445794"/>
                  <a:ext cx="117888" cy="60325"/>
                </a:xfrm>
                <a:prstGeom prst="rect">
                  <a:avLst/>
                </a:prstGeom>
                <a:solidFill>
                  <a:srgbClr val="0000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 rot="2404451">
                  <a:off x="5017005" y="2203906"/>
                  <a:ext cx="117888" cy="60325"/>
                </a:xfrm>
                <a:prstGeom prst="rect">
                  <a:avLst/>
                </a:prstGeom>
                <a:solidFill>
                  <a:srgbClr val="FFFF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 rot="2404451">
                  <a:off x="5542885" y="2633598"/>
                  <a:ext cx="121628" cy="51091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 rot="3219484">
                  <a:off x="5527589" y="2856104"/>
                  <a:ext cx="117888" cy="60325"/>
                </a:xfrm>
                <a:prstGeom prst="rect">
                  <a:avLst/>
                </a:prstGeom>
                <a:solidFill>
                  <a:srgbClr val="FFFF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 rot="19246940">
                  <a:off x="4970883" y="1749518"/>
                  <a:ext cx="117888" cy="603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 rot="19246940">
                  <a:off x="5034669" y="1793612"/>
                  <a:ext cx="117888" cy="603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 rot="2404451">
                  <a:off x="5517996" y="2679388"/>
                  <a:ext cx="108740" cy="53799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 rot="2404451">
                  <a:off x="4984605" y="2268946"/>
                  <a:ext cx="117888" cy="60325"/>
                </a:xfrm>
                <a:prstGeom prst="rect">
                  <a:avLst/>
                </a:prstGeom>
                <a:solidFill>
                  <a:srgbClr val="FFFF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314" name="Rectangle 313"/>
              <p:cNvSpPr/>
              <p:nvPr/>
            </p:nvSpPr>
            <p:spPr bwMode="auto">
              <a:xfrm>
                <a:off x="6973404" y="3127375"/>
                <a:ext cx="173935" cy="434975"/>
              </a:xfrm>
              <a:prstGeom prst="rect">
                <a:avLst/>
              </a:prstGeom>
              <a:solidFill>
                <a:schemeClr val="bg1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325" name="Text Box 4"/>
            <p:cNvSpPr txBox="1">
              <a:spLocks noChangeArrowheads="1"/>
            </p:cNvSpPr>
            <p:nvPr/>
          </p:nvSpPr>
          <p:spPr bwMode="auto">
            <a:xfrm>
              <a:off x="1679099" y="1900364"/>
              <a:ext cx="1273504" cy="449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dirty="0" smtClean="0">
                  <a:cs typeface="Arial" charset="0"/>
                </a:rPr>
                <a:t>Crossing angle: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dirty="0" smtClean="0">
                  <a:cs typeface="Arial" charset="0"/>
                </a:rPr>
                <a:t>75 deg. </a:t>
              </a:r>
              <a:endParaRPr lang="en-US" sz="1200" dirty="0">
                <a:cs typeface="Arial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Booster (8 </a:t>
            </a:r>
            <a:r>
              <a:rPr lang="en-US" sz="3200" b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b="0" dirty="0" err="1" smtClean="0">
                <a:solidFill>
                  <a:srgbClr val="00B05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3200" b="0" baseline="-2500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3200" b="0" baseline="-2500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= 10)</a:t>
            </a:r>
            <a:endParaRPr lang="en-US" sz="3200" b="0" baseline="-25000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Line 45"/>
          <p:cNvSpPr>
            <a:spLocks noChangeAspect="1" noChangeShapeType="1"/>
          </p:cNvSpPr>
          <p:nvPr/>
        </p:nvSpPr>
        <p:spPr bwMode="auto">
          <a:xfrm flipH="1">
            <a:off x="2638425" y="6087692"/>
            <a:ext cx="93663" cy="2413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8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28746"/>
              </p:ext>
            </p:extLst>
          </p:nvPr>
        </p:nvGraphicFramePr>
        <p:xfrm>
          <a:off x="403256" y="1678784"/>
          <a:ext cx="8858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0" name="Equation" r:id="rId4" imgW="736370" imgH="482278" progId="Equation.3">
                  <p:embed/>
                </p:oleObj>
              </mc:Choice>
              <mc:Fallback>
                <p:oleObj name="Equation" r:id="rId4" imgW="736370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56" y="1678784"/>
                        <a:ext cx="8858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68751"/>
              </p:ext>
            </p:extLst>
          </p:nvPr>
        </p:nvGraphicFramePr>
        <p:xfrm>
          <a:off x="379827" y="2421276"/>
          <a:ext cx="10604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1" name="Equation" r:id="rId6" imgW="978120" imgH="905040" progId="Equation.3">
                  <p:embed/>
                </p:oleObj>
              </mc:Choice>
              <mc:Fallback>
                <p:oleObj name="Equation" r:id="rId6" imgW="978120" imgH="9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7" y="2421276"/>
                        <a:ext cx="10604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" name="Content Placeholder 2"/>
          <p:cNvSpPr txBox="1">
            <a:spLocks/>
          </p:cNvSpPr>
          <p:nvPr/>
        </p:nvSpPr>
        <p:spPr>
          <a:xfrm>
            <a:off x="5682547" y="965369"/>
            <a:ext cx="3476253" cy="25197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8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9"/>
              </a:buBlip>
              <a:defRPr sz="2000">
                <a:solidFill>
                  <a:srgbClr val="990099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10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 smtClean="0"/>
              <a:t>Injection: multi-turn 6D painting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>
                <a:solidFill>
                  <a:srgbClr val="7030A0"/>
                </a:solidFill>
              </a:rPr>
              <a:t>0.22-0.25 </a:t>
            </a:r>
            <a:r>
              <a:rPr lang="en-US" sz="1200" dirty="0" err="1" smtClean="0">
                <a:solidFill>
                  <a:srgbClr val="7030A0"/>
                </a:solidFill>
              </a:rPr>
              <a:t>ms</a:t>
            </a:r>
            <a:r>
              <a:rPr lang="en-US" sz="1200" dirty="0" smtClean="0">
                <a:solidFill>
                  <a:srgbClr val="7030A0"/>
                </a:solidFill>
              </a:rPr>
              <a:t> long pulses ~180 turns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7030A0"/>
                </a:solidFill>
              </a:rPr>
              <a:t>Proton single pulse charge stripping at 285 MeV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7030A0"/>
                </a:solidFill>
              </a:rPr>
              <a:t>Ion 28-pulse drag-and-cool stacking at ~100 MeV/u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7030A0"/>
                </a:solidFill>
              </a:rPr>
              <a:t>Ion energies scaled by mas-to</a:t>
            </a:r>
            <a:r>
              <a:rPr lang="en-US" sz="1200" dirty="0">
                <a:solidFill>
                  <a:srgbClr val="7030A0"/>
                </a:solidFill>
              </a:rPr>
              <a:t>-</a:t>
            </a:r>
            <a:r>
              <a:rPr lang="en-US" sz="1200" dirty="0" smtClean="0">
                <a:solidFill>
                  <a:srgbClr val="7030A0"/>
                </a:solidFill>
              </a:rPr>
              <a:t>charge ratio to preserve magnetic rigidity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310124" y="927808"/>
            <a:ext cx="222885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 smtClean="0">
                <a:cs typeface="Arial" charset="0"/>
              </a:rPr>
              <a:t>E</a:t>
            </a:r>
            <a:r>
              <a:rPr lang="en-US" sz="1200" baseline="-25000" dirty="0" err="1" smtClean="0">
                <a:cs typeface="Arial" charset="0"/>
              </a:rPr>
              <a:t>kin</a:t>
            </a:r>
            <a:r>
              <a:rPr lang="en-US" sz="1200" dirty="0" smtClean="0">
                <a:cs typeface="Arial" charset="0"/>
              </a:rPr>
              <a:t> = 285 </a:t>
            </a:r>
            <a:r>
              <a:rPr lang="en-US" sz="1200" dirty="0" err="1" smtClean="0">
                <a:cs typeface="Arial" charset="0"/>
              </a:rPr>
              <a:t>MeV</a:t>
            </a:r>
            <a:r>
              <a:rPr lang="en-US" sz="1200" dirty="0" smtClean="0">
                <a:cs typeface="Arial" charset="0"/>
              </a:rPr>
              <a:t> – 7.062  </a:t>
            </a:r>
            <a:r>
              <a:rPr lang="en-US" sz="1200" dirty="0" err="1" smtClean="0">
                <a:cs typeface="Arial" charset="0"/>
              </a:rPr>
              <a:t>GeV</a:t>
            </a:r>
            <a:endParaRPr lang="en-US" sz="1200" dirty="0">
              <a:cs typeface="Arial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397" y="939798"/>
            <a:ext cx="2140168" cy="44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cs typeface="Arial" charset="0"/>
              </a:rPr>
              <a:t>Ring </a:t>
            </a:r>
            <a:r>
              <a:rPr lang="en-US" sz="1200" dirty="0">
                <a:cs typeface="Arial" charset="0"/>
              </a:rPr>
              <a:t>circumference: </a:t>
            </a:r>
            <a:r>
              <a:rPr lang="en-US" sz="1200" dirty="0"/>
              <a:t> </a:t>
            </a:r>
            <a:r>
              <a:rPr lang="en-US" sz="1200" dirty="0" smtClean="0"/>
              <a:t>273 </a:t>
            </a:r>
            <a:r>
              <a:rPr lang="en-US" sz="1200" dirty="0" smtClean="0">
                <a:cs typeface="Arial" charset="0"/>
              </a:rPr>
              <a:t>m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cs typeface="Arial" charset="0"/>
              </a:rPr>
              <a:t> (≈ 2200/8)</a:t>
            </a:r>
            <a:endParaRPr lang="en-US" sz="1200" dirty="0">
              <a:cs typeface="Arial" charset="0"/>
            </a:endParaRPr>
          </a:p>
        </p:txBody>
      </p:sp>
      <p:sp>
        <p:nvSpPr>
          <p:cNvPr id="313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13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9563" y="3346440"/>
            <a:ext cx="8560278" cy="2861592"/>
            <a:chOff x="309563" y="3368526"/>
            <a:chExt cx="8560278" cy="2861592"/>
          </a:xfrm>
        </p:grpSpPr>
        <p:grpSp>
          <p:nvGrpSpPr>
            <p:cNvPr id="1078" name="Group 54"/>
            <p:cNvGrpSpPr>
              <a:grpSpLocks noChangeAspect="1"/>
            </p:cNvGrpSpPr>
            <p:nvPr/>
          </p:nvGrpSpPr>
          <p:grpSpPr bwMode="auto">
            <a:xfrm>
              <a:off x="381478" y="3385633"/>
              <a:ext cx="8488363" cy="2381250"/>
              <a:chOff x="224" y="1410"/>
              <a:chExt cx="5347" cy="1500"/>
            </a:xfrm>
          </p:grpSpPr>
          <p:sp>
            <p:nvSpPr>
              <p:cNvPr id="1077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225" y="1410"/>
                <a:ext cx="5310" cy="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79" name="Group 255"/>
              <p:cNvGrpSpPr>
                <a:grpSpLocks/>
              </p:cNvGrpSpPr>
              <p:nvPr/>
            </p:nvGrpSpPr>
            <p:grpSpPr bwMode="auto">
              <a:xfrm>
                <a:off x="224" y="1410"/>
                <a:ext cx="5347" cy="1500"/>
                <a:chOff x="224" y="1410"/>
                <a:chExt cx="5347" cy="1500"/>
              </a:xfrm>
            </p:grpSpPr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225" y="1410"/>
                  <a:ext cx="5310" cy="15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" y="1554"/>
                  <a:ext cx="5166" cy="120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Rectangle 57"/>
                <p:cNvSpPr>
                  <a:spLocks noChangeArrowheads="1"/>
                </p:cNvSpPr>
                <p:nvPr/>
              </p:nvSpPr>
              <p:spPr bwMode="auto">
                <a:xfrm>
                  <a:off x="5211" y="2772"/>
                  <a:ext cx="30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272.306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297" y="2772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4" name="Rectangle 60"/>
                <p:cNvSpPr>
                  <a:spLocks noChangeArrowheads="1"/>
                </p:cNvSpPr>
                <p:nvPr/>
              </p:nvSpPr>
              <p:spPr bwMode="auto">
                <a:xfrm>
                  <a:off x="345" y="1488"/>
                  <a:ext cx="48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            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5" name="Rectangle 61"/>
                <p:cNvSpPr>
                  <a:spLocks noChangeArrowheads="1"/>
                </p:cNvSpPr>
                <p:nvPr/>
              </p:nvSpPr>
              <p:spPr bwMode="auto">
                <a:xfrm rot="16200000">
                  <a:off x="215" y="1515"/>
                  <a:ext cx="12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 rot="16200000">
                  <a:off x="236" y="2676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7" name="Rectangle 63"/>
                <p:cNvSpPr>
                  <a:spLocks noChangeArrowheads="1"/>
                </p:cNvSpPr>
                <p:nvPr/>
              </p:nvSpPr>
              <p:spPr bwMode="auto">
                <a:xfrm rot="16200000">
                  <a:off x="5481" y="1499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8" name="Rectangle 64"/>
                <p:cNvSpPr>
                  <a:spLocks noChangeArrowheads="1"/>
                </p:cNvSpPr>
                <p:nvPr/>
              </p:nvSpPr>
              <p:spPr bwMode="auto">
                <a:xfrm rot="16200000">
                  <a:off x="5469" y="2663"/>
                  <a:ext cx="10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89" name="Rectangle 65"/>
                <p:cNvSpPr>
                  <a:spLocks noChangeArrowheads="1"/>
                </p:cNvSpPr>
                <p:nvPr/>
              </p:nvSpPr>
              <p:spPr bwMode="auto">
                <a:xfrm rot="16200000">
                  <a:off x="2" y="2034"/>
                  <a:ext cx="54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BETA_X&amp;Y[m]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90" name="Rectangle 66"/>
                <p:cNvSpPr>
                  <a:spLocks noChangeArrowheads="1"/>
                </p:cNvSpPr>
                <p:nvPr/>
              </p:nvSpPr>
              <p:spPr bwMode="auto">
                <a:xfrm rot="16200000">
                  <a:off x="5265" y="2051"/>
                  <a:ext cx="5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DISP_X&amp;Y[m]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9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5427" y="167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Line 68"/>
                <p:cNvSpPr>
                  <a:spLocks noChangeShapeType="1"/>
                </p:cNvSpPr>
                <p:nvPr/>
              </p:nvSpPr>
              <p:spPr bwMode="auto">
                <a:xfrm>
                  <a:off x="297" y="167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813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Line 70"/>
                <p:cNvSpPr>
                  <a:spLocks noChangeShapeType="1"/>
                </p:cNvSpPr>
                <p:nvPr/>
              </p:nvSpPr>
              <p:spPr bwMode="auto">
                <a:xfrm>
                  <a:off x="813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5427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Line 72"/>
                <p:cNvSpPr>
                  <a:spLocks noChangeShapeType="1"/>
                </p:cNvSpPr>
                <p:nvPr/>
              </p:nvSpPr>
              <p:spPr bwMode="auto">
                <a:xfrm>
                  <a:off x="297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329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Line 74"/>
                <p:cNvSpPr>
                  <a:spLocks noChangeShapeType="1"/>
                </p:cNvSpPr>
                <p:nvPr/>
              </p:nvSpPr>
              <p:spPr bwMode="auto">
                <a:xfrm>
                  <a:off x="1329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427" y="191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Line 76"/>
                <p:cNvSpPr>
                  <a:spLocks noChangeShapeType="1"/>
                </p:cNvSpPr>
                <p:nvPr/>
              </p:nvSpPr>
              <p:spPr bwMode="auto">
                <a:xfrm>
                  <a:off x="297" y="191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845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Line 78"/>
                <p:cNvSpPr>
                  <a:spLocks noChangeShapeType="1"/>
                </p:cNvSpPr>
                <p:nvPr/>
              </p:nvSpPr>
              <p:spPr bwMode="auto">
                <a:xfrm>
                  <a:off x="1845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5427" y="203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Line 80"/>
                <p:cNvSpPr>
                  <a:spLocks noChangeShapeType="1"/>
                </p:cNvSpPr>
                <p:nvPr/>
              </p:nvSpPr>
              <p:spPr bwMode="auto">
                <a:xfrm>
                  <a:off x="297" y="203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361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Line 82"/>
                <p:cNvSpPr>
                  <a:spLocks noChangeShapeType="1"/>
                </p:cNvSpPr>
                <p:nvPr/>
              </p:nvSpPr>
              <p:spPr bwMode="auto">
                <a:xfrm>
                  <a:off x="2361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5427" y="216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Line 84"/>
                <p:cNvSpPr>
                  <a:spLocks noChangeShapeType="1"/>
                </p:cNvSpPr>
                <p:nvPr/>
              </p:nvSpPr>
              <p:spPr bwMode="auto">
                <a:xfrm>
                  <a:off x="297" y="216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77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Line 86"/>
                <p:cNvSpPr>
                  <a:spLocks noChangeShapeType="1"/>
                </p:cNvSpPr>
                <p:nvPr/>
              </p:nvSpPr>
              <p:spPr bwMode="auto">
                <a:xfrm>
                  <a:off x="2877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5427" y="228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Line 88"/>
                <p:cNvSpPr>
                  <a:spLocks noChangeShapeType="1"/>
                </p:cNvSpPr>
                <p:nvPr/>
              </p:nvSpPr>
              <p:spPr bwMode="auto">
                <a:xfrm>
                  <a:off x="297" y="228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393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Line 90"/>
                <p:cNvSpPr>
                  <a:spLocks noChangeShapeType="1"/>
                </p:cNvSpPr>
                <p:nvPr/>
              </p:nvSpPr>
              <p:spPr bwMode="auto">
                <a:xfrm>
                  <a:off x="3393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5427" y="24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Line 92"/>
                <p:cNvSpPr>
                  <a:spLocks noChangeShapeType="1"/>
                </p:cNvSpPr>
                <p:nvPr/>
              </p:nvSpPr>
              <p:spPr bwMode="auto">
                <a:xfrm>
                  <a:off x="297" y="24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909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Line 94"/>
                <p:cNvSpPr>
                  <a:spLocks noChangeShapeType="1"/>
                </p:cNvSpPr>
                <p:nvPr/>
              </p:nvSpPr>
              <p:spPr bwMode="auto">
                <a:xfrm>
                  <a:off x="3909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5427" y="252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Line 96"/>
                <p:cNvSpPr>
                  <a:spLocks noChangeShapeType="1"/>
                </p:cNvSpPr>
                <p:nvPr/>
              </p:nvSpPr>
              <p:spPr bwMode="auto">
                <a:xfrm>
                  <a:off x="297" y="252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425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Line 98"/>
                <p:cNvSpPr>
                  <a:spLocks noChangeShapeType="1"/>
                </p:cNvSpPr>
                <p:nvPr/>
              </p:nvSpPr>
              <p:spPr bwMode="auto">
                <a:xfrm>
                  <a:off x="4425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5427" y="264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Line 100"/>
                <p:cNvSpPr>
                  <a:spLocks noChangeShapeType="1"/>
                </p:cNvSpPr>
                <p:nvPr/>
              </p:nvSpPr>
              <p:spPr bwMode="auto">
                <a:xfrm>
                  <a:off x="297" y="264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941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Line 102"/>
                <p:cNvSpPr>
                  <a:spLocks noChangeShapeType="1"/>
                </p:cNvSpPr>
                <p:nvPr/>
              </p:nvSpPr>
              <p:spPr bwMode="auto">
                <a:xfrm>
                  <a:off x="4941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103"/>
                <p:cNvSpPr>
                  <a:spLocks/>
                </p:cNvSpPr>
                <p:nvPr/>
              </p:nvSpPr>
              <p:spPr bwMode="auto">
                <a:xfrm>
                  <a:off x="297" y="1710"/>
                  <a:ext cx="5166" cy="1038"/>
                </a:xfrm>
                <a:custGeom>
                  <a:avLst/>
                  <a:gdLst/>
                  <a:ahLst/>
                  <a:cxnLst>
                    <a:cxn ang="0">
                      <a:pos x="78" y="768"/>
                    </a:cxn>
                    <a:cxn ang="0">
                      <a:pos x="162" y="1020"/>
                    </a:cxn>
                    <a:cxn ang="0">
                      <a:pos x="240" y="756"/>
                    </a:cxn>
                    <a:cxn ang="0">
                      <a:pos x="324" y="1026"/>
                    </a:cxn>
                    <a:cxn ang="0">
                      <a:pos x="408" y="660"/>
                    </a:cxn>
                    <a:cxn ang="0">
                      <a:pos x="486" y="1002"/>
                    </a:cxn>
                    <a:cxn ang="0">
                      <a:pos x="570" y="948"/>
                    </a:cxn>
                    <a:cxn ang="0">
                      <a:pos x="648" y="798"/>
                    </a:cxn>
                    <a:cxn ang="0">
                      <a:pos x="732" y="984"/>
                    </a:cxn>
                    <a:cxn ang="0">
                      <a:pos x="810" y="978"/>
                    </a:cxn>
                    <a:cxn ang="0">
                      <a:pos x="894" y="996"/>
                    </a:cxn>
                    <a:cxn ang="0">
                      <a:pos x="978" y="858"/>
                    </a:cxn>
                    <a:cxn ang="0">
                      <a:pos x="1056" y="822"/>
                    </a:cxn>
                    <a:cxn ang="0">
                      <a:pos x="1140" y="858"/>
                    </a:cxn>
                    <a:cxn ang="0">
                      <a:pos x="1224" y="828"/>
                    </a:cxn>
                    <a:cxn ang="0">
                      <a:pos x="1302" y="996"/>
                    </a:cxn>
                    <a:cxn ang="0">
                      <a:pos x="1386" y="852"/>
                    </a:cxn>
                    <a:cxn ang="0">
                      <a:pos x="1464" y="996"/>
                    </a:cxn>
                    <a:cxn ang="0">
                      <a:pos x="1548" y="858"/>
                    </a:cxn>
                    <a:cxn ang="0">
                      <a:pos x="1626" y="984"/>
                    </a:cxn>
                    <a:cxn ang="0">
                      <a:pos x="1710" y="936"/>
                    </a:cxn>
                    <a:cxn ang="0">
                      <a:pos x="1794" y="882"/>
                    </a:cxn>
                    <a:cxn ang="0">
                      <a:pos x="1872" y="864"/>
                    </a:cxn>
                    <a:cxn ang="0">
                      <a:pos x="1956" y="840"/>
                    </a:cxn>
                    <a:cxn ang="0">
                      <a:pos x="2040" y="834"/>
                    </a:cxn>
                    <a:cxn ang="0">
                      <a:pos x="2118" y="840"/>
                    </a:cxn>
                    <a:cxn ang="0">
                      <a:pos x="2202" y="840"/>
                    </a:cxn>
                    <a:cxn ang="0">
                      <a:pos x="2280" y="858"/>
                    </a:cxn>
                    <a:cxn ang="0">
                      <a:pos x="2364" y="840"/>
                    </a:cxn>
                    <a:cxn ang="0">
                      <a:pos x="2448" y="834"/>
                    </a:cxn>
                    <a:cxn ang="0">
                      <a:pos x="2526" y="930"/>
                    </a:cxn>
                    <a:cxn ang="0">
                      <a:pos x="2610" y="936"/>
                    </a:cxn>
                    <a:cxn ang="0">
                      <a:pos x="2688" y="960"/>
                    </a:cxn>
                    <a:cxn ang="0">
                      <a:pos x="2772" y="906"/>
                    </a:cxn>
                    <a:cxn ang="0">
                      <a:pos x="2856" y="966"/>
                    </a:cxn>
                    <a:cxn ang="0">
                      <a:pos x="2934" y="930"/>
                    </a:cxn>
                    <a:cxn ang="0">
                      <a:pos x="3018" y="846"/>
                    </a:cxn>
                    <a:cxn ang="0">
                      <a:pos x="3102" y="462"/>
                    </a:cxn>
                    <a:cxn ang="0">
                      <a:pos x="3180" y="1026"/>
                    </a:cxn>
                    <a:cxn ang="0">
                      <a:pos x="3264" y="972"/>
                    </a:cxn>
                    <a:cxn ang="0">
                      <a:pos x="3342" y="870"/>
                    </a:cxn>
                    <a:cxn ang="0">
                      <a:pos x="3426" y="384"/>
                    </a:cxn>
                    <a:cxn ang="0">
                      <a:pos x="3504" y="1026"/>
                    </a:cxn>
                    <a:cxn ang="0">
                      <a:pos x="3588" y="960"/>
                    </a:cxn>
                    <a:cxn ang="0">
                      <a:pos x="3672" y="912"/>
                    </a:cxn>
                    <a:cxn ang="0">
                      <a:pos x="3750" y="282"/>
                    </a:cxn>
                    <a:cxn ang="0">
                      <a:pos x="3834" y="1032"/>
                    </a:cxn>
                    <a:cxn ang="0">
                      <a:pos x="3912" y="780"/>
                    </a:cxn>
                    <a:cxn ang="0">
                      <a:pos x="3996" y="1014"/>
                    </a:cxn>
                    <a:cxn ang="0">
                      <a:pos x="4080" y="774"/>
                    </a:cxn>
                    <a:cxn ang="0">
                      <a:pos x="4158" y="1020"/>
                    </a:cxn>
                    <a:cxn ang="0">
                      <a:pos x="4242" y="912"/>
                    </a:cxn>
                    <a:cxn ang="0">
                      <a:pos x="4326" y="840"/>
                    </a:cxn>
                    <a:cxn ang="0">
                      <a:pos x="4404" y="834"/>
                    </a:cxn>
                    <a:cxn ang="0">
                      <a:pos x="4488" y="834"/>
                    </a:cxn>
                    <a:cxn ang="0">
                      <a:pos x="4566" y="840"/>
                    </a:cxn>
                    <a:cxn ang="0">
                      <a:pos x="4650" y="882"/>
                    </a:cxn>
                    <a:cxn ang="0">
                      <a:pos x="4734" y="840"/>
                    </a:cxn>
                    <a:cxn ang="0">
                      <a:pos x="4812" y="834"/>
                    </a:cxn>
                    <a:cxn ang="0">
                      <a:pos x="4896" y="834"/>
                    </a:cxn>
                    <a:cxn ang="0">
                      <a:pos x="4974" y="840"/>
                    </a:cxn>
                    <a:cxn ang="0">
                      <a:pos x="5058" y="924"/>
                    </a:cxn>
                    <a:cxn ang="0">
                      <a:pos x="5142" y="1008"/>
                    </a:cxn>
                  </a:cxnLst>
                  <a:rect l="0" t="0" r="r" b="b"/>
                  <a:pathLst>
                    <a:path w="5166" h="1038">
                      <a:moveTo>
                        <a:pt x="0" y="1014"/>
                      </a:moveTo>
                      <a:lnTo>
                        <a:pt x="0" y="1014"/>
                      </a:lnTo>
                      <a:lnTo>
                        <a:pt x="0" y="1014"/>
                      </a:lnTo>
                      <a:lnTo>
                        <a:pt x="0" y="1014"/>
                      </a:lnTo>
                      <a:lnTo>
                        <a:pt x="0" y="1008"/>
                      </a:lnTo>
                      <a:lnTo>
                        <a:pt x="6" y="1008"/>
                      </a:lnTo>
                      <a:lnTo>
                        <a:pt x="6" y="1008"/>
                      </a:lnTo>
                      <a:lnTo>
                        <a:pt x="6" y="1002"/>
                      </a:lnTo>
                      <a:lnTo>
                        <a:pt x="6" y="1002"/>
                      </a:lnTo>
                      <a:lnTo>
                        <a:pt x="6" y="1002"/>
                      </a:lnTo>
                      <a:lnTo>
                        <a:pt x="6" y="996"/>
                      </a:lnTo>
                      <a:lnTo>
                        <a:pt x="12" y="996"/>
                      </a:lnTo>
                      <a:lnTo>
                        <a:pt x="12" y="996"/>
                      </a:lnTo>
                      <a:lnTo>
                        <a:pt x="12" y="990"/>
                      </a:lnTo>
                      <a:lnTo>
                        <a:pt x="12" y="990"/>
                      </a:lnTo>
                      <a:lnTo>
                        <a:pt x="12" y="984"/>
                      </a:lnTo>
                      <a:lnTo>
                        <a:pt x="12" y="984"/>
                      </a:lnTo>
                      <a:lnTo>
                        <a:pt x="18" y="978"/>
                      </a:lnTo>
                      <a:lnTo>
                        <a:pt x="18" y="978"/>
                      </a:lnTo>
                      <a:lnTo>
                        <a:pt x="18" y="978"/>
                      </a:lnTo>
                      <a:lnTo>
                        <a:pt x="18" y="972"/>
                      </a:lnTo>
                      <a:lnTo>
                        <a:pt x="18" y="972"/>
                      </a:lnTo>
                      <a:lnTo>
                        <a:pt x="18" y="966"/>
                      </a:lnTo>
                      <a:lnTo>
                        <a:pt x="18" y="966"/>
                      </a:lnTo>
                      <a:lnTo>
                        <a:pt x="24" y="960"/>
                      </a:lnTo>
                      <a:lnTo>
                        <a:pt x="24" y="960"/>
                      </a:lnTo>
                      <a:lnTo>
                        <a:pt x="24" y="954"/>
                      </a:lnTo>
                      <a:lnTo>
                        <a:pt x="24" y="948"/>
                      </a:lnTo>
                      <a:lnTo>
                        <a:pt x="24" y="948"/>
                      </a:lnTo>
                      <a:lnTo>
                        <a:pt x="30" y="942"/>
                      </a:lnTo>
                      <a:lnTo>
                        <a:pt x="30" y="942"/>
                      </a:lnTo>
                      <a:lnTo>
                        <a:pt x="30" y="936"/>
                      </a:lnTo>
                      <a:lnTo>
                        <a:pt x="30" y="930"/>
                      </a:lnTo>
                      <a:lnTo>
                        <a:pt x="30" y="924"/>
                      </a:lnTo>
                      <a:lnTo>
                        <a:pt x="30" y="924"/>
                      </a:lnTo>
                      <a:lnTo>
                        <a:pt x="36" y="918"/>
                      </a:lnTo>
                      <a:lnTo>
                        <a:pt x="36" y="912"/>
                      </a:lnTo>
                      <a:lnTo>
                        <a:pt x="36" y="906"/>
                      </a:lnTo>
                      <a:lnTo>
                        <a:pt x="36" y="906"/>
                      </a:lnTo>
                      <a:lnTo>
                        <a:pt x="36" y="900"/>
                      </a:lnTo>
                      <a:lnTo>
                        <a:pt x="42" y="894"/>
                      </a:lnTo>
                      <a:lnTo>
                        <a:pt x="42" y="888"/>
                      </a:lnTo>
                      <a:lnTo>
                        <a:pt x="42" y="882"/>
                      </a:lnTo>
                      <a:lnTo>
                        <a:pt x="42" y="882"/>
                      </a:lnTo>
                      <a:lnTo>
                        <a:pt x="42" y="876"/>
                      </a:lnTo>
                      <a:lnTo>
                        <a:pt x="42" y="870"/>
                      </a:lnTo>
                      <a:lnTo>
                        <a:pt x="48" y="864"/>
                      </a:lnTo>
                      <a:lnTo>
                        <a:pt x="48" y="858"/>
                      </a:lnTo>
                      <a:lnTo>
                        <a:pt x="48" y="858"/>
                      </a:lnTo>
                      <a:lnTo>
                        <a:pt x="48" y="852"/>
                      </a:lnTo>
                      <a:lnTo>
                        <a:pt x="48" y="846"/>
                      </a:lnTo>
                      <a:lnTo>
                        <a:pt x="48" y="840"/>
                      </a:lnTo>
                      <a:lnTo>
                        <a:pt x="54" y="834"/>
                      </a:lnTo>
                      <a:lnTo>
                        <a:pt x="54" y="828"/>
                      </a:lnTo>
                      <a:lnTo>
                        <a:pt x="54" y="822"/>
                      </a:lnTo>
                      <a:lnTo>
                        <a:pt x="54" y="816"/>
                      </a:lnTo>
                      <a:lnTo>
                        <a:pt x="54" y="810"/>
                      </a:lnTo>
                      <a:lnTo>
                        <a:pt x="54" y="810"/>
                      </a:lnTo>
                      <a:lnTo>
                        <a:pt x="54" y="804"/>
                      </a:lnTo>
                      <a:lnTo>
                        <a:pt x="60" y="792"/>
                      </a:lnTo>
                      <a:lnTo>
                        <a:pt x="60" y="786"/>
                      </a:lnTo>
                      <a:lnTo>
                        <a:pt x="60" y="780"/>
                      </a:lnTo>
                      <a:lnTo>
                        <a:pt x="60" y="774"/>
                      </a:lnTo>
                      <a:lnTo>
                        <a:pt x="66" y="762"/>
                      </a:lnTo>
                      <a:lnTo>
                        <a:pt x="66" y="756"/>
                      </a:lnTo>
                      <a:lnTo>
                        <a:pt x="66" y="750"/>
                      </a:lnTo>
                      <a:lnTo>
                        <a:pt x="66" y="744"/>
                      </a:lnTo>
                      <a:lnTo>
                        <a:pt x="66" y="738"/>
                      </a:lnTo>
                      <a:lnTo>
                        <a:pt x="66" y="732"/>
                      </a:lnTo>
                      <a:lnTo>
                        <a:pt x="66" y="732"/>
                      </a:lnTo>
                      <a:lnTo>
                        <a:pt x="72" y="726"/>
                      </a:lnTo>
                      <a:lnTo>
                        <a:pt x="72" y="726"/>
                      </a:lnTo>
                      <a:lnTo>
                        <a:pt x="72" y="726"/>
                      </a:lnTo>
                      <a:lnTo>
                        <a:pt x="72" y="732"/>
                      </a:lnTo>
                      <a:lnTo>
                        <a:pt x="72" y="732"/>
                      </a:lnTo>
                      <a:lnTo>
                        <a:pt x="78" y="744"/>
                      </a:lnTo>
                      <a:lnTo>
                        <a:pt x="78" y="750"/>
                      </a:lnTo>
                      <a:lnTo>
                        <a:pt x="78" y="756"/>
                      </a:lnTo>
                      <a:lnTo>
                        <a:pt x="78" y="768"/>
                      </a:lnTo>
                      <a:lnTo>
                        <a:pt x="78" y="774"/>
                      </a:lnTo>
                      <a:lnTo>
                        <a:pt x="78" y="780"/>
                      </a:lnTo>
                      <a:lnTo>
                        <a:pt x="78" y="780"/>
                      </a:lnTo>
                      <a:lnTo>
                        <a:pt x="84" y="786"/>
                      </a:lnTo>
                      <a:lnTo>
                        <a:pt x="84" y="798"/>
                      </a:lnTo>
                      <a:lnTo>
                        <a:pt x="84" y="804"/>
                      </a:lnTo>
                      <a:lnTo>
                        <a:pt x="84" y="810"/>
                      </a:lnTo>
                      <a:lnTo>
                        <a:pt x="84" y="816"/>
                      </a:lnTo>
                      <a:lnTo>
                        <a:pt x="90" y="822"/>
                      </a:lnTo>
                      <a:lnTo>
                        <a:pt x="90" y="828"/>
                      </a:lnTo>
                      <a:lnTo>
                        <a:pt x="90" y="834"/>
                      </a:lnTo>
                      <a:lnTo>
                        <a:pt x="90" y="834"/>
                      </a:lnTo>
                      <a:lnTo>
                        <a:pt x="90" y="840"/>
                      </a:lnTo>
                      <a:lnTo>
                        <a:pt x="90" y="846"/>
                      </a:lnTo>
                      <a:lnTo>
                        <a:pt x="96" y="852"/>
                      </a:lnTo>
                      <a:lnTo>
                        <a:pt x="96" y="858"/>
                      </a:lnTo>
                      <a:lnTo>
                        <a:pt x="96" y="864"/>
                      </a:lnTo>
                      <a:lnTo>
                        <a:pt x="96" y="876"/>
                      </a:lnTo>
                      <a:lnTo>
                        <a:pt x="96" y="876"/>
                      </a:lnTo>
                      <a:lnTo>
                        <a:pt x="102" y="882"/>
                      </a:lnTo>
                      <a:lnTo>
                        <a:pt x="102" y="888"/>
                      </a:lnTo>
                      <a:lnTo>
                        <a:pt x="102" y="894"/>
                      </a:lnTo>
                      <a:lnTo>
                        <a:pt x="102" y="900"/>
                      </a:lnTo>
                      <a:lnTo>
                        <a:pt x="102" y="900"/>
                      </a:lnTo>
                      <a:lnTo>
                        <a:pt x="102" y="906"/>
                      </a:lnTo>
                      <a:lnTo>
                        <a:pt x="108" y="912"/>
                      </a:lnTo>
                      <a:lnTo>
                        <a:pt x="108" y="912"/>
                      </a:lnTo>
                      <a:lnTo>
                        <a:pt x="108" y="918"/>
                      </a:lnTo>
                      <a:lnTo>
                        <a:pt x="108" y="924"/>
                      </a:lnTo>
                      <a:lnTo>
                        <a:pt x="108" y="924"/>
                      </a:lnTo>
                      <a:lnTo>
                        <a:pt x="108" y="930"/>
                      </a:lnTo>
                      <a:lnTo>
                        <a:pt x="114" y="936"/>
                      </a:lnTo>
                      <a:lnTo>
                        <a:pt x="114" y="942"/>
                      </a:lnTo>
                      <a:lnTo>
                        <a:pt x="114" y="942"/>
                      </a:lnTo>
                      <a:lnTo>
                        <a:pt x="114" y="948"/>
                      </a:lnTo>
                      <a:lnTo>
                        <a:pt x="114" y="948"/>
                      </a:lnTo>
                      <a:lnTo>
                        <a:pt x="114" y="954"/>
                      </a:lnTo>
                      <a:lnTo>
                        <a:pt x="120" y="960"/>
                      </a:lnTo>
                      <a:lnTo>
                        <a:pt x="120" y="960"/>
                      </a:lnTo>
                      <a:lnTo>
                        <a:pt x="120" y="966"/>
                      </a:lnTo>
                      <a:lnTo>
                        <a:pt x="120" y="966"/>
                      </a:lnTo>
                      <a:lnTo>
                        <a:pt x="120" y="972"/>
                      </a:lnTo>
                      <a:lnTo>
                        <a:pt x="120" y="972"/>
                      </a:lnTo>
                      <a:lnTo>
                        <a:pt x="126" y="978"/>
                      </a:lnTo>
                      <a:lnTo>
                        <a:pt x="126" y="978"/>
                      </a:lnTo>
                      <a:lnTo>
                        <a:pt x="126" y="984"/>
                      </a:lnTo>
                      <a:lnTo>
                        <a:pt x="126" y="984"/>
                      </a:lnTo>
                      <a:lnTo>
                        <a:pt x="126" y="984"/>
                      </a:lnTo>
                      <a:lnTo>
                        <a:pt x="132" y="990"/>
                      </a:lnTo>
                      <a:lnTo>
                        <a:pt x="132" y="996"/>
                      </a:lnTo>
                      <a:lnTo>
                        <a:pt x="132" y="996"/>
                      </a:lnTo>
                      <a:lnTo>
                        <a:pt x="132" y="996"/>
                      </a:lnTo>
                      <a:lnTo>
                        <a:pt x="132" y="1002"/>
                      </a:lnTo>
                      <a:lnTo>
                        <a:pt x="132" y="1002"/>
                      </a:lnTo>
                      <a:lnTo>
                        <a:pt x="138" y="1002"/>
                      </a:lnTo>
                      <a:lnTo>
                        <a:pt x="138" y="1008"/>
                      </a:lnTo>
                      <a:lnTo>
                        <a:pt x="138" y="1008"/>
                      </a:lnTo>
                      <a:lnTo>
                        <a:pt x="138" y="1008"/>
                      </a:lnTo>
                      <a:lnTo>
                        <a:pt x="138" y="1014"/>
                      </a:lnTo>
                      <a:lnTo>
                        <a:pt x="138" y="1014"/>
                      </a:lnTo>
                      <a:lnTo>
                        <a:pt x="138" y="1014"/>
                      </a:lnTo>
                      <a:lnTo>
                        <a:pt x="144" y="1014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50" y="1020"/>
                      </a:lnTo>
                      <a:lnTo>
                        <a:pt x="150" y="1020"/>
                      </a:lnTo>
                      <a:lnTo>
                        <a:pt x="150" y="1020"/>
                      </a:lnTo>
                      <a:lnTo>
                        <a:pt x="150" y="1026"/>
                      </a:lnTo>
                      <a:lnTo>
                        <a:pt x="150" y="1026"/>
                      </a:lnTo>
                      <a:lnTo>
                        <a:pt x="150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14"/>
                      </a:lnTo>
                      <a:lnTo>
                        <a:pt x="168" y="1014"/>
                      </a:lnTo>
                      <a:lnTo>
                        <a:pt x="168" y="1014"/>
                      </a:lnTo>
                      <a:lnTo>
                        <a:pt x="168" y="1014"/>
                      </a:lnTo>
                      <a:lnTo>
                        <a:pt x="168" y="1008"/>
                      </a:lnTo>
                      <a:lnTo>
                        <a:pt x="168" y="1008"/>
                      </a:lnTo>
                      <a:lnTo>
                        <a:pt x="174" y="1008"/>
                      </a:lnTo>
                      <a:lnTo>
                        <a:pt x="174" y="1008"/>
                      </a:lnTo>
                      <a:lnTo>
                        <a:pt x="174" y="1002"/>
                      </a:lnTo>
                      <a:lnTo>
                        <a:pt x="174" y="1002"/>
                      </a:lnTo>
                      <a:lnTo>
                        <a:pt x="174" y="1002"/>
                      </a:lnTo>
                      <a:lnTo>
                        <a:pt x="174" y="996"/>
                      </a:lnTo>
                      <a:lnTo>
                        <a:pt x="180" y="996"/>
                      </a:lnTo>
                      <a:lnTo>
                        <a:pt x="180" y="990"/>
                      </a:lnTo>
                      <a:lnTo>
                        <a:pt x="180" y="990"/>
                      </a:lnTo>
                      <a:lnTo>
                        <a:pt x="180" y="990"/>
                      </a:lnTo>
                      <a:lnTo>
                        <a:pt x="180" y="984"/>
                      </a:lnTo>
                      <a:lnTo>
                        <a:pt x="180" y="984"/>
                      </a:lnTo>
                      <a:lnTo>
                        <a:pt x="186" y="978"/>
                      </a:lnTo>
                      <a:lnTo>
                        <a:pt x="186" y="978"/>
                      </a:lnTo>
                      <a:lnTo>
                        <a:pt x="186" y="972"/>
                      </a:lnTo>
                      <a:lnTo>
                        <a:pt x="186" y="972"/>
                      </a:lnTo>
                      <a:lnTo>
                        <a:pt x="186" y="966"/>
                      </a:lnTo>
                      <a:lnTo>
                        <a:pt x="186" y="966"/>
                      </a:lnTo>
                      <a:lnTo>
                        <a:pt x="192" y="960"/>
                      </a:lnTo>
                      <a:lnTo>
                        <a:pt x="192" y="954"/>
                      </a:lnTo>
                      <a:lnTo>
                        <a:pt x="192" y="954"/>
                      </a:lnTo>
                      <a:lnTo>
                        <a:pt x="192" y="954"/>
                      </a:lnTo>
                      <a:lnTo>
                        <a:pt x="192" y="948"/>
                      </a:lnTo>
                      <a:lnTo>
                        <a:pt x="198" y="942"/>
                      </a:lnTo>
                      <a:lnTo>
                        <a:pt x="198" y="936"/>
                      </a:lnTo>
                      <a:lnTo>
                        <a:pt x="198" y="936"/>
                      </a:lnTo>
                      <a:lnTo>
                        <a:pt x="198" y="930"/>
                      </a:lnTo>
                      <a:lnTo>
                        <a:pt x="198" y="930"/>
                      </a:lnTo>
                      <a:lnTo>
                        <a:pt x="198" y="924"/>
                      </a:lnTo>
                      <a:lnTo>
                        <a:pt x="204" y="918"/>
                      </a:lnTo>
                      <a:lnTo>
                        <a:pt x="204" y="912"/>
                      </a:lnTo>
                      <a:lnTo>
                        <a:pt x="204" y="906"/>
                      </a:lnTo>
                      <a:lnTo>
                        <a:pt x="204" y="906"/>
                      </a:lnTo>
                      <a:lnTo>
                        <a:pt x="204" y="900"/>
                      </a:lnTo>
                      <a:lnTo>
                        <a:pt x="204" y="894"/>
                      </a:lnTo>
                      <a:lnTo>
                        <a:pt x="210" y="888"/>
                      </a:lnTo>
                      <a:lnTo>
                        <a:pt x="210" y="888"/>
                      </a:lnTo>
                      <a:lnTo>
                        <a:pt x="210" y="882"/>
                      </a:lnTo>
                      <a:lnTo>
                        <a:pt x="210" y="876"/>
                      </a:lnTo>
                      <a:lnTo>
                        <a:pt x="210" y="870"/>
                      </a:lnTo>
                      <a:lnTo>
                        <a:pt x="210" y="864"/>
                      </a:lnTo>
                      <a:lnTo>
                        <a:pt x="216" y="864"/>
                      </a:lnTo>
                      <a:lnTo>
                        <a:pt x="216" y="858"/>
                      </a:lnTo>
                      <a:lnTo>
                        <a:pt x="216" y="852"/>
                      </a:lnTo>
                      <a:lnTo>
                        <a:pt x="216" y="846"/>
                      </a:lnTo>
                      <a:lnTo>
                        <a:pt x="216" y="840"/>
                      </a:lnTo>
                      <a:lnTo>
                        <a:pt x="216" y="834"/>
                      </a:lnTo>
                      <a:lnTo>
                        <a:pt x="222" y="828"/>
                      </a:lnTo>
                      <a:lnTo>
                        <a:pt x="222" y="822"/>
                      </a:lnTo>
                      <a:lnTo>
                        <a:pt x="222" y="816"/>
                      </a:lnTo>
                      <a:lnTo>
                        <a:pt x="222" y="810"/>
                      </a:lnTo>
                      <a:lnTo>
                        <a:pt x="222" y="804"/>
                      </a:lnTo>
                      <a:lnTo>
                        <a:pt x="222" y="798"/>
                      </a:lnTo>
                      <a:lnTo>
                        <a:pt x="228" y="792"/>
                      </a:lnTo>
                      <a:lnTo>
                        <a:pt x="228" y="786"/>
                      </a:lnTo>
                      <a:lnTo>
                        <a:pt x="228" y="774"/>
                      </a:lnTo>
                      <a:lnTo>
                        <a:pt x="228" y="768"/>
                      </a:lnTo>
                      <a:lnTo>
                        <a:pt x="228" y="762"/>
                      </a:lnTo>
                      <a:lnTo>
                        <a:pt x="234" y="756"/>
                      </a:lnTo>
                      <a:lnTo>
                        <a:pt x="234" y="750"/>
                      </a:lnTo>
                      <a:lnTo>
                        <a:pt x="234" y="744"/>
                      </a:lnTo>
                      <a:lnTo>
                        <a:pt x="234" y="738"/>
                      </a:lnTo>
                      <a:lnTo>
                        <a:pt x="234" y="738"/>
                      </a:lnTo>
                      <a:lnTo>
                        <a:pt x="234" y="732"/>
                      </a:lnTo>
                      <a:lnTo>
                        <a:pt x="234" y="732"/>
                      </a:lnTo>
                      <a:lnTo>
                        <a:pt x="240" y="732"/>
                      </a:lnTo>
                      <a:lnTo>
                        <a:pt x="240" y="738"/>
                      </a:lnTo>
                      <a:lnTo>
                        <a:pt x="240" y="744"/>
                      </a:lnTo>
                      <a:lnTo>
                        <a:pt x="240" y="756"/>
                      </a:lnTo>
                      <a:lnTo>
                        <a:pt x="240" y="762"/>
                      </a:lnTo>
                      <a:lnTo>
                        <a:pt x="246" y="768"/>
                      </a:lnTo>
                      <a:lnTo>
                        <a:pt x="246" y="774"/>
                      </a:lnTo>
                      <a:lnTo>
                        <a:pt x="246" y="780"/>
                      </a:lnTo>
                      <a:lnTo>
                        <a:pt x="246" y="786"/>
                      </a:lnTo>
                      <a:lnTo>
                        <a:pt x="246" y="792"/>
                      </a:lnTo>
                      <a:lnTo>
                        <a:pt x="246" y="804"/>
                      </a:lnTo>
                      <a:lnTo>
                        <a:pt x="252" y="810"/>
                      </a:lnTo>
                      <a:lnTo>
                        <a:pt x="252" y="816"/>
                      </a:lnTo>
                      <a:lnTo>
                        <a:pt x="252" y="822"/>
                      </a:lnTo>
                      <a:lnTo>
                        <a:pt x="252" y="828"/>
                      </a:lnTo>
                      <a:lnTo>
                        <a:pt x="252" y="834"/>
                      </a:lnTo>
                      <a:lnTo>
                        <a:pt x="252" y="840"/>
                      </a:lnTo>
                      <a:lnTo>
                        <a:pt x="258" y="840"/>
                      </a:lnTo>
                      <a:lnTo>
                        <a:pt x="258" y="846"/>
                      </a:lnTo>
                      <a:lnTo>
                        <a:pt x="258" y="852"/>
                      </a:lnTo>
                      <a:lnTo>
                        <a:pt x="258" y="858"/>
                      </a:lnTo>
                      <a:lnTo>
                        <a:pt x="258" y="870"/>
                      </a:lnTo>
                      <a:lnTo>
                        <a:pt x="264" y="876"/>
                      </a:lnTo>
                      <a:lnTo>
                        <a:pt x="264" y="882"/>
                      </a:lnTo>
                      <a:lnTo>
                        <a:pt x="264" y="888"/>
                      </a:lnTo>
                      <a:lnTo>
                        <a:pt x="264" y="894"/>
                      </a:lnTo>
                      <a:lnTo>
                        <a:pt x="264" y="894"/>
                      </a:lnTo>
                      <a:lnTo>
                        <a:pt x="264" y="900"/>
                      </a:lnTo>
                      <a:lnTo>
                        <a:pt x="270" y="906"/>
                      </a:lnTo>
                      <a:lnTo>
                        <a:pt x="270" y="912"/>
                      </a:lnTo>
                      <a:lnTo>
                        <a:pt x="270" y="918"/>
                      </a:lnTo>
                      <a:lnTo>
                        <a:pt x="270" y="918"/>
                      </a:lnTo>
                      <a:lnTo>
                        <a:pt x="270" y="924"/>
                      </a:lnTo>
                      <a:lnTo>
                        <a:pt x="270" y="930"/>
                      </a:lnTo>
                      <a:lnTo>
                        <a:pt x="276" y="930"/>
                      </a:lnTo>
                      <a:lnTo>
                        <a:pt x="276" y="936"/>
                      </a:lnTo>
                      <a:lnTo>
                        <a:pt x="276" y="942"/>
                      </a:lnTo>
                      <a:lnTo>
                        <a:pt x="276" y="948"/>
                      </a:lnTo>
                      <a:lnTo>
                        <a:pt x="276" y="948"/>
                      </a:lnTo>
                      <a:lnTo>
                        <a:pt x="276" y="954"/>
                      </a:lnTo>
                      <a:lnTo>
                        <a:pt x="282" y="954"/>
                      </a:lnTo>
                      <a:lnTo>
                        <a:pt x="282" y="960"/>
                      </a:lnTo>
                      <a:lnTo>
                        <a:pt x="282" y="966"/>
                      </a:lnTo>
                      <a:lnTo>
                        <a:pt x="282" y="966"/>
                      </a:lnTo>
                      <a:lnTo>
                        <a:pt x="282" y="972"/>
                      </a:lnTo>
                      <a:lnTo>
                        <a:pt x="282" y="972"/>
                      </a:lnTo>
                      <a:lnTo>
                        <a:pt x="288" y="978"/>
                      </a:lnTo>
                      <a:lnTo>
                        <a:pt x="288" y="978"/>
                      </a:lnTo>
                      <a:lnTo>
                        <a:pt x="288" y="984"/>
                      </a:lnTo>
                      <a:lnTo>
                        <a:pt x="288" y="984"/>
                      </a:lnTo>
                      <a:lnTo>
                        <a:pt x="288" y="990"/>
                      </a:lnTo>
                      <a:lnTo>
                        <a:pt x="288" y="990"/>
                      </a:lnTo>
                      <a:lnTo>
                        <a:pt x="294" y="996"/>
                      </a:lnTo>
                      <a:lnTo>
                        <a:pt x="294" y="996"/>
                      </a:lnTo>
                      <a:lnTo>
                        <a:pt x="294" y="1002"/>
                      </a:lnTo>
                      <a:lnTo>
                        <a:pt x="294" y="1002"/>
                      </a:lnTo>
                      <a:lnTo>
                        <a:pt x="294" y="1008"/>
                      </a:lnTo>
                      <a:lnTo>
                        <a:pt x="300" y="1008"/>
                      </a:lnTo>
                      <a:lnTo>
                        <a:pt x="300" y="1008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14"/>
                      </a:lnTo>
                      <a:lnTo>
                        <a:pt x="330" y="1014"/>
                      </a:lnTo>
                      <a:lnTo>
                        <a:pt x="336" y="1014"/>
                      </a:lnTo>
                      <a:lnTo>
                        <a:pt x="336" y="1008"/>
                      </a:lnTo>
                      <a:lnTo>
                        <a:pt x="336" y="1008"/>
                      </a:lnTo>
                      <a:lnTo>
                        <a:pt x="336" y="1008"/>
                      </a:lnTo>
                      <a:lnTo>
                        <a:pt x="336" y="1002"/>
                      </a:lnTo>
                      <a:lnTo>
                        <a:pt x="336" y="1002"/>
                      </a:lnTo>
                      <a:lnTo>
                        <a:pt x="342" y="996"/>
                      </a:lnTo>
                      <a:lnTo>
                        <a:pt x="342" y="996"/>
                      </a:lnTo>
                      <a:lnTo>
                        <a:pt x="342" y="990"/>
                      </a:lnTo>
                      <a:lnTo>
                        <a:pt x="342" y="990"/>
                      </a:lnTo>
                      <a:lnTo>
                        <a:pt x="342" y="990"/>
                      </a:lnTo>
                      <a:lnTo>
                        <a:pt x="342" y="984"/>
                      </a:lnTo>
                      <a:lnTo>
                        <a:pt x="348" y="984"/>
                      </a:lnTo>
                      <a:lnTo>
                        <a:pt x="348" y="978"/>
                      </a:lnTo>
                      <a:lnTo>
                        <a:pt x="348" y="972"/>
                      </a:lnTo>
                      <a:lnTo>
                        <a:pt x="348" y="972"/>
                      </a:lnTo>
                      <a:lnTo>
                        <a:pt x="348" y="966"/>
                      </a:lnTo>
                      <a:lnTo>
                        <a:pt x="348" y="966"/>
                      </a:lnTo>
                      <a:lnTo>
                        <a:pt x="354" y="960"/>
                      </a:lnTo>
                      <a:lnTo>
                        <a:pt x="354" y="954"/>
                      </a:lnTo>
                      <a:lnTo>
                        <a:pt x="354" y="948"/>
                      </a:lnTo>
                      <a:lnTo>
                        <a:pt x="354" y="948"/>
                      </a:lnTo>
                      <a:lnTo>
                        <a:pt x="354" y="942"/>
                      </a:lnTo>
                      <a:lnTo>
                        <a:pt x="360" y="936"/>
                      </a:lnTo>
                      <a:lnTo>
                        <a:pt x="360" y="936"/>
                      </a:lnTo>
                      <a:lnTo>
                        <a:pt x="360" y="930"/>
                      </a:lnTo>
                      <a:lnTo>
                        <a:pt x="360" y="924"/>
                      </a:lnTo>
                      <a:lnTo>
                        <a:pt x="360" y="918"/>
                      </a:lnTo>
                      <a:lnTo>
                        <a:pt x="360" y="912"/>
                      </a:lnTo>
                      <a:lnTo>
                        <a:pt x="366" y="912"/>
                      </a:lnTo>
                      <a:lnTo>
                        <a:pt x="366" y="906"/>
                      </a:lnTo>
                      <a:lnTo>
                        <a:pt x="366" y="900"/>
                      </a:lnTo>
                      <a:lnTo>
                        <a:pt x="366" y="894"/>
                      </a:lnTo>
                      <a:lnTo>
                        <a:pt x="366" y="888"/>
                      </a:lnTo>
                      <a:lnTo>
                        <a:pt x="366" y="882"/>
                      </a:lnTo>
                      <a:lnTo>
                        <a:pt x="372" y="876"/>
                      </a:lnTo>
                      <a:lnTo>
                        <a:pt x="372" y="870"/>
                      </a:lnTo>
                      <a:lnTo>
                        <a:pt x="372" y="864"/>
                      </a:lnTo>
                      <a:lnTo>
                        <a:pt x="372" y="858"/>
                      </a:lnTo>
                      <a:lnTo>
                        <a:pt x="372" y="852"/>
                      </a:lnTo>
                      <a:lnTo>
                        <a:pt x="372" y="846"/>
                      </a:lnTo>
                      <a:lnTo>
                        <a:pt x="378" y="840"/>
                      </a:lnTo>
                      <a:lnTo>
                        <a:pt x="378" y="834"/>
                      </a:lnTo>
                      <a:lnTo>
                        <a:pt x="378" y="828"/>
                      </a:lnTo>
                      <a:lnTo>
                        <a:pt x="378" y="822"/>
                      </a:lnTo>
                      <a:lnTo>
                        <a:pt x="378" y="816"/>
                      </a:lnTo>
                      <a:lnTo>
                        <a:pt x="378" y="810"/>
                      </a:lnTo>
                      <a:lnTo>
                        <a:pt x="384" y="804"/>
                      </a:lnTo>
                      <a:lnTo>
                        <a:pt x="384" y="798"/>
                      </a:lnTo>
                      <a:lnTo>
                        <a:pt x="384" y="786"/>
                      </a:lnTo>
                      <a:lnTo>
                        <a:pt x="384" y="774"/>
                      </a:lnTo>
                      <a:lnTo>
                        <a:pt x="384" y="768"/>
                      </a:lnTo>
                      <a:lnTo>
                        <a:pt x="390" y="762"/>
                      </a:lnTo>
                      <a:lnTo>
                        <a:pt x="390" y="756"/>
                      </a:lnTo>
                      <a:lnTo>
                        <a:pt x="390" y="744"/>
                      </a:lnTo>
                      <a:lnTo>
                        <a:pt x="390" y="738"/>
                      </a:lnTo>
                      <a:lnTo>
                        <a:pt x="390" y="732"/>
                      </a:lnTo>
                      <a:lnTo>
                        <a:pt x="390" y="726"/>
                      </a:lnTo>
                      <a:lnTo>
                        <a:pt x="390" y="720"/>
                      </a:lnTo>
                      <a:lnTo>
                        <a:pt x="396" y="708"/>
                      </a:lnTo>
                      <a:lnTo>
                        <a:pt x="396" y="696"/>
                      </a:lnTo>
                      <a:lnTo>
                        <a:pt x="396" y="690"/>
                      </a:lnTo>
                      <a:lnTo>
                        <a:pt x="396" y="684"/>
                      </a:lnTo>
                      <a:lnTo>
                        <a:pt x="396" y="672"/>
                      </a:lnTo>
                      <a:lnTo>
                        <a:pt x="402" y="666"/>
                      </a:lnTo>
                      <a:lnTo>
                        <a:pt x="402" y="660"/>
                      </a:lnTo>
                      <a:lnTo>
                        <a:pt x="402" y="654"/>
                      </a:lnTo>
                      <a:lnTo>
                        <a:pt x="402" y="654"/>
                      </a:lnTo>
                      <a:lnTo>
                        <a:pt x="402" y="654"/>
                      </a:lnTo>
                      <a:lnTo>
                        <a:pt x="408" y="660"/>
                      </a:lnTo>
                      <a:lnTo>
                        <a:pt x="408" y="672"/>
                      </a:lnTo>
                      <a:lnTo>
                        <a:pt x="408" y="678"/>
                      </a:lnTo>
                      <a:lnTo>
                        <a:pt x="408" y="690"/>
                      </a:lnTo>
                      <a:lnTo>
                        <a:pt x="408" y="702"/>
                      </a:lnTo>
                      <a:lnTo>
                        <a:pt x="408" y="714"/>
                      </a:lnTo>
                      <a:lnTo>
                        <a:pt x="408" y="726"/>
                      </a:lnTo>
                      <a:lnTo>
                        <a:pt x="414" y="732"/>
                      </a:lnTo>
                      <a:lnTo>
                        <a:pt x="414" y="744"/>
                      </a:lnTo>
                      <a:lnTo>
                        <a:pt x="414" y="762"/>
                      </a:lnTo>
                      <a:lnTo>
                        <a:pt x="414" y="774"/>
                      </a:lnTo>
                      <a:lnTo>
                        <a:pt x="414" y="780"/>
                      </a:lnTo>
                      <a:lnTo>
                        <a:pt x="414" y="786"/>
                      </a:lnTo>
                      <a:lnTo>
                        <a:pt x="420" y="798"/>
                      </a:lnTo>
                      <a:lnTo>
                        <a:pt x="420" y="804"/>
                      </a:lnTo>
                      <a:lnTo>
                        <a:pt x="420" y="816"/>
                      </a:lnTo>
                      <a:lnTo>
                        <a:pt x="420" y="828"/>
                      </a:lnTo>
                      <a:lnTo>
                        <a:pt x="420" y="834"/>
                      </a:lnTo>
                      <a:lnTo>
                        <a:pt x="426" y="852"/>
                      </a:lnTo>
                      <a:lnTo>
                        <a:pt x="426" y="858"/>
                      </a:lnTo>
                      <a:lnTo>
                        <a:pt x="426" y="870"/>
                      </a:lnTo>
                      <a:lnTo>
                        <a:pt x="426" y="876"/>
                      </a:lnTo>
                      <a:lnTo>
                        <a:pt x="426" y="882"/>
                      </a:lnTo>
                      <a:lnTo>
                        <a:pt x="426" y="894"/>
                      </a:lnTo>
                      <a:lnTo>
                        <a:pt x="432" y="900"/>
                      </a:lnTo>
                      <a:lnTo>
                        <a:pt x="432" y="906"/>
                      </a:lnTo>
                      <a:lnTo>
                        <a:pt x="432" y="912"/>
                      </a:lnTo>
                      <a:lnTo>
                        <a:pt x="432" y="918"/>
                      </a:lnTo>
                      <a:lnTo>
                        <a:pt x="432" y="924"/>
                      </a:lnTo>
                      <a:lnTo>
                        <a:pt x="432" y="936"/>
                      </a:lnTo>
                      <a:lnTo>
                        <a:pt x="438" y="942"/>
                      </a:lnTo>
                      <a:lnTo>
                        <a:pt x="438" y="948"/>
                      </a:lnTo>
                      <a:lnTo>
                        <a:pt x="438" y="954"/>
                      </a:lnTo>
                      <a:lnTo>
                        <a:pt x="438" y="960"/>
                      </a:lnTo>
                      <a:lnTo>
                        <a:pt x="438" y="966"/>
                      </a:lnTo>
                      <a:lnTo>
                        <a:pt x="438" y="966"/>
                      </a:lnTo>
                      <a:lnTo>
                        <a:pt x="444" y="978"/>
                      </a:lnTo>
                      <a:lnTo>
                        <a:pt x="444" y="978"/>
                      </a:lnTo>
                      <a:lnTo>
                        <a:pt x="444" y="984"/>
                      </a:lnTo>
                      <a:lnTo>
                        <a:pt x="444" y="990"/>
                      </a:lnTo>
                      <a:lnTo>
                        <a:pt x="444" y="990"/>
                      </a:lnTo>
                      <a:lnTo>
                        <a:pt x="450" y="1002"/>
                      </a:lnTo>
                      <a:lnTo>
                        <a:pt x="450" y="1002"/>
                      </a:lnTo>
                      <a:lnTo>
                        <a:pt x="450" y="1008"/>
                      </a:lnTo>
                      <a:lnTo>
                        <a:pt x="450" y="1008"/>
                      </a:lnTo>
                      <a:lnTo>
                        <a:pt x="450" y="1014"/>
                      </a:lnTo>
                      <a:lnTo>
                        <a:pt x="450" y="1014"/>
                      </a:lnTo>
                      <a:lnTo>
                        <a:pt x="450" y="1020"/>
                      </a:lnTo>
                      <a:lnTo>
                        <a:pt x="456" y="1020"/>
                      </a:lnTo>
                      <a:lnTo>
                        <a:pt x="456" y="1026"/>
                      </a:lnTo>
                      <a:lnTo>
                        <a:pt x="456" y="1026"/>
                      </a:lnTo>
                      <a:lnTo>
                        <a:pt x="456" y="1032"/>
                      </a:lnTo>
                      <a:lnTo>
                        <a:pt x="456" y="1032"/>
                      </a:lnTo>
                      <a:lnTo>
                        <a:pt x="462" y="1032"/>
                      </a:lnTo>
                      <a:lnTo>
                        <a:pt x="462" y="1032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74" y="1038"/>
                      </a:lnTo>
                      <a:lnTo>
                        <a:pt x="474" y="1038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80" y="1026"/>
                      </a:lnTo>
                      <a:lnTo>
                        <a:pt x="480" y="1026"/>
                      </a:lnTo>
                      <a:lnTo>
                        <a:pt x="480" y="1026"/>
                      </a:lnTo>
                      <a:lnTo>
                        <a:pt x="480" y="1020"/>
                      </a:lnTo>
                      <a:lnTo>
                        <a:pt x="480" y="1014"/>
                      </a:lnTo>
                      <a:lnTo>
                        <a:pt x="486" y="1014"/>
                      </a:lnTo>
                      <a:lnTo>
                        <a:pt x="486" y="1008"/>
                      </a:lnTo>
                      <a:lnTo>
                        <a:pt x="486" y="1002"/>
                      </a:lnTo>
                      <a:lnTo>
                        <a:pt x="486" y="1002"/>
                      </a:lnTo>
                      <a:lnTo>
                        <a:pt x="486" y="996"/>
                      </a:lnTo>
                      <a:lnTo>
                        <a:pt x="486" y="990"/>
                      </a:lnTo>
                      <a:lnTo>
                        <a:pt x="492" y="984"/>
                      </a:lnTo>
                      <a:lnTo>
                        <a:pt x="492" y="972"/>
                      </a:lnTo>
                      <a:lnTo>
                        <a:pt x="492" y="966"/>
                      </a:lnTo>
                      <a:lnTo>
                        <a:pt x="492" y="942"/>
                      </a:lnTo>
                      <a:lnTo>
                        <a:pt x="492" y="936"/>
                      </a:lnTo>
                      <a:lnTo>
                        <a:pt x="492" y="924"/>
                      </a:lnTo>
                      <a:lnTo>
                        <a:pt x="498" y="912"/>
                      </a:lnTo>
                      <a:lnTo>
                        <a:pt x="498" y="900"/>
                      </a:lnTo>
                      <a:lnTo>
                        <a:pt x="498" y="888"/>
                      </a:lnTo>
                      <a:lnTo>
                        <a:pt x="498" y="882"/>
                      </a:lnTo>
                      <a:lnTo>
                        <a:pt x="498" y="870"/>
                      </a:lnTo>
                      <a:lnTo>
                        <a:pt x="498" y="864"/>
                      </a:lnTo>
                      <a:lnTo>
                        <a:pt x="504" y="864"/>
                      </a:lnTo>
                      <a:lnTo>
                        <a:pt x="504" y="858"/>
                      </a:lnTo>
                      <a:lnTo>
                        <a:pt x="504" y="858"/>
                      </a:lnTo>
                      <a:lnTo>
                        <a:pt x="504" y="864"/>
                      </a:lnTo>
                      <a:lnTo>
                        <a:pt x="504" y="870"/>
                      </a:lnTo>
                      <a:lnTo>
                        <a:pt x="510" y="876"/>
                      </a:lnTo>
                      <a:lnTo>
                        <a:pt x="510" y="882"/>
                      </a:lnTo>
                      <a:lnTo>
                        <a:pt x="510" y="894"/>
                      </a:lnTo>
                      <a:lnTo>
                        <a:pt x="510" y="906"/>
                      </a:lnTo>
                      <a:lnTo>
                        <a:pt x="510" y="912"/>
                      </a:lnTo>
                      <a:lnTo>
                        <a:pt x="510" y="924"/>
                      </a:lnTo>
                      <a:lnTo>
                        <a:pt x="510" y="936"/>
                      </a:lnTo>
                      <a:lnTo>
                        <a:pt x="516" y="948"/>
                      </a:lnTo>
                      <a:lnTo>
                        <a:pt x="516" y="966"/>
                      </a:lnTo>
                      <a:lnTo>
                        <a:pt x="516" y="978"/>
                      </a:lnTo>
                      <a:lnTo>
                        <a:pt x="516" y="984"/>
                      </a:lnTo>
                      <a:lnTo>
                        <a:pt x="516" y="990"/>
                      </a:lnTo>
                      <a:lnTo>
                        <a:pt x="522" y="1002"/>
                      </a:lnTo>
                      <a:lnTo>
                        <a:pt x="522" y="1002"/>
                      </a:lnTo>
                      <a:lnTo>
                        <a:pt x="522" y="1008"/>
                      </a:lnTo>
                      <a:lnTo>
                        <a:pt x="522" y="1014"/>
                      </a:lnTo>
                      <a:lnTo>
                        <a:pt x="522" y="1014"/>
                      </a:lnTo>
                      <a:lnTo>
                        <a:pt x="522" y="1020"/>
                      </a:lnTo>
                      <a:lnTo>
                        <a:pt x="528" y="1020"/>
                      </a:lnTo>
                      <a:lnTo>
                        <a:pt x="528" y="1026"/>
                      </a:lnTo>
                      <a:lnTo>
                        <a:pt x="528" y="1026"/>
                      </a:lnTo>
                      <a:lnTo>
                        <a:pt x="528" y="1032"/>
                      </a:lnTo>
                      <a:lnTo>
                        <a:pt x="528" y="1032"/>
                      </a:lnTo>
                      <a:lnTo>
                        <a:pt x="528" y="1032"/>
                      </a:lnTo>
                      <a:lnTo>
                        <a:pt x="534" y="1032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6" y="1038"/>
                      </a:lnTo>
                      <a:lnTo>
                        <a:pt x="546" y="1032"/>
                      </a:lnTo>
                      <a:lnTo>
                        <a:pt x="546" y="1032"/>
                      </a:lnTo>
                      <a:lnTo>
                        <a:pt x="546" y="1032"/>
                      </a:lnTo>
                      <a:lnTo>
                        <a:pt x="546" y="1026"/>
                      </a:lnTo>
                      <a:lnTo>
                        <a:pt x="546" y="1026"/>
                      </a:lnTo>
                      <a:lnTo>
                        <a:pt x="552" y="1026"/>
                      </a:lnTo>
                      <a:lnTo>
                        <a:pt x="552" y="1020"/>
                      </a:lnTo>
                      <a:lnTo>
                        <a:pt x="552" y="1014"/>
                      </a:lnTo>
                      <a:lnTo>
                        <a:pt x="552" y="1014"/>
                      </a:lnTo>
                      <a:lnTo>
                        <a:pt x="552" y="1008"/>
                      </a:lnTo>
                      <a:lnTo>
                        <a:pt x="558" y="1008"/>
                      </a:lnTo>
                      <a:lnTo>
                        <a:pt x="558" y="1002"/>
                      </a:lnTo>
                      <a:lnTo>
                        <a:pt x="558" y="1002"/>
                      </a:lnTo>
                      <a:lnTo>
                        <a:pt x="558" y="996"/>
                      </a:lnTo>
                      <a:lnTo>
                        <a:pt x="558" y="990"/>
                      </a:lnTo>
                      <a:lnTo>
                        <a:pt x="564" y="984"/>
                      </a:lnTo>
                      <a:lnTo>
                        <a:pt x="564" y="978"/>
                      </a:lnTo>
                      <a:lnTo>
                        <a:pt x="564" y="978"/>
                      </a:lnTo>
                      <a:lnTo>
                        <a:pt x="564" y="972"/>
                      </a:lnTo>
                      <a:lnTo>
                        <a:pt x="564" y="966"/>
                      </a:lnTo>
                      <a:lnTo>
                        <a:pt x="564" y="960"/>
                      </a:lnTo>
                      <a:lnTo>
                        <a:pt x="570" y="954"/>
                      </a:lnTo>
                      <a:lnTo>
                        <a:pt x="570" y="948"/>
                      </a:lnTo>
                      <a:lnTo>
                        <a:pt x="570" y="942"/>
                      </a:lnTo>
                      <a:lnTo>
                        <a:pt x="570" y="930"/>
                      </a:lnTo>
                      <a:lnTo>
                        <a:pt x="570" y="924"/>
                      </a:lnTo>
                      <a:lnTo>
                        <a:pt x="570" y="918"/>
                      </a:lnTo>
                      <a:lnTo>
                        <a:pt x="576" y="912"/>
                      </a:lnTo>
                      <a:lnTo>
                        <a:pt x="576" y="906"/>
                      </a:lnTo>
                      <a:lnTo>
                        <a:pt x="576" y="900"/>
                      </a:lnTo>
                      <a:lnTo>
                        <a:pt x="576" y="888"/>
                      </a:lnTo>
                      <a:lnTo>
                        <a:pt x="576" y="882"/>
                      </a:lnTo>
                      <a:lnTo>
                        <a:pt x="576" y="876"/>
                      </a:lnTo>
                      <a:lnTo>
                        <a:pt x="576" y="864"/>
                      </a:lnTo>
                      <a:lnTo>
                        <a:pt x="582" y="858"/>
                      </a:lnTo>
                      <a:lnTo>
                        <a:pt x="582" y="846"/>
                      </a:lnTo>
                      <a:lnTo>
                        <a:pt x="582" y="840"/>
                      </a:lnTo>
                      <a:lnTo>
                        <a:pt x="582" y="822"/>
                      </a:lnTo>
                      <a:lnTo>
                        <a:pt x="582" y="810"/>
                      </a:lnTo>
                      <a:lnTo>
                        <a:pt x="588" y="804"/>
                      </a:lnTo>
                      <a:lnTo>
                        <a:pt x="588" y="792"/>
                      </a:lnTo>
                      <a:lnTo>
                        <a:pt x="588" y="780"/>
                      </a:lnTo>
                      <a:lnTo>
                        <a:pt x="588" y="774"/>
                      </a:lnTo>
                      <a:lnTo>
                        <a:pt x="588" y="762"/>
                      </a:lnTo>
                      <a:lnTo>
                        <a:pt x="588" y="756"/>
                      </a:lnTo>
                      <a:lnTo>
                        <a:pt x="594" y="744"/>
                      </a:lnTo>
                      <a:lnTo>
                        <a:pt x="594" y="732"/>
                      </a:lnTo>
                      <a:lnTo>
                        <a:pt x="594" y="714"/>
                      </a:lnTo>
                      <a:lnTo>
                        <a:pt x="594" y="702"/>
                      </a:lnTo>
                      <a:lnTo>
                        <a:pt x="594" y="696"/>
                      </a:lnTo>
                      <a:lnTo>
                        <a:pt x="594" y="684"/>
                      </a:lnTo>
                      <a:lnTo>
                        <a:pt x="600" y="672"/>
                      </a:lnTo>
                      <a:lnTo>
                        <a:pt x="600" y="660"/>
                      </a:lnTo>
                      <a:lnTo>
                        <a:pt x="600" y="648"/>
                      </a:lnTo>
                      <a:lnTo>
                        <a:pt x="600" y="636"/>
                      </a:lnTo>
                      <a:lnTo>
                        <a:pt x="600" y="624"/>
                      </a:lnTo>
                      <a:lnTo>
                        <a:pt x="600" y="618"/>
                      </a:lnTo>
                      <a:lnTo>
                        <a:pt x="606" y="612"/>
                      </a:lnTo>
                      <a:lnTo>
                        <a:pt x="606" y="612"/>
                      </a:lnTo>
                      <a:lnTo>
                        <a:pt x="606" y="612"/>
                      </a:lnTo>
                      <a:lnTo>
                        <a:pt x="606" y="618"/>
                      </a:lnTo>
                      <a:lnTo>
                        <a:pt x="606" y="618"/>
                      </a:lnTo>
                      <a:lnTo>
                        <a:pt x="612" y="624"/>
                      </a:lnTo>
                      <a:lnTo>
                        <a:pt x="612" y="630"/>
                      </a:lnTo>
                      <a:lnTo>
                        <a:pt x="612" y="636"/>
                      </a:lnTo>
                      <a:lnTo>
                        <a:pt x="612" y="642"/>
                      </a:lnTo>
                      <a:lnTo>
                        <a:pt x="612" y="642"/>
                      </a:lnTo>
                      <a:lnTo>
                        <a:pt x="612" y="654"/>
                      </a:lnTo>
                      <a:lnTo>
                        <a:pt x="618" y="654"/>
                      </a:lnTo>
                      <a:lnTo>
                        <a:pt x="618" y="660"/>
                      </a:lnTo>
                      <a:lnTo>
                        <a:pt x="618" y="666"/>
                      </a:lnTo>
                      <a:lnTo>
                        <a:pt x="618" y="672"/>
                      </a:lnTo>
                      <a:lnTo>
                        <a:pt x="618" y="672"/>
                      </a:lnTo>
                      <a:lnTo>
                        <a:pt x="618" y="678"/>
                      </a:lnTo>
                      <a:lnTo>
                        <a:pt x="624" y="690"/>
                      </a:lnTo>
                      <a:lnTo>
                        <a:pt x="624" y="690"/>
                      </a:lnTo>
                      <a:lnTo>
                        <a:pt x="624" y="696"/>
                      </a:lnTo>
                      <a:lnTo>
                        <a:pt x="624" y="702"/>
                      </a:lnTo>
                      <a:lnTo>
                        <a:pt x="624" y="702"/>
                      </a:lnTo>
                      <a:lnTo>
                        <a:pt x="630" y="708"/>
                      </a:lnTo>
                      <a:lnTo>
                        <a:pt x="630" y="714"/>
                      </a:lnTo>
                      <a:lnTo>
                        <a:pt x="630" y="720"/>
                      </a:lnTo>
                      <a:lnTo>
                        <a:pt x="630" y="720"/>
                      </a:lnTo>
                      <a:lnTo>
                        <a:pt x="630" y="726"/>
                      </a:lnTo>
                      <a:lnTo>
                        <a:pt x="630" y="732"/>
                      </a:lnTo>
                      <a:lnTo>
                        <a:pt x="636" y="738"/>
                      </a:lnTo>
                      <a:lnTo>
                        <a:pt x="636" y="738"/>
                      </a:lnTo>
                      <a:lnTo>
                        <a:pt x="636" y="744"/>
                      </a:lnTo>
                      <a:lnTo>
                        <a:pt x="636" y="750"/>
                      </a:lnTo>
                      <a:lnTo>
                        <a:pt x="636" y="750"/>
                      </a:lnTo>
                      <a:lnTo>
                        <a:pt x="636" y="756"/>
                      </a:lnTo>
                      <a:lnTo>
                        <a:pt x="636" y="762"/>
                      </a:lnTo>
                      <a:lnTo>
                        <a:pt x="642" y="762"/>
                      </a:lnTo>
                      <a:lnTo>
                        <a:pt x="642" y="774"/>
                      </a:lnTo>
                      <a:lnTo>
                        <a:pt x="642" y="774"/>
                      </a:lnTo>
                      <a:lnTo>
                        <a:pt x="642" y="780"/>
                      </a:lnTo>
                      <a:lnTo>
                        <a:pt x="642" y="780"/>
                      </a:lnTo>
                      <a:lnTo>
                        <a:pt x="648" y="786"/>
                      </a:lnTo>
                      <a:lnTo>
                        <a:pt x="648" y="786"/>
                      </a:lnTo>
                      <a:lnTo>
                        <a:pt x="648" y="792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804"/>
                      </a:lnTo>
                      <a:lnTo>
                        <a:pt x="654" y="810"/>
                      </a:lnTo>
                      <a:lnTo>
                        <a:pt x="654" y="810"/>
                      </a:lnTo>
                      <a:lnTo>
                        <a:pt x="654" y="816"/>
                      </a:lnTo>
                      <a:lnTo>
                        <a:pt x="654" y="822"/>
                      </a:lnTo>
                      <a:lnTo>
                        <a:pt x="654" y="822"/>
                      </a:lnTo>
                      <a:lnTo>
                        <a:pt x="660" y="828"/>
                      </a:lnTo>
                      <a:lnTo>
                        <a:pt x="660" y="828"/>
                      </a:lnTo>
                      <a:lnTo>
                        <a:pt x="660" y="834"/>
                      </a:lnTo>
                      <a:lnTo>
                        <a:pt x="660" y="840"/>
                      </a:lnTo>
                      <a:lnTo>
                        <a:pt x="660" y="840"/>
                      </a:lnTo>
                      <a:lnTo>
                        <a:pt x="660" y="846"/>
                      </a:lnTo>
                      <a:lnTo>
                        <a:pt x="666" y="846"/>
                      </a:lnTo>
                      <a:lnTo>
                        <a:pt x="666" y="852"/>
                      </a:lnTo>
                      <a:lnTo>
                        <a:pt x="666" y="852"/>
                      </a:lnTo>
                      <a:lnTo>
                        <a:pt x="666" y="858"/>
                      </a:lnTo>
                      <a:lnTo>
                        <a:pt x="666" y="858"/>
                      </a:lnTo>
                      <a:lnTo>
                        <a:pt x="666" y="864"/>
                      </a:lnTo>
                      <a:lnTo>
                        <a:pt x="672" y="864"/>
                      </a:lnTo>
                      <a:lnTo>
                        <a:pt x="672" y="870"/>
                      </a:lnTo>
                      <a:lnTo>
                        <a:pt x="672" y="870"/>
                      </a:lnTo>
                      <a:lnTo>
                        <a:pt x="672" y="876"/>
                      </a:lnTo>
                      <a:lnTo>
                        <a:pt x="672" y="876"/>
                      </a:lnTo>
                      <a:lnTo>
                        <a:pt x="672" y="882"/>
                      </a:lnTo>
                      <a:lnTo>
                        <a:pt x="678" y="888"/>
                      </a:lnTo>
                      <a:lnTo>
                        <a:pt x="678" y="888"/>
                      </a:lnTo>
                      <a:lnTo>
                        <a:pt x="678" y="888"/>
                      </a:lnTo>
                      <a:lnTo>
                        <a:pt x="678" y="894"/>
                      </a:lnTo>
                      <a:lnTo>
                        <a:pt x="678" y="894"/>
                      </a:lnTo>
                      <a:lnTo>
                        <a:pt x="678" y="900"/>
                      </a:lnTo>
                      <a:lnTo>
                        <a:pt x="684" y="900"/>
                      </a:lnTo>
                      <a:lnTo>
                        <a:pt x="684" y="906"/>
                      </a:lnTo>
                      <a:lnTo>
                        <a:pt x="684" y="906"/>
                      </a:lnTo>
                      <a:lnTo>
                        <a:pt x="684" y="906"/>
                      </a:lnTo>
                      <a:lnTo>
                        <a:pt x="684" y="912"/>
                      </a:lnTo>
                      <a:lnTo>
                        <a:pt x="690" y="918"/>
                      </a:lnTo>
                      <a:lnTo>
                        <a:pt x="690" y="918"/>
                      </a:lnTo>
                      <a:lnTo>
                        <a:pt x="690" y="918"/>
                      </a:lnTo>
                      <a:lnTo>
                        <a:pt x="690" y="924"/>
                      </a:lnTo>
                      <a:lnTo>
                        <a:pt x="690" y="924"/>
                      </a:lnTo>
                      <a:lnTo>
                        <a:pt x="690" y="924"/>
                      </a:lnTo>
                      <a:lnTo>
                        <a:pt x="696" y="930"/>
                      </a:lnTo>
                      <a:lnTo>
                        <a:pt x="696" y="930"/>
                      </a:lnTo>
                      <a:lnTo>
                        <a:pt x="696" y="930"/>
                      </a:lnTo>
                      <a:lnTo>
                        <a:pt x="696" y="936"/>
                      </a:lnTo>
                      <a:lnTo>
                        <a:pt x="696" y="936"/>
                      </a:lnTo>
                      <a:lnTo>
                        <a:pt x="696" y="936"/>
                      </a:lnTo>
                      <a:lnTo>
                        <a:pt x="702" y="942"/>
                      </a:lnTo>
                      <a:lnTo>
                        <a:pt x="702" y="942"/>
                      </a:lnTo>
                      <a:lnTo>
                        <a:pt x="702" y="942"/>
                      </a:lnTo>
                      <a:lnTo>
                        <a:pt x="702" y="948"/>
                      </a:lnTo>
                      <a:lnTo>
                        <a:pt x="702" y="948"/>
                      </a:lnTo>
                      <a:lnTo>
                        <a:pt x="702" y="948"/>
                      </a:lnTo>
                      <a:lnTo>
                        <a:pt x="708" y="954"/>
                      </a:lnTo>
                      <a:lnTo>
                        <a:pt x="708" y="954"/>
                      </a:lnTo>
                      <a:lnTo>
                        <a:pt x="708" y="954"/>
                      </a:lnTo>
                      <a:lnTo>
                        <a:pt x="708" y="960"/>
                      </a:lnTo>
                      <a:lnTo>
                        <a:pt x="708" y="960"/>
                      </a:lnTo>
                      <a:lnTo>
                        <a:pt x="708" y="960"/>
                      </a:lnTo>
                      <a:lnTo>
                        <a:pt x="714" y="960"/>
                      </a:lnTo>
                      <a:lnTo>
                        <a:pt x="714" y="966"/>
                      </a:lnTo>
                      <a:lnTo>
                        <a:pt x="714" y="966"/>
                      </a:lnTo>
                      <a:lnTo>
                        <a:pt x="714" y="966"/>
                      </a:lnTo>
                      <a:lnTo>
                        <a:pt x="714" y="972"/>
                      </a:lnTo>
                      <a:lnTo>
                        <a:pt x="714" y="972"/>
                      </a:lnTo>
                      <a:lnTo>
                        <a:pt x="720" y="972"/>
                      </a:lnTo>
                      <a:lnTo>
                        <a:pt x="720" y="972"/>
                      </a:lnTo>
                      <a:lnTo>
                        <a:pt x="720" y="978"/>
                      </a:lnTo>
                      <a:lnTo>
                        <a:pt x="720" y="978"/>
                      </a:lnTo>
                      <a:lnTo>
                        <a:pt x="720" y="978"/>
                      </a:lnTo>
                      <a:lnTo>
                        <a:pt x="726" y="978"/>
                      </a:lnTo>
                      <a:lnTo>
                        <a:pt x="726" y="978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32" y="984"/>
                      </a:lnTo>
                      <a:lnTo>
                        <a:pt x="732" y="984"/>
                      </a:lnTo>
                      <a:lnTo>
                        <a:pt x="732" y="984"/>
                      </a:lnTo>
                      <a:lnTo>
                        <a:pt x="732" y="990"/>
                      </a:lnTo>
                      <a:lnTo>
                        <a:pt x="732" y="990"/>
                      </a:lnTo>
                      <a:lnTo>
                        <a:pt x="732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6"/>
                      </a:lnTo>
                      <a:lnTo>
                        <a:pt x="738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6" y="996"/>
                      </a:lnTo>
                      <a:lnTo>
                        <a:pt x="756" y="996"/>
                      </a:lnTo>
                      <a:lnTo>
                        <a:pt x="756" y="990"/>
                      </a:lnTo>
                      <a:lnTo>
                        <a:pt x="756" y="984"/>
                      </a:lnTo>
                      <a:lnTo>
                        <a:pt x="756" y="984"/>
                      </a:lnTo>
                      <a:lnTo>
                        <a:pt x="762" y="984"/>
                      </a:lnTo>
                      <a:lnTo>
                        <a:pt x="762" y="978"/>
                      </a:lnTo>
                      <a:lnTo>
                        <a:pt x="762" y="978"/>
                      </a:lnTo>
                      <a:lnTo>
                        <a:pt x="762" y="972"/>
                      </a:lnTo>
                      <a:lnTo>
                        <a:pt x="762" y="972"/>
                      </a:lnTo>
                      <a:lnTo>
                        <a:pt x="762" y="966"/>
                      </a:lnTo>
                      <a:lnTo>
                        <a:pt x="768" y="966"/>
                      </a:lnTo>
                      <a:lnTo>
                        <a:pt x="768" y="960"/>
                      </a:lnTo>
                      <a:lnTo>
                        <a:pt x="768" y="960"/>
                      </a:lnTo>
                      <a:lnTo>
                        <a:pt x="768" y="954"/>
                      </a:lnTo>
                      <a:lnTo>
                        <a:pt x="768" y="954"/>
                      </a:lnTo>
                      <a:lnTo>
                        <a:pt x="768" y="948"/>
                      </a:lnTo>
                      <a:lnTo>
                        <a:pt x="774" y="948"/>
                      </a:lnTo>
                      <a:lnTo>
                        <a:pt x="774" y="948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80" y="954"/>
                      </a:lnTo>
                      <a:lnTo>
                        <a:pt x="780" y="954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6" y="960"/>
                      </a:lnTo>
                      <a:lnTo>
                        <a:pt x="786" y="960"/>
                      </a:lnTo>
                      <a:lnTo>
                        <a:pt x="786" y="966"/>
                      </a:lnTo>
                      <a:lnTo>
                        <a:pt x="786" y="966"/>
                      </a:lnTo>
                      <a:lnTo>
                        <a:pt x="786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8"/>
                      </a:lnTo>
                      <a:lnTo>
                        <a:pt x="804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8" y="966"/>
                      </a:lnTo>
                      <a:lnTo>
                        <a:pt x="858" y="966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64" y="960"/>
                      </a:lnTo>
                      <a:lnTo>
                        <a:pt x="864" y="960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70" y="954"/>
                      </a:lnTo>
                      <a:lnTo>
                        <a:pt x="870" y="954"/>
                      </a:lnTo>
                      <a:lnTo>
                        <a:pt x="870" y="948"/>
                      </a:lnTo>
                      <a:lnTo>
                        <a:pt x="870" y="948"/>
                      </a:lnTo>
                      <a:lnTo>
                        <a:pt x="870" y="948"/>
                      </a:lnTo>
                      <a:lnTo>
                        <a:pt x="876" y="954"/>
                      </a:lnTo>
                      <a:lnTo>
                        <a:pt x="876" y="954"/>
                      </a:lnTo>
                      <a:lnTo>
                        <a:pt x="876" y="960"/>
                      </a:lnTo>
                      <a:lnTo>
                        <a:pt x="876" y="960"/>
                      </a:lnTo>
                      <a:lnTo>
                        <a:pt x="876" y="966"/>
                      </a:lnTo>
                      <a:lnTo>
                        <a:pt x="876" y="966"/>
                      </a:lnTo>
                      <a:lnTo>
                        <a:pt x="876" y="972"/>
                      </a:lnTo>
                      <a:lnTo>
                        <a:pt x="882" y="972"/>
                      </a:lnTo>
                      <a:lnTo>
                        <a:pt x="882" y="978"/>
                      </a:lnTo>
                      <a:lnTo>
                        <a:pt x="882" y="978"/>
                      </a:lnTo>
                      <a:lnTo>
                        <a:pt x="882" y="984"/>
                      </a:lnTo>
                      <a:lnTo>
                        <a:pt x="882" y="984"/>
                      </a:lnTo>
                      <a:lnTo>
                        <a:pt x="888" y="990"/>
                      </a:lnTo>
                      <a:lnTo>
                        <a:pt x="888" y="990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12" y="990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8" y="984"/>
                      </a:lnTo>
                      <a:lnTo>
                        <a:pt x="918" y="984"/>
                      </a:lnTo>
                      <a:lnTo>
                        <a:pt x="918" y="978"/>
                      </a:lnTo>
                      <a:lnTo>
                        <a:pt x="918" y="978"/>
                      </a:lnTo>
                      <a:lnTo>
                        <a:pt x="918" y="978"/>
                      </a:lnTo>
                      <a:lnTo>
                        <a:pt x="924" y="978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30" y="966"/>
                      </a:lnTo>
                      <a:lnTo>
                        <a:pt x="930" y="966"/>
                      </a:lnTo>
                      <a:lnTo>
                        <a:pt x="930" y="966"/>
                      </a:lnTo>
                      <a:lnTo>
                        <a:pt x="930" y="960"/>
                      </a:lnTo>
                      <a:lnTo>
                        <a:pt x="930" y="960"/>
                      </a:lnTo>
                      <a:lnTo>
                        <a:pt x="930" y="960"/>
                      </a:lnTo>
                      <a:lnTo>
                        <a:pt x="936" y="960"/>
                      </a:lnTo>
                      <a:lnTo>
                        <a:pt x="936" y="954"/>
                      </a:lnTo>
                      <a:lnTo>
                        <a:pt x="936" y="954"/>
                      </a:lnTo>
                      <a:lnTo>
                        <a:pt x="936" y="954"/>
                      </a:lnTo>
                      <a:lnTo>
                        <a:pt x="936" y="948"/>
                      </a:lnTo>
                      <a:lnTo>
                        <a:pt x="936" y="948"/>
                      </a:lnTo>
                      <a:lnTo>
                        <a:pt x="942" y="948"/>
                      </a:lnTo>
                      <a:lnTo>
                        <a:pt x="942" y="942"/>
                      </a:lnTo>
                      <a:lnTo>
                        <a:pt x="942" y="942"/>
                      </a:lnTo>
                      <a:lnTo>
                        <a:pt x="942" y="942"/>
                      </a:lnTo>
                      <a:lnTo>
                        <a:pt x="942" y="936"/>
                      </a:lnTo>
                      <a:lnTo>
                        <a:pt x="942" y="936"/>
                      </a:lnTo>
                      <a:lnTo>
                        <a:pt x="948" y="936"/>
                      </a:lnTo>
                      <a:lnTo>
                        <a:pt x="948" y="930"/>
                      </a:lnTo>
                      <a:lnTo>
                        <a:pt x="948" y="930"/>
                      </a:lnTo>
                      <a:lnTo>
                        <a:pt x="948" y="930"/>
                      </a:lnTo>
                      <a:lnTo>
                        <a:pt x="948" y="924"/>
                      </a:lnTo>
                      <a:lnTo>
                        <a:pt x="954" y="924"/>
                      </a:lnTo>
                      <a:lnTo>
                        <a:pt x="954" y="918"/>
                      </a:lnTo>
                      <a:lnTo>
                        <a:pt x="954" y="918"/>
                      </a:lnTo>
                      <a:lnTo>
                        <a:pt x="954" y="918"/>
                      </a:lnTo>
                      <a:lnTo>
                        <a:pt x="954" y="912"/>
                      </a:lnTo>
                      <a:lnTo>
                        <a:pt x="954" y="912"/>
                      </a:lnTo>
                      <a:lnTo>
                        <a:pt x="960" y="906"/>
                      </a:lnTo>
                      <a:lnTo>
                        <a:pt x="960" y="906"/>
                      </a:lnTo>
                      <a:lnTo>
                        <a:pt x="960" y="906"/>
                      </a:lnTo>
                      <a:lnTo>
                        <a:pt x="960" y="900"/>
                      </a:lnTo>
                      <a:lnTo>
                        <a:pt x="960" y="900"/>
                      </a:lnTo>
                      <a:lnTo>
                        <a:pt x="960" y="894"/>
                      </a:lnTo>
                      <a:lnTo>
                        <a:pt x="966" y="894"/>
                      </a:lnTo>
                      <a:lnTo>
                        <a:pt x="966" y="888"/>
                      </a:lnTo>
                      <a:lnTo>
                        <a:pt x="966" y="888"/>
                      </a:lnTo>
                      <a:lnTo>
                        <a:pt x="966" y="888"/>
                      </a:lnTo>
                      <a:lnTo>
                        <a:pt x="966" y="882"/>
                      </a:lnTo>
                      <a:lnTo>
                        <a:pt x="972" y="876"/>
                      </a:lnTo>
                      <a:lnTo>
                        <a:pt x="972" y="876"/>
                      </a:lnTo>
                      <a:lnTo>
                        <a:pt x="972" y="870"/>
                      </a:lnTo>
                      <a:lnTo>
                        <a:pt x="972" y="870"/>
                      </a:lnTo>
                      <a:lnTo>
                        <a:pt x="972" y="864"/>
                      </a:lnTo>
                      <a:lnTo>
                        <a:pt x="972" y="864"/>
                      </a:lnTo>
                      <a:lnTo>
                        <a:pt x="972" y="858"/>
                      </a:lnTo>
                      <a:lnTo>
                        <a:pt x="978" y="858"/>
                      </a:lnTo>
                      <a:lnTo>
                        <a:pt x="978" y="852"/>
                      </a:lnTo>
                      <a:lnTo>
                        <a:pt x="978" y="852"/>
                      </a:lnTo>
                      <a:lnTo>
                        <a:pt x="978" y="846"/>
                      </a:lnTo>
                      <a:lnTo>
                        <a:pt x="978" y="846"/>
                      </a:lnTo>
                      <a:lnTo>
                        <a:pt x="978" y="840"/>
                      </a:lnTo>
                      <a:lnTo>
                        <a:pt x="984" y="840"/>
                      </a:lnTo>
                      <a:lnTo>
                        <a:pt x="984" y="828"/>
                      </a:lnTo>
                      <a:lnTo>
                        <a:pt x="984" y="828"/>
                      </a:lnTo>
                      <a:lnTo>
                        <a:pt x="984" y="822"/>
                      </a:lnTo>
                      <a:lnTo>
                        <a:pt x="984" y="822"/>
                      </a:lnTo>
                      <a:lnTo>
                        <a:pt x="990" y="816"/>
                      </a:lnTo>
                      <a:lnTo>
                        <a:pt x="990" y="816"/>
                      </a:lnTo>
                      <a:lnTo>
                        <a:pt x="990" y="810"/>
                      </a:lnTo>
                      <a:lnTo>
                        <a:pt x="990" y="810"/>
                      </a:lnTo>
                      <a:lnTo>
                        <a:pt x="990" y="804"/>
                      </a:lnTo>
                      <a:lnTo>
                        <a:pt x="990" y="798"/>
                      </a:lnTo>
                      <a:lnTo>
                        <a:pt x="996" y="798"/>
                      </a:lnTo>
                      <a:lnTo>
                        <a:pt x="996" y="792"/>
                      </a:lnTo>
                      <a:lnTo>
                        <a:pt x="996" y="786"/>
                      </a:lnTo>
                      <a:lnTo>
                        <a:pt x="996" y="786"/>
                      </a:lnTo>
                      <a:lnTo>
                        <a:pt x="996" y="780"/>
                      </a:lnTo>
                      <a:lnTo>
                        <a:pt x="996" y="780"/>
                      </a:lnTo>
                      <a:lnTo>
                        <a:pt x="1002" y="774"/>
                      </a:lnTo>
                      <a:lnTo>
                        <a:pt x="1002" y="768"/>
                      </a:lnTo>
                      <a:lnTo>
                        <a:pt x="1002" y="762"/>
                      </a:lnTo>
                      <a:lnTo>
                        <a:pt x="1002" y="762"/>
                      </a:lnTo>
                      <a:lnTo>
                        <a:pt x="1002" y="756"/>
                      </a:lnTo>
                      <a:lnTo>
                        <a:pt x="1002" y="750"/>
                      </a:lnTo>
                      <a:lnTo>
                        <a:pt x="1008" y="750"/>
                      </a:lnTo>
                      <a:lnTo>
                        <a:pt x="1008" y="744"/>
                      </a:lnTo>
                      <a:lnTo>
                        <a:pt x="1008" y="738"/>
                      </a:lnTo>
                      <a:lnTo>
                        <a:pt x="1008" y="738"/>
                      </a:lnTo>
                      <a:lnTo>
                        <a:pt x="1008" y="732"/>
                      </a:lnTo>
                      <a:lnTo>
                        <a:pt x="1008" y="726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14"/>
                      </a:lnTo>
                      <a:lnTo>
                        <a:pt x="1014" y="702"/>
                      </a:lnTo>
                      <a:lnTo>
                        <a:pt x="1014" y="702"/>
                      </a:lnTo>
                      <a:lnTo>
                        <a:pt x="1020" y="696"/>
                      </a:lnTo>
                      <a:lnTo>
                        <a:pt x="1020" y="690"/>
                      </a:lnTo>
                      <a:lnTo>
                        <a:pt x="1020" y="690"/>
                      </a:lnTo>
                      <a:lnTo>
                        <a:pt x="1020" y="684"/>
                      </a:lnTo>
                      <a:lnTo>
                        <a:pt x="1020" y="678"/>
                      </a:lnTo>
                      <a:lnTo>
                        <a:pt x="1020" y="672"/>
                      </a:lnTo>
                      <a:lnTo>
                        <a:pt x="1026" y="672"/>
                      </a:lnTo>
                      <a:lnTo>
                        <a:pt x="1026" y="666"/>
                      </a:lnTo>
                      <a:lnTo>
                        <a:pt x="1026" y="660"/>
                      </a:lnTo>
                      <a:lnTo>
                        <a:pt x="1026" y="654"/>
                      </a:lnTo>
                      <a:lnTo>
                        <a:pt x="1026" y="654"/>
                      </a:lnTo>
                      <a:lnTo>
                        <a:pt x="1026" y="642"/>
                      </a:lnTo>
                      <a:lnTo>
                        <a:pt x="1032" y="642"/>
                      </a:lnTo>
                      <a:lnTo>
                        <a:pt x="1032" y="636"/>
                      </a:lnTo>
                      <a:lnTo>
                        <a:pt x="1032" y="630"/>
                      </a:lnTo>
                      <a:lnTo>
                        <a:pt x="1032" y="624"/>
                      </a:lnTo>
                      <a:lnTo>
                        <a:pt x="1032" y="618"/>
                      </a:lnTo>
                      <a:lnTo>
                        <a:pt x="1032" y="618"/>
                      </a:lnTo>
                      <a:lnTo>
                        <a:pt x="1038" y="612"/>
                      </a:lnTo>
                      <a:lnTo>
                        <a:pt x="1038" y="612"/>
                      </a:lnTo>
                      <a:lnTo>
                        <a:pt x="1038" y="612"/>
                      </a:lnTo>
                      <a:lnTo>
                        <a:pt x="1038" y="618"/>
                      </a:lnTo>
                      <a:lnTo>
                        <a:pt x="1038" y="624"/>
                      </a:lnTo>
                      <a:lnTo>
                        <a:pt x="1044" y="636"/>
                      </a:lnTo>
                      <a:lnTo>
                        <a:pt x="1044" y="648"/>
                      </a:lnTo>
                      <a:lnTo>
                        <a:pt x="1044" y="660"/>
                      </a:lnTo>
                      <a:lnTo>
                        <a:pt x="1044" y="672"/>
                      </a:lnTo>
                      <a:lnTo>
                        <a:pt x="1044" y="684"/>
                      </a:lnTo>
                      <a:lnTo>
                        <a:pt x="1044" y="696"/>
                      </a:lnTo>
                      <a:lnTo>
                        <a:pt x="1050" y="702"/>
                      </a:lnTo>
                      <a:lnTo>
                        <a:pt x="1050" y="726"/>
                      </a:lnTo>
                      <a:lnTo>
                        <a:pt x="1050" y="732"/>
                      </a:lnTo>
                      <a:lnTo>
                        <a:pt x="1050" y="744"/>
                      </a:lnTo>
                      <a:lnTo>
                        <a:pt x="1050" y="756"/>
                      </a:lnTo>
                      <a:lnTo>
                        <a:pt x="1050" y="762"/>
                      </a:lnTo>
                      <a:lnTo>
                        <a:pt x="1056" y="780"/>
                      </a:lnTo>
                      <a:lnTo>
                        <a:pt x="1056" y="792"/>
                      </a:lnTo>
                      <a:lnTo>
                        <a:pt x="1056" y="804"/>
                      </a:lnTo>
                      <a:lnTo>
                        <a:pt x="1056" y="810"/>
                      </a:lnTo>
                      <a:lnTo>
                        <a:pt x="1056" y="822"/>
                      </a:lnTo>
                      <a:lnTo>
                        <a:pt x="1062" y="828"/>
                      </a:lnTo>
                      <a:lnTo>
                        <a:pt x="1062" y="840"/>
                      </a:lnTo>
                      <a:lnTo>
                        <a:pt x="1062" y="846"/>
                      </a:lnTo>
                      <a:lnTo>
                        <a:pt x="1062" y="858"/>
                      </a:lnTo>
                      <a:lnTo>
                        <a:pt x="1062" y="864"/>
                      </a:lnTo>
                      <a:lnTo>
                        <a:pt x="1062" y="876"/>
                      </a:lnTo>
                      <a:lnTo>
                        <a:pt x="1068" y="882"/>
                      </a:lnTo>
                      <a:lnTo>
                        <a:pt x="1068" y="888"/>
                      </a:lnTo>
                      <a:lnTo>
                        <a:pt x="1068" y="900"/>
                      </a:lnTo>
                      <a:lnTo>
                        <a:pt x="1068" y="906"/>
                      </a:lnTo>
                      <a:lnTo>
                        <a:pt x="1068" y="912"/>
                      </a:lnTo>
                      <a:lnTo>
                        <a:pt x="1068" y="918"/>
                      </a:lnTo>
                      <a:lnTo>
                        <a:pt x="1068" y="924"/>
                      </a:lnTo>
                      <a:lnTo>
                        <a:pt x="1074" y="930"/>
                      </a:lnTo>
                      <a:lnTo>
                        <a:pt x="1074" y="942"/>
                      </a:lnTo>
                      <a:lnTo>
                        <a:pt x="1074" y="948"/>
                      </a:lnTo>
                      <a:lnTo>
                        <a:pt x="1074" y="954"/>
                      </a:lnTo>
                      <a:lnTo>
                        <a:pt x="1074" y="960"/>
                      </a:lnTo>
                      <a:lnTo>
                        <a:pt x="1080" y="966"/>
                      </a:lnTo>
                      <a:lnTo>
                        <a:pt x="1080" y="972"/>
                      </a:lnTo>
                      <a:lnTo>
                        <a:pt x="1080" y="978"/>
                      </a:lnTo>
                      <a:lnTo>
                        <a:pt x="1080" y="978"/>
                      </a:lnTo>
                      <a:lnTo>
                        <a:pt x="1080" y="990"/>
                      </a:lnTo>
                      <a:lnTo>
                        <a:pt x="1080" y="990"/>
                      </a:lnTo>
                      <a:lnTo>
                        <a:pt x="1086" y="996"/>
                      </a:lnTo>
                      <a:lnTo>
                        <a:pt x="1086" y="1002"/>
                      </a:lnTo>
                      <a:lnTo>
                        <a:pt x="1086" y="1008"/>
                      </a:lnTo>
                      <a:lnTo>
                        <a:pt x="1086" y="1008"/>
                      </a:lnTo>
                      <a:lnTo>
                        <a:pt x="1086" y="1014"/>
                      </a:lnTo>
                      <a:lnTo>
                        <a:pt x="1092" y="1014"/>
                      </a:lnTo>
                      <a:lnTo>
                        <a:pt x="1092" y="1020"/>
                      </a:lnTo>
                      <a:lnTo>
                        <a:pt x="1092" y="1020"/>
                      </a:lnTo>
                      <a:lnTo>
                        <a:pt x="1092" y="1026"/>
                      </a:lnTo>
                      <a:lnTo>
                        <a:pt x="1092" y="1026"/>
                      </a:lnTo>
                      <a:lnTo>
                        <a:pt x="1092" y="1026"/>
                      </a:lnTo>
                      <a:lnTo>
                        <a:pt x="1098" y="1032"/>
                      </a:lnTo>
                      <a:lnTo>
                        <a:pt x="1098" y="1032"/>
                      </a:lnTo>
                      <a:lnTo>
                        <a:pt x="1098" y="1032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10" y="1038"/>
                      </a:lnTo>
                      <a:lnTo>
                        <a:pt x="1110" y="1038"/>
                      </a:lnTo>
                      <a:lnTo>
                        <a:pt x="1110" y="1032"/>
                      </a:lnTo>
                      <a:lnTo>
                        <a:pt x="1110" y="1032"/>
                      </a:lnTo>
                      <a:lnTo>
                        <a:pt x="1110" y="1032"/>
                      </a:lnTo>
                      <a:lnTo>
                        <a:pt x="1116" y="1026"/>
                      </a:lnTo>
                      <a:lnTo>
                        <a:pt x="1116" y="1026"/>
                      </a:lnTo>
                      <a:lnTo>
                        <a:pt x="1116" y="1026"/>
                      </a:lnTo>
                      <a:lnTo>
                        <a:pt x="1116" y="1020"/>
                      </a:lnTo>
                      <a:lnTo>
                        <a:pt x="1116" y="1020"/>
                      </a:lnTo>
                      <a:lnTo>
                        <a:pt x="1116" y="1014"/>
                      </a:lnTo>
                      <a:lnTo>
                        <a:pt x="1122" y="1014"/>
                      </a:lnTo>
                      <a:lnTo>
                        <a:pt x="1122" y="1008"/>
                      </a:lnTo>
                      <a:lnTo>
                        <a:pt x="1122" y="1002"/>
                      </a:lnTo>
                      <a:lnTo>
                        <a:pt x="1122" y="1002"/>
                      </a:lnTo>
                      <a:lnTo>
                        <a:pt x="1122" y="990"/>
                      </a:lnTo>
                      <a:lnTo>
                        <a:pt x="1128" y="978"/>
                      </a:lnTo>
                      <a:lnTo>
                        <a:pt x="1128" y="966"/>
                      </a:lnTo>
                      <a:lnTo>
                        <a:pt x="1128" y="960"/>
                      </a:lnTo>
                      <a:lnTo>
                        <a:pt x="1128" y="948"/>
                      </a:lnTo>
                      <a:lnTo>
                        <a:pt x="1128" y="936"/>
                      </a:lnTo>
                      <a:lnTo>
                        <a:pt x="1128" y="924"/>
                      </a:lnTo>
                      <a:lnTo>
                        <a:pt x="1134" y="912"/>
                      </a:lnTo>
                      <a:lnTo>
                        <a:pt x="1134" y="906"/>
                      </a:lnTo>
                      <a:lnTo>
                        <a:pt x="1134" y="894"/>
                      </a:lnTo>
                      <a:lnTo>
                        <a:pt x="1134" y="882"/>
                      </a:lnTo>
                      <a:lnTo>
                        <a:pt x="1134" y="876"/>
                      </a:lnTo>
                      <a:lnTo>
                        <a:pt x="1134" y="870"/>
                      </a:lnTo>
                      <a:lnTo>
                        <a:pt x="1140" y="858"/>
                      </a:lnTo>
                      <a:lnTo>
                        <a:pt x="1140" y="858"/>
                      </a:lnTo>
                      <a:lnTo>
                        <a:pt x="1140" y="858"/>
                      </a:lnTo>
                      <a:lnTo>
                        <a:pt x="1140" y="864"/>
                      </a:lnTo>
                      <a:lnTo>
                        <a:pt x="1140" y="864"/>
                      </a:lnTo>
                      <a:lnTo>
                        <a:pt x="1140" y="870"/>
                      </a:lnTo>
                      <a:lnTo>
                        <a:pt x="1146" y="882"/>
                      </a:lnTo>
                      <a:lnTo>
                        <a:pt x="1146" y="888"/>
                      </a:lnTo>
                      <a:lnTo>
                        <a:pt x="1146" y="900"/>
                      </a:lnTo>
                      <a:lnTo>
                        <a:pt x="1146" y="912"/>
                      </a:lnTo>
                      <a:lnTo>
                        <a:pt x="1146" y="924"/>
                      </a:lnTo>
                      <a:lnTo>
                        <a:pt x="1152" y="942"/>
                      </a:lnTo>
                      <a:lnTo>
                        <a:pt x="1152" y="954"/>
                      </a:lnTo>
                      <a:lnTo>
                        <a:pt x="1152" y="966"/>
                      </a:lnTo>
                      <a:lnTo>
                        <a:pt x="1152" y="972"/>
                      </a:lnTo>
                      <a:lnTo>
                        <a:pt x="1152" y="984"/>
                      </a:lnTo>
                      <a:lnTo>
                        <a:pt x="1152" y="990"/>
                      </a:lnTo>
                      <a:lnTo>
                        <a:pt x="1152" y="996"/>
                      </a:lnTo>
                      <a:lnTo>
                        <a:pt x="1158" y="1002"/>
                      </a:lnTo>
                      <a:lnTo>
                        <a:pt x="1158" y="1002"/>
                      </a:lnTo>
                      <a:lnTo>
                        <a:pt x="1158" y="1008"/>
                      </a:lnTo>
                      <a:lnTo>
                        <a:pt x="1158" y="1014"/>
                      </a:lnTo>
                      <a:lnTo>
                        <a:pt x="1158" y="1020"/>
                      </a:lnTo>
                      <a:lnTo>
                        <a:pt x="1164" y="1020"/>
                      </a:lnTo>
                      <a:lnTo>
                        <a:pt x="1164" y="1026"/>
                      </a:lnTo>
                      <a:lnTo>
                        <a:pt x="1164" y="1026"/>
                      </a:lnTo>
                      <a:lnTo>
                        <a:pt x="1164" y="1026"/>
                      </a:lnTo>
                      <a:lnTo>
                        <a:pt x="1164" y="1032"/>
                      </a:lnTo>
                      <a:lnTo>
                        <a:pt x="1164" y="1032"/>
                      </a:lnTo>
                      <a:lnTo>
                        <a:pt x="1164" y="1032"/>
                      </a:lnTo>
                      <a:lnTo>
                        <a:pt x="1170" y="1032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82" y="1038"/>
                      </a:lnTo>
                      <a:lnTo>
                        <a:pt x="1182" y="1038"/>
                      </a:lnTo>
                      <a:lnTo>
                        <a:pt x="1182" y="1032"/>
                      </a:lnTo>
                      <a:lnTo>
                        <a:pt x="1182" y="1032"/>
                      </a:lnTo>
                      <a:lnTo>
                        <a:pt x="1182" y="1032"/>
                      </a:lnTo>
                      <a:lnTo>
                        <a:pt x="1188" y="1026"/>
                      </a:lnTo>
                      <a:lnTo>
                        <a:pt x="1188" y="1026"/>
                      </a:lnTo>
                      <a:lnTo>
                        <a:pt x="1188" y="1026"/>
                      </a:lnTo>
                      <a:lnTo>
                        <a:pt x="1188" y="1020"/>
                      </a:lnTo>
                      <a:lnTo>
                        <a:pt x="1188" y="1020"/>
                      </a:lnTo>
                      <a:lnTo>
                        <a:pt x="1188" y="1014"/>
                      </a:lnTo>
                      <a:lnTo>
                        <a:pt x="1194" y="1014"/>
                      </a:lnTo>
                      <a:lnTo>
                        <a:pt x="1194" y="1008"/>
                      </a:lnTo>
                      <a:lnTo>
                        <a:pt x="1194" y="1008"/>
                      </a:lnTo>
                      <a:lnTo>
                        <a:pt x="1194" y="1002"/>
                      </a:lnTo>
                      <a:lnTo>
                        <a:pt x="1194" y="996"/>
                      </a:lnTo>
                      <a:lnTo>
                        <a:pt x="1194" y="990"/>
                      </a:lnTo>
                      <a:lnTo>
                        <a:pt x="1200" y="990"/>
                      </a:lnTo>
                      <a:lnTo>
                        <a:pt x="1200" y="984"/>
                      </a:lnTo>
                      <a:lnTo>
                        <a:pt x="1200" y="978"/>
                      </a:lnTo>
                      <a:lnTo>
                        <a:pt x="1200" y="978"/>
                      </a:lnTo>
                      <a:lnTo>
                        <a:pt x="1200" y="966"/>
                      </a:lnTo>
                      <a:lnTo>
                        <a:pt x="1200" y="966"/>
                      </a:lnTo>
                      <a:lnTo>
                        <a:pt x="1206" y="960"/>
                      </a:lnTo>
                      <a:lnTo>
                        <a:pt x="1206" y="954"/>
                      </a:lnTo>
                      <a:lnTo>
                        <a:pt x="1206" y="948"/>
                      </a:lnTo>
                      <a:lnTo>
                        <a:pt x="1206" y="942"/>
                      </a:lnTo>
                      <a:lnTo>
                        <a:pt x="1206" y="936"/>
                      </a:lnTo>
                      <a:lnTo>
                        <a:pt x="1206" y="924"/>
                      </a:lnTo>
                      <a:lnTo>
                        <a:pt x="1212" y="918"/>
                      </a:lnTo>
                      <a:lnTo>
                        <a:pt x="1212" y="912"/>
                      </a:lnTo>
                      <a:lnTo>
                        <a:pt x="1212" y="906"/>
                      </a:lnTo>
                      <a:lnTo>
                        <a:pt x="1212" y="900"/>
                      </a:lnTo>
                      <a:lnTo>
                        <a:pt x="1212" y="882"/>
                      </a:lnTo>
                      <a:lnTo>
                        <a:pt x="1218" y="876"/>
                      </a:lnTo>
                      <a:lnTo>
                        <a:pt x="1218" y="870"/>
                      </a:lnTo>
                      <a:lnTo>
                        <a:pt x="1218" y="858"/>
                      </a:lnTo>
                      <a:lnTo>
                        <a:pt x="1218" y="852"/>
                      </a:lnTo>
                      <a:lnTo>
                        <a:pt x="1218" y="840"/>
                      </a:lnTo>
                      <a:lnTo>
                        <a:pt x="1218" y="834"/>
                      </a:lnTo>
                      <a:lnTo>
                        <a:pt x="1224" y="828"/>
                      </a:lnTo>
                      <a:lnTo>
                        <a:pt x="1224" y="816"/>
                      </a:lnTo>
                      <a:lnTo>
                        <a:pt x="1224" y="804"/>
                      </a:lnTo>
                      <a:lnTo>
                        <a:pt x="1224" y="798"/>
                      </a:lnTo>
                      <a:lnTo>
                        <a:pt x="1224" y="786"/>
                      </a:lnTo>
                      <a:lnTo>
                        <a:pt x="1224" y="780"/>
                      </a:lnTo>
                      <a:lnTo>
                        <a:pt x="1224" y="774"/>
                      </a:lnTo>
                      <a:lnTo>
                        <a:pt x="1230" y="756"/>
                      </a:lnTo>
                      <a:lnTo>
                        <a:pt x="1230" y="744"/>
                      </a:lnTo>
                      <a:lnTo>
                        <a:pt x="1230" y="732"/>
                      </a:lnTo>
                      <a:lnTo>
                        <a:pt x="1230" y="726"/>
                      </a:lnTo>
                      <a:lnTo>
                        <a:pt x="1230" y="714"/>
                      </a:lnTo>
                      <a:lnTo>
                        <a:pt x="1236" y="702"/>
                      </a:lnTo>
                      <a:lnTo>
                        <a:pt x="1236" y="690"/>
                      </a:lnTo>
                      <a:lnTo>
                        <a:pt x="1236" y="678"/>
                      </a:lnTo>
                      <a:lnTo>
                        <a:pt x="1236" y="660"/>
                      </a:lnTo>
                      <a:lnTo>
                        <a:pt x="1236" y="654"/>
                      </a:lnTo>
                      <a:lnTo>
                        <a:pt x="1236" y="654"/>
                      </a:lnTo>
                      <a:lnTo>
                        <a:pt x="1242" y="654"/>
                      </a:lnTo>
                      <a:lnTo>
                        <a:pt x="1242" y="654"/>
                      </a:lnTo>
                      <a:lnTo>
                        <a:pt x="1242" y="660"/>
                      </a:lnTo>
                      <a:lnTo>
                        <a:pt x="1242" y="666"/>
                      </a:lnTo>
                      <a:lnTo>
                        <a:pt x="1242" y="672"/>
                      </a:lnTo>
                      <a:lnTo>
                        <a:pt x="1242" y="684"/>
                      </a:lnTo>
                      <a:lnTo>
                        <a:pt x="1248" y="690"/>
                      </a:lnTo>
                      <a:lnTo>
                        <a:pt x="1248" y="696"/>
                      </a:lnTo>
                      <a:lnTo>
                        <a:pt x="1248" y="714"/>
                      </a:lnTo>
                      <a:lnTo>
                        <a:pt x="1248" y="720"/>
                      </a:lnTo>
                      <a:lnTo>
                        <a:pt x="1248" y="726"/>
                      </a:lnTo>
                      <a:lnTo>
                        <a:pt x="1248" y="732"/>
                      </a:lnTo>
                      <a:lnTo>
                        <a:pt x="1254" y="738"/>
                      </a:lnTo>
                      <a:lnTo>
                        <a:pt x="1254" y="756"/>
                      </a:lnTo>
                      <a:lnTo>
                        <a:pt x="1254" y="762"/>
                      </a:lnTo>
                      <a:lnTo>
                        <a:pt x="1254" y="768"/>
                      </a:lnTo>
                      <a:lnTo>
                        <a:pt x="1254" y="774"/>
                      </a:lnTo>
                      <a:lnTo>
                        <a:pt x="1260" y="780"/>
                      </a:lnTo>
                      <a:lnTo>
                        <a:pt x="1260" y="786"/>
                      </a:lnTo>
                      <a:lnTo>
                        <a:pt x="1260" y="798"/>
                      </a:lnTo>
                      <a:lnTo>
                        <a:pt x="1260" y="804"/>
                      </a:lnTo>
                      <a:lnTo>
                        <a:pt x="1260" y="810"/>
                      </a:lnTo>
                      <a:lnTo>
                        <a:pt x="1260" y="816"/>
                      </a:lnTo>
                      <a:lnTo>
                        <a:pt x="1266" y="822"/>
                      </a:lnTo>
                      <a:lnTo>
                        <a:pt x="1266" y="828"/>
                      </a:lnTo>
                      <a:lnTo>
                        <a:pt x="1266" y="834"/>
                      </a:lnTo>
                      <a:lnTo>
                        <a:pt x="1266" y="840"/>
                      </a:lnTo>
                      <a:lnTo>
                        <a:pt x="1266" y="846"/>
                      </a:lnTo>
                      <a:lnTo>
                        <a:pt x="1266" y="852"/>
                      </a:lnTo>
                      <a:lnTo>
                        <a:pt x="1272" y="858"/>
                      </a:lnTo>
                      <a:lnTo>
                        <a:pt x="1272" y="864"/>
                      </a:lnTo>
                      <a:lnTo>
                        <a:pt x="1272" y="870"/>
                      </a:lnTo>
                      <a:lnTo>
                        <a:pt x="1272" y="876"/>
                      </a:lnTo>
                      <a:lnTo>
                        <a:pt x="1272" y="882"/>
                      </a:lnTo>
                      <a:lnTo>
                        <a:pt x="1272" y="888"/>
                      </a:lnTo>
                      <a:lnTo>
                        <a:pt x="1278" y="894"/>
                      </a:lnTo>
                      <a:lnTo>
                        <a:pt x="1278" y="900"/>
                      </a:lnTo>
                      <a:lnTo>
                        <a:pt x="1278" y="906"/>
                      </a:lnTo>
                      <a:lnTo>
                        <a:pt x="1278" y="912"/>
                      </a:lnTo>
                      <a:lnTo>
                        <a:pt x="1278" y="912"/>
                      </a:lnTo>
                      <a:lnTo>
                        <a:pt x="1284" y="924"/>
                      </a:lnTo>
                      <a:lnTo>
                        <a:pt x="1284" y="924"/>
                      </a:lnTo>
                      <a:lnTo>
                        <a:pt x="1284" y="930"/>
                      </a:lnTo>
                      <a:lnTo>
                        <a:pt x="1284" y="936"/>
                      </a:lnTo>
                      <a:lnTo>
                        <a:pt x="1284" y="936"/>
                      </a:lnTo>
                      <a:lnTo>
                        <a:pt x="1284" y="948"/>
                      </a:lnTo>
                      <a:lnTo>
                        <a:pt x="1290" y="948"/>
                      </a:lnTo>
                      <a:lnTo>
                        <a:pt x="1290" y="954"/>
                      </a:lnTo>
                      <a:lnTo>
                        <a:pt x="1290" y="960"/>
                      </a:lnTo>
                      <a:lnTo>
                        <a:pt x="1290" y="960"/>
                      </a:lnTo>
                      <a:lnTo>
                        <a:pt x="1290" y="966"/>
                      </a:lnTo>
                      <a:lnTo>
                        <a:pt x="1290" y="966"/>
                      </a:lnTo>
                      <a:lnTo>
                        <a:pt x="1296" y="972"/>
                      </a:lnTo>
                      <a:lnTo>
                        <a:pt x="1296" y="972"/>
                      </a:lnTo>
                      <a:lnTo>
                        <a:pt x="1296" y="978"/>
                      </a:lnTo>
                      <a:lnTo>
                        <a:pt x="1296" y="984"/>
                      </a:lnTo>
                      <a:lnTo>
                        <a:pt x="1296" y="984"/>
                      </a:lnTo>
                      <a:lnTo>
                        <a:pt x="1296" y="990"/>
                      </a:lnTo>
                      <a:lnTo>
                        <a:pt x="1302" y="990"/>
                      </a:lnTo>
                      <a:lnTo>
                        <a:pt x="1302" y="990"/>
                      </a:lnTo>
                      <a:lnTo>
                        <a:pt x="1302" y="996"/>
                      </a:lnTo>
                      <a:lnTo>
                        <a:pt x="1302" y="996"/>
                      </a:lnTo>
                      <a:lnTo>
                        <a:pt x="1302" y="1002"/>
                      </a:lnTo>
                      <a:lnTo>
                        <a:pt x="1302" y="1002"/>
                      </a:lnTo>
                      <a:lnTo>
                        <a:pt x="1308" y="1008"/>
                      </a:lnTo>
                      <a:lnTo>
                        <a:pt x="1308" y="1008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14"/>
                      </a:lnTo>
                      <a:lnTo>
                        <a:pt x="1338" y="1014"/>
                      </a:lnTo>
                      <a:lnTo>
                        <a:pt x="1344" y="1014"/>
                      </a:lnTo>
                      <a:lnTo>
                        <a:pt x="1344" y="1014"/>
                      </a:lnTo>
                      <a:lnTo>
                        <a:pt x="1344" y="1008"/>
                      </a:lnTo>
                      <a:lnTo>
                        <a:pt x="1344" y="1008"/>
                      </a:lnTo>
                      <a:lnTo>
                        <a:pt x="1344" y="1002"/>
                      </a:lnTo>
                      <a:lnTo>
                        <a:pt x="1350" y="1002"/>
                      </a:lnTo>
                      <a:lnTo>
                        <a:pt x="1350" y="996"/>
                      </a:lnTo>
                      <a:lnTo>
                        <a:pt x="1350" y="996"/>
                      </a:lnTo>
                      <a:lnTo>
                        <a:pt x="1350" y="996"/>
                      </a:lnTo>
                      <a:lnTo>
                        <a:pt x="1350" y="990"/>
                      </a:lnTo>
                      <a:lnTo>
                        <a:pt x="1350" y="990"/>
                      </a:lnTo>
                      <a:lnTo>
                        <a:pt x="1356" y="984"/>
                      </a:lnTo>
                      <a:lnTo>
                        <a:pt x="1356" y="984"/>
                      </a:lnTo>
                      <a:lnTo>
                        <a:pt x="1356" y="978"/>
                      </a:lnTo>
                      <a:lnTo>
                        <a:pt x="1356" y="978"/>
                      </a:lnTo>
                      <a:lnTo>
                        <a:pt x="1356" y="972"/>
                      </a:lnTo>
                      <a:lnTo>
                        <a:pt x="1356" y="972"/>
                      </a:lnTo>
                      <a:lnTo>
                        <a:pt x="1362" y="966"/>
                      </a:lnTo>
                      <a:lnTo>
                        <a:pt x="1362" y="966"/>
                      </a:lnTo>
                      <a:lnTo>
                        <a:pt x="1362" y="960"/>
                      </a:lnTo>
                      <a:lnTo>
                        <a:pt x="1362" y="954"/>
                      </a:lnTo>
                      <a:lnTo>
                        <a:pt x="1362" y="954"/>
                      </a:lnTo>
                      <a:lnTo>
                        <a:pt x="1362" y="948"/>
                      </a:lnTo>
                      <a:lnTo>
                        <a:pt x="1368" y="948"/>
                      </a:lnTo>
                      <a:lnTo>
                        <a:pt x="1368" y="942"/>
                      </a:lnTo>
                      <a:lnTo>
                        <a:pt x="1368" y="936"/>
                      </a:lnTo>
                      <a:lnTo>
                        <a:pt x="1368" y="930"/>
                      </a:lnTo>
                      <a:lnTo>
                        <a:pt x="1368" y="930"/>
                      </a:lnTo>
                      <a:lnTo>
                        <a:pt x="1368" y="924"/>
                      </a:lnTo>
                      <a:lnTo>
                        <a:pt x="1374" y="918"/>
                      </a:lnTo>
                      <a:lnTo>
                        <a:pt x="1374" y="918"/>
                      </a:lnTo>
                      <a:lnTo>
                        <a:pt x="1374" y="912"/>
                      </a:lnTo>
                      <a:lnTo>
                        <a:pt x="1374" y="906"/>
                      </a:lnTo>
                      <a:lnTo>
                        <a:pt x="1374" y="900"/>
                      </a:lnTo>
                      <a:lnTo>
                        <a:pt x="1380" y="894"/>
                      </a:lnTo>
                      <a:lnTo>
                        <a:pt x="1380" y="888"/>
                      </a:lnTo>
                      <a:lnTo>
                        <a:pt x="1380" y="882"/>
                      </a:lnTo>
                      <a:lnTo>
                        <a:pt x="1380" y="876"/>
                      </a:lnTo>
                      <a:lnTo>
                        <a:pt x="1380" y="870"/>
                      </a:lnTo>
                      <a:lnTo>
                        <a:pt x="1380" y="864"/>
                      </a:lnTo>
                      <a:lnTo>
                        <a:pt x="1386" y="858"/>
                      </a:lnTo>
                      <a:lnTo>
                        <a:pt x="1386" y="852"/>
                      </a:lnTo>
                      <a:lnTo>
                        <a:pt x="1386" y="846"/>
                      </a:lnTo>
                      <a:lnTo>
                        <a:pt x="1386" y="840"/>
                      </a:lnTo>
                      <a:lnTo>
                        <a:pt x="1386" y="840"/>
                      </a:lnTo>
                      <a:lnTo>
                        <a:pt x="1386" y="834"/>
                      </a:lnTo>
                      <a:lnTo>
                        <a:pt x="1392" y="828"/>
                      </a:lnTo>
                      <a:lnTo>
                        <a:pt x="1392" y="822"/>
                      </a:lnTo>
                      <a:lnTo>
                        <a:pt x="1392" y="816"/>
                      </a:lnTo>
                      <a:lnTo>
                        <a:pt x="1392" y="810"/>
                      </a:lnTo>
                      <a:lnTo>
                        <a:pt x="1392" y="798"/>
                      </a:lnTo>
                      <a:lnTo>
                        <a:pt x="1392" y="792"/>
                      </a:lnTo>
                      <a:lnTo>
                        <a:pt x="1398" y="786"/>
                      </a:lnTo>
                      <a:lnTo>
                        <a:pt x="1398" y="780"/>
                      </a:lnTo>
                      <a:lnTo>
                        <a:pt x="1398" y="774"/>
                      </a:lnTo>
                      <a:lnTo>
                        <a:pt x="1398" y="768"/>
                      </a:lnTo>
                      <a:lnTo>
                        <a:pt x="1398" y="762"/>
                      </a:lnTo>
                      <a:lnTo>
                        <a:pt x="1404" y="744"/>
                      </a:lnTo>
                      <a:lnTo>
                        <a:pt x="1404" y="738"/>
                      </a:lnTo>
                      <a:lnTo>
                        <a:pt x="1404" y="738"/>
                      </a:lnTo>
                      <a:lnTo>
                        <a:pt x="1404" y="732"/>
                      </a:lnTo>
                      <a:lnTo>
                        <a:pt x="1404" y="732"/>
                      </a:lnTo>
                      <a:lnTo>
                        <a:pt x="1404" y="732"/>
                      </a:lnTo>
                      <a:lnTo>
                        <a:pt x="1410" y="738"/>
                      </a:lnTo>
                      <a:lnTo>
                        <a:pt x="1410" y="738"/>
                      </a:lnTo>
                      <a:lnTo>
                        <a:pt x="1410" y="744"/>
                      </a:lnTo>
                      <a:lnTo>
                        <a:pt x="1410" y="750"/>
                      </a:lnTo>
                      <a:lnTo>
                        <a:pt x="1410" y="756"/>
                      </a:lnTo>
                      <a:lnTo>
                        <a:pt x="1410" y="762"/>
                      </a:lnTo>
                      <a:lnTo>
                        <a:pt x="1416" y="774"/>
                      </a:lnTo>
                      <a:lnTo>
                        <a:pt x="1416" y="780"/>
                      </a:lnTo>
                      <a:lnTo>
                        <a:pt x="1416" y="786"/>
                      </a:lnTo>
                      <a:lnTo>
                        <a:pt x="1416" y="792"/>
                      </a:lnTo>
                      <a:lnTo>
                        <a:pt x="1416" y="798"/>
                      </a:lnTo>
                      <a:lnTo>
                        <a:pt x="1416" y="810"/>
                      </a:lnTo>
                      <a:lnTo>
                        <a:pt x="1422" y="816"/>
                      </a:lnTo>
                      <a:lnTo>
                        <a:pt x="1422" y="816"/>
                      </a:lnTo>
                      <a:lnTo>
                        <a:pt x="1422" y="822"/>
                      </a:lnTo>
                      <a:lnTo>
                        <a:pt x="1422" y="828"/>
                      </a:lnTo>
                      <a:lnTo>
                        <a:pt x="1422" y="834"/>
                      </a:lnTo>
                      <a:lnTo>
                        <a:pt x="1422" y="840"/>
                      </a:lnTo>
                      <a:lnTo>
                        <a:pt x="1428" y="846"/>
                      </a:lnTo>
                      <a:lnTo>
                        <a:pt x="1428" y="852"/>
                      </a:lnTo>
                      <a:lnTo>
                        <a:pt x="1428" y="858"/>
                      </a:lnTo>
                      <a:lnTo>
                        <a:pt x="1428" y="864"/>
                      </a:lnTo>
                      <a:lnTo>
                        <a:pt x="1428" y="864"/>
                      </a:lnTo>
                      <a:lnTo>
                        <a:pt x="1428" y="870"/>
                      </a:lnTo>
                      <a:lnTo>
                        <a:pt x="1434" y="876"/>
                      </a:lnTo>
                      <a:lnTo>
                        <a:pt x="1434" y="882"/>
                      </a:lnTo>
                      <a:lnTo>
                        <a:pt x="1434" y="888"/>
                      </a:lnTo>
                      <a:lnTo>
                        <a:pt x="1434" y="888"/>
                      </a:lnTo>
                      <a:lnTo>
                        <a:pt x="1434" y="894"/>
                      </a:lnTo>
                      <a:lnTo>
                        <a:pt x="1434" y="900"/>
                      </a:lnTo>
                      <a:lnTo>
                        <a:pt x="1440" y="906"/>
                      </a:lnTo>
                      <a:lnTo>
                        <a:pt x="1440" y="912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0" y="924"/>
                      </a:lnTo>
                      <a:lnTo>
                        <a:pt x="1446" y="930"/>
                      </a:lnTo>
                      <a:lnTo>
                        <a:pt x="1446" y="930"/>
                      </a:lnTo>
                      <a:lnTo>
                        <a:pt x="1446" y="936"/>
                      </a:lnTo>
                      <a:lnTo>
                        <a:pt x="1446" y="942"/>
                      </a:lnTo>
                      <a:lnTo>
                        <a:pt x="1446" y="948"/>
                      </a:lnTo>
                      <a:lnTo>
                        <a:pt x="1446" y="948"/>
                      </a:lnTo>
                      <a:lnTo>
                        <a:pt x="1452" y="954"/>
                      </a:lnTo>
                      <a:lnTo>
                        <a:pt x="1452" y="954"/>
                      </a:lnTo>
                      <a:lnTo>
                        <a:pt x="1452" y="960"/>
                      </a:lnTo>
                      <a:lnTo>
                        <a:pt x="1452" y="960"/>
                      </a:lnTo>
                      <a:lnTo>
                        <a:pt x="1452" y="966"/>
                      </a:lnTo>
                      <a:lnTo>
                        <a:pt x="1452" y="966"/>
                      </a:lnTo>
                      <a:lnTo>
                        <a:pt x="1458" y="972"/>
                      </a:lnTo>
                      <a:lnTo>
                        <a:pt x="1458" y="972"/>
                      </a:lnTo>
                      <a:lnTo>
                        <a:pt x="1458" y="978"/>
                      </a:lnTo>
                      <a:lnTo>
                        <a:pt x="1458" y="978"/>
                      </a:lnTo>
                      <a:lnTo>
                        <a:pt x="1458" y="984"/>
                      </a:lnTo>
                      <a:lnTo>
                        <a:pt x="1458" y="984"/>
                      </a:lnTo>
                      <a:lnTo>
                        <a:pt x="1464" y="990"/>
                      </a:lnTo>
                      <a:lnTo>
                        <a:pt x="1464" y="990"/>
                      </a:lnTo>
                      <a:lnTo>
                        <a:pt x="1464" y="990"/>
                      </a:lnTo>
                      <a:lnTo>
                        <a:pt x="1464" y="996"/>
                      </a:lnTo>
                      <a:lnTo>
                        <a:pt x="1464" y="996"/>
                      </a:lnTo>
                      <a:lnTo>
                        <a:pt x="1464" y="1002"/>
                      </a:lnTo>
                      <a:lnTo>
                        <a:pt x="1470" y="1002"/>
                      </a:lnTo>
                      <a:lnTo>
                        <a:pt x="1470" y="1002"/>
                      </a:lnTo>
                      <a:lnTo>
                        <a:pt x="1470" y="1008"/>
                      </a:lnTo>
                      <a:lnTo>
                        <a:pt x="1470" y="1008"/>
                      </a:lnTo>
                      <a:lnTo>
                        <a:pt x="1470" y="1008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6"/>
                      </a:lnTo>
                      <a:lnTo>
                        <a:pt x="1482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94" y="1026"/>
                      </a:lnTo>
                      <a:lnTo>
                        <a:pt x="1494" y="1026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500" y="1020"/>
                      </a:lnTo>
                      <a:lnTo>
                        <a:pt x="1500" y="1020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6" y="1008"/>
                      </a:lnTo>
                      <a:lnTo>
                        <a:pt x="1506" y="1008"/>
                      </a:lnTo>
                      <a:lnTo>
                        <a:pt x="1506" y="1008"/>
                      </a:lnTo>
                      <a:lnTo>
                        <a:pt x="1506" y="1002"/>
                      </a:lnTo>
                      <a:lnTo>
                        <a:pt x="1506" y="1002"/>
                      </a:lnTo>
                      <a:lnTo>
                        <a:pt x="1512" y="996"/>
                      </a:lnTo>
                      <a:lnTo>
                        <a:pt x="1512" y="996"/>
                      </a:lnTo>
                      <a:lnTo>
                        <a:pt x="1512" y="996"/>
                      </a:lnTo>
                      <a:lnTo>
                        <a:pt x="1512" y="990"/>
                      </a:lnTo>
                      <a:lnTo>
                        <a:pt x="1512" y="990"/>
                      </a:lnTo>
                      <a:lnTo>
                        <a:pt x="1512" y="984"/>
                      </a:lnTo>
                      <a:lnTo>
                        <a:pt x="1518" y="984"/>
                      </a:lnTo>
                      <a:lnTo>
                        <a:pt x="1518" y="984"/>
                      </a:lnTo>
                      <a:lnTo>
                        <a:pt x="1518" y="978"/>
                      </a:lnTo>
                      <a:lnTo>
                        <a:pt x="1518" y="978"/>
                      </a:lnTo>
                      <a:lnTo>
                        <a:pt x="1518" y="972"/>
                      </a:lnTo>
                      <a:lnTo>
                        <a:pt x="1518" y="972"/>
                      </a:lnTo>
                      <a:lnTo>
                        <a:pt x="1524" y="966"/>
                      </a:lnTo>
                      <a:lnTo>
                        <a:pt x="1524" y="966"/>
                      </a:lnTo>
                      <a:lnTo>
                        <a:pt x="1524" y="960"/>
                      </a:lnTo>
                      <a:lnTo>
                        <a:pt x="1524" y="960"/>
                      </a:lnTo>
                      <a:lnTo>
                        <a:pt x="1524" y="954"/>
                      </a:lnTo>
                      <a:lnTo>
                        <a:pt x="1530" y="948"/>
                      </a:lnTo>
                      <a:lnTo>
                        <a:pt x="1530" y="948"/>
                      </a:lnTo>
                      <a:lnTo>
                        <a:pt x="1530" y="942"/>
                      </a:lnTo>
                      <a:lnTo>
                        <a:pt x="1530" y="942"/>
                      </a:lnTo>
                      <a:lnTo>
                        <a:pt x="1530" y="936"/>
                      </a:lnTo>
                      <a:lnTo>
                        <a:pt x="1530" y="930"/>
                      </a:lnTo>
                      <a:lnTo>
                        <a:pt x="1536" y="924"/>
                      </a:lnTo>
                      <a:lnTo>
                        <a:pt x="1536" y="924"/>
                      </a:lnTo>
                      <a:lnTo>
                        <a:pt x="1536" y="918"/>
                      </a:lnTo>
                      <a:lnTo>
                        <a:pt x="1536" y="912"/>
                      </a:lnTo>
                      <a:lnTo>
                        <a:pt x="1536" y="912"/>
                      </a:lnTo>
                      <a:lnTo>
                        <a:pt x="1536" y="906"/>
                      </a:lnTo>
                      <a:lnTo>
                        <a:pt x="1536" y="900"/>
                      </a:lnTo>
                      <a:lnTo>
                        <a:pt x="1542" y="894"/>
                      </a:lnTo>
                      <a:lnTo>
                        <a:pt x="1542" y="888"/>
                      </a:lnTo>
                      <a:lnTo>
                        <a:pt x="1542" y="882"/>
                      </a:lnTo>
                      <a:lnTo>
                        <a:pt x="1542" y="876"/>
                      </a:lnTo>
                      <a:lnTo>
                        <a:pt x="1542" y="876"/>
                      </a:lnTo>
                      <a:lnTo>
                        <a:pt x="1548" y="870"/>
                      </a:lnTo>
                      <a:lnTo>
                        <a:pt x="1548" y="864"/>
                      </a:lnTo>
                      <a:lnTo>
                        <a:pt x="1548" y="858"/>
                      </a:lnTo>
                      <a:lnTo>
                        <a:pt x="1548" y="852"/>
                      </a:lnTo>
                      <a:lnTo>
                        <a:pt x="1548" y="846"/>
                      </a:lnTo>
                      <a:lnTo>
                        <a:pt x="1548" y="840"/>
                      </a:lnTo>
                      <a:lnTo>
                        <a:pt x="1554" y="834"/>
                      </a:lnTo>
                      <a:lnTo>
                        <a:pt x="1554" y="834"/>
                      </a:lnTo>
                      <a:lnTo>
                        <a:pt x="1554" y="828"/>
                      </a:lnTo>
                      <a:lnTo>
                        <a:pt x="1554" y="822"/>
                      </a:lnTo>
                      <a:lnTo>
                        <a:pt x="1554" y="816"/>
                      </a:lnTo>
                      <a:lnTo>
                        <a:pt x="1554" y="810"/>
                      </a:lnTo>
                      <a:lnTo>
                        <a:pt x="1560" y="804"/>
                      </a:lnTo>
                      <a:lnTo>
                        <a:pt x="1560" y="798"/>
                      </a:lnTo>
                      <a:lnTo>
                        <a:pt x="1560" y="786"/>
                      </a:lnTo>
                      <a:lnTo>
                        <a:pt x="1560" y="780"/>
                      </a:lnTo>
                      <a:lnTo>
                        <a:pt x="1560" y="780"/>
                      </a:lnTo>
                      <a:lnTo>
                        <a:pt x="1560" y="774"/>
                      </a:lnTo>
                      <a:lnTo>
                        <a:pt x="1566" y="768"/>
                      </a:lnTo>
                      <a:lnTo>
                        <a:pt x="1566" y="756"/>
                      </a:lnTo>
                      <a:lnTo>
                        <a:pt x="1566" y="744"/>
                      </a:lnTo>
                      <a:lnTo>
                        <a:pt x="1566" y="738"/>
                      </a:lnTo>
                      <a:lnTo>
                        <a:pt x="1566" y="732"/>
                      </a:lnTo>
                      <a:lnTo>
                        <a:pt x="1572" y="732"/>
                      </a:lnTo>
                      <a:lnTo>
                        <a:pt x="1572" y="726"/>
                      </a:lnTo>
                      <a:lnTo>
                        <a:pt x="1572" y="726"/>
                      </a:lnTo>
                      <a:lnTo>
                        <a:pt x="1572" y="726"/>
                      </a:lnTo>
                      <a:lnTo>
                        <a:pt x="1572" y="732"/>
                      </a:lnTo>
                      <a:lnTo>
                        <a:pt x="1572" y="732"/>
                      </a:lnTo>
                      <a:lnTo>
                        <a:pt x="1578" y="738"/>
                      </a:lnTo>
                      <a:lnTo>
                        <a:pt x="1578" y="744"/>
                      </a:lnTo>
                      <a:lnTo>
                        <a:pt x="1578" y="756"/>
                      </a:lnTo>
                      <a:lnTo>
                        <a:pt x="1578" y="762"/>
                      </a:lnTo>
                      <a:lnTo>
                        <a:pt x="1578" y="768"/>
                      </a:lnTo>
                      <a:lnTo>
                        <a:pt x="1578" y="774"/>
                      </a:lnTo>
                      <a:lnTo>
                        <a:pt x="1584" y="780"/>
                      </a:lnTo>
                      <a:lnTo>
                        <a:pt x="1584" y="786"/>
                      </a:lnTo>
                      <a:lnTo>
                        <a:pt x="1584" y="792"/>
                      </a:lnTo>
                      <a:lnTo>
                        <a:pt x="1584" y="804"/>
                      </a:lnTo>
                      <a:lnTo>
                        <a:pt x="1584" y="810"/>
                      </a:lnTo>
                      <a:lnTo>
                        <a:pt x="1584" y="810"/>
                      </a:lnTo>
                      <a:lnTo>
                        <a:pt x="1590" y="816"/>
                      </a:lnTo>
                      <a:lnTo>
                        <a:pt x="1590" y="822"/>
                      </a:lnTo>
                      <a:lnTo>
                        <a:pt x="1590" y="828"/>
                      </a:lnTo>
                      <a:lnTo>
                        <a:pt x="1590" y="834"/>
                      </a:lnTo>
                      <a:lnTo>
                        <a:pt x="1590" y="840"/>
                      </a:lnTo>
                      <a:lnTo>
                        <a:pt x="1590" y="846"/>
                      </a:lnTo>
                      <a:lnTo>
                        <a:pt x="1596" y="852"/>
                      </a:lnTo>
                      <a:lnTo>
                        <a:pt x="1596" y="858"/>
                      </a:lnTo>
                      <a:lnTo>
                        <a:pt x="1596" y="858"/>
                      </a:lnTo>
                      <a:lnTo>
                        <a:pt x="1596" y="864"/>
                      </a:lnTo>
                      <a:lnTo>
                        <a:pt x="1596" y="870"/>
                      </a:lnTo>
                      <a:lnTo>
                        <a:pt x="1596" y="876"/>
                      </a:lnTo>
                      <a:lnTo>
                        <a:pt x="1602" y="882"/>
                      </a:lnTo>
                      <a:lnTo>
                        <a:pt x="1602" y="882"/>
                      </a:lnTo>
                      <a:lnTo>
                        <a:pt x="1602" y="894"/>
                      </a:lnTo>
                      <a:lnTo>
                        <a:pt x="1602" y="900"/>
                      </a:lnTo>
                      <a:lnTo>
                        <a:pt x="1602" y="906"/>
                      </a:lnTo>
                      <a:lnTo>
                        <a:pt x="1608" y="906"/>
                      </a:lnTo>
                      <a:lnTo>
                        <a:pt x="1608" y="912"/>
                      </a:lnTo>
                      <a:lnTo>
                        <a:pt x="1608" y="918"/>
                      </a:lnTo>
                      <a:lnTo>
                        <a:pt x="1608" y="918"/>
                      </a:lnTo>
                      <a:lnTo>
                        <a:pt x="1608" y="924"/>
                      </a:lnTo>
                      <a:lnTo>
                        <a:pt x="1608" y="924"/>
                      </a:lnTo>
                      <a:lnTo>
                        <a:pt x="1614" y="930"/>
                      </a:lnTo>
                      <a:lnTo>
                        <a:pt x="1614" y="936"/>
                      </a:lnTo>
                      <a:lnTo>
                        <a:pt x="1614" y="942"/>
                      </a:lnTo>
                      <a:lnTo>
                        <a:pt x="1614" y="942"/>
                      </a:lnTo>
                      <a:lnTo>
                        <a:pt x="1614" y="948"/>
                      </a:lnTo>
                      <a:lnTo>
                        <a:pt x="1614" y="948"/>
                      </a:lnTo>
                      <a:lnTo>
                        <a:pt x="1620" y="954"/>
                      </a:lnTo>
                      <a:lnTo>
                        <a:pt x="1620" y="960"/>
                      </a:lnTo>
                      <a:lnTo>
                        <a:pt x="1620" y="960"/>
                      </a:lnTo>
                      <a:lnTo>
                        <a:pt x="1620" y="966"/>
                      </a:lnTo>
                      <a:lnTo>
                        <a:pt x="1620" y="966"/>
                      </a:lnTo>
                      <a:lnTo>
                        <a:pt x="1620" y="972"/>
                      </a:lnTo>
                      <a:lnTo>
                        <a:pt x="1626" y="972"/>
                      </a:lnTo>
                      <a:lnTo>
                        <a:pt x="1626" y="978"/>
                      </a:lnTo>
                      <a:lnTo>
                        <a:pt x="1626" y="978"/>
                      </a:lnTo>
                      <a:lnTo>
                        <a:pt x="1626" y="978"/>
                      </a:lnTo>
                      <a:lnTo>
                        <a:pt x="1626" y="984"/>
                      </a:lnTo>
                      <a:lnTo>
                        <a:pt x="1626" y="984"/>
                      </a:lnTo>
                      <a:lnTo>
                        <a:pt x="1632" y="990"/>
                      </a:lnTo>
                      <a:lnTo>
                        <a:pt x="1632" y="990"/>
                      </a:lnTo>
                      <a:lnTo>
                        <a:pt x="1632" y="996"/>
                      </a:lnTo>
                      <a:lnTo>
                        <a:pt x="1632" y="996"/>
                      </a:lnTo>
                      <a:lnTo>
                        <a:pt x="1632" y="1002"/>
                      </a:lnTo>
                      <a:lnTo>
                        <a:pt x="1638" y="1002"/>
                      </a:lnTo>
                      <a:lnTo>
                        <a:pt x="1638" y="1002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20"/>
                      </a:lnTo>
                      <a:lnTo>
                        <a:pt x="1644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62" y="1026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14"/>
                      </a:lnTo>
                      <a:lnTo>
                        <a:pt x="1668" y="1014"/>
                      </a:lnTo>
                      <a:lnTo>
                        <a:pt x="1668" y="1014"/>
                      </a:lnTo>
                      <a:lnTo>
                        <a:pt x="1668" y="1008"/>
                      </a:lnTo>
                      <a:lnTo>
                        <a:pt x="1668" y="1008"/>
                      </a:lnTo>
                      <a:lnTo>
                        <a:pt x="1668" y="1002"/>
                      </a:lnTo>
                      <a:lnTo>
                        <a:pt x="1668" y="1002"/>
                      </a:lnTo>
                      <a:lnTo>
                        <a:pt x="1674" y="996"/>
                      </a:lnTo>
                      <a:lnTo>
                        <a:pt x="1674" y="996"/>
                      </a:lnTo>
                      <a:lnTo>
                        <a:pt x="1674" y="990"/>
                      </a:lnTo>
                      <a:lnTo>
                        <a:pt x="1674" y="990"/>
                      </a:lnTo>
                      <a:lnTo>
                        <a:pt x="1674" y="984"/>
                      </a:lnTo>
                      <a:lnTo>
                        <a:pt x="1674" y="984"/>
                      </a:lnTo>
                      <a:lnTo>
                        <a:pt x="1680" y="978"/>
                      </a:lnTo>
                      <a:lnTo>
                        <a:pt x="1680" y="972"/>
                      </a:lnTo>
                      <a:lnTo>
                        <a:pt x="1680" y="972"/>
                      </a:lnTo>
                      <a:lnTo>
                        <a:pt x="1680" y="966"/>
                      </a:lnTo>
                      <a:lnTo>
                        <a:pt x="1680" y="966"/>
                      </a:lnTo>
                      <a:lnTo>
                        <a:pt x="1680" y="960"/>
                      </a:lnTo>
                      <a:lnTo>
                        <a:pt x="1686" y="954"/>
                      </a:lnTo>
                      <a:lnTo>
                        <a:pt x="1686" y="954"/>
                      </a:lnTo>
                      <a:lnTo>
                        <a:pt x="1686" y="948"/>
                      </a:lnTo>
                      <a:lnTo>
                        <a:pt x="1686" y="948"/>
                      </a:lnTo>
                      <a:lnTo>
                        <a:pt x="1686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6" y="936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24"/>
                      </a:lnTo>
                      <a:lnTo>
                        <a:pt x="1722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6" y="912"/>
                      </a:lnTo>
                      <a:lnTo>
                        <a:pt x="1746" y="912"/>
                      </a:lnTo>
                      <a:lnTo>
                        <a:pt x="1746" y="918"/>
                      </a:lnTo>
                      <a:lnTo>
                        <a:pt x="1746" y="918"/>
                      </a:lnTo>
                      <a:lnTo>
                        <a:pt x="1746" y="924"/>
                      </a:lnTo>
                      <a:lnTo>
                        <a:pt x="1752" y="924"/>
                      </a:lnTo>
                      <a:lnTo>
                        <a:pt x="1752" y="924"/>
                      </a:lnTo>
                      <a:lnTo>
                        <a:pt x="1752" y="930"/>
                      </a:lnTo>
                      <a:lnTo>
                        <a:pt x="1752" y="930"/>
                      </a:lnTo>
                      <a:lnTo>
                        <a:pt x="1752" y="936"/>
                      </a:lnTo>
                      <a:lnTo>
                        <a:pt x="1752" y="936"/>
                      </a:lnTo>
                      <a:lnTo>
                        <a:pt x="1758" y="936"/>
                      </a:lnTo>
                      <a:lnTo>
                        <a:pt x="1758" y="942"/>
                      </a:lnTo>
                      <a:lnTo>
                        <a:pt x="1758" y="942"/>
                      </a:lnTo>
                      <a:lnTo>
                        <a:pt x="1758" y="948"/>
                      </a:lnTo>
                      <a:lnTo>
                        <a:pt x="1758" y="948"/>
                      </a:lnTo>
                      <a:lnTo>
                        <a:pt x="1758" y="948"/>
                      </a:lnTo>
                      <a:lnTo>
                        <a:pt x="1764" y="954"/>
                      </a:lnTo>
                      <a:lnTo>
                        <a:pt x="1764" y="954"/>
                      </a:lnTo>
                      <a:lnTo>
                        <a:pt x="1764" y="954"/>
                      </a:lnTo>
                      <a:lnTo>
                        <a:pt x="1764" y="960"/>
                      </a:lnTo>
                      <a:lnTo>
                        <a:pt x="1764" y="960"/>
                      </a:lnTo>
                      <a:lnTo>
                        <a:pt x="1764" y="960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6" y="966"/>
                      </a:lnTo>
                      <a:lnTo>
                        <a:pt x="1776" y="960"/>
                      </a:lnTo>
                      <a:lnTo>
                        <a:pt x="1776" y="960"/>
                      </a:lnTo>
                      <a:lnTo>
                        <a:pt x="1776" y="954"/>
                      </a:lnTo>
                      <a:lnTo>
                        <a:pt x="1776" y="954"/>
                      </a:lnTo>
                      <a:lnTo>
                        <a:pt x="1776" y="948"/>
                      </a:lnTo>
                      <a:lnTo>
                        <a:pt x="1782" y="942"/>
                      </a:lnTo>
                      <a:lnTo>
                        <a:pt x="1782" y="942"/>
                      </a:lnTo>
                      <a:lnTo>
                        <a:pt x="1782" y="936"/>
                      </a:lnTo>
                      <a:lnTo>
                        <a:pt x="1782" y="930"/>
                      </a:lnTo>
                      <a:lnTo>
                        <a:pt x="1782" y="924"/>
                      </a:lnTo>
                      <a:lnTo>
                        <a:pt x="1788" y="918"/>
                      </a:lnTo>
                      <a:lnTo>
                        <a:pt x="1788" y="912"/>
                      </a:lnTo>
                      <a:lnTo>
                        <a:pt x="1788" y="912"/>
                      </a:lnTo>
                      <a:lnTo>
                        <a:pt x="1788" y="906"/>
                      </a:lnTo>
                      <a:lnTo>
                        <a:pt x="1788" y="900"/>
                      </a:lnTo>
                      <a:lnTo>
                        <a:pt x="1788" y="894"/>
                      </a:lnTo>
                      <a:lnTo>
                        <a:pt x="1794" y="888"/>
                      </a:lnTo>
                      <a:lnTo>
                        <a:pt x="1794" y="882"/>
                      </a:lnTo>
                      <a:lnTo>
                        <a:pt x="1794" y="882"/>
                      </a:lnTo>
                      <a:lnTo>
                        <a:pt x="1794" y="876"/>
                      </a:lnTo>
                      <a:lnTo>
                        <a:pt x="1794" y="870"/>
                      </a:lnTo>
                      <a:lnTo>
                        <a:pt x="1794" y="864"/>
                      </a:lnTo>
                      <a:lnTo>
                        <a:pt x="1800" y="858"/>
                      </a:lnTo>
                      <a:lnTo>
                        <a:pt x="1800" y="852"/>
                      </a:lnTo>
                      <a:lnTo>
                        <a:pt x="1800" y="852"/>
                      </a:lnTo>
                      <a:lnTo>
                        <a:pt x="1800" y="846"/>
                      </a:lnTo>
                      <a:lnTo>
                        <a:pt x="1800" y="846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6" y="834"/>
                      </a:lnTo>
                      <a:lnTo>
                        <a:pt x="1866" y="834"/>
                      </a:lnTo>
                      <a:lnTo>
                        <a:pt x="1866" y="834"/>
                      </a:lnTo>
                      <a:lnTo>
                        <a:pt x="1866" y="840"/>
                      </a:lnTo>
                      <a:lnTo>
                        <a:pt x="1866" y="840"/>
                      </a:lnTo>
                      <a:lnTo>
                        <a:pt x="1866" y="840"/>
                      </a:lnTo>
                      <a:lnTo>
                        <a:pt x="1866" y="846"/>
                      </a:lnTo>
                      <a:lnTo>
                        <a:pt x="1872" y="852"/>
                      </a:lnTo>
                      <a:lnTo>
                        <a:pt x="1872" y="852"/>
                      </a:lnTo>
                      <a:lnTo>
                        <a:pt x="1872" y="858"/>
                      </a:lnTo>
                      <a:lnTo>
                        <a:pt x="1872" y="864"/>
                      </a:lnTo>
                      <a:lnTo>
                        <a:pt x="1872" y="864"/>
                      </a:lnTo>
                      <a:lnTo>
                        <a:pt x="1878" y="870"/>
                      </a:lnTo>
                      <a:lnTo>
                        <a:pt x="1878" y="870"/>
                      </a:lnTo>
                      <a:lnTo>
                        <a:pt x="1878" y="876"/>
                      </a:lnTo>
                      <a:lnTo>
                        <a:pt x="1878" y="876"/>
                      </a:lnTo>
                      <a:lnTo>
                        <a:pt x="1878" y="882"/>
                      </a:lnTo>
                      <a:lnTo>
                        <a:pt x="1878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76"/>
                      </a:lnTo>
                      <a:lnTo>
                        <a:pt x="1884" y="876"/>
                      </a:lnTo>
                      <a:lnTo>
                        <a:pt x="1890" y="870"/>
                      </a:lnTo>
                      <a:lnTo>
                        <a:pt x="1890" y="870"/>
                      </a:lnTo>
                      <a:lnTo>
                        <a:pt x="1890" y="864"/>
                      </a:lnTo>
                      <a:lnTo>
                        <a:pt x="1890" y="864"/>
                      </a:lnTo>
                      <a:lnTo>
                        <a:pt x="1890" y="858"/>
                      </a:lnTo>
                      <a:lnTo>
                        <a:pt x="1890" y="858"/>
                      </a:lnTo>
                      <a:lnTo>
                        <a:pt x="1896" y="852"/>
                      </a:lnTo>
                      <a:lnTo>
                        <a:pt x="1896" y="846"/>
                      </a:lnTo>
                      <a:lnTo>
                        <a:pt x="1896" y="840"/>
                      </a:lnTo>
                      <a:lnTo>
                        <a:pt x="1896" y="840"/>
                      </a:lnTo>
                      <a:lnTo>
                        <a:pt x="1896" y="840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14" y="834"/>
                      </a:lnTo>
                      <a:lnTo>
                        <a:pt x="1914" y="834"/>
                      </a:lnTo>
                      <a:lnTo>
                        <a:pt x="1914" y="834"/>
                      </a:lnTo>
                      <a:lnTo>
                        <a:pt x="1914" y="840"/>
                      </a:lnTo>
                      <a:lnTo>
                        <a:pt x="1914" y="840"/>
                      </a:lnTo>
                      <a:lnTo>
                        <a:pt x="1914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34"/>
                      </a:lnTo>
                      <a:lnTo>
                        <a:pt x="1986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2004" y="834"/>
                      </a:lnTo>
                      <a:lnTo>
                        <a:pt x="2004" y="840"/>
                      </a:lnTo>
                      <a:lnTo>
                        <a:pt x="2004" y="840"/>
                      </a:lnTo>
                      <a:lnTo>
                        <a:pt x="2004" y="840"/>
                      </a:lnTo>
                      <a:lnTo>
                        <a:pt x="2004" y="846"/>
                      </a:lnTo>
                      <a:lnTo>
                        <a:pt x="2004" y="852"/>
                      </a:lnTo>
                      <a:lnTo>
                        <a:pt x="2010" y="852"/>
                      </a:lnTo>
                      <a:lnTo>
                        <a:pt x="2010" y="858"/>
                      </a:lnTo>
                      <a:lnTo>
                        <a:pt x="2010" y="858"/>
                      </a:lnTo>
                      <a:lnTo>
                        <a:pt x="2010" y="864"/>
                      </a:lnTo>
                      <a:lnTo>
                        <a:pt x="2010" y="870"/>
                      </a:lnTo>
                      <a:lnTo>
                        <a:pt x="2010" y="870"/>
                      </a:lnTo>
                      <a:lnTo>
                        <a:pt x="2016" y="876"/>
                      </a:lnTo>
                      <a:lnTo>
                        <a:pt x="2016" y="876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22" y="882"/>
                      </a:lnTo>
                      <a:lnTo>
                        <a:pt x="2022" y="882"/>
                      </a:lnTo>
                      <a:lnTo>
                        <a:pt x="2022" y="876"/>
                      </a:lnTo>
                      <a:lnTo>
                        <a:pt x="2022" y="876"/>
                      </a:lnTo>
                      <a:lnTo>
                        <a:pt x="2022" y="870"/>
                      </a:lnTo>
                      <a:lnTo>
                        <a:pt x="2028" y="870"/>
                      </a:lnTo>
                      <a:lnTo>
                        <a:pt x="2028" y="864"/>
                      </a:lnTo>
                      <a:lnTo>
                        <a:pt x="2028" y="864"/>
                      </a:lnTo>
                      <a:lnTo>
                        <a:pt x="2028" y="858"/>
                      </a:lnTo>
                      <a:lnTo>
                        <a:pt x="2028" y="858"/>
                      </a:lnTo>
                      <a:lnTo>
                        <a:pt x="2028" y="852"/>
                      </a:lnTo>
                      <a:lnTo>
                        <a:pt x="2028" y="852"/>
                      </a:lnTo>
                      <a:lnTo>
                        <a:pt x="2034" y="846"/>
                      </a:lnTo>
                      <a:lnTo>
                        <a:pt x="2034" y="840"/>
                      </a:lnTo>
                      <a:lnTo>
                        <a:pt x="2034" y="840"/>
                      </a:lnTo>
                      <a:lnTo>
                        <a:pt x="2034" y="834"/>
                      </a:lnTo>
                      <a:lnTo>
                        <a:pt x="2034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52" y="834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24" y="840"/>
                      </a:lnTo>
                      <a:lnTo>
                        <a:pt x="2124" y="840"/>
                      </a:lnTo>
                      <a:lnTo>
                        <a:pt x="2124" y="834"/>
                      </a:lnTo>
                      <a:lnTo>
                        <a:pt x="2124" y="834"/>
                      </a:lnTo>
                      <a:lnTo>
                        <a:pt x="2124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42" y="840"/>
                      </a:lnTo>
                      <a:lnTo>
                        <a:pt x="2142" y="840"/>
                      </a:lnTo>
                      <a:lnTo>
                        <a:pt x="2142" y="840"/>
                      </a:lnTo>
                      <a:lnTo>
                        <a:pt x="2142" y="846"/>
                      </a:lnTo>
                      <a:lnTo>
                        <a:pt x="2142" y="852"/>
                      </a:lnTo>
                      <a:lnTo>
                        <a:pt x="2142" y="852"/>
                      </a:lnTo>
                      <a:lnTo>
                        <a:pt x="2142" y="858"/>
                      </a:lnTo>
                      <a:lnTo>
                        <a:pt x="2148" y="858"/>
                      </a:lnTo>
                      <a:lnTo>
                        <a:pt x="2148" y="864"/>
                      </a:lnTo>
                      <a:lnTo>
                        <a:pt x="2148" y="864"/>
                      </a:lnTo>
                      <a:lnTo>
                        <a:pt x="2148" y="870"/>
                      </a:lnTo>
                      <a:lnTo>
                        <a:pt x="2148" y="876"/>
                      </a:lnTo>
                      <a:lnTo>
                        <a:pt x="2154" y="876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60" y="882"/>
                      </a:lnTo>
                      <a:lnTo>
                        <a:pt x="2160" y="882"/>
                      </a:lnTo>
                      <a:lnTo>
                        <a:pt x="2160" y="876"/>
                      </a:lnTo>
                      <a:lnTo>
                        <a:pt x="2160" y="876"/>
                      </a:lnTo>
                      <a:lnTo>
                        <a:pt x="2160" y="870"/>
                      </a:lnTo>
                      <a:lnTo>
                        <a:pt x="2160" y="864"/>
                      </a:lnTo>
                      <a:lnTo>
                        <a:pt x="2166" y="864"/>
                      </a:lnTo>
                      <a:lnTo>
                        <a:pt x="2166" y="858"/>
                      </a:lnTo>
                      <a:lnTo>
                        <a:pt x="2166" y="858"/>
                      </a:lnTo>
                      <a:lnTo>
                        <a:pt x="2166" y="852"/>
                      </a:lnTo>
                      <a:lnTo>
                        <a:pt x="2166" y="852"/>
                      </a:lnTo>
                      <a:lnTo>
                        <a:pt x="2166" y="846"/>
                      </a:lnTo>
                      <a:lnTo>
                        <a:pt x="2172" y="840"/>
                      </a:lnTo>
                      <a:lnTo>
                        <a:pt x="2172" y="840"/>
                      </a:lnTo>
                      <a:lnTo>
                        <a:pt x="2172" y="840"/>
                      </a:lnTo>
                      <a:lnTo>
                        <a:pt x="2172" y="834"/>
                      </a:lnTo>
                      <a:lnTo>
                        <a:pt x="2172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62" y="840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40"/>
                      </a:lnTo>
                      <a:lnTo>
                        <a:pt x="2280" y="840"/>
                      </a:lnTo>
                      <a:lnTo>
                        <a:pt x="2280" y="846"/>
                      </a:lnTo>
                      <a:lnTo>
                        <a:pt x="2280" y="852"/>
                      </a:lnTo>
                      <a:lnTo>
                        <a:pt x="2280" y="852"/>
                      </a:lnTo>
                      <a:lnTo>
                        <a:pt x="2280" y="858"/>
                      </a:lnTo>
                      <a:lnTo>
                        <a:pt x="2280" y="858"/>
                      </a:lnTo>
                      <a:lnTo>
                        <a:pt x="2286" y="864"/>
                      </a:lnTo>
                      <a:lnTo>
                        <a:pt x="2286" y="864"/>
                      </a:lnTo>
                      <a:lnTo>
                        <a:pt x="2286" y="870"/>
                      </a:lnTo>
                      <a:lnTo>
                        <a:pt x="2286" y="870"/>
                      </a:lnTo>
                      <a:lnTo>
                        <a:pt x="2286" y="876"/>
                      </a:lnTo>
                      <a:lnTo>
                        <a:pt x="2286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8" y="876"/>
                      </a:lnTo>
                      <a:lnTo>
                        <a:pt x="2298" y="876"/>
                      </a:lnTo>
                      <a:lnTo>
                        <a:pt x="2298" y="870"/>
                      </a:lnTo>
                      <a:lnTo>
                        <a:pt x="2298" y="870"/>
                      </a:lnTo>
                      <a:lnTo>
                        <a:pt x="2298" y="864"/>
                      </a:lnTo>
                      <a:lnTo>
                        <a:pt x="2304" y="858"/>
                      </a:lnTo>
                      <a:lnTo>
                        <a:pt x="2304" y="858"/>
                      </a:lnTo>
                      <a:lnTo>
                        <a:pt x="2304" y="852"/>
                      </a:lnTo>
                      <a:lnTo>
                        <a:pt x="2304" y="852"/>
                      </a:lnTo>
                      <a:lnTo>
                        <a:pt x="2304" y="846"/>
                      </a:lnTo>
                      <a:lnTo>
                        <a:pt x="2304" y="840"/>
                      </a:lnTo>
                      <a:lnTo>
                        <a:pt x="2304" y="840"/>
                      </a:lnTo>
                      <a:lnTo>
                        <a:pt x="2310" y="840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12" y="834"/>
                      </a:lnTo>
                      <a:lnTo>
                        <a:pt x="2412" y="834"/>
                      </a:lnTo>
                      <a:lnTo>
                        <a:pt x="2412" y="834"/>
                      </a:lnTo>
                      <a:lnTo>
                        <a:pt x="2412" y="840"/>
                      </a:lnTo>
                      <a:lnTo>
                        <a:pt x="2412" y="840"/>
                      </a:lnTo>
                      <a:lnTo>
                        <a:pt x="2412" y="840"/>
                      </a:lnTo>
                      <a:lnTo>
                        <a:pt x="2418" y="852"/>
                      </a:lnTo>
                      <a:lnTo>
                        <a:pt x="2418" y="852"/>
                      </a:lnTo>
                      <a:lnTo>
                        <a:pt x="2418" y="858"/>
                      </a:lnTo>
                      <a:lnTo>
                        <a:pt x="2418" y="858"/>
                      </a:lnTo>
                      <a:lnTo>
                        <a:pt x="2418" y="864"/>
                      </a:lnTo>
                      <a:lnTo>
                        <a:pt x="2418" y="864"/>
                      </a:lnTo>
                      <a:lnTo>
                        <a:pt x="2424" y="870"/>
                      </a:lnTo>
                      <a:lnTo>
                        <a:pt x="2424" y="870"/>
                      </a:lnTo>
                      <a:lnTo>
                        <a:pt x="2424" y="876"/>
                      </a:lnTo>
                      <a:lnTo>
                        <a:pt x="2424" y="876"/>
                      </a:lnTo>
                      <a:lnTo>
                        <a:pt x="2424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76"/>
                      </a:lnTo>
                      <a:lnTo>
                        <a:pt x="2436" y="876"/>
                      </a:lnTo>
                      <a:lnTo>
                        <a:pt x="2436" y="870"/>
                      </a:lnTo>
                      <a:lnTo>
                        <a:pt x="2436" y="870"/>
                      </a:lnTo>
                      <a:lnTo>
                        <a:pt x="2436" y="864"/>
                      </a:lnTo>
                      <a:lnTo>
                        <a:pt x="2436" y="864"/>
                      </a:lnTo>
                      <a:lnTo>
                        <a:pt x="2436" y="858"/>
                      </a:lnTo>
                      <a:lnTo>
                        <a:pt x="2442" y="852"/>
                      </a:lnTo>
                      <a:lnTo>
                        <a:pt x="2442" y="852"/>
                      </a:lnTo>
                      <a:lnTo>
                        <a:pt x="2442" y="846"/>
                      </a:lnTo>
                      <a:lnTo>
                        <a:pt x="2442" y="840"/>
                      </a:lnTo>
                      <a:lnTo>
                        <a:pt x="2442" y="840"/>
                      </a:lnTo>
                      <a:lnTo>
                        <a:pt x="2442" y="840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60" y="834"/>
                      </a:lnTo>
                      <a:lnTo>
                        <a:pt x="2460" y="834"/>
                      </a:lnTo>
                      <a:lnTo>
                        <a:pt x="2460" y="834"/>
                      </a:lnTo>
                      <a:lnTo>
                        <a:pt x="2460" y="840"/>
                      </a:lnTo>
                      <a:lnTo>
                        <a:pt x="2460" y="840"/>
                      </a:lnTo>
                      <a:lnTo>
                        <a:pt x="2460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8" y="840"/>
                      </a:lnTo>
                      <a:lnTo>
                        <a:pt x="2508" y="840"/>
                      </a:lnTo>
                      <a:lnTo>
                        <a:pt x="2508" y="846"/>
                      </a:lnTo>
                      <a:lnTo>
                        <a:pt x="2508" y="846"/>
                      </a:lnTo>
                      <a:lnTo>
                        <a:pt x="2508" y="846"/>
                      </a:lnTo>
                      <a:lnTo>
                        <a:pt x="2508" y="852"/>
                      </a:lnTo>
                      <a:lnTo>
                        <a:pt x="2514" y="852"/>
                      </a:lnTo>
                      <a:lnTo>
                        <a:pt x="2514" y="858"/>
                      </a:lnTo>
                      <a:lnTo>
                        <a:pt x="2514" y="864"/>
                      </a:lnTo>
                      <a:lnTo>
                        <a:pt x="2514" y="870"/>
                      </a:lnTo>
                      <a:lnTo>
                        <a:pt x="2514" y="876"/>
                      </a:lnTo>
                      <a:lnTo>
                        <a:pt x="2514" y="882"/>
                      </a:lnTo>
                      <a:lnTo>
                        <a:pt x="2520" y="882"/>
                      </a:lnTo>
                      <a:lnTo>
                        <a:pt x="2520" y="888"/>
                      </a:lnTo>
                      <a:lnTo>
                        <a:pt x="2520" y="894"/>
                      </a:lnTo>
                      <a:lnTo>
                        <a:pt x="2520" y="900"/>
                      </a:lnTo>
                      <a:lnTo>
                        <a:pt x="2520" y="906"/>
                      </a:lnTo>
                      <a:lnTo>
                        <a:pt x="2520" y="912"/>
                      </a:lnTo>
                      <a:lnTo>
                        <a:pt x="2526" y="918"/>
                      </a:lnTo>
                      <a:lnTo>
                        <a:pt x="2526" y="924"/>
                      </a:lnTo>
                      <a:lnTo>
                        <a:pt x="2526" y="930"/>
                      </a:lnTo>
                      <a:lnTo>
                        <a:pt x="2526" y="930"/>
                      </a:lnTo>
                      <a:lnTo>
                        <a:pt x="2526" y="936"/>
                      </a:lnTo>
                      <a:lnTo>
                        <a:pt x="2532" y="942"/>
                      </a:lnTo>
                      <a:lnTo>
                        <a:pt x="2532" y="942"/>
                      </a:lnTo>
                      <a:lnTo>
                        <a:pt x="2532" y="948"/>
                      </a:lnTo>
                      <a:lnTo>
                        <a:pt x="2532" y="954"/>
                      </a:lnTo>
                      <a:lnTo>
                        <a:pt x="2532" y="954"/>
                      </a:lnTo>
                      <a:lnTo>
                        <a:pt x="2532" y="960"/>
                      </a:lnTo>
                      <a:lnTo>
                        <a:pt x="2538" y="960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44" y="966"/>
                      </a:lnTo>
                      <a:lnTo>
                        <a:pt x="2544" y="966"/>
                      </a:lnTo>
                      <a:lnTo>
                        <a:pt x="2544" y="960"/>
                      </a:lnTo>
                      <a:lnTo>
                        <a:pt x="2544" y="960"/>
                      </a:lnTo>
                      <a:lnTo>
                        <a:pt x="2544" y="960"/>
                      </a:lnTo>
                      <a:lnTo>
                        <a:pt x="2550" y="954"/>
                      </a:lnTo>
                      <a:lnTo>
                        <a:pt x="2550" y="954"/>
                      </a:lnTo>
                      <a:lnTo>
                        <a:pt x="2550" y="954"/>
                      </a:lnTo>
                      <a:lnTo>
                        <a:pt x="2550" y="948"/>
                      </a:lnTo>
                      <a:lnTo>
                        <a:pt x="2550" y="948"/>
                      </a:lnTo>
                      <a:lnTo>
                        <a:pt x="2550" y="948"/>
                      </a:lnTo>
                      <a:lnTo>
                        <a:pt x="2556" y="942"/>
                      </a:lnTo>
                      <a:lnTo>
                        <a:pt x="2556" y="942"/>
                      </a:lnTo>
                      <a:lnTo>
                        <a:pt x="2556" y="936"/>
                      </a:lnTo>
                      <a:lnTo>
                        <a:pt x="2556" y="936"/>
                      </a:lnTo>
                      <a:lnTo>
                        <a:pt x="2556" y="936"/>
                      </a:lnTo>
                      <a:lnTo>
                        <a:pt x="2556" y="930"/>
                      </a:lnTo>
                      <a:lnTo>
                        <a:pt x="2562" y="930"/>
                      </a:lnTo>
                      <a:lnTo>
                        <a:pt x="2562" y="924"/>
                      </a:lnTo>
                      <a:lnTo>
                        <a:pt x="2562" y="924"/>
                      </a:lnTo>
                      <a:lnTo>
                        <a:pt x="2562" y="924"/>
                      </a:lnTo>
                      <a:lnTo>
                        <a:pt x="2562" y="918"/>
                      </a:lnTo>
                      <a:lnTo>
                        <a:pt x="2562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74" y="912"/>
                      </a:lnTo>
                      <a:lnTo>
                        <a:pt x="2574" y="912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80" y="918"/>
                      </a:lnTo>
                      <a:lnTo>
                        <a:pt x="2580" y="918"/>
                      </a:lnTo>
                      <a:lnTo>
                        <a:pt x="2580" y="918"/>
                      </a:lnTo>
                      <a:lnTo>
                        <a:pt x="2580" y="924"/>
                      </a:lnTo>
                      <a:lnTo>
                        <a:pt x="2580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30"/>
                      </a:lnTo>
                      <a:lnTo>
                        <a:pt x="2586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8" y="930"/>
                      </a:lnTo>
                      <a:lnTo>
                        <a:pt x="2598" y="930"/>
                      </a:lnTo>
                      <a:lnTo>
                        <a:pt x="2598" y="936"/>
                      </a:lnTo>
                      <a:lnTo>
                        <a:pt x="2598" y="936"/>
                      </a:lnTo>
                      <a:lnTo>
                        <a:pt x="2598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10" y="936"/>
                      </a:lnTo>
                      <a:lnTo>
                        <a:pt x="2610" y="936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22" y="942"/>
                      </a:lnTo>
                      <a:lnTo>
                        <a:pt x="2622" y="942"/>
                      </a:lnTo>
                      <a:lnTo>
                        <a:pt x="2622" y="948"/>
                      </a:lnTo>
                      <a:lnTo>
                        <a:pt x="2622" y="948"/>
                      </a:lnTo>
                      <a:lnTo>
                        <a:pt x="2622" y="948"/>
                      </a:lnTo>
                      <a:lnTo>
                        <a:pt x="2628" y="954"/>
                      </a:lnTo>
                      <a:lnTo>
                        <a:pt x="2628" y="954"/>
                      </a:lnTo>
                      <a:lnTo>
                        <a:pt x="2628" y="960"/>
                      </a:lnTo>
                      <a:lnTo>
                        <a:pt x="2628" y="966"/>
                      </a:lnTo>
                      <a:lnTo>
                        <a:pt x="2628" y="966"/>
                      </a:lnTo>
                      <a:lnTo>
                        <a:pt x="2628" y="972"/>
                      </a:lnTo>
                      <a:lnTo>
                        <a:pt x="2634" y="972"/>
                      </a:lnTo>
                      <a:lnTo>
                        <a:pt x="2634" y="978"/>
                      </a:lnTo>
                      <a:lnTo>
                        <a:pt x="2634" y="984"/>
                      </a:lnTo>
                      <a:lnTo>
                        <a:pt x="2634" y="984"/>
                      </a:lnTo>
                      <a:lnTo>
                        <a:pt x="2634" y="990"/>
                      </a:lnTo>
                      <a:lnTo>
                        <a:pt x="2634" y="990"/>
                      </a:lnTo>
                      <a:lnTo>
                        <a:pt x="2640" y="996"/>
                      </a:lnTo>
                      <a:lnTo>
                        <a:pt x="2640" y="1002"/>
                      </a:lnTo>
                      <a:lnTo>
                        <a:pt x="2640" y="1002"/>
                      </a:lnTo>
                      <a:lnTo>
                        <a:pt x="2640" y="1008"/>
                      </a:lnTo>
                      <a:lnTo>
                        <a:pt x="2640" y="1008"/>
                      </a:lnTo>
                      <a:lnTo>
                        <a:pt x="2646" y="1008"/>
                      </a:lnTo>
                      <a:lnTo>
                        <a:pt x="2646" y="1014"/>
                      </a:lnTo>
                      <a:lnTo>
                        <a:pt x="2646" y="1014"/>
                      </a:lnTo>
                      <a:lnTo>
                        <a:pt x="2646" y="1014"/>
                      </a:lnTo>
                      <a:lnTo>
                        <a:pt x="2646" y="1020"/>
                      </a:lnTo>
                      <a:lnTo>
                        <a:pt x="2646" y="1020"/>
                      </a:lnTo>
                      <a:lnTo>
                        <a:pt x="2652" y="1020"/>
                      </a:lnTo>
                      <a:lnTo>
                        <a:pt x="2652" y="1020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8" y="1026"/>
                      </a:lnTo>
                      <a:lnTo>
                        <a:pt x="2658" y="1026"/>
                      </a:lnTo>
                      <a:lnTo>
                        <a:pt x="2658" y="1020"/>
                      </a:lnTo>
                      <a:lnTo>
                        <a:pt x="2658" y="1020"/>
                      </a:lnTo>
                      <a:lnTo>
                        <a:pt x="2658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14"/>
                      </a:lnTo>
                      <a:lnTo>
                        <a:pt x="2670" y="1014"/>
                      </a:lnTo>
                      <a:lnTo>
                        <a:pt x="2670" y="1014"/>
                      </a:lnTo>
                      <a:lnTo>
                        <a:pt x="2670" y="1014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6" y="1002"/>
                      </a:lnTo>
                      <a:lnTo>
                        <a:pt x="2676" y="1002"/>
                      </a:lnTo>
                      <a:lnTo>
                        <a:pt x="2676" y="996"/>
                      </a:lnTo>
                      <a:lnTo>
                        <a:pt x="2676" y="996"/>
                      </a:lnTo>
                      <a:lnTo>
                        <a:pt x="2676" y="996"/>
                      </a:lnTo>
                      <a:lnTo>
                        <a:pt x="2682" y="990"/>
                      </a:lnTo>
                      <a:lnTo>
                        <a:pt x="2682" y="990"/>
                      </a:lnTo>
                      <a:lnTo>
                        <a:pt x="2682" y="984"/>
                      </a:lnTo>
                      <a:lnTo>
                        <a:pt x="2682" y="984"/>
                      </a:lnTo>
                      <a:lnTo>
                        <a:pt x="2682" y="978"/>
                      </a:lnTo>
                      <a:lnTo>
                        <a:pt x="2682" y="978"/>
                      </a:lnTo>
                      <a:lnTo>
                        <a:pt x="2688" y="978"/>
                      </a:lnTo>
                      <a:lnTo>
                        <a:pt x="2688" y="972"/>
                      </a:lnTo>
                      <a:lnTo>
                        <a:pt x="2688" y="972"/>
                      </a:lnTo>
                      <a:lnTo>
                        <a:pt x="2688" y="966"/>
                      </a:lnTo>
                      <a:lnTo>
                        <a:pt x="2688" y="966"/>
                      </a:lnTo>
                      <a:lnTo>
                        <a:pt x="2688" y="960"/>
                      </a:lnTo>
                      <a:lnTo>
                        <a:pt x="2694" y="960"/>
                      </a:lnTo>
                      <a:lnTo>
                        <a:pt x="2694" y="954"/>
                      </a:lnTo>
                      <a:lnTo>
                        <a:pt x="2694" y="954"/>
                      </a:lnTo>
                      <a:lnTo>
                        <a:pt x="2694" y="948"/>
                      </a:lnTo>
                      <a:lnTo>
                        <a:pt x="2694" y="942"/>
                      </a:lnTo>
                      <a:lnTo>
                        <a:pt x="2694" y="942"/>
                      </a:lnTo>
                      <a:lnTo>
                        <a:pt x="2700" y="936"/>
                      </a:lnTo>
                      <a:lnTo>
                        <a:pt x="2700" y="930"/>
                      </a:lnTo>
                      <a:lnTo>
                        <a:pt x="2700" y="924"/>
                      </a:lnTo>
                      <a:lnTo>
                        <a:pt x="2700" y="924"/>
                      </a:lnTo>
                      <a:lnTo>
                        <a:pt x="2700" y="918"/>
                      </a:lnTo>
                      <a:lnTo>
                        <a:pt x="2700" y="918"/>
                      </a:lnTo>
                      <a:lnTo>
                        <a:pt x="2706" y="912"/>
                      </a:lnTo>
                      <a:lnTo>
                        <a:pt x="2706" y="906"/>
                      </a:lnTo>
                      <a:lnTo>
                        <a:pt x="2706" y="900"/>
                      </a:lnTo>
                      <a:lnTo>
                        <a:pt x="2706" y="894"/>
                      </a:lnTo>
                      <a:lnTo>
                        <a:pt x="2706" y="888"/>
                      </a:lnTo>
                      <a:lnTo>
                        <a:pt x="2712" y="882"/>
                      </a:lnTo>
                      <a:lnTo>
                        <a:pt x="2712" y="882"/>
                      </a:lnTo>
                      <a:lnTo>
                        <a:pt x="2712" y="876"/>
                      </a:lnTo>
                      <a:lnTo>
                        <a:pt x="2712" y="870"/>
                      </a:lnTo>
                      <a:lnTo>
                        <a:pt x="2712" y="864"/>
                      </a:lnTo>
                      <a:lnTo>
                        <a:pt x="2712" y="858"/>
                      </a:lnTo>
                      <a:lnTo>
                        <a:pt x="2718" y="858"/>
                      </a:lnTo>
                      <a:lnTo>
                        <a:pt x="2718" y="852"/>
                      </a:lnTo>
                      <a:lnTo>
                        <a:pt x="2718" y="846"/>
                      </a:lnTo>
                      <a:lnTo>
                        <a:pt x="2718" y="840"/>
                      </a:lnTo>
                      <a:lnTo>
                        <a:pt x="2718" y="834"/>
                      </a:lnTo>
                      <a:lnTo>
                        <a:pt x="2718" y="828"/>
                      </a:lnTo>
                      <a:lnTo>
                        <a:pt x="2724" y="822"/>
                      </a:lnTo>
                      <a:lnTo>
                        <a:pt x="2724" y="816"/>
                      </a:lnTo>
                      <a:lnTo>
                        <a:pt x="2724" y="810"/>
                      </a:lnTo>
                      <a:lnTo>
                        <a:pt x="2724" y="810"/>
                      </a:lnTo>
                      <a:lnTo>
                        <a:pt x="2724" y="804"/>
                      </a:lnTo>
                      <a:lnTo>
                        <a:pt x="2730" y="792"/>
                      </a:lnTo>
                      <a:lnTo>
                        <a:pt x="2730" y="786"/>
                      </a:lnTo>
                      <a:lnTo>
                        <a:pt x="2730" y="780"/>
                      </a:lnTo>
                      <a:lnTo>
                        <a:pt x="2730" y="774"/>
                      </a:lnTo>
                      <a:lnTo>
                        <a:pt x="2730" y="768"/>
                      </a:lnTo>
                      <a:lnTo>
                        <a:pt x="2730" y="762"/>
                      </a:lnTo>
                      <a:lnTo>
                        <a:pt x="2736" y="750"/>
                      </a:lnTo>
                      <a:lnTo>
                        <a:pt x="2736" y="744"/>
                      </a:lnTo>
                      <a:lnTo>
                        <a:pt x="2736" y="738"/>
                      </a:lnTo>
                      <a:lnTo>
                        <a:pt x="2736" y="732"/>
                      </a:lnTo>
                      <a:lnTo>
                        <a:pt x="2736" y="732"/>
                      </a:lnTo>
                      <a:lnTo>
                        <a:pt x="2736" y="726"/>
                      </a:lnTo>
                      <a:lnTo>
                        <a:pt x="2742" y="726"/>
                      </a:lnTo>
                      <a:lnTo>
                        <a:pt x="2742" y="726"/>
                      </a:lnTo>
                      <a:lnTo>
                        <a:pt x="2742" y="732"/>
                      </a:lnTo>
                      <a:lnTo>
                        <a:pt x="2742" y="732"/>
                      </a:lnTo>
                      <a:lnTo>
                        <a:pt x="2742" y="738"/>
                      </a:lnTo>
                      <a:lnTo>
                        <a:pt x="2742" y="750"/>
                      </a:lnTo>
                      <a:lnTo>
                        <a:pt x="2748" y="756"/>
                      </a:lnTo>
                      <a:lnTo>
                        <a:pt x="2748" y="762"/>
                      </a:lnTo>
                      <a:lnTo>
                        <a:pt x="2748" y="768"/>
                      </a:lnTo>
                      <a:lnTo>
                        <a:pt x="2748" y="774"/>
                      </a:lnTo>
                      <a:lnTo>
                        <a:pt x="2748" y="780"/>
                      </a:lnTo>
                      <a:lnTo>
                        <a:pt x="2748" y="786"/>
                      </a:lnTo>
                      <a:lnTo>
                        <a:pt x="2754" y="798"/>
                      </a:lnTo>
                      <a:lnTo>
                        <a:pt x="2754" y="804"/>
                      </a:lnTo>
                      <a:lnTo>
                        <a:pt x="2754" y="810"/>
                      </a:lnTo>
                      <a:lnTo>
                        <a:pt x="2754" y="816"/>
                      </a:lnTo>
                      <a:lnTo>
                        <a:pt x="2754" y="816"/>
                      </a:lnTo>
                      <a:lnTo>
                        <a:pt x="2754" y="822"/>
                      </a:lnTo>
                      <a:lnTo>
                        <a:pt x="2760" y="828"/>
                      </a:lnTo>
                      <a:lnTo>
                        <a:pt x="2760" y="834"/>
                      </a:lnTo>
                      <a:lnTo>
                        <a:pt x="2760" y="840"/>
                      </a:lnTo>
                      <a:lnTo>
                        <a:pt x="2760" y="846"/>
                      </a:lnTo>
                      <a:lnTo>
                        <a:pt x="2760" y="852"/>
                      </a:lnTo>
                      <a:lnTo>
                        <a:pt x="2760" y="858"/>
                      </a:lnTo>
                      <a:lnTo>
                        <a:pt x="2766" y="864"/>
                      </a:lnTo>
                      <a:lnTo>
                        <a:pt x="2766" y="864"/>
                      </a:lnTo>
                      <a:lnTo>
                        <a:pt x="2766" y="870"/>
                      </a:lnTo>
                      <a:lnTo>
                        <a:pt x="2766" y="876"/>
                      </a:lnTo>
                      <a:lnTo>
                        <a:pt x="2766" y="888"/>
                      </a:lnTo>
                      <a:lnTo>
                        <a:pt x="2772" y="888"/>
                      </a:lnTo>
                      <a:lnTo>
                        <a:pt x="2772" y="894"/>
                      </a:lnTo>
                      <a:lnTo>
                        <a:pt x="2772" y="900"/>
                      </a:lnTo>
                      <a:lnTo>
                        <a:pt x="2772" y="906"/>
                      </a:lnTo>
                      <a:lnTo>
                        <a:pt x="2772" y="906"/>
                      </a:lnTo>
                      <a:lnTo>
                        <a:pt x="2772" y="912"/>
                      </a:lnTo>
                      <a:lnTo>
                        <a:pt x="2778" y="918"/>
                      </a:lnTo>
                      <a:lnTo>
                        <a:pt x="2778" y="918"/>
                      </a:lnTo>
                      <a:lnTo>
                        <a:pt x="2778" y="924"/>
                      </a:lnTo>
                      <a:lnTo>
                        <a:pt x="2778" y="924"/>
                      </a:lnTo>
                      <a:lnTo>
                        <a:pt x="2778" y="936"/>
                      </a:lnTo>
                      <a:lnTo>
                        <a:pt x="2778" y="936"/>
                      </a:lnTo>
                      <a:lnTo>
                        <a:pt x="2784" y="942"/>
                      </a:lnTo>
                      <a:lnTo>
                        <a:pt x="2784" y="942"/>
                      </a:lnTo>
                      <a:lnTo>
                        <a:pt x="2784" y="948"/>
                      </a:lnTo>
                      <a:lnTo>
                        <a:pt x="2784" y="954"/>
                      </a:lnTo>
                      <a:lnTo>
                        <a:pt x="2784" y="954"/>
                      </a:lnTo>
                      <a:lnTo>
                        <a:pt x="2784" y="960"/>
                      </a:lnTo>
                      <a:lnTo>
                        <a:pt x="2790" y="960"/>
                      </a:lnTo>
                      <a:lnTo>
                        <a:pt x="2790" y="966"/>
                      </a:lnTo>
                      <a:lnTo>
                        <a:pt x="2790" y="966"/>
                      </a:lnTo>
                      <a:lnTo>
                        <a:pt x="2790" y="972"/>
                      </a:lnTo>
                      <a:lnTo>
                        <a:pt x="2790" y="972"/>
                      </a:lnTo>
                      <a:lnTo>
                        <a:pt x="2790" y="978"/>
                      </a:lnTo>
                      <a:lnTo>
                        <a:pt x="2796" y="978"/>
                      </a:lnTo>
                      <a:lnTo>
                        <a:pt x="2796" y="984"/>
                      </a:lnTo>
                      <a:lnTo>
                        <a:pt x="2796" y="984"/>
                      </a:lnTo>
                      <a:lnTo>
                        <a:pt x="2796" y="984"/>
                      </a:lnTo>
                      <a:lnTo>
                        <a:pt x="2796" y="990"/>
                      </a:lnTo>
                      <a:lnTo>
                        <a:pt x="2796" y="990"/>
                      </a:lnTo>
                      <a:lnTo>
                        <a:pt x="2802" y="996"/>
                      </a:lnTo>
                      <a:lnTo>
                        <a:pt x="2802" y="996"/>
                      </a:lnTo>
                      <a:lnTo>
                        <a:pt x="2802" y="1002"/>
                      </a:lnTo>
                      <a:lnTo>
                        <a:pt x="2802" y="1002"/>
                      </a:lnTo>
                      <a:lnTo>
                        <a:pt x="2802" y="1002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14"/>
                      </a:lnTo>
                      <a:lnTo>
                        <a:pt x="2808" y="1014"/>
                      </a:lnTo>
                      <a:lnTo>
                        <a:pt x="2808" y="1014"/>
                      </a:lnTo>
                      <a:lnTo>
                        <a:pt x="2814" y="1014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20" y="1020"/>
                      </a:lnTo>
                      <a:lnTo>
                        <a:pt x="2820" y="1020"/>
                      </a:lnTo>
                      <a:lnTo>
                        <a:pt x="2820" y="1020"/>
                      </a:lnTo>
                      <a:lnTo>
                        <a:pt x="2820" y="1026"/>
                      </a:lnTo>
                      <a:lnTo>
                        <a:pt x="2820" y="1026"/>
                      </a:lnTo>
                      <a:lnTo>
                        <a:pt x="2826" y="1026"/>
                      </a:lnTo>
                      <a:lnTo>
                        <a:pt x="2826" y="1026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32" y="1020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08"/>
                      </a:lnTo>
                      <a:lnTo>
                        <a:pt x="2838" y="1008"/>
                      </a:lnTo>
                      <a:lnTo>
                        <a:pt x="2838" y="1008"/>
                      </a:lnTo>
                      <a:lnTo>
                        <a:pt x="2838" y="1002"/>
                      </a:lnTo>
                      <a:lnTo>
                        <a:pt x="2838" y="1002"/>
                      </a:lnTo>
                      <a:lnTo>
                        <a:pt x="2838" y="1002"/>
                      </a:lnTo>
                      <a:lnTo>
                        <a:pt x="2844" y="996"/>
                      </a:lnTo>
                      <a:lnTo>
                        <a:pt x="2844" y="996"/>
                      </a:lnTo>
                      <a:lnTo>
                        <a:pt x="2844" y="996"/>
                      </a:lnTo>
                      <a:lnTo>
                        <a:pt x="2844" y="990"/>
                      </a:lnTo>
                      <a:lnTo>
                        <a:pt x="2844" y="990"/>
                      </a:lnTo>
                      <a:lnTo>
                        <a:pt x="2844" y="984"/>
                      </a:lnTo>
                      <a:lnTo>
                        <a:pt x="2850" y="984"/>
                      </a:lnTo>
                      <a:lnTo>
                        <a:pt x="2850" y="978"/>
                      </a:lnTo>
                      <a:lnTo>
                        <a:pt x="2850" y="978"/>
                      </a:lnTo>
                      <a:lnTo>
                        <a:pt x="2850" y="978"/>
                      </a:lnTo>
                      <a:lnTo>
                        <a:pt x="2850" y="972"/>
                      </a:lnTo>
                      <a:lnTo>
                        <a:pt x="2850" y="972"/>
                      </a:lnTo>
                      <a:lnTo>
                        <a:pt x="2856" y="966"/>
                      </a:lnTo>
                      <a:lnTo>
                        <a:pt x="2856" y="966"/>
                      </a:lnTo>
                      <a:lnTo>
                        <a:pt x="2856" y="960"/>
                      </a:lnTo>
                      <a:lnTo>
                        <a:pt x="2856" y="954"/>
                      </a:lnTo>
                      <a:lnTo>
                        <a:pt x="2856" y="954"/>
                      </a:lnTo>
                      <a:lnTo>
                        <a:pt x="2856" y="948"/>
                      </a:lnTo>
                      <a:lnTo>
                        <a:pt x="2862" y="942"/>
                      </a:lnTo>
                      <a:lnTo>
                        <a:pt x="2862" y="942"/>
                      </a:lnTo>
                      <a:lnTo>
                        <a:pt x="2862" y="936"/>
                      </a:lnTo>
                      <a:lnTo>
                        <a:pt x="2862" y="936"/>
                      </a:lnTo>
                      <a:lnTo>
                        <a:pt x="2862" y="930"/>
                      </a:lnTo>
                      <a:lnTo>
                        <a:pt x="2868" y="924"/>
                      </a:lnTo>
                      <a:lnTo>
                        <a:pt x="2868" y="918"/>
                      </a:lnTo>
                      <a:lnTo>
                        <a:pt x="2868" y="918"/>
                      </a:lnTo>
                      <a:lnTo>
                        <a:pt x="2868" y="912"/>
                      </a:lnTo>
                      <a:lnTo>
                        <a:pt x="2868" y="906"/>
                      </a:lnTo>
                      <a:lnTo>
                        <a:pt x="2868" y="900"/>
                      </a:lnTo>
                      <a:lnTo>
                        <a:pt x="2874" y="894"/>
                      </a:lnTo>
                      <a:lnTo>
                        <a:pt x="2874" y="894"/>
                      </a:lnTo>
                      <a:lnTo>
                        <a:pt x="2874" y="888"/>
                      </a:lnTo>
                      <a:lnTo>
                        <a:pt x="2874" y="882"/>
                      </a:lnTo>
                      <a:lnTo>
                        <a:pt x="2874" y="876"/>
                      </a:lnTo>
                      <a:lnTo>
                        <a:pt x="2874" y="870"/>
                      </a:lnTo>
                      <a:lnTo>
                        <a:pt x="2880" y="870"/>
                      </a:lnTo>
                      <a:lnTo>
                        <a:pt x="2880" y="864"/>
                      </a:lnTo>
                      <a:lnTo>
                        <a:pt x="2880" y="858"/>
                      </a:lnTo>
                      <a:lnTo>
                        <a:pt x="2880" y="852"/>
                      </a:lnTo>
                      <a:lnTo>
                        <a:pt x="2880" y="846"/>
                      </a:lnTo>
                      <a:lnTo>
                        <a:pt x="2880" y="840"/>
                      </a:lnTo>
                      <a:lnTo>
                        <a:pt x="2886" y="834"/>
                      </a:lnTo>
                      <a:lnTo>
                        <a:pt x="2886" y="828"/>
                      </a:lnTo>
                      <a:lnTo>
                        <a:pt x="2886" y="828"/>
                      </a:lnTo>
                      <a:lnTo>
                        <a:pt x="2886" y="822"/>
                      </a:lnTo>
                      <a:lnTo>
                        <a:pt x="2886" y="816"/>
                      </a:lnTo>
                      <a:lnTo>
                        <a:pt x="2886" y="810"/>
                      </a:lnTo>
                      <a:lnTo>
                        <a:pt x="2892" y="804"/>
                      </a:lnTo>
                      <a:lnTo>
                        <a:pt x="2892" y="798"/>
                      </a:lnTo>
                      <a:lnTo>
                        <a:pt x="2892" y="792"/>
                      </a:lnTo>
                      <a:lnTo>
                        <a:pt x="2892" y="780"/>
                      </a:lnTo>
                      <a:lnTo>
                        <a:pt x="2892" y="774"/>
                      </a:lnTo>
                      <a:lnTo>
                        <a:pt x="2892" y="768"/>
                      </a:lnTo>
                      <a:lnTo>
                        <a:pt x="2898" y="762"/>
                      </a:lnTo>
                      <a:lnTo>
                        <a:pt x="2898" y="750"/>
                      </a:lnTo>
                      <a:lnTo>
                        <a:pt x="2898" y="744"/>
                      </a:lnTo>
                      <a:lnTo>
                        <a:pt x="2898" y="738"/>
                      </a:lnTo>
                      <a:lnTo>
                        <a:pt x="2898" y="732"/>
                      </a:lnTo>
                      <a:lnTo>
                        <a:pt x="2904" y="726"/>
                      </a:lnTo>
                      <a:lnTo>
                        <a:pt x="2904" y="720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10" y="720"/>
                      </a:lnTo>
                      <a:lnTo>
                        <a:pt x="2910" y="732"/>
                      </a:lnTo>
                      <a:lnTo>
                        <a:pt x="2910" y="744"/>
                      </a:lnTo>
                      <a:lnTo>
                        <a:pt x="2910" y="750"/>
                      </a:lnTo>
                      <a:lnTo>
                        <a:pt x="2910" y="762"/>
                      </a:lnTo>
                      <a:lnTo>
                        <a:pt x="2910" y="768"/>
                      </a:lnTo>
                      <a:lnTo>
                        <a:pt x="2916" y="774"/>
                      </a:lnTo>
                      <a:lnTo>
                        <a:pt x="2916" y="786"/>
                      </a:lnTo>
                      <a:lnTo>
                        <a:pt x="2916" y="792"/>
                      </a:lnTo>
                      <a:lnTo>
                        <a:pt x="2916" y="798"/>
                      </a:lnTo>
                      <a:lnTo>
                        <a:pt x="2916" y="810"/>
                      </a:lnTo>
                      <a:lnTo>
                        <a:pt x="2916" y="816"/>
                      </a:lnTo>
                      <a:lnTo>
                        <a:pt x="2922" y="822"/>
                      </a:lnTo>
                      <a:lnTo>
                        <a:pt x="2922" y="834"/>
                      </a:lnTo>
                      <a:lnTo>
                        <a:pt x="2922" y="840"/>
                      </a:lnTo>
                      <a:lnTo>
                        <a:pt x="2922" y="846"/>
                      </a:lnTo>
                      <a:lnTo>
                        <a:pt x="2922" y="852"/>
                      </a:lnTo>
                      <a:lnTo>
                        <a:pt x="2922" y="858"/>
                      </a:lnTo>
                      <a:lnTo>
                        <a:pt x="2928" y="864"/>
                      </a:lnTo>
                      <a:lnTo>
                        <a:pt x="2928" y="876"/>
                      </a:lnTo>
                      <a:lnTo>
                        <a:pt x="2928" y="882"/>
                      </a:lnTo>
                      <a:lnTo>
                        <a:pt x="2928" y="888"/>
                      </a:lnTo>
                      <a:lnTo>
                        <a:pt x="2928" y="894"/>
                      </a:lnTo>
                      <a:lnTo>
                        <a:pt x="2934" y="906"/>
                      </a:lnTo>
                      <a:lnTo>
                        <a:pt x="2934" y="912"/>
                      </a:lnTo>
                      <a:lnTo>
                        <a:pt x="2934" y="918"/>
                      </a:lnTo>
                      <a:lnTo>
                        <a:pt x="2934" y="924"/>
                      </a:lnTo>
                      <a:lnTo>
                        <a:pt x="2934" y="930"/>
                      </a:lnTo>
                      <a:lnTo>
                        <a:pt x="2934" y="930"/>
                      </a:lnTo>
                      <a:lnTo>
                        <a:pt x="2940" y="936"/>
                      </a:lnTo>
                      <a:lnTo>
                        <a:pt x="2940" y="942"/>
                      </a:lnTo>
                      <a:lnTo>
                        <a:pt x="2940" y="948"/>
                      </a:lnTo>
                      <a:lnTo>
                        <a:pt x="2940" y="954"/>
                      </a:lnTo>
                      <a:lnTo>
                        <a:pt x="2940" y="960"/>
                      </a:lnTo>
                      <a:lnTo>
                        <a:pt x="2940" y="960"/>
                      </a:lnTo>
                      <a:lnTo>
                        <a:pt x="2946" y="966"/>
                      </a:lnTo>
                      <a:lnTo>
                        <a:pt x="2946" y="972"/>
                      </a:lnTo>
                      <a:lnTo>
                        <a:pt x="2946" y="978"/>
                      </a:lnTo>
                      <a:lnTo>
                        <a:pt x="2946" y="978"/>
                      </a:lnTo>
                      <a:lnTo>
                        <a:pt x="2946" y="984"/>
                      </a:lnTo>
                      <a:lnTo>
                        <a:pt x="2946" y="984"/>
                      </a:lnTo>
                      <a:lnTo>
                        <a:pt x="2952" y="990"/>
                      </a:lnTo>
                      <a:lnTo>
                        <a:pt x="2952" y="996"/>
                      </a:lnTo>
                      <a:lnTo>
                        <a:pt x="2952" y="996"/>
                      </a:lnTo>
                      <a:lnTo>
                        <a:pt x="2952" y="1002"/>
                      </a:lnTo>
                      <a:lnTo>
                        <a:pt x="2952" y="1002"/>
                      </a:lnTo>
                      <a:lnTo>
                        <a:pt x="2952" y="1008"/>
                      </a:lnTo>
                      <a:lnTo>
                        <a:pt x="2958" y="1008"/>
                      </a:lnTo>
                      <a:lnTo>
                        <a:pt x="2958" y="1014"/>
                      </a:lnTo>
                      <a:lnTo>
                        <a:pt x="2958" y="1014"/>
                      </a:lnTo>
                      <a:lnTo>
                        <a:pt x="2958" y="1014"/>
                      </a:lnTo>
                      <a:lnTo>
                        <a:pt x="2958" y="1020"/>
                      </a:lnTo>
                      <a:lnTo>
                        <a:pt x="2958" y="1020"/>
                      </a:lnTo>
                      <a:lnTo>
                        <a:pt x="2964" y="1020"/>
                      </a:lnTo>
                      <a:lnTo>
                        <a:pt x="2964" y="1026"/>
                      </a:lnTo>
                      <a:lnTo>
                        <a:pt x="2964" y="1026"/>
                      </a:lnTo>
                      <a:lnTo>
                        <a:pt x="2964" y="1026"/>
                      </a:lnTo>
                      <a:lnTo>
                        <a:pt x="2964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8" y="1026"/>
                      </a:lnTo>
                      <a:lnTo>
                        <a:pt x="2988" y="1026"/>
                      </a:lnTo>
                      <a:lnTo>
                        <a:pt x="2988" y="1020"/>
                      </a:lnTo>
                      <a:lnTo>
                        <a:pt x="2988" y="1020"/>
                      </a:lnTo>
                      <a:lnTo>
                        <a:pt x="2988" y="1020"/>
                      </a:lnTo>
                      <a:lnTo>
                        <a:pt x="2994" y="1014"/>
                      </a:lnTo>
                      <a:lnTo>
                        <a:pt x="2994" y="1014"/>
                      </a:lnTo>
                      <a:lnTo>
                        <a:pt x="2994" y="1008"/>
                      </a:lnTo>
                      <a:lnTo>
                        <a:pt x="2994" y="1002"/>
                      </a:lnTo>
                      <a:lnTo>
                        <a:pt x="2994" y="1002"/>
                      </a:lnTo>
                      <a:lnTo>
                        <a:pt x="2994" y="996"/>
                      </a:lnTo>
                      <a:lnTo>
                        <a:pt x="3000" y="984"/>
                      </a:lnTo>
                      <a:lnTo>
                        <a:pt x="3000" y="984"/>
                      </a:lnTo>
                      <a:lnTo>
                        <a:pt x="3000" y="978"/>
                      </a:lnTo>
                      <a:lnTo>
                        <a:pt x="3000" y="972"/>
                      </a:lnTo>
                      <a:lnTo>
                        <a:pt x="3000" y="966"/>
                      </a:lnTo>
                      <a:lnTo>
                        <a:pt x="3006" y="954"/>
                      </a:lnTo>
                      <a:lnTo>
                        <a:pt x="3006" y="948"/>
                      </a:lnTo>
                      <a:lnTo>
                        <a:pt x="3006" y="942"/>
                      </a:lnTo>
                      <a:lnTo>
                        <a:pt x="3006" y="936"/>
                      </a:lnTo>
                      <a:lnTo>
                        <a:pt x="3006" y="930"/>
                      </a:lnTo>
                      <a:lnTo>
                        <a:pt x="3006" y="924"/>
                      </a:lnTo>
                      <a:lnTo>
                        <a:pt x="3006" y="912"/>
                      </a:lnTo>
                      <a:lnTo>
                        <a:pt x="3012" y="906"/>
                      </a:lnTo>
                      <a:lnTo>
                        <a:pt x="3012" y="900"/>
                      </a:lnTo>
                      <a:lnTo>
                        <a:pt x="3012" y="888"/>
                      </a:lnTo>
                      <a:lnTo>
                        <a:pt x="3012" y="882"/>
                      </a:lnTo>
                      <a:lnTo>
                        <a:pt x="3012" y="870"/>
                      </a:lnTo>
                      <a:lnTo>
                        <a:pt x="3012" y="864"/>
                      </a:lnTo>
                      <a:lnTo>
                        <a:pt x="3018" y="852"/>
                      </a:lnTo>
                      <a:lnTo>
                        <a:pt x="3018" y="846"/>
                      </a:lnTo>
                      <a:lnTo>
                        <a:pt x="3018" y="834"/>
                      </a:lnTo>
                      <a:lnTo>
                        <a:pt x="3018" y="828"/>
                      </a:lnTo>
                      <a:lnTo>
                        <a:pt x="3018" y="816"/>
                      </a:lnTo>
                      <a:lnTo>
                        <a:pt x="3018" y="804"/>
                      </a:lnTo>
                      <a:lnTo>
                        <a:pt x="3024" y="792"/>
                      </a:lnTo>
                      <a:lnTo>
                        <a:pt x="3024" y="786"/>
                      </a:lnTo>
                      <a:lnTo>
                        <a:pt x="3024" y="762"/>
                      </a:lnTo>
                      <a:lnTo>
                        <a:pt x="3024" y="750"/>
                      </a:lnTo>
                      <a:lnTo>
                        <a:pt x="3024" y="744"/>
                      </a:lnTo>
                      <a:lnTo>
                        <a:pt x="3030" y="732"/>
                      </a:lnTo>
                      <a:lnTo>
                        <a:pt x="3030" y="720"/>
                      </a:lnTo>
                      <a:lnTo>
                        <a:pt x="3030" y="696"/>
                      </a:lnTo>
                      <a:lnTo>
                        <a:pt x="3030" y="684"/>
                      </a:lnTo>
                      <a:lnTo>
                        <a:pt x="3030" y="678"/>
                      </a:lnTo>
                      <a:lnTo>
                        <a:pt x="3030" y="666"/>
                      </a:lnTo>
                      <a:lnTo>
                        <a:pt x="3036" y="654"/>
                      </a:lnTo>
                      <a:lnTo>
                        <a:pt x="3036" y="642"/>
                      </a:lnTo>
                      <a:lnTo>
                        <a:pt x="3036" y="612"/>
                      </a:lnTo>
                      <a:lnTo>
                        <a:pt x="3036" y="600"/>
                      </a:lnTo>
                      <a:lnTo>
                        <a:pt x="3036" y="588"/>
                      </a:lnTo>
                      <a:lnTo>
                        <a:pt x="3042" y="570"/>
                      </a:lnTo>
                      <a:lnTo>
                        <a:pt x="3042" y="558"/>
                      </a:lnTo>
                      <a:lnTo>
                        <a:pt x="3042" y="540"/>
                      </a:lnTo>
                      <a:lnTo>
                        <a:pt x="3042" y="522"/>
                      </a:lnTo>
                      <a:lnTo>
                        <a:pt x="3042" y="510"/>
                      </a:lnTo>
                      <a:lnTo>
                        <a:pt x="3042" y="492"/>
                      </a:lnTo>
                      <a:lnTo>
                        <a:pt x="3042" y="474"/>
                      </a:lnTo>
                      <a:lnTo>
                        <a:pt x="3048" y="462"/>
                      </a:lnTo>
                      <a:lnTo>
                        <a:pt x="3048" y="444"/>
                      </a:lnTo>
                      <a:lnTo>
                        <a:pt x="3048" y="426"/>
                      </a:lnTo>
                      <a:lnTo>
                        <a:pt x="3048" y="408"/>
                      </a:lnTo>
                      <a:lnTo>
                        <a:pt x="3048" y="390"/>
                      </a:lnTo>
                      <a:lnTo>
                        <a:pt x="3048" y="372"/>
                      </a:lnTo>
                      <a:lnTo>
                        <a:pt x="3054" y="354"/>
                      </a:lnTo>
                      <a:lnTo>
                        <a:pt x="3054" y="336"/>
                      </a:lnTo>
                      <a:lnTo>
                        <a:pt x="3054" y="318"/>
                      </a:lnTo>
                      <a:lnTo>
                        <a:pt x="3054" y="300"/>
                      </a:lnTo>
                      <a:lnTo>
                        <a:pt x="3054" y="264"/>
                      </a:lnTo>
                      <a:lnTo>
                        <a:pt x="3060" y="246"/>
                      </a:lnTo>
                      <a:lnTo>
                        <a:pt x="3060" y="228"/>
                      </a:lnTo>
                      <a:lnTo>
                        <a:pt x="3060" y="216"/>
                      </a:lnTo>
                      <a:lnTo>
                        <a:pt x="3060" y="198"/>
                      </a:lnTo>
                      <a:lnTo>
                        <a:pt x="3060" y="180"/>
                      </a:lnTo>
                      <a:lnTo>
                        <a:pt x="3060" y="144"/>
                      </a:lnTo>
                      <a:lnTo>
                        <a:pt x="3066" y="120"/>
                      </a:lnTo>
                      <a:lnTo>
                        <a:pt x="3066" y="102"/>
                      </a:lnTo>
                      <a:lnTo>
                        <a:pt x="3066" y="84"/>
                      </a:lnTo>
                      <a:lnTo>
                        <a:pt x="3066" y="60"/>
                      </a:lnTo>
                      <a:lnTo>
                        <a:pt x="3066" y="42"/>
                      </a:lnTo>
                      <a:lnTo>
                        <a:pt x="3066" y="24"/>
                      </a:lnTo>
                      <a:lnTo>
                        <a:pt x="3072" y="6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18"/>
                      </a:lnTo>
                      <a:lnTo>
                        <a:pt x="3078" y="36"/>
                      </a:lnTo>
                      <a:lnTo>
                        <a:pt x="3078" y="54"/>
                      </a:lnTo>
                      <a:lnTo>
                        <a:pt x="3078" y="72"/>
                      </a:lnTo>
                      <a:lnTo>
                        <a:pt x="3078" y="96"/>
                      </a:lnTo>
                      <a:lnTo>
                        <a:pt x="3078" y="114"/>
                      </a:lnTo>
                      <a:lnTo>
                        <a:pt x="3078" y="132"/>
                      </a:lnTo>
                      <a:lnTo>
                        <a:pt x="3078" y="150"/>
                      </a:lnTo>
                      <a:lnTo>
                        <a:pt x="3084" y="168"/>
                      </a:lnTo>
                      <a:lnTo>
                        <a:pt x="3084" y="198"/>
                      </a:lnTo>
                      <a:lnTo>
                        <a:pt x="3084" y="216"/>
                      </a:lnTo>
                      <a:lnTo>
                        <a:pt x="3084" y="228"/>
                      </a:lnTo>
                      <a:lnTo>
                        <a:pt x="3084" y="246"/>
                      </a:lnTo>
                      <a:lnTo>
                        <a:pt x="3090" y="264"/>
                      </a:lnTo>
                      <a:lnTo>
                        <a:pt x="3090" y="282"/>
                      </a:lnTo>
                      <a:lnTo>
                        <a:pt x="3090" y="300"/>
                      </a:lnTo>
                      <a:lnTo>
                        <a:pt x="3090" y="318"/>
                      </a:lnTo>
                      <a:lnTo>
                        <a:pt x="3090" y="336"/>
                      </a:lnTo>
                      <a:lnTo>
                        <a:pt x="3090" y="354"/>
                      </a:lnTo>
                      <a:lnTo>
                        <a:pt x="3096" y="384"/>
                      </a:lnTo>
                      <a:lnTo>
                        <a:pt x="3096" y="402"/>
                      </a:lnTo>
                      <a:lnTo>
                        <a:pt x="3096" y="414"/>
                      </a:lnTo>
                      <a:lnTo>
                        <a:pt x="3096" y="432"/>
                      </a:lnTo>
                      <a:lnTo>
                        <a:pt x="3096" y="450"/>
                      </a:lnTo>
                      <a:lnTo>
                        <a:pt x="3102" y="462"/>
                      </a:lnTo>
                      <a:lnTo>
                        <a:pt x="3102" y="480"/>
                      </a:lnTo>
                      <a:lnTo>
                        <a:pt x="3102" y="498"/>
                      </a:lnTo>
                      <a:lnTo>
                        <a:pt x="3102" y="510"/>
                      </a:lnTo>
                      <a:lnTo>
                        <a:pt x="3102" y="528"/>
                      </a:lnTo>
                      <a:lnTo>
                        <a:pt x="3102" y="540"/>
                      </a:lnTo>
                      <a:lnTo>
                        <a:pt x="3102" y="552"/>
                      </a:lnTo>
                      <a:lnTo>
                        <a:pt x="3108" y="570"/>
                      </a:lnTo>
                      <a:lnTo>
                        <a:pt x="3108" y="582"/>
                      </a:lnTo>
                      <a:lnTo>
                        <a:pt x="3108" y="600"/>
                      </a:lnTo>
                      <a:lnTo>
                        <a:pt x="3108" y="606"/>
                      </a:lnTo>
                      <a:lnTo>
                        <a:pt x="3108" y="630"/>
                      </a:lnTo>
                      <a:lnTo>
                        <a:pt x="3114" y="642"/>
                      </a:lnTo>
                      <a:lnTo>
                        <a:pt x="3114" y="654"/>
                      </a:lnTo>
                      <a:lnTo>
                        <a:pt x="3114" y="666"/>
                      </a:lnTo>
                      <a:lnTo>
                        <a:pt x="3114" y="678"/>
                      </a:lnTo>
                      <a:lnTo>
                        <a:pt x="3114" y="690"/>
                      </a:lnTo>
                      <a:lnTo>
                        <a:pt x="3114" y="708"/>
                      </a:lnTo>
                      <a:lnTo>
                        <a:pt x="3120" y="720"/>
                      </a:lnTo>
                      <a:lnTo>
                        <a:pt x="3120" y="726"/>
                      </a:lnTo>
                      <a:lnTo>
                        <a:pt x="3120" y="738"/>
                      </a:lnTo>
                      <a:lnTo>
                        <a:pt x="3120" y="750"/>
                      </a:lnTo>
                      <a:lnTo>
                        <a:pt x="3120" y="762"/>
                      </a:lnTo>
                      <a:lnTo>
                        <a:pt x="3120" y="768"/>
                      </a:lnTo>
                      <a:lnTo>
                        <a:pt x="3126" y="780"/>
                      </a:lnTo>
                      <a:lnTo>
                        <a:pt x="3126" y="792"/>
                      </a:lnTo>
                      <a:lnTo>
                        <a:pt x="3126" y="810"/>
                      </a:lnTo>
                      <a:lnTo>
                        <a:pt x="3126" y="822"/>
                      </a:lnTo>
                      <a:lnTo>
                        <a:pt x="3126" y="828"/>
                      </a:lnTo>
                      <a:lnTo>
                        <a:pt x="3132" y="840"/>
                      </a:lnTo>
                      <a:lnTo>
                        <a:pt x="3132" y="846"/>
                      </a:lnTo>
                      <a:lnTo>
                        <a:pt x="3132" y="858"/>
                      </a:lnTo>
                      <a:lnTo>
                        <a:pt x="3132" y="864"/>
                      </a:lnTo>
                      <a:lnTo>
                        <a:pt x="3132" y="876"/>
                      </a:lnTo>
                      <a:lnTo>
                        <a:pt x="3132" y="882"/>
                      </a:lnTo>
                      <a:lnTo>
                        <a:pt x="3138" y="888"/>
                      </a:lnTo>
                      <a:lnTo>
                        <a:pt x="3138" y="900"/>
                      </a:lnTo>
                      <a:lnTo>
                        <a:pt x="3138" y="906"/>
                      </a:lnTo>
                      <a:lnTo>
                        <a:pt x="3138" y="912"/>
                      </a:lnTo>
                      <a:lnTo>
                        <a:pt x="3138" y="918"/>
                      </a:lnTo>
                      <a:lnTo>
                        <a:pt x="3138" y="930"/>
                      </a:lnTo>
                      <a:lnTo>
                        <a:pt x="3138" y="936"/>
                      </a:lnTo>
                      <a:lnTo>
                        <a:pt x="3144" y="942"/>
                      </a:lnTo>
                      <a:lnTo>
                        <a:pt x="3144" y="948"/>
                      </a:lnTo>
                      <a:lnTo>
                        <a:pt x="3144" y="954"/>
                      </a:lnTo>
                      <a:lnTo>
                        <a:pt x="3144" y="960"/>
                      </a:lnTo>
                      <a:lnTo>
                        <a:pt x="3144" y="966"/>
                      </a:lnTo>
                      <a:lnTo>
                        <a:pt x="3150" y="972"/>
                      </a:lnTo>
                      <a:lnTo>
                        <a:pt x="3150" y="978"/>
                      </a:lnTo>
                      <a:lnTo>
                        <a:pt x="3150" y="978"/>
                      </a:lnTo>
                      <a:lnTo>
                        <a:pt x="3150" y="990"/>
                      </a:lnTo>
                      <a:lnTo>
                        <a:pt x="3150" y="996"/>
                      </a:lnTo>
                      <a:lnTo>
                        <a:pt x="3150" y="996"/>
                      </a:lnTo>
                      <a:lnTo>
                        <a:pt x="3156" y="1002"/>
                      </a:lnTo>
                      <a:lnTo>
                        <a:pt x="3156" y="1002"/>
                      </a:lnTo>
                      <a:lnTo>
                        <a:pt x="3156" y="1008"/>
                      </a:lnTo>
                      <a:lnTo>
                        <a:pt x="3156" y="1008"/>
                      </a:lnTo>
                      <a:lnTo>
                        <a:pt x="3156" y="1008"/>
                      </a:lnTo>
                      <a:lnTo>
                        <a:pt x="3156" y="1014"/>
                      </a:lnTo>
                      <a:lnTo>
                        <a:pt x="3162" y="1014"/>
                      </a:lnTo>
                      <a:lnTo>
                        <a:pt x="3162" y="1014"/>
                      </a:lnTo>
                      <a:lnTo>
                        <a:pt x="3162" y="1014"/>
                      </a:lnTo>
                      <a:lnTo>
                        <a:pt x="3162" y="1020"/>
                      </a:lnTo>
                      <a:lnTo>
                        <a:pt x="3162" y="1020"/>
                      </a:lnTo>
                      <a:lnTo>
                        <a:pt x="3162" y="1020"/>
                      </a:lnTo>
                      <a:lnTo>
                        <a:pt x="3168" y="1020"/>
                      </a:lnTo>
                      <a:lnTo>
                        <a:pt x="3168" y="1020"/>
                      </a:lnTo>
                      <a:lnTo>
                        <a:pt x="3168" y="1020"/>
                      </a:lnTo>
                      <a:lnTo>
                        <a:pt x="3168" y="1026"/>
                      </a:lnTo>
                      <a:lnTo>
                        <a:pt x="3168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14"/>
                      </a:lnTo>
                      <a:lnTo>
                        <a:pt x="3192" y="1014"/>
                      </a:lnTo>
                      <a:lnTo>
                        <a:pt x="3198" y="1014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204" y="1002"/>
                      </a:lnTo>
                      <a:lnTo>
                        <a:pt x="3204" y="1002"/>
                      </a:lnTo>
                      <a:lnTo>
                        <a:pt x="3204" y="1002"/>
                      </a:lnTo>
                      <a:lnTo>
                        <a:pt x="3204" y="996"/>
                      </a:lnTo>
                      <a:lnTo>
                        <a:pt x="3204" y="996"/>
                      </a:lnTo>
                      <a:lnTo>
                        <a:pt x="3204" y="996"/>
                      </a:lnTo>
                      <a:lnTo>
                        <a:pt x="3210" y="990"/>
                      </a:lnTo>
                      <a:lnTo>
                        <a:pt x="3210" y="990"/>
                      </a:lnTo>
                      <a:lnTo>
                        <a:pt x="3210" y="984"/>
                      </a:lnTo>
                      <a:lnTo>
                        <a:pt x="3210" y="984"/>
                      </a:lnTo>
                      <a:lnTo>
                        <a:pt x="3210" y="984"/>
                      </a:lnTo>
                      <a:lnTo>
                        <a:pt x="3210" y="978"/>
                      </a:lnTo>
                      <a:lnTo>
                        <a:pt x="3216" y="978"/>
                      </a:lnTo>
                      <a:lnTo>
                        <a:pt x="3216" y="972"/>
                      </a:lnTo>
                      <a:lnTo>
                        <a:pt x="3216" y="972"/>
                      </a:lnTo>
                      <a:lnTo>
                        <a:pt x="3216" y="966"/>
                      </a:lnTo>
                      <a:lnTo>
                        <a:pt x="3216" y="966"/>
                      </a:lnTo>
                      <a:lnTo>
                        <a:pt x="3216" y="960"/>
                      </a:lnTo>
                      <a:lnTo>
                        <a:pt x="3222" y="954"/>
                      </a:lnTo>
                      <a:lnTo>
                        <a:pt x="3222" y="948"/>
                      </a:lnTo>
                      <a:lnTo>
                        <a:pt x="3222" y="948"/>
                      </a:lnTo>
                      <a:lnTo>
                        <a:pt x="3222" y="942"/>
                      </a:lnTo>
                      <a:lnTo>
                        <a:pt x="3222" y="942"/>
                      </a:lnTo>
                      <a:lnTo>
                        <a:pt x="3222" y="936"/>
                      </a:lnTo>
                      <a:lnTo>
                        <a:pt x="3228" y="936"/>
                      </a:lnTo>
                      <a:lnTo>
                        <a:pt x="3228" y="930"/>
                      </a:lnTo>
                      <a:lnTo>
                        <a:pt x="3228" y="924"/>
                      </a:lnTo>
                      <a:lnTo>
                        <a:pt x="3228" y="918"/>
                      </a:lnTo>
                      <a:lnTo>
                        <a:pt x="3228" y="918"/>
                      </a:lnTo>
                      <a:lnTo>
                        <a:pt x="3234" y="912"/>
                      </a:lnTo>
                      <a:lnTo>
                        <a:pt x="3234" y="906"/>
                      </a:lnTo>
                      <a:lnTo>
                        <a:pt x="3234" y="906"/>
                      </a:lnTo>
                      <a:lnTo>
                        <a:pt x="3234" y="900"/>
                      </a:lnTo>
                      <a:lnTo>
                        <a:pt x="3234" y="894"/>
                      </a:lnTo>
                      <a:lnTo>
                        <a:pt x="3234" y="894"/>
                      </a:lnTo>
                      <a:lnTo>
                        <a:pt x="3234" y="894"/>
                      </a:lnTo>
                      <a:lnTo>
                        <a:pt x="3240" y="894"/>
                      </a:lnTo>
                      <a:lnTo>
                        <a:pt x="3240" y="894"/>
                      </a:lnTo>
                      <a:lnTo>
                        <a:pt x="3240" y="894"/>
                      </a:lnTo>
                      <a:lnTo>
                        <a:pt x="3240" y="900"/>
                      </a:lnTo>
                      <a:lnTo>
                        <a:pt x="3240" y="906"/>
                      </a:lnTo>
                      <a:lnTo>
                        <a:pt x="3246" y="906"/>
                      </a:lnTo>
                      <a:lnTo>
                        <a:pt x="3246" y="912"/>
                      </a:lnTo>
                      <a:lnTo>
                        <a:pt x="3246" y="918"/>
                      </a:lnTo>
                      <a:lnTo>
                        <a:pt x="3246" y="918"/>
                      </a:lnTo>
                      <a:lnTo>
                        <a:pt x="3246" y="924"/>
                      </a:lnTo>
                      <a:lnTo>
                        <a:pt x="3246" y="930"/>
                      </a:lnTo>
                      <a:lnTo>
                        <a:pt x="3252" y="936"/>
                      </a:lnTo>
                      <a:lnTo>
                        <a:pt x="3252" y="936"/>
                      </a:lnTo>
                      <a:lnTo>
                        <a:pt x="3252" y="942"/>
                      </a:lnTo>
                      <a:lnTo>
                        <a:pt x="3252" y="942"/>
                      </a:lnTo>
                      <a:lnTo>
                        <a:pt x="3252" y="948"/>
                      </a:lnTo>
                      <a:lnTo>
                        <a:pt x="3252" y="948"/>
                      </a:lnTo>
                      <a:lnTo>
                        <a:pt x="3258" y="954"/>
                      </a:lnTo>
                      <a:lnTo>
                        <a:pt x="3258" y="960"/>
                      </a:lnTo>
                      <a:lnTo>
                        <a:pt x="3258" y="966"/>
                      </a:lnTo>
                      <a:lnTo>
                        <a:pt x="3258" y="966"/>
                      </a:lnTo>
                      <a:lnTo>
                        <a:pt x="3258" y="972"/>
                      </a:lnTo>
                      <a:lnTo>
                        <a:pt x="3264" y="972"/>
                      </a:lnTo>
                      <a:lnTo>
                        <a:pt x="3264" y="972"/>
                      </a:lnTo>
                      <a:lnTo>
                        <a:pt x="3264" y="978"/>
                      </a:lnTo>
                      <a:lnTo>
                        <a:pt x="3264" y="978"/>
                      </a:lnTo>
                      <a:lnTo>
                        <a:pt x="3264" y="984"/>
                      </a:lnTo>
                      <a:lnTo>
                        <a:pt x="3264" y="984"/>
                      </a:lnTo>
                      <a:lnTo>
                        <a:pt x="3270" y="990"/>
                      </a:lnTo>
                      <a:lnTo>
                        <a:pt x="3270" y="990"/>
                      </a:lnTo>
                      <a:lnTo>
                        <a:pt x="3270" y="990"/>
                      </a:lnTo>
                      <a:lnTo>
                        <a:pt x="3270" y="996"/>
                      </a:lnTo>
                      <a:lnTo>
                        <a:pt x="3270" y="996"/>
                      </a:lnTo>
                      <a:lnTo>
                        <a:pt x="3270" y="1002"/>
                      </a:lnTo>
                      <a:lnTo>
                        <a:pt x="3276" y="1002"/>
                      </a:lnTo>
                      <a:lnTo>
                        <a:pt x="3276" y="1002"/>
                      </a:lnTo>
                      <a:lnTo>
                        <a:pt x="3276" y="1002"/>
                      </a:lnTo>
                      <a:lnTo>
                        <a:pt x="3276" y="1008"/>
                      </a:lnTo>
                      <a:lnTo>
                        <a:pt x="3276" y="1008"/>
                      </a:lnTo>
                      <a:lnTo>
                        <a:pt x="3276" y="1008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20"/>
                      </a:lnTo>
                      <a:lnTo>
                        <a:pt x="3282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0"/>
                      </a:lnTo>
                      <a:lnTo>
                        <a:pt x="3306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8" y="1014"/>
                      </a:lnTo>
                      <a:lnTo>
                        <a:pt x="3318" y="1014"/>
                      </a:lnTo>
                      <a:lnTo>
                        <a:pt x="3318" y="1014"/>
                      </a:lnTo>
                      <a:lnTo>
                        <a:pt x="3318" y="1008"/>
                      </a:lnTo>
                      <a:lnTo>
                        <a:pt x="3318" y="1008"/>
                      </a:lnTo>
                      <a:lnTo>
                        <a:pt x="3318" y="1008"/>
                      </a:lnTo>
                      <a:lnTo>
                        <a:pt x="3318" y="1002"/>
                      </a:lnTo>
                      <a:lnTo>
                        <a:pt x="3324" y="1002"/>
                      </a:lnTo>
                      <a:lnTo>
                        <a:pt x="3324" y="996"/>
                      </a:lnTo>
                      <a:lnTo>
                        <a:pt x="3324" y="996"/>
                      </a:lnTo>
                      <a:lnTo>
                        <a:pt x="3324" y="990"/>
                      </a:lnTo>
                      <a:lnTo>
                        <a:pt x="3324" y="984"/>
                      </a:lnTo>
                      <a:lnTo>
                        <a:pt x="3330" y="978"/>
                      </a:lnTo>
                      <a:lnTo>
                        <a:pt x="3330" y="972"/>
                      </a:lnTo>
                      <a:lnTo>
                        <a:pt x="3330" y="966"/>
                      </a:lnTo>
                      <a:lnTo>
                        <a:pt x="3330" y="960"/>
                      </a:lnTo>
                      <a:lnTo>
                        <a:pt x="3330" y="960"/>
                      </a:lnTo>
                      <a:lnTo>
                        <a:pt x="3330" y="954"/>
                      </a:lnTo>
                      <a:lnTo>
                        <a:pt x="3330" y="948"/>
                      </a:lnTo>
                      <a:lnTo>
                        <a:pt x="3336" y="936"/>
                      </a:lnTo>
                      <a:lnTo>
                        <a:pt x="3336" y="930"/>
                      </a:lnTo>
                      <a:lnTo>
                        <a:pt x="3336" y="924"/>
                      </a:lnTo>
                      <a:lnTo>
                        <a:pt x="3336" y="918"/>
                      </a:lnTo>
                      <a:lnTo>
                        <a:pt x="3336" y="906"/>
                      </a:lnTo>
                      <a:lnTo>
                        <a:pt x="3342" y="900"/>
                      </a:lnTo>
                      <a:lnTo>
                        <a:pt x="3342" y="894"/>
                      </a:lnTo>
                      <a:lnTo>
                        <a:pt x="3342" y="888"/>
                      </a:lnTo>
                      <a:lnTo>
                        <a:pt x="3342" y="876"/>
                      </a:lnTo>
                      <a:lnTo>
                        <a:pt x="3342" y="870"/>
                      </a:lnTo>
                      <a:lnTo>
                        <a:pt x="3342" y="858"/>
                      </a:lnTo>
                      <a:lnTo>
                        <a:pt x="3348" y="852"/>
                      </a:lnTo>
                      <a:lnTo>
                        <a:pt x="3348" y="846"/>
                      </a:lnTo>
                      <a:lnTo>
                        <a:pt x="3348" y="834"/>
                      </a:lnTo>
                      <a:lnTo>
                        <a:pt x="3348" y="828"/>
                      </a:lnTo>
                      <a:lnTo>
                        <a:pt x="3348" y="816"/>
                      </a:lnTo>
                      <a:lnTo>
                        <a:pt x="3354" y="798"/>
                      </a:lnTo>
                      <a:lnTo>
                        <a:pt x="3354" y="786"/>
                      </a:lnTo>
                      <a:lnTo>
                        <a:pt x="3354" y="774"/>
                      </a:lnTo>
                      <a:lnTo>
                        <a:pt x="3354" y="768"/>
                      </a:lnTo>
                      <a:lnTo>
                        <a:pt x="3354" y="756"/>
                      </a:lnTo>
                      <a:lnTo>
                        <a:pt x="3354" y="744"/>
                      </a:lnTo>
                      <a:lnTo>
                        <a:pt x="3360" y="732"/>
                      </a:lnTo>
                      <a:lnTo>
                        <a:pt x="3360" y="726"/>
                      </a:lnTo>
                      <a:lnTo>
                        <a:pt x="3360" y="714"/>
                      </a:lnTo>
                      <a:lnTo>
                        <a:pt x="3360" y="702"/>
                      </a:lnTo>
                      <a:lnTo>
                        <a:pt x="3360" y="684"/>
                      </a:lnTo>
                      <a:lnTo>
                        <a:pt x="3360" y="672"/>
                      </a:lnTo>
                      <a:lnTo>
                        <a:pt x="3366" y="660"/>
                      </a:lnTo>
                      <a:lnTo>
                        <a:pt x="3366" y="648"/>
                      </a:lnTo>
                      <a:lnTo>
                        <a:pt x="3366" y="642"/>
                      </a:lnTo>
                      <a:lnTo>
                        <a:pt x="3366" y="618"/>
                      </a:lnTo>
                      <a:lnTo>
                        <a:pt x="3366" y="606"/>
                      </a:lnTo>
                      <a:lnTo>
                        <a:pt x="3366" y="594"/>
                      </a:lnTo>
                      <a:lnTo>
                        <a:pt x="3372" y="582"/>
                      </a:lnTo>
                      <a:lnTo>
                        <a:pt x="3372" y="564"/>
                      </a:lnTo>
                      <a:lnTo>
                        <a:pt x="3372" y="552"/>
                      </a:lnTo>
                      <a:lnTo>
                        <a:pt x="3372" y="534"/>
                      </a:lnTo>
                      <a:lnTo>
                        <a:pt x="3372" y="522"/>
                      </a:lnTo>
                      <a:lnTo>
                        <a:pt x="3372" y="504"/>
                      </a:lnTo>
                      <a:lnTo>
                        <a:pt x="3378" y="492"/>
                      </a:lnTo>
                      <a:lnTo>
                        <a:pt x="3378" y="474"/>
                      </a:lnTo>
                      <a:lnTo>
                        <a:pt x="3378" y="462"/>
                      </a:lnTo>
                      <a:lnTo>
                        <a:pt x="3378" y="444"/>
                      </a:lnTo>
                      <a:lnTo>
                        <a:pt x="3378" y="432"/>
                      </a:lnTo>
                      <a:lnTo>
                        <a:pt x="3378" y="414"/>
                      </a:lnTo>
                      <a:lnTo>
                        <a:pt x="3384" y="396"/>
                      </a:lnTo>
                      <a:lnTo>
                        <a:pt x="3384" y="366"/>
                      </a:lnTo>
                      <a:lnTo>
                        <a:pt x="3384" y="348"/>
                      </a:lnTo>
                      <a:lnTo>
                        <a:pt x="3384" y="330"/>
                      </a:lnTo>
                      <a:lnTo>
                        <a:pt x="3384" y="318"/>
                      </a:lnTo>
                      <a:lnTo>
                        <a:pt x="3390" y="300"/>
                      </a:lnTo>
                      <a:lnTo>
                        <a:pt x="3390" y="282"/>
                      </a:lnTo>
                      <a:lnTo>
                        <a:pt x="3390" y="264"/>
                      </a:lnTo>
                      <a:lnTo>
                        <a:pt x="3390" y="246"/>
                      </a:lnTo>
                      <a:lnTo>
                        <a:pt x="3390" y="234"/>
                      </a:lnTo>
                      <a:lnTo>
                        <a:pt x="3390" y="216"/>
                      </a:lnTo>
                      <a:lnTo>
                        <a:pt x="3390" y="198"/>
                      </a:lnTo>
                      <a:lnTo>
                        <a:pt x="3396" y="168"/>
                      </a:lnTo>
                      <a:lnTo>
                        <a:pt x="3396" y="150"/>
                      </a:lnTo>
                      <a:lnTo>
                        <a:pt x="3396" y="132"/>
                      </a:lnTo>
                      <a:lnTo>
                        <a:pt x="3396" y="114"/>
                      </a:lnTo>
                      <a:lnTo>
                        <a:pt x="3396" y="96"/>
                      </a:lnTo>
                      <a:lnTo>
                        <a:pt x="3402" y="78"/>
                      </a:lnTo>
                      <a:lnTo>
                        <a:pt x="3402" y="60"/>
                      </a:lnTo>
                      <a:lnTo>
                        <a:pt x="3402" y="42"/>
                      </a:lnTo>
                      <a:lnTo>
                        <a:pt x="3402" y="30"/>
                      </a:lnTo>
                      <a:lnTo>
                        <a:pt x="3402" y="18"/>
                      </a:lnTo>
                      <a:lnTo>
                        <a:pt x="3402" y="18"/>
                      </a:lnTo>
                      <a:lnTo>
                        <a:pt x="3408" y="30"/>
                      </a:lnTo>
                      <a:lnTo>
                        <a:pt x="3408" y="42"/>
                      </a:lnTo>
                      <a:lnTo>
                        <a:pt x="3408" y="60"/>
                      </a:lnTo>
                      <a:lnTo>
                        <a:pt x="3408" y="78"/>
                      </a:lnTo>
                      <a:lnTo>
                        <a:pt x="3408" y="96"/>
                      </a:lnTo>
                      <a:lnTo>
                        <a:pt x="3408" y="114"/>
                      </a:lnTo>
                      <a:lnTo>
                        <a:pt x="3414" y="132"/>
                      </a:lnTo>
                      <a:lnTo>
                        <a:pt x="3414" y="150"/>
                      </a:lnTo>
                      <a:lnTo>
                        <a:pt x="3414" y="168"/>
                      </a:lnTo>
                      <a:lnTo>
                        <a:pt x="3414" y="198"/>
                      </a:lnTo>
                      <a:lnTo>
                        <a:pt x="3414" y="216"/>
                      </a:lnTo>
                      <a:lnTo>
                        <a:pt x="3414" y="234"/>
                      </a:lnTo>
                      <a:lnTo>
                        <a:pt x="3420" y="246"/>
                      </a:lnTo>
                      <a:lnTo>
                        <a:pt x="3420" y="264"/>
                      </a:lnTo>
                      <a:lnTo>
                        <a:pt x="3420" y="300"/>
                      </a:lnTo>
                      <a:lnTo>
                        <a:pt x="3420" y="318"/>
                      </a:lnTo>
                      <a:lnTo>
                        <a:pt x="3420" y="330"/>
                      </a:lnTo>
                      <a:lnTo>
                        <a:pt x="3426" y="348"/>
                      </a:lnTo>
                      <a:lnTo>
                        <a:pt x="3426" y="366"/>
                      </a:lnTo>
                      <a:lnTo>
                        <a:pt x="3426" y="384"/>
                      </a:lnTo>
                      <a:lnTo>
                        <a:pt x="3426" y="396"/>
                      </a:lnTo>
                      <a:lnTo>
                        <a:pt x="3426" y="414"/>
                      </a:lnTo>
                      <a:lnTo>
                        <a:pt x="3426" y="432"/>
                      </a:lnTo>
                      <a:lnTo>
                        <a:pt x="3432" y="444"/>
                      </a:lnTo>
                      <a:lnTo>
                        <a:pt x="3432" y="462"/>
                      </a:lnTo>
                      <a:lnTo>
                        <a:pt x="3432" y="474"/>
                      </a:lnTo>
                      <a:lnTo>
                        <a:pt x="3432" y="492"/>
                      </a:lnTo>
                      <a:lnTo>
                        <a:pt x="3432" y="504"/>
                      </a:lnTo>
                      <a:lnTo>
                        <a:pt x="3432" y="522"/>
                      </a:lnTo>
                      <a:lnTo>
                        <a:pt x="3438" y="534"/>
                      </a:lnTo>
                      <a:lnTo>
                        <a:pt x="3438" y="552"/>
                      </a:lnTo>
                      <a:lnTo>
                        <a:pt x="3438" y="564"/>
                      </a:lnTo>
                      <a:lnTo>
                        <a:pt x="3438" y="582"/>
                      </a:lnTo>
                      <a:lnTo>
                        <a:pt x="3438" y="594"/>
                      </a:lnTo>
                      <a:lnTo>
                        <a:pt x="3438" y="606"/>
                      </a:lnTo>
                      <a:lnTo>
                        <a:pt x="3444" y="630"/>
                      </a:lnTo>
                      <a:lnTo>
                        <a:pt x="3444" y="642"/>
                      </a:lnTo>
                      <a:lnTo>
                        <a:pt x="3444" y="648"/>
                      </a:lnTo>
                      <a:lnTo>
                        <a:pt x="3444" y="660"/>
                      </a:lnTo>
                      <a:lnTo>
                        <a:pt x="3444" y="672"/>
                      </a:lnTo>
                      <a:lnTo>
                        <a:pt x="3450" y="696"/>
                      </a:lnTo>
                      <a:lnTo>
                        <a:pt x="3450" y="702"/>
                      </a:lnTo>
                      <a:lnTo>
                        <a:pt x="3450" y="714"/>
                      </a:lnTo>
                      <a:lnTo>
                        <a:pt x="3450" y="726"/>
                      </a:lnTo>
                      <a:lnTo>
                        <a:pt x="3450" y="732"/>
                      </a:lnTo>
                      <a:lnTo>
                        <a:pt x="3450" y="756"/>
                      </a:lnTo>
                      <a:lnTo>
                        <a:pt x="3456" y="768"/>
                      </a:lnTo>
                      <a:lnTo>
                        <a:pt x="3456" y="774"/>
                      </a:lnTo>
                      <a:lnTo>
                        <a:pt x="3456" y="786"/>
                      </a:lnTo>
                      <a:lnTo>
                        <a:pt x="3456" y="798"/>
                      </a:lnTo>
                      <a:lnTo>
                        <a:pt x="3456" y="804"/>
                      </a:lnTo>
                      <a:lnTo>
                        <a:pt x="3456" y="816"/>
                      </a:lnTo>
                      <a:lnTo>
                        <a:pt x="3462" y="828"/>
                      </a:lnTo>
                      <a:lnTo>
                        <a:pt x="3462" y="834"/>
                      </a:lnTo>
                      <a:lnTo>
                        <a:pt x="3462" y="846"/>
                      </a:lnTo>
                      <a:lnTo>
                        <a:pt x="3462" y="852"/>
                      </a:lnTo>
                      <a:lnTo>
                        <a:pt x="3462" y="858"/>
                      </a:lnTo>
                      <a:lnTo>
                        <a:pt x="3462" y="870"/>
                      </a:lnTo>
                      <a:lnTo>
                        <a:pt x="3468" y="876"/>
                      </a:lnTo>
                      <a:lnTo>
                        <a:pt x="3468" y="888"/>
                      </a:lnTo>
                      <a:lnTo>
                        <a:pt x="3468" y="894"/>
                      </a:lnTo>
                      <a:lnTo>
                        <a:pt x="3468" y="900"/>
                      </a:lnTo>
                      <a:lnTo>
                        <a:pt x="3468" y="906"/>
                      </a:lnTo>
                      <a:lnTo>
                        <a:pt x="3468" y="918"/>
                      </a:lnTo>
                      <a:lnTo>
                        <a:pt x="3474" y="924"/>
                      </a:lnTo>
                      <a:lnTo>
                        <a:pt x="3474" y="930"/>
                      </a:lnTo>
                      <a:lnTo>
                        <a:pt x="3474" y="936"/>
                      </a:lnTo>
                      <a:lnTo>
                        <a:pt x="3474" y="948"/>
                      </a:lnTo>
                      <a:lnTo>
                        <a:pt x="3474" y="954"/>
                      </a:lnTo>
                      <a:lnTo>
                        <a:pt x="3474" y="960"/>
                      </a:lnTo>
                      <a:lnTo>
                        <a:pt x="3480" y="960"/>
                      </a:lnTo>
                      <a:lnTo>
                        <a:pt x="3480" y="966"/>
                      </a:lnTo>
                      <a:lnTo>
                        <a:pt x="3480" y="978"/>
                      </a:lnTo>
                      <a:lnTo>
                        <a:pt x="3480" y="984"/>
                      </a:lnTo>
                      <a:lnTo>
                        <a:pt x="3480" y="984"/>
                      </a:lnTo>
                      <a:lnTo>
                        <a:pt x="3486" y="990"/>
                      </a:lnTo>
                      <a:lnTo>
                        <a:pt x="3486" y="996"/>
                      </a:lnTo>
                      <a:lnTo>
                        <a:pt x="3486" y="996"/>
                      </a:lnTo>
                      <a:lnTo>
                        <a:pt x="3486" y="1002"/>
                      </a:lnTo>
                      <a:lnTo>
                        <a:pt x="3486" y="1002"/>
                      </a:lnTo>
                      <a:lnTo>
                        <a:pt x="3486" y="1008"/>
                      </a:lnTo>
                      <a:lnTo>
                        <a:pt x="3492" y="1008"/>
                      </a:lnTo>
                      <a:lnTo>
                        <a:pt x="3492" y="1008"/>
                      </a:lnTo>
                      <a:lnTo>
                        <a:pt x="3492" y="1014"/>
                      </a:lnTo>
                      <a:lnTo>
                        <a:pt x="3492" y="1014"/>
                      </a:lnTo>
                      <a:lnTo>
                        <a:pt x="3492" y="1014"/>
                      </a:lnTo>
                      <a:lnTo>
                        <a:pt x="3492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08"/>
                      </a:lnTo>
                      <a:lnTo>
                        <a:pt x="3528" y="1008"/>
                      </a:lnTo>
                      <a:lnTo>
                        <a:pt x="3534" y="1008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996"/>
                      </a:lnTo>
                      <a:lnTo>
                        <a:pt x="3540" y="996"/>
                      </a:lnTo>
                      <a:lnTo>
                        <a:pt x="3540" y="990"/>
                      </a:lnTo>
                      <a:lnTo>
                        <a:pt x="3540" y="990"/>
                      </a:lnTo>
                      <a:lnTo>
                        <a:pt x="3540" y="990"/>
                      </a:lnTo>
                      <a:lnTo>
                        <a:pt x="3540" y="984"/>
                      </a:lnTo>
                      <a:lnTo>
                        <a:pt x="3540" y="984"/>
                      </a:lnTo>
                      <a:lnTo>
                        <a:pt x="3546" y="978"/>
                      </a:lnTo>
                      <a:lnTo>
                        <a:pt x="3546" y="978"/>
                      </a:lnTo>
                      <a:lnTo>
                        <a:pt x="3546" y="972"/>
                      </a:lnTo>
                      <a:lnTo>
                        <a:pt x="3546" y="972"/>
                      </a:lnTo>
                      <a:lnTo>
                        <a:pt x="3546" y="966"/>
                      </a:lnTo>
                      <a:lnTo>
                        <a:pt x="3552" y="966"/>
                      </a:lnTo>
                      <a:lnTo>
                        <a:pt x="3552" y="960"/>
                      </a:lnTo>
                      <a:lnTo>
                        <a:pt x="3552" y="954"/>
                      </a:lnTo>
                      <a:lnTo>
                        <a:pt x="3552" y="954"/>
                      </a:lnTo>
                      <a:lnTo>
                        <a:pt x="3552" y="948"/>
                      </a:lnTo>
                      <a:lnTo>
                        <a:pt x="3552" y="948"/>
                      </a:lnTo>
                      <a:lnTo>
                        <a:pt x="3558" y="942"/>
                      </a:lnTo>
                      <a:lnTo>
                        <a:pt x="3558" y="942"/>
                      </a:lnTo>
                      <a:lnTo>
                        <a:pt x="3558" y="936"/>
                      </a:lnTo>
                      <a:lnTo>
                        <a:pt x="3558" y="936"/>
                      </a:lnTo>
                      <a:lnTo>
                        <a:pt x="3558" y="930"/>
                      </a:lnTo>
                      <a:lnTo>
                        <a:pt x="3558" y="924"/>
                      </a:lnTo>
                      <a:lnTo>
                        <a:pt x="3564" y="918"/>
                      </a:lnTo>
                      <a:lnTo>
                        <a:pt x="3564" y="918"/>
                      </a:lnTo>
                      <a:lnTo>
                        <a:pt x="3564" y="912"/>
                      </a:lnTo>
                      <a:lnTo>
                        <a:pt x="3564" y="906"/>
                      </a:lnTo>
                      <a:lnTo>
                        <a:pt x="3564" y="906"/>
                      </a:lnTo>
                      <a:lnTo>
                        <a:pt x="3564" y="900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6" y="894"/>
                      </a:lnTo>
                      <a:lnTo>
                        <a:pt x="3576" y="900"/>
                      </a:lnTo>
                      <a:lnTo>
                        <a:pt x="3576" y="906"/>
                      </a:lnTo>
                      <a:lnTo>
                        <a:pt x="3576" y="906"/>
                      </a:lnTo>
                      <a:lnTo>
                        <a:pt x="3576" y="912"/>
                      </a:lnTo>
                      <a:lnTo>
                        <a:pt x="3576" y="918"/>
                      </a:lnTo>
                      <a:lnTo>
                        <a:pt x="3582" y="924"/>
                      </a:lnTo>
                      <a:lnTo>
                        <a:pt x="3582" y="930"/>
                      </a:lnTo>
                      <a:lnTo>
                        <a:pt x="3582" y="930"/>
                      </a:lnTo>
                      <a:lnTo>
                        <a:pt x="3582" y="936"/>
                      </a:lnTo>
                      <a:lnTo>
                        <a:pt x="3582" y="936"/>
                      </a:lnTo>
                      <a:lnTo>
                        <a:pt x="3582" y="942"/>
                      </a:lnTo>
                      <a:lnTo>
                        <a:pt x="3588" y="948"/>
                      </a:lnTo>
                      <a:lnTo>
                        <a:pt x="3588" y="948"/>
                      </a:lnTo>
                      <a:lnTo>
                        <a:pt x="3588" y="954"/>
                      </a:lnTo>
                      <a:lnTo>
                        <a:pt x="3588" y="960"/>
                      </a:lnTo>
                      <a:lnTo>
                        <a:pt x="3588" y="960"/>
                      </a:lnTo>
                      <a:lnTo>
                        <a:pt x="3588" y="966"/>
                      </a:lnTo>
                      <a:lnTo>
                        <a:pt x="3594" y="966"/>
                      </a:lnTo>
                      <a:lnTo>
                        <a:pt x="3594" y="972"/>
                      </a:lnTo>
                      <a:lnTo>
                        <a:pt x="3594" y="972"/>
                      </a:lnTo>
                      <a:lnTo>
                        <a:pt x="3594" y="978"/>
                      </a:lnTo>
                      <a:lnTo>
                        <a:pt x="3594" y="978"/>
                      </a:lnTo>
                      <a:lnTo>
                        <a:pt x="3594" y="984"/>
                      </a:lnTo>
                      <a:lnTo>
                        <a:pt x="3600" y="984"/>
                      </a:lnTo>
                      <a:lnTo>
                        <a:pt x="3600" y="984"/>
                      </a:lnTo>
                      <a:lnTo>
                        <a:pt x="3600" y="990"/>
                      </a:lnTo>
                      <a:lnTo>
                        <a:pt x="3600" y="990"/>
                      </a:lnTo>
                      <a:lnTo>
                        <a:pt x="3600" y="996"/>
                      </a:lnTo>
                      <a:lnTo>
                        <a:pt x="3600" y="996"/>
                      </a:lnTo>
                      <a:lnTo>
                        <a:pt x="3606" y="996"/>
                      </a:lnTo>
                      <a:lnTo>
                        <a:pt x="3606" y="1002"/>
                      </a:lnTo>
                      <a:lnTo>
                        <a:pt x="3606" y="1002"/>
                      </a:lnTo>
                      <a:lnTo>
                        <a:pt x="3606" y="1008"/>
                      </a:lnTo>
                      <a:lnTo>
                        <a:pt x="3606" y="1008"/>
                      </a:lnTo>
                      <a:lnTo>
                        <a:pt x="3612" y="1008"/>
                      </a:lnTo>
                      <a:lnTo>
                        <a:pt x="3612" y="1008"/>
                      </a:lnTo>
                      <a:lnTo>
                        <a:pt x="3612" y="1008"/>
                      </a:lnTo>
                      <a:lnTo>
                        <a:pt x="3612" y="1014"/>
                      </a:lnTo>
                      <a:lnTo>
                        <a:pt x="3612" y="1014"/>
                      </a:lnTo>
                      <a:lnTo>
                        <a:pt x="3612" y="1014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08"/>
                      </a:lnTo>
                      <a:lnTo>
                        <a:pt x="3654" y="1008"/>
                      </a:lnTo>
                      <a:lnTo>
                        <a:pt x="3654" y="1008"/>
                      </a:lnTo>
                      <a:lnTo>
                        <a:pt x="3654" y="1002"/>
                      </a:lnTo>
                      <a:lnTo>
                        <a:pt x="3654" y="1002"/>
                      </a:lnTo>
                      <a:lnTo>
                        <a:pt x="3654" y="996"/>
                      </a:lnTo>
                      <a:lnTo>
                        <a:pt x="3660" y="990"/>
                      </a:lnTo>
                      <a:lnTo>
                        <a:pt x="3660" y="984"/>
                      </a:lnTo>
                      <a:lnTo>
                        <a:pt x="3660" y="978"/>
                      </a:lnTo>
                      <a:lnTo>
                        <a:pt x="3660" y="978"/>
                      </a:lnTo>
                      <a:lnTo>
                        <a:pt x="3660" y="972"/>
                      </a:lnTo>
                      <a:lnTo>
                        <a:pt x="3660" y="966"/>
                      </a:lnTo>
                      <a:lnTo>
                        <a:pt x="3660" y="960"/>
                      </a:lnTo>
                      <a:lnTo>
                        <a:pt x="3666" y="954"/>
                      </a:lnTo>
                      <a:lnTo>
                        <a:pt x="3666" y="948"/>
                      </a:lnTo>
                      <a:lnTo>
                        <a:pt x="3666" y="942"/>
                      </a:lnTo>
                      <a:lnTo>
                        <a:pt x="3666" y="936"/>
                      </a:lnTo>
                      <a:lnTo>
                        <a:pt x="3666" y="930"/>
                      </a:lnTo>
                      <a:lnTo>
                        <a:pt x="3672" y="918"/>
                      </a:lnTo>
                      <a:lnTo>
                        <a:pt x="3672" y="912"/>
                      </a:lnTo>
                      <a:lnTo>
                        <a:pt x="3672" y="906"/>
                      </a:lnTo>
                      <a:lnTo>
                        <a:pt x="3672" y="900"/>
                      </a:lnTo>
                      <a:lnTo>
                        <a:pt x="3672" y="888"/>
                      </a:lnTo>
                      <a:lnTo>
                        <a:pt x="3672" y="882"/>
                      </a:lnTo>
                      <a:lnTo>
                        <a:pt x="3672" y="876"/>
                      </a:lnTo>
                      <a:lnTo>
                        <a:pt x="3678" y="864"/>
                      </a:lnTo>
                      <a:lnTo>
                        <a:pt x="3678" y="846"/>
                      </a:lnTo>
                      <a:lnTo>
                        <a:pt x="3678" y="840"/>
                      </a:lnTo>
                      <a:lnTo>
                        <a:pt x="3678" y="828"/>
                      </a:lnTo>
                      <a:lnTo>
                        <a:pt x="3678" y="822"/>
                      </a:lnTo>
                      <a:lnTo>
                        <a:pt x="3684" y="810"/>
                      </a:lnTo>
                      <a:lnTo>
                        <a:pt x="3684" y="798"/>
                      </a:lnTo>
                      <a:lnTo>
                        <a:pt x="3684" y="792"/>
                      </a:lnTo>
                      <a:lnTo>
                        <a:pt x="3684" y="780"/>
                      </a:lnTo>
                      <a:lnTo>
                        <a:pt x="3684" y="768"/>
                      </a:lnTo>
                      <a:lnTo>
                        <a:pt x="3684" y="762"/>
                      </a:lnTo>
                      <a:lnTo>
                        <a:pt x="3690" y="750"/>
                      </a:lnTo>
                      <a:lnTo>
                        <a:pt x="3690" y="738"/>
                      </a:lnTo>
                      <a:lnTo>
                        <a:pt x="3690" y="726"/>
                      </a:lnTo>
                      <a:lnTo>
                        <a:pt x="3690" y="720"/>
                      </a:lnTo>
                      <a:lnTo>
                        <a:pt x="3690" y="708"/>
                      </a:lnTo>
                      <a:lnTo>
                        <a:pt x="3696" y="690"/>
                      </a:lnTo>
                      <a:lnTo>
                        <a:pt x="3696" y="678"/>
                      </a:lnTo>
                      <a:lnTo>
                        <a:pt x="3696" y="666"/>
                      </a:lnTo>
                      <a:lnTo>
                        <a:pt x="3696" y="654"/>
                      </a:lnTo>
                      <a:lnTo>
                        <a:pt x="3696" y="642"/>
                      </a:lnTo>
                      <a:lnTo>
                        <a:pt x="3696" y="618"/>
                      </a:lnTo>
                      <a:lnTo>
                        <a:pt x="3702" y="606"/>
                      </a:lnTo>
                      <a:lnTo>
                        <a:pt x="3702" y="600"/>
                      </a:lnTo>
                      <a:lnTo>
                        <a:pt x="3702" y="582"/>
                      </a:lnTo>
                      <a:lnTo>
                        <a:pt x="3702" y="570"/>
                      </a:lnTo>
                      <a:lnTo>
                        <a:pt x="3702" y="552"/>
                      </a:lnTo>
                      <a:lnTo>
                        <a:pt x="3702" y="540"/>
                      </a:lnTo>
                      <a:lnTo>
                        <a:pt x="3708" y="528"/>
                      </a:lnTo>
                      <a:lnTo>
                        <a:pt x="3708" y="510"/>
                      </a:lnTo>
                      <a:lnTo>
                        <a:pt x="3708" y="498"/>
                      </a:lnTo>
                      <a:lnTo>
                        <a:pt x="3708" y="480"/>
                      </a:lnTo>
                      <a:lnTo>
                        <a:pt x="3708" y="450"/>
                      </a:lnTo>
                      <a:lnTo>
                        <a:pt x="3708" y="432"/>
                      </a:lnTo>
                      <a:lnTo>
                        <a:pt x="3714" y="414"/>
                      </a:lnTo>
                      <a:lnTo>
                        <a:pt x="3714" y="402"/>
                      </a:lnTo>
                      <a:lnTo>
                        <a:pt x="3714" y="384"/>
                      </a:lnTo>
                      <a:lnTo>
                        <a:pt x="3714" y="366"/>
                      </a:lnTo>
                      <a:lnTo>
                        <a:pt x="3714" y="354"/>
                      </a:lnTo>
                      <a:lnTo>
                        <a:pt x="3714" y="336"/>
                      </a:lnTo>
                      <a:lnTo>
                        <a:pt x="3720" y="318"/>
                      </a:lnTo>
                      <a:lnTo>
                        <a:pt x="3720" y="300"/>
                      </a:lnTo>
                      <a:lnTo>
                        <a:pt x="3720" y="282"/>
                      </a:lnTo>
                      <a:lnTo>
                        <a:pt x="3720" y="264"/>
                      </a:lnTo>
                      <a:lnTo>
                        <a:pt x="3720" y="246"/>
                      </a:lnTo>
                      <a:lnTo>
                        <a:pt x="3720" y="228"/>
                      </a:lnTo>
                      <a:lnTo>
                        <a:pt x="3726" y="216"/>
                      </a:lnTo>
                      <a:lnTo>
                        <a:pt x="3726" y="198"/>
                      </a:lnTo>
                      <a:lnTo>
                        <a:pt x="3726" y="168"/>
                      </a:lnTo>
                      <a:lnTo>
                        <a:pt x="3726" y="150"/>
                      </a:lnTo>
                      <a:lnTo>
                        <a:pt x="3726" y="132"/>
                      </a:lnTo>
                      <a:lnTo>
                        <a:pt x="3726" y="114"/>
                      </a:lnTo>
                      <a:lnTo>
                        <a:pt x="3732" y="96"/>
                      </a:lnTo>
                      <a:lnTo>
                        <a:pt x="3732" y="72"/>
                      </a:lnTo>
                      <a:lnTo>
                        <a:pt x="3732" y="54"/>
                      </a:lnTo>
                      <a:lnTo>
                        <a:pt x="3732" y="18"/>
                      </a:lnTo>
                      <a:lnTo>
                        <a:pt x="3732" y="6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6"/>
                      </a:lnTo>
                      <a:lnTo>
                        <a:pt x="3738" y="24"/>
                      </a:lnTo>
                      <a:lnTo>
                        <a:pt x="3738" y="42"/>
                      </a:lnTo>
                      <a:lnTo>
                        <a:pt x="3744" y="60"/>
                      </a:lnTo>
                      <a:lnTo>
                        <a:pt x="3744" y="84"/>
                      </a:lnTo>
                      <a:lnTo>
                        <a:pt x="3744" y="102"/>
                      </a:lnTo>
                      <a:lnTo>
                        <a:pt x="3744" y="144"/>
                      </a:lnTo>
                      <a:lnTo>
                        <a:pt x="3744" y="162"/>
                      </a:lnTo>
                      <a:lnTo>
                        <a:pt x="3744" y="180"/>
                      </a:lnTo>
                      <a:lnTo>
                        <a:pt x="3750" y="198"/>
                      </a:lnTo>
                      <a:lnTo>
                        <a:pt x="3750" y="216"/>
                      </a:lnTo>
                      <a:lnTo>
                        <a:pt x="3750" y="228"/>
                      </a:lnTo>
                      <a:lnTo>
                        <a:pt x="3750" y="264"/>
                      </a:lnTo>
                      <a:lnTo>
                        <a:pt x="3750" y="282"/>
                      </a:lnTo>
                      <a:lnTo>
                        <a:pt x="3756" y="300"/>
                      </a:lnTo>
                      <a:lnTo>
                        <a:pt x="3756" y="318"/>
                      </a:lnTo>
                      <a:lnTo>
                        <a:pt x="3756" y="336"/>
                      </a:lnTo>
                      <a:lnTo>
                        <a:pt x="3756" y="354"/>
                      </a:lnTo>
                      <a:lnTo>
                        <a:pt x="3756" y="372"/>
                      </a:lnTo>
                      <a:lnTo>
                        <a:pt x="3756" y="390"/>
                      </a:lnTo>
                      <a:lnTo>
                        <a:pt x="3762" y="408"/>
                      </a:lnTo>
                      <a:lnTo>
                        <a:pt x="3762" y="426"/>
                      </a:lnTo>
                      <a:lnTo>
                        <a:pt x="3762" y="444"/>
                      </a:lnTo>
                      <a:lnTo>
                        <a:pt x="3762" y="462"/>
                      </a:lnTo>
                      <a:lnTo>
                        <a:pt x="3762" y="474"/>
                      </a:lnTo>
                      <a:lnTo>
                        <a:pt x="3762" y="492"/>
                      </a:lnTo>
                      <a:lnTo>
                        <a:pt x="3768" y="510"/>
                      </a:lnTo>
                      <a:lnTo>
                        <a:pt x="3768" y="522"/>
                      </a:lnTo>
                      <a:lnTo>
                        <a:pt x="3768" y="540"/>
                      </a:lnTo>
                      <a:lnTo>
                        <a:pt x="3768" y="558"/>
                      </a:lnTo>
                      <a:lnTo>
                        <a:pt x="3768" y="570"/>
                      </a:lnTo>
                      <a:lnTo>
                        <a:pt x="3768" y="600"/>
                      </a:lnTo>
                      <a:lnTo>
                        <a:pt x="3774" y="612"/>
                      </a:lnTo>
                      <a:lnTo>
                        <a:pt x="3774" y="630"/>
                      </a:lnTo>
                      <a:lnTo>
                        <a:pt x="3774" y="642"/>
                      </a:lnTo>
                      <a:lnTo>
                        <a:pt x="3774" y="654"/>
                      </a:lnTo>
                      <a:lnTo>
                        <a:pt x="3774" y="666"/>
                      </a:lnTo>
                      <a:lnTo>
                        <a:pt x="3774" y="678"/>
                      </a:lnTo>
                      <a:lnTo>
                        <a:pt x="3780" y="696"/>
                      </a:lnTo>
                      <a:lnTo>
                        <a:pt x="3780" y="708"/>
                      </a:lnTo>
                      <a:lnTo>
                        <a:pt x="3780" y="720"/>
                      </a:lnTo>
                      <a:lnTo>
                        <a:pt x="3780" y="732"/>
                      </a:lnTo>
                      <a:lnTo>
                        <a:pt x="3780" y="744"/>
                      </a:lnTo>
                      <a:lnTo>
                        <a:pt x="3786" y="762"/>
                      </a:lnTo>
                      <a:lnTo>
                        <a:pt x="3786" y="774"/>
                      </a:lnTo>
                      <a:lnTo>
                        <a:pt x="3786" y="786"/>
                      </a:lnTo>
                      <a:lnTo>
                        <a:pt x="3786" y="792"/>
                      </a:lnTo>
                      <a:lnTo>
                        <a:pt x="3786" y="804"/>
                      </a:lnTo>
                      <a:lnTo>
                        <a:pt x="3786" y="816"/>
                      </a:lnTo>
                      <a:lnTo>
                        <a:pt x="3792" y="828"/>
                      </a:lnTo>
                      <a:lnTo>
                        <a:pt x="3792" y="834"/>
                      </a:lnTo>
                      <a:lnTo>
                        <a:pt x="3792" y="846"/>
                      </a:lnTo>
                      <a:lnTo>
                        <a:pt x="3792" y="852"/>
                      </a:lnTo>
                      <a:lnTo>
                        <a:pt x="3792" y="864"/>
                      </a:lnTo>
                      <a:lnTo>
                        <a:pt x="3792" y="870"/>
                      </a:lnTo>
                      <a:lnTo>
                        <a:pt x="3798" y="882"/>
                      </a:lnTo>
                      <a:lnTo>
                        <a:pt x="3798" y="888"/>
                      </a:lnTo>
                      <a:lnTo>
                        <a:pt x="3798" y="900"/>
                      </a:lnTo>
                      <a:lnTo>
                        <a:pt x="3798" y="906"/>
                      </a:lnTo>
                      <a:lnTo>
                        <a:pt x="3798" y="912"/>
                      </a:lnTo>
                      <a:lnTo>
                        <a:pt x="3798" y="924"/>
                      </a:lnTo>
                      <a:lnTo>
                        <a:pt x="3804" y="930"/>
                      </a:lnTo>
                      <a:lnTo>
                        <a:pt x="3804" y="942"/>
                      </a:lnTo>
                      <a:lnTo>
                        <a:pt x="3804" y="948"/>
                      </a:lnTo>
                      <a:lnTo>
                        <a:pt x="3804" y="954"/>
                      </a:lnTo>
                      <a:lnTo>
                        <a:pt x="3804" y="960"/>
                      </a:lnTo>
                      <a:lnTo>
                        <a:pt x="3804" y="966"/>
                      </a:lnTo>
                      <a:lnTo>
                        <a:pt x="3810" y="972"/>
                      </a:lnTo>
                      <a:lnTo>
                        <a:pt x="3810" y="978"/>
                      </a:lnTo>
                      <a:lnTo>
                        <a:pt x="3810" y="984"/>
                      </a:lnTo>
                      <a:lnTo>
                        <a:pt x="3810" y="990"/>
                      </a:lnTo>
                      <a:lnTo>
                        <a:pt x="3810" y="996"/>
                      </a:lnTo>
                      <a:lnTo>
                        <a:pt x="3810" y="1002"/>
                      </a:lnTo>
                      <a:lnTo>
                        <a:pt x="3816" y="1002"/>
                      </a:lnTo>
                      <a:lnTo>
                        <a:pt x="3816" y="1008"/>
                      </a:lnTo>
                      <a:lnTo>
                        <a:pt x="3816" y="1014"/>
                      </a:lnTo>
                      <a:lnTo>
                        <a:pt x="3816" y="1014"/>
                      </a:lnTo>
                      <a:lnTo>
                        <a:pt x="3816" y="1020"/>
                      </a:lnTo>
                      <a:lnTo>
                        <a:pt x="3816" y="1020"/>
                      </a:lnTo>
                      <a:lnTo>
                        <a:pt x="3822" y="1020"/>
                      </a:lnTo>
                      <a:lnTo>
                        <a:pt x="3822" y="1026"/>
                      </a:lnTo>
                      <a:lnTo>
                        <a:pt x="3822" y="1026"/>
                      </a:lnTo>
                      <a:lnTo>
                        <a:pt x="3822" y="1032"/>
                      </a:lnTo>
                      <a:lnTo>
                        <a:pt x="3822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26"/>
                      </a:lnTo>
                      <a:lnTo>
                        <a:pt x="3846" y="1026"/>
                      </a:lnTo>
                      <a:lnTo>
                        <a:pt x="3846" y="1026"/>
                      </a:lnTo>
                      <a:lnTo>
                        <a:pt x="3846" y="1026"/>
                      </a:lnTo>
                      <a:lnTo>
                        <a:pt x="3846" y="1020"/>
                      </a:lnTo>
                      <a:lnTo>
                        <a:pt x="3846" y="1020"/>
                      </a:lnTo>
                      <a:lnTo>
                        <a:pt x="3846" y="1020"/>
                      </a:lnTo>
                      <a:lnTo>
                        <a:pt x="3852" y="1014"/>
                      </a:lnTo>
                      <a:lnTo>
                        <a:pt x="3852" y="1014"/>
                      </a:lnTo>
                      <a:lnTo>
                        <a:pt x="3852" y="1014"/>
                      </a:lnTo>
                      <a:lnTo>
                        <a:pt x="3852" y="1008"/>
                      </a:lnTo>
                      <a:lnTo>
                        <a:pt x="3852" y="1008"/>
                      </a:lnTo>
                      <a:lnTo>
                        <a:pt x="3852" y="1002"/>
                      </a:lnTo>
                      <a:lnTo>
                        <a:pt x="3858" y="1002"/>
                      </a:lnTo>
                      <a:lnTo>
                        <a:pt x="3858" y="996"/>
                      </a:lnTo>
                      <a:lnTo>
                        <a:pt x="3858" y="996"/>
                      </a:lnTo>
                      <a:lnTo>
                        <a:pt x="3858" y="990"/>
                      </a:lnTo>
                      <a:lnTo>
                        <a:pt x="3858" y="984"/>
                      </a:lnTo>
                      <a:lnTo>
                        <a:pt x="3858" y="984"/>
                      </a:lnTo>
                      <a:lnTo>
                        <a:pt x="3864" y="978"/>
                      </a:lnTo>
                      <a:lnTo>
                        <a:pt x="3864" y="978"/>
                      </a:lnTo>
                      <a:lnTo>
                        <a:pt x="3864" y="966"/>
                      </a:lnTo>
                      <a:lnTo>
                        <a:pt x="3864" y="966"/>
                      </a:lnTo>
                      <a:lnTo>
                        <a:pt x="3864" y="960"/>
                      </a:lnTo>
                      <a:lnTo>
                        <a:pt x="3864" y="960"/>
                      </a:lnTo>
                      <a:lnTo>
                        <a:pt x="3870" y="954"/>
                      </a:lnTo>
                      <a:lnTo>
                        <a:pt x="3870" y="948"/>
                      </a:lnTo>
                      <a:lnTo>
                        <a:pt x="3870" y="942"/>
                      </a:lnTo>
                      <a:lnTo>
                        <a:pt x="3870" y="936"/>
                      </a:lnTo>
                      <a:lnTo>
                        <a:pt x="3870" y="930"/>
                      </a:lnTo>
                      <a:lnTo>
                        <a:pt x="3876" y="924"/>
                      </a:lnTo>
                      <a:lnTo>
                        <a:pt x="3876" y="918"/>
                      </a:lnTo>
                      <a:lnTo>
                        <a:pt x="3876" y="912"/>
                      </a:lnTo>
                      <a:lnTo>
                        <a:pt x="3876" y="906"/>
                      </a:lnTo>
                      <a:lnTo>
                        <a:pt x="3876" y="900"/>
                      </a:lnTo>
                      <a:lnTo>
                        <a:pt x="3876" y="894"/>
                      </a:lnTo>
                      <a:lnTo>
                        <a:pt x="3882" y="888"/>
                      </a:lnTo>
                      <a:lnTo>
                        <a:pt x="3882" y="882"/>
                      </a:lnTo>
                      <a:lnTo>
                        <a:pt x="3882" y="876"/>
                      </a:lnTo>
                      <a:lnTo>
                        <a:pt x="3882" y="864"/>
                      </a:lnTo>
                      <a:lnTo>
                        <a:pt x="3882" y="858"/>
                      </a:lnTo>
                      <a:lnTo>
                        <a:pt x="3882" y="852"/>
                      </a:lnTo>
                      <a:lnTo>
                        <a:pt x="3888" y="846"/>
                      </a:lnTo>
                      <a:lnTo>
                        <a:pt x="3888" y="840"/>
                      </a:lnTo>
                      <a:lnTo>
                        <a:pt x="3888" y="834"/>
                      </a:lnTo>
                      <a:lnTo>
                        <a:pt x="3888" y="822"/>
                      </a:lnTo>
                      <a:lnTo>
                        <a:pt x="3888" y="816"/>
                      </a:lnTo>
                      <a:lnTo>
                        <a:pt x="3888" y="810"/>
                      </a:lnTo>
                      <a:lnTo>
                        <a:pt x="3894" y="798"/>
                      </a:lnTo>
                      <a:lnTo>
                        <a:pt x="3894" y="792"/>
                      </a:lnTo>
                      <a:lnTo>
                        <a:pt x="3894" y="786"/>
                      </a:lnTo>
                      <a:lnTo>
                        <a:pt x="3894" y="774"/>
                      </a:lnTo>
                      <a:lnTo>
                        <a:pt x="3894" y="768"/>
                      </a:lnTo>
                      <a:lnTo>
                        <a:pt x="3894" y="762"/>
                      </a:lnTo>
                      <a:lnTo>
                        <a:pt x="3900" y="744"/>
                      </a:lnTo>
                      <a:lnTo>
                        <a:pt x="3900" y="732"/>
                      </a:lnTo>
                      <a:lnTo>
                        <a:pt x="3900" y="726"/>
                      </a:lnTo>
                      <a:lnTo>
                        <a:pt x="3900" y="720"/>
                      </a:lnTo>
                      <a:lnTo>
                        <a:pt x="3900" y="714"/>
                      </a:lnTo>
                      <a:lnTo>
                        <a:pt x="3900" y="714"/>
                      </a:lnTo>
                      <a:lnTo>
                        <a:pt x="3906" y="714"/>
                      </a:lnTo>
                      <a:lnTo>
                        <a:pt x="3906" y="714"/>
                      </a:lnTo>
                      <a:lnTo>
                        <a:pt x="3906" y="720"/>
                      </a:lnTo>
                      <a:lnTo>
                        <a:pt x="3906" y="726"/>
                      </a:lnTo>
                      <a:lnTo>
                        <a:pt x="3906" y="732"/>
                      </a:lnTo>
                      <a:lnTo>
                        <a:pt x="3912" y="744"/>
                      </a:lnTo>
                      <a:lnTo>
                        <a:pt x="3912" y="750"/>
                      </a:lnTo>
                      <a:lnTo>
                        <a:pt x="3912" y="756"/>
                      </a:lnTo>
                      <a:lnTo>
                        <a:pt x="3912" y="762"/>
                      </a:lnTo>
                      <a:lnTo>
                        <a:pt x="3912" y="768"/>
                      </a:lnTo>
                      <a:lnTo>
                        <a:pt x="3912" y="774"/>
                      </a:lnTo>
                      <a:lnTo>
                        <a:pt x="3912" y="780"/>
                      </a:lnTo>
                      <a:lnTo>
                        <a:pt x="3918" y="792"/>
                      </a:lnTo>
                      <a:lnTo>
                        <a:pt x="3918" y="798"/>
                      </a:lnTo>
                      <a:lnTo>
                        <a:pt x="3918" y="804"/>
                      </a:lnTo>
                      <a:lnTo>
                        <a:pt x="3918" y="810"/>
                      </a:lnTo>
                      <a:lnTo>
                        <a:pt x="3918" y="816"/>
                      </a:lnTo>
                      <a:lnTo>
                        <a:pt x="3924" y="822"/>
                      </a:lnTo>
                      <a:lnTo>
                        <a:pt x="3924" y="828"/>
                      </a:lnTo>
                      <a:lnTo>
                        <a:pt x="3924" y="828"/>
                      </a:lnTo>
                      <a:lnTo>
                        <a:pt x="3924" y="834"/>
                      </a:lnTo>
                      <a:lnTo>
                        <a:pt x="3924" y="840"/>
                      </a:lnTo>
                      <a:lnTo>
                        <a:pt x="3924" y="846"/>
                      </a:lnTo>
                      <a:lnTo>
                        <a:pt x="3930" y="852"/>
                      </a:lnTo>
                      <a:lnTo>
                        <a:pt x="3930" y="858"/>
                      </a:lnTo>
                      <a:lnTo>
                        <a:pt x="3930" y="864"/>
                      </a:lnTo>
                      <a:lnTo>
                        <a:pt x="3930" y="870"/>
                      </a:lnTo>
                      <a:lnTo>
                        <a:pt x="3930" y="870"/>
                      </a:lnTo>
                      <a:lnTo>
                        <a:pt x="3930" y="876"/>
                      </a:lnTo>
                      <a:lnTo>
                        <a:pt x="3936" y="888"/>
                      </a:lnTo>
                      <a:lnTo>
                        <a:pt x="3936" y="894"/>
                      </a:lnTo>
                      <a:lnTo>
                        <a:pt x="3936" y="894"/>
                      </a:lnTo>
                      <a:lnTo>
                        <a:pt x="3936" y="900"/>
                      </a:lnTo>
                      <a:lnTo>
                        <a:pt x="3936" y="906"/>
                      </a:lnTo>
                      <a:lnTo>
                        <a:pt x="3942" y="912"/>
                      </a:lnTo>
                      <a:lnTo>
                        <a:pt x="3942" y="912"/>
                      </a:lnTo>
                      <a:lnTo>
                        <a:pt x="3942" y="918"/>
                      </a:lnTo>
                      <a:lnTo>
                        <a:pt x="3942" y="918"/>
                      </a:lnTo>
                      <a:lnTo>
                        <a:pt x="3942" y="930"/>
                      </a:lnTo>
                      <a:lnTo>
                        <a:pt x="3942" y="930"/>
                      </a:lnTo>
                      <a:lnTo>
                        <a:pt x="3948" y="936"/>
                      </a:lnTo>
                      <a:lnTo>
                        <a:pt x="3948" y="936"/>
                      </a:lnTo>
                      <a:lnTo>
                        <a:pt x="3948" y="942"/>
                      </a:lnTo>
                      <a:lnTo>
                        <a:pt x="3948" y="942"/>
                      </a:lnTo>
                      <a:lnTo>
                        <a:pt x="3948" y="948"/>
                      </a:lnTo>
                      <a:lnTo>
                        <a:pt x="3948" y="954"/>
                      </a:lnTo>
                      <a:lnTo>
                        <a:pt x="3954" y="954"/>
                      </a:lnTo>
                      <a:lnTo>
                        <a:pt x="3954" y="960"/>
                      </a:lnTo>
                      <a:lnTo>
                        <a:pt x="3954" y="966"/>
                      </a:lnTo>
                      <a:lnTo>
                        <a:pt x="3954" y="966"/>
                      </a:lnTo>
                      <a:lnTo>
                        <a:pt x="3954" y="972"/>
                      </a:lnTo>
                      <a:lnTo>
                        <a:pt x="3954" y="972"/>
                      </a:lnTo>
                      <a:lnTo>
                        <a:pt x="3960" y="978"/>
                      </a:lnTo>
                      <a:lnTo>
                        <a:pt x="3960" y="978"/>
                      </a:lnTo>
                      <a:lnTo>
                        <a:pt x="3960" y="978"/>
                      </a:lnTo>
                      <a:lnTo>
                        <a:pt x="3960" y="984"/>
                      </a:lnTo>
                      <a:lnTo>
                        <a:pt x="3960" y="984"/>
                      </a:lnTo>
                      <a:lnTo>
                        <a:pt x="3960" y="990"/>
                      </a:lnTo>
                      <a:lnTo>
                        <a:pt x="3966" y="990"/>
                      </a:lnTo>
                      <a:lnTo>
                        <a:pt x="3966" y="996"/>
                      </a:lnTo>
                      <a:lnTo>
                        <a:pt x="3966" y="996"/>
                      </a:lnTo>
                      <a:lnTo>
                        <a:pt x="3966" y="1002"/>
                      </a:lnTo>
                      <a:lnTo>
                        <a:pt x="3966" y="1002"/>
                      </a:lnTo>
                      <a:lnTo>
                        <a:pt x="3972" y="1002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14"/>
                      </a:lnTo>
                      <a:lnTo>
                        <a:pt x="3972" y="1014"/>
                      </a:lnTo>
                      <a:lnTo>
                        <a:pt x="3978" y="1014"/>
                      </a:lnTo>
                      <a:lnTo>
                        <a:pt x="3978" y="1014"/>
                      </a:lnTo>
                      <a:lnTo>
                        <a:pt x="3978" y="1020"/>
                      </a:lnTo>
                      <a:lnTo>
                        <a:pt x="3978" y="1020"/>
                      </a:lnTo>
                      <a:lnTo>
                        <a:pt x="3978" y="1020"/>
                      </a:lnTo>
                      <a:lnTo>
                        <a:pt x="3984" y="1020"/>
                      </a:lnTo>
                      <a:lnTo>
                        <a:pt x="3984" y="1020"/>
                      </a:lnTo>
                      <a:lnTo>
                        <a:pt x="3984" y="1020"/>
                      </a:lnTo>
                      <a:lnTo>
                        <a:pt x="3984" y="1026"/>
                      </a:lnTo>
                      <a:lnTo>
                        <a:pt x="3984" y="1026"/>
                      </a:lnTo>
                      <a:lnTo>
                        <a:pt x="3984" y="1026"/>
                      </a:lnTo>
                      <a:lnTo>
                        <a:pt x="3990" y="1026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6" y="1020"/>
                      </a:lnTo>
                      <a:lnTo>
                        <a:pt x="3996" y="1020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2"/>
                      </a:lnTo>
                      <a:lnTo>
                        <a:pt x="4008" y="1002"/>
                      </a:lnTo>
                      <a:lnTo>
                        <a:pt x="4008" y="996"/>
                      </a:lnTo>
                      <a:lnTo>
                        <a:pt x="4008" y="996"/>
                      </a:lnTo>
                      <a:lnTo>
                        <a:pt x="4008" y="996"/>
                      </a:lnTo>
                      <a:lnTo>
                        <a:pt x="4008" y="990"/>
                      </a:lnTo>
                      <a:lnTo>
                        <a:pt x="4008" y="990"/>
                      </a:lnTo>
                      <a:lnTo>
                        <a:pt x="4014" y="984"/>
                      </a:lnTo>
                      <a:lnTo>
                        <a:pt x="4014" y="984"/>
                      </a:lnTo>
                      <a:lnTo>
                        <a:pt x="4014" y="984"/>
                      </a:lnTo>
                      <a:lnTo>
                        <a:pt x="4014" y="978"/>
                      </a:lnTo>
                      <a:lnTo>
                        <a:pt x="4014" y="978"/>
                      </a:lnTo>
                      <a:lnTo>
                        <a:pt x="4014" y="972"/>
                      </a:lnTo>
                      <a:lnTo>
                        <a:pt x="4020" y="972"/>
                      </a:lnTo>
                      <a:lnTo>
                        <a:pt x="4020" y="966"/>
                      </a:lnTo>
                      <a:lnTo>
                        <a:pt x="4020" y="966"/>
                      </a:lnTo>
                      <a:lnTo>
                        <a:pt x="4020" y="960"/>
                      </a:lnTo>
                      <a:lnTo>
                        <a:pt x="4020" y="960"/>
                      </a:lnTo>
                      <a:lnTo>
                        <a:pt x="4020" y="954"/>
                      </a:lnTo>
                      <a:lnTo>
                        <a:pt x="4026" y="948"/>
                      </a:lnTo>
                      <a:lnTo>
                        <a:pt x="4026" y="948"/>
                      </a:lnTo>
                      <a:lnTo>
                        <a:pt x="4026" y="942"/>
                      </a:lnTo>
                      <a:lnTo>
                        <a:pt x="4026" y="942"/>
                      </a:lnTo>
                      <a:lnTo>
                        <a:pt x="4026" y="936"/>
                      </a:lnTo>
                      <a:lnTo>
                        <a:pt x="4026" y="936"/>
                      </a:lnTo>
                      <a:lnTo>
                        <a:pt x="4032" y="924"/>
                      </a:lnTo>
                      <a:lnTo>
                        <a:pt x="4032" y="924"/>
                      </a:lnTo>
                      <a:lnTo>
                        <a:pt x="4032" y="918"/>
                      </a:lnTo>
                      <a:lnTo>
                        <a:pt x="4032" y="918"/>
                      </a:lnTo>
                      <a:lnTo>
                        <a:pt x="4032" y="912"/>
                      </a:lnTo>
                      <a:lnTo>
                        <a:pt x="4032" y="906"/>
                      </a:lnTo>
                      <a:lnTo>
                        <a:pt x="4038" y="900"/>
                      </a:lnTo>
                      <a:lnTo>
                        <a:pt x="4038" y="894"/>
                      </a:lnTo>
                      <a:lnTo>
                        <a:pt x="4038" y="888"/>
                      </a:lnTo>
                      <a:lnTo>
                        <a:pt x="4038" y="888"/>
                      </a:lnTo>
                      <a:lnTo>
                        <a:pt x="4038" y="882"/>
                      </a:lnTo>
                      <a:lnTo>
                        <a:pt x="4044" y="876"/>
                      </a:lnTo>
                      <a:lnTo>
                        <a:pt x="4044" y="870"/>
                      </a:lnTo>
                      <a:lnTo>
                        <a:pt x="4044" y="864"/>
                      </a:lnTo>
                      <a:lnTo>
                        <a:pt x="4044" y="864"/>
                      </a:lnTo>
                      <a:lnTo>
                        <a:pt x="4044" y="858"/>
                      </a:lnTo>
                      <a:lnTo>
                        <a:pt x="4044" y="852"/>
                      </a:lnTo>
                      <a:lnTo>
                        <a:pt x="4050" y="846"/>
                      </a:lnTo>
                      <a:lnTo>
                        <a:pt x="4050" y="840"/>
                      </a:lnTo>
                      <a:lnTo>
                        <a:pt x="4050" y="834"/>
                      </a:lnTo>
                      <a:lnTo>
                        <a:pt x="4050" y="828"/>
                      </a:lnTo>
                      <a:lnTo>
                        <a:pt x="4050" y="822"/>
                      </a:lnTo>
                      <a:lnTo>
                        <a:pt x="4050" y="816"/>
                      </a:lnTo>
                      <a:lnTo>
                        <a:pt x="4056" y="816"/>
                      </a:lnTo>
                      <a:lnTo>
                        <a:pt x="4056" y="810"/>
                      </a:lnTo>
                      <a:lnTo>
                        <a:pt x="4056" y="804"/>
                      </a:lnTo>
                      <a:lnTo>
                        <a:pt x="4056" y="792"/>
                      </a:lnTo>
                      <a:lnTo>
                        <a:pt x="4056" y="786"/>
                      </a:lnTo>
                      <a:lnTo>
                        <a:pt x="4056" y="780"/>
                      </a:lnTo>
                      <a:lnTo>
                        <a:pt x="4062" y="774"/>
                      </a:lnTo>
                      <a:lnTo>
                        <a:pt x="4062" y="768"/>
                      </a:lnTo>
                      <a:lnTo>
                        <a:pt x="4062" y="762"/>
                      </a:lnTo>
                      <a:lnTo>
                        <a:pt x="4062" y="750"/>
                      </a:lnTo>
                      <a:lnTo>
                        <a:pt x="4062" y="744"/>
                      </a:lnTo>
                      <a:lnTo>
                        <a:pt x="4068" y="738"/>
                      </a:lnTo>
                      <a:lnTo>
                        <a:pt x="4068" y="732"/>
                      </a:lnTo>
                      <a:lnTo>
                        <a:pt x="4068" y="732"/>
                      </a:lnTo>
                      <a:lnTo>
                        <a:pt x="4068" y="726"/>
                      </a:lnTo>
                      <a:lnTo>
                        <a:pt x="4068" y="726"/>
                      </a:lnTo>
                      <a:lnTo>
                        <a:pt x="4068" y="726"/>
                      </a:lnTo>
                      <a:lnTo>
                        <a:pt x="4068" y="732"/>
                      </a:lnTo>
                      <a:lnTo>
                        <a:pt x="4074" y="732"/>
                      </a:lnTo>
                      <a:lnTo>
                        <a:pt x="4074" y="738"/>
                      </a:lnTo>
                      <a:lnTo>
                        <a:pt x="4074" y="750"/>
                      </a:lnTo>
                      <a:lnTo>
                        <a:pt x="4074" y="756"/>
                      </a:lnTo>
                      <a:lnTo>
                        <a:pt x="4074" y="762"/>
                      </a:lnTo>
                      <a:lnTo>
                        <a:pt x="4080" y="768"/>
                      </a:lnTo>
                      <a:lnTo>
                        <a:pt x="4080" y="774"/>
                      </a:lnTo>
                      <a:lnTo>
                        <a:pt x="4080" y="780"/>
                      </a:lnTo>
                      <a:lnTo>
                        <a:pt x="4080" y="786"/>
                      </a:lnTo>
                      <a:lnTo>
                        <a:pt x="4080" y="798"/>
                      </a:lnTo>
                      <a:lnTo>
                        <a:pt x="4080" y="804"/>
                      </a:lnTo>
                      <a:lnTo>
                        <a:pt x="4086" y="810"/>
                      </a:lnTo>
                      <a:lnTo>
                        <a:pt x="4086" y="810"/>
                      </a:lnTo>
                      <a:lnTo>
                        <a:pt x="4086" y="816"/>
                      </a:lnTo>
                      <a:lnTo>
                        <a:pt x="4086" y="822"/>
                      </a:lnTo>
                      <a:lnTo>
                        <a:pt x="4086" y="828"/>
                      </a:lnTo>
                      <a:lnTo>
                        <a:pt x="4086" y="834"/>
                      </a:lnTo>
                      <a:lnTo>
                        <a:pt x="4092" y="840"/>
                      </a:lnTo>
                      <a:lnTo>
                        <a:pt x="4092" y="846"/>
                      </a:lnTo>
                      <a:lnTo>
                        <a:pt x="4092" y="852"/>
                      </a:lnTo>
                      <a:lnTo>
                        <a:pt x="4092" y="858"/>
                      </a:lnTo>
                      <a:lnTo>
                        <a:pt x="4092" y="858"/>
                      </a:lnTo>
                      <a:lnTo>
                        <a:pt x="4092" y="864"/>
                      </a:lnTo>
                      <a:lnTo>
                        <a:pt x="4098" y="870"/>
                      </a:lnTo>
                      <a:lnTo>
                        <a:pt x="4098" y="882"/>
                      </a:lnTo>
                      <a:lnTo>
                        <a:pt x="4098" y="882"/>
                      </a:lnTo>
                      <a:lnTo>
                        <a:pt x="4098" y="888"/>
                      </a:lnTo>
                      <a:lnTo>
                        <a:pt x="4098" y="894"/>
                      </a:lnTo>
                      <a:lnTo>
                        <a:pt x="4104" y="900"/>
                      </a:lnTo>
                      <a:lnTo>
                        <a:pt x="4104" y="906"/>
                      </a:lnTo>
                      <a:lnTo>
                        <a:pt x="4104" y="906"/>
                      </a:lnTo>
                      <a:lnTo>
                        <a:pt x="4104" y="912"/>
                      </a:lnTo>
                      <a:lnTo>
                        <a:pt x="4104" y="918"/>
                      </a:lnTo>
                      <a:lnTo>
                        <a:pt x="4104" y="918"/>
                      </a:lnTo>
                      <a:lnTo>
                        <a:pt x="4110" y="924"/>
                      </a:lnTo>
                      <a:lnTo>
                        <a:pt x="4110" y="924"/>
                      </a:lnTo>
                      <a:lnTo>
                        <a:pt x="4110" y="930"/>
                      </a:lnTo>
                      <a:lnTo>
                        <a:pt x="4110" y="936"/>
                      </a:lnTo>
                      <a:lnTo>
                        <a:pt x="4110" y="942"/>
                      </a:lnTo>
                      <a:lnTo>
                        <a:pt x="4110" y="942"/>
                      </a:lnTo>
                      <a:lnTo>
                        <a:pt x="4116" y="948"/>
                      </a:lnTo>
                      <a:lnTo>
                        <a:pt x="4116" y="954"/>
                      </a:lnTo>
                      <a:lnTo>
                        <a:pt x="4116" y="954"/>
                      </a:lnTo>
                      <a:lnTo>
                        <a:pt x="4116" y="960"/>
                      </a:lnTo>
                      <a:lnTo>
                        <a:pt x="4116" y="960"/>
                      </a:lnTo>
                      <a:lnTo>
                        <a:pt x="4116" y="966"/>
                      </a:lnTo>
                      <a:lnTo>
                        <a:pt x="4122" y="966"/>
                      </a:lnTo>
                      <a:lnTo>
                        <a:pt x="4122" y="972"/>
                      </a:lnTo>
                      <a:lnTo>
                        <a:pt x="4122" y="972"/>
                      </a:lnTo>
                      <a:lnTo>
                        <a:pt x="4122" y="978"/>
                      </a:lnTo>
                      <a:lnTo>
                        <a:pt x="4122" y="978"/>
                      </a:lnTo>
                      <a:lnTo>
                        <a:pt x="4122" y="978"/>
                      </a:lnTo>
                      <a:lnTo>
                        <a:pt x="4128" y="984"/>
                      </a:lnTo>
                      <a:lnTo>
                        <a:pt x="4128" y="984"/>
                      </a:lnTo>
                      <a:lnTo>
                        <a:pt x="4128" y="990"/>
                      </a:lnTo>
                      <a:lnTo>
                        <a:pt x="4128" y="996"/>
                      </a:lnTo>
                      <a:lnTo>
                        <a:pt x="4128" y="996"/>
                      </a:lnTo>
                      <a:lnTo>
                        <a:pt x="4134" y="996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8"/>
                      </a:lnTo>
                      <a:lnTo>
                        <a:pt x="4134" y="1008"/>
                      </a:lnTo>
                      <a:lnTo>
                        <a:pt x="4140" y="1008"/>
                      </a:lnTo>
                      <a:lnTo>
                        <a:pt x="4140" y="1008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52" y="1020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8" y="1026"/>
                      </a:lnTo>
                      <a:lnTo>
                        <a:pt x="4158" y="1026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64" y="1014"/>
                      </a:lnTo>
                      <a:lnTo>
                        <a:pt x="4164" y="1014"/>
                      </a:lnTo>
                      <a:lnTo>
                        <a:pt x="4164" y="1008"/>
                      </a:lnTo>
                      <a:lnTo>
                        <a:pt x="4164" y="1008"/>
                      </a:lnTo>
                      <a:lnTo>
                        <a:pt x="4164" y="1008"/>
                      </a:lnTo>
                      <a:lnTo>
                        <a:pt x="4170" y="1002"/>
                      </a:lnTo>
                      <a:lnTo>
                        <a:pt x="4170" y="1002"/>
                      </a:lnTo>
                      <a:lnTo>
                        <a:pt x="4170" y="996"/>
                      </a:lnTo>
                      <a:lnTo>
                        <a:pt x="4170" y="996"/>
                      </a:lnTo>
                      <a:lnTo>
                        <a:pt x="4170" y="990"/>
                      </a:lnTo>
                      <a:lnTo>
                        <a:pt x="4170" y="990"/>
                      </a:lnTo>
                      <a:lnTo>
                        <a:pt x="4176" y="984"/>
                      </a:lnTo>
                      <a:lnTo>
                        <a:pt x="4176" y="984"/>
                      </a:lnTo>
                      <a:lnTo>
                        <a:pt x="4176" y="978"/>
                      </a:lnTo>
                      <a:lnTo>
                        <a:pt x="4176" y="972"/>
                      </a:lnTo>
                      <a:lnTo>
                        <a:pt x="4176" y="972"/>
                      </a:lnTo>
                      <a:lnTo>
                        <a:pt x="4176" y="966"/>
                      </a:lnTo>
                      <a:lnTo>
                        <a:pt x="4182" y="966"/>
                      </a:lnTo>
                      <a:lnTo>
                        <a:pt x="4182" y="960"/>
                      </a:lnTo>
                      <a:lnTo>
                        <a:pt x="4182" y="954"/>
                      </a:lnTo>
                      <a:lnTo>
                        <a:pt x="4182" y="954"/>
                      </a:lnTo>
                      <a:lnTo>
                        <a:pt x="4182" y="948"/>
                      </a:lnTo>
                      <a:lnTo>
                        <a:pt x="4188" y="948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200" y="942"/>
                      </a:lnTo>
                      <a:lnTo>
                        <a:pt x="4200" y="942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12" y="936"/>
                      </a:lnTo>
                      <a:lnTo>
                        <a:pt x="4212" y="936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30" y="924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6" y="918"/>
                      </a:lnTo>
                      <a:lnTo>
                        <a:pt x="4236" y="918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8"/>
                      </a:lnTo>
                      <a:lnTo>
                        <a:pt x="4242" y="918"/>
                      </a:lnTo>
                      <a:lnTo>
                        <a:pt x="4248" y="924"/>
                      </a:lnTo>
                      <a:lnTo>
                        <a:pt x="4248" y="924"/>
                      </a:lnTo>
                      <a:lnTo>
                        <a:pt x="4248" y="924"/>
                      </a:lnTo>
                      <a:lnTo>
                        <a:pt x="4248" y="930"/>
                      </a:lnTo>
                      <a:lnTo>
                        <a:pt x="4248" y="930"/>
                      </a:lnTo>
                      <a:lnTo>
                        <a:pt x="4248" y="936"/>
                      </a:lnTo>
                      <a:lnTo>
                        <a:pt x="4254" y="936"/>
                      </a:lnTo>
                      <a:lnTo>
                        <a:pt x="4254" y="936"/>
                      </a:lnTo>
                      <a:lnTo>
                        <a:pt x="4254" y="942"/>
                      </a:lnTo>
                      <a:lnTo>
                        <a:pt x="4254" y="942"/>
                      </a:lnTo>
                      <a:lnTo>
                        <a:pt x="4254" y="948"/>
                      </a:lnTo>
                      <a:lnTo>
                        <a:pt x="4254" y="948"/>
                      </a:lnTo>
                      <a:lnTo>
                        <a:pt x="4260" y="948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60"/>
                      </a:lnTo>
                      <a:lnTo>
                        <a:pt x="4266" y="960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72" y="966"/>
                      </a:lnTo>
                      <a:lnTo>
                        <a:pt x="4272" y="966"/>
                      </a:lnTo>
                      <a:lnTo>
                        <a:pt x="4272" y="966"/>
                      </a:lnTo>
                      <a:lnTo>
                        <a:pt x="4272" y="960"/>
                      </a:lnTo>
                      <a:lnTo>
                        <a:pt x="4272" y="960"/>
                      </a:lnTo>
                      <a:lnTo>
                        <a:pt x="4272" y="954"/>
                      </a:lnTo>
                      <a:lnTo>
                        <a:pt x="4278" y="954"/>
                      </a:lnTo>
                      <a:lnTo>
                        <a:pt x="4278" y="948"/>
                      </a:lnTo>
                      <a:lnTo>
                        <a:pt x="4278" y="942"/>
                      </a:lnTo>
                      <a:lnTo>
                        <a:pt x="4278" y="936"/>
                      </a:lnTo>
                      <a:lnTo>
                        <a:pt x="4278" y="930"/>
                      </a:lnTo>
                      <a:lnTo>
                        <a:pt x="4284" y="930"/>
                      </a:lnTo>
                      <a:lnTo>
                        <a:pt x="4284" y="924"/>
                      </a:lnTo>
                      <a:lnTo>
                        <a:pt x="4284" y="918"/>
                      </a:lnTo>
                      <a:lnTo>
                        <a:pt x="4284" y="912"/>
                      </a:lnTo>
                      <a:lnTo>
                        <a:pt x="4284" y="912"/>
                      </a:lnTo>
                      <a:lnTo>
                        <a:pt x="4284" y="906"/>
                      </a:lnTo>
                      <a:lnTo>
                        <a:pt x="4290" y="900"/>
                      </a:lnTo>
                      <a:lnTo>
                        <a:pt x="4290" y="894"/>
                      </a:lnTo>
                      <a:lnTo>
                        <a:pt x="4290" y="888"/>
                      </a:lnTo>
                      <a:lnTo>
                        <a:pt x="4290" y="882"/>
                      </a:lnTo>
                      <a:lnTo>
                        <a:pt x="4290" y="882"/>
                      </a:lnTo>
                      <a:lnTo>
                        <a:pt x="4290" y="876"/>
                      </a:lnTo>
                      <a:lnTo>
                        <a:pt x="4296" y="870"/>
                      </a:lnTo>
                      <a:lnTo>
                        <a:pt x="4296" y="864"/>
                      </a:lnTo>
                      <a:lnTo>
                        <a:pt x="4296" y="858"/>
                      </a:lnTo>
                      <a:lnTo>
                        <a:pt x="4296" y="852"/>
                      </a:lnTo>
                      <a:lnTo>
                        <a:pt x="4296" y="852"/>
                      </a:lnTo>
                      <a:lnTo>
                        <a:pt x="4296" y="846"/>
                      </a:lnTo>
                      <a:lnTo>
                        <a:pt x="4302" y="846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50" y="840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40"/>
                      </a:lnTo>
                      <a:lnTo>
                        <a:pt x="4362" y="840"/>
                      </a:lnTo>
                      <a:lnTo>
                        <a:pt x="4368" y="840"/>
                      </a:lnTo>
                      <a:lnTo>
                        <a:pt x="4368" y="846"/>
                      </a:lnTo>
                      <a:lnTo>
                        <a:pt x="4368" y="852"/>
                      </a:lnTo>
                      <a:lnTo>
                        <a:pt x="4368" y="858"/>
                      </a:lnTo>
                      <a:lnTo>
                        <a:pt x="4368" y="858"/>
                      </a:lnTo>
                      <a:lnTo>
                        <a:pt x="4374" y="864"/>
                      </a:lnTo>
                      <a:lnTo>
                        <a:pt x="4374" y="864"/>
                      </a:lnTo>
                      <a:lnTo>
                        <a:pt x="4374" y="870"/>
                      </a:lnTo>
                      <a:lnTo>
                        <a:pt x="4374" y="870"/>
                      </a:lnTo>
                      <a:lnTo>
                        <a:pt x="4374" y="876"/>
                      </a:lnTo>
                      <a:lnTo>
                        <a:pt x="4374" y="876"/>
                      </a:lnTo>
                      <a:lnTo>
                        <a:pt x="4374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6" y="876"/>
                      </a:lnTo>
                      <a:lnTo>
                        <a:pt x="4386" y="876"/>
                      </a:lnTo>
                      <a:lnTo>
                        <a:pt x="4386" y="870"/>
                      </a:lnTo>
                      <a:lnTo>
                        <a:pt x="4386" y="870"/>
                      </a:lnTo>
                      <a:lnTo>
                        <a:pt x="4386" y="864"/>
                      </a:lnTo>
                      <a:lnTo>
                        <a:pt x="4386" y="864"/>
                      </a:lnTo>
                      <a:lnTo>
                        <a:pt x="4392" y="858"/>
                      </a:lnTo>
                      <a:lnTo>
                        <a:pt x="4392" y="858"/>
                      </a:lnTo>
                      <a:lnTo>
                        <a:pt x="4392" y="852"/>
                      </a:lnTo>
                      <a:lnTo>
                        <a:pt x="4392" y="846"/>
                      </a:lnTo>
                      <a:lnTo>
                        <a:pt x="4392" y="840"/>
                      </a:lnTo>
                      <a:lnTo>
                        <a:pt x="4392" y="840"/>
                      </a:lnTo>
                      <a:lnTo>
                        <a:pt x="4398" y="840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40"/>
                      </a:lnTo>
                      <a:lnTo>
                        <a:pt x="4410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500" y="834"/>
                      </a:lnTo>
                      <a:lnTo>
                        <a:pt x="4500" y="834"/>
                      </a:lnTo>
                      <a:lnTo>
                        <a:pt x="4500" y="834"/>
                      </a:lnTo>
                      <a:lnTo>
                        <a:pt x="4500" y="840"/>
                      </a:lnTo>
                      <a:lnTo>
                        <a:pt x="4500" y="840"/>
                      </a:lnTo>
                      <a:lnTo>
                        <a:pt x="4500" y="840"/>
                      </a:lnTo>
                      <a:lnTo>
                        <a:pt x="4500" y="846"/>
                      </a:lnTo>
                      <a:lnTo>
                        <a:pt x="4506" y="852"/>
                      </a:lnTo>
                      <a:lnTo>
                        <a:pt x="4506" y="852"/>
                      </a:lnTo>
                      <a:lnTo>
                        <a:pt x="4506" y="858"/>
                      </a:lnTo>
                      <a:lnTo>
                        <a:pt x="4506" y="864"/>
                      </a:lnTo>
                      <a:lnTo>
                        <a:pt x="4506" y="864"/>
                      </a:lnTo>
                      <a:lnTo>
                        <a:pt x="4512" y="870"/>
                      </a:lnTo>
                      <a:lnTo>
                        <a:pt x="4512" y="870"/>
                      </a:lnTo>
                      <a:lnTo>
                        <a:pt x="4512" y="876"/>
                      </a:lnTo>
                      <a:lnTo>
                        <a:pt x="4512" y="876"/>
                      </a:lnTo>
                      <a:lnTo>
                        <a:pt x="4512" y="882"/>
                      </a:lnTo>
                      <a:lnTo>
                        <a:pt x="4512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76"/>
                      </a:lnTo>
                      <a:lnTo>
                        <a:pt x="4518" y="876"/>
                      </a:lnTo>
                      <a:lnTo>
                        <a:pt x="4524" y="870"/>
                      </a:lnTo>
                      <a:lnTo>
                        <a:pt x="4524" y="870"/>
                      </a:lnTo>
                      <a:lnTo>
                        <a:pt x="4524" y="864"/>
                      </a:lnTo>
                      <a:lnTo>
                        <a:pt x="4524" y="864"/>
                      </a:lnTo>
                      <a:lnTo>
                        <a:pt x="4524" y="858"/>
                      </a:lnTo>
                      <a:lnTo>
                        <a:pt x="4524" y="858"/>
                      </a:lnTo>
                      <a:lnTo>
                        <a:pt x="4530" y="852"/>
                      </a:lnTo>
                      <a:lnTo>
                        <a:pt x="4530" y="852"/>
                      </a:lnTo>
                      <a:lnTo>
                        <a:pt x="4530" y="840"/>
                      </a:lnTo>
                      <a:lnTo>
                        <a:pt x="4530" y="840"/>
                      </a:lnTo>
                      <a:lnTo>
                        <a:pt x="4530" y="840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8" y="834"/>
                      </a:lnTo>
                      <a:lnTo>
                        <a:pt x="4548" y="834"/>
                      </a:lnTo>
                      <a:lnTo>
                        <a:pt x="4548" y="834"/>
                      </a:lnTo>
                      <a:lnTo>
                        <a:pt x="4548" y="840"/>
                      </a:lnTo>
                      <a:lnTo>
                        <a:pt x="4548" y="840"/>
                      </a:lnTo>
                      <a:lnTo>
                        <a:pt x="4548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34"/>
                      </a:lnTo>
                      <a:lnTo>
                        <a:pt x="4620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8" y="834"/>
                      </a:lnTo>
                      <a:lnTo>
                        <a:pt x="4638" y="840"/>
                      </a:lnTo>
                      <a:lnTo>
                        <a:pt x="4638" y="840"/>
                      </a:lnTo>
                      <a:lnTo>
                        <a:pt x="4638" y="840"/>
                      </a:lnTo>
                      <a:lnTo>
                        <a:pt x="4638" y="846"/>
                      </a:lnTo>
                      <a:lnTo>
                        <a:pt x="4638" y="852"/>
                      </a:lnTo>
                      <a:lnTo>
                        <a:pt x="4644" y="852"/>
                      </a:lnTo>
                      <a:lnTo>
                        <a:pt x="4644" y="858"/>
                      </a:lnTo>
                      <a:lnTo>
                        <a:pt x="4644" y="858"/>
                      </a:lnTo>
                      <a:lnTo>
                        <a:pt x="4644" y="864"/>
                      </a:lnTo>
                      <a:lnTo>
                        <a:pt x="4644" y="870"/>
                      </a:lnTo>
                      <a:lnTo>
                        <a:pt x="4650" y="870"/>
                      </a:lnTo>
                      <a:lnTo>
                        <a:pt x="4650" y="876"/>
                      </a:lnTo>
                      <a:lnTo>
                        <a:pt x="4650" y="876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6" y="882"/>
                      </a:lnTo>
                      <a:lnTo>
                        <a:pt x="4656" y="882"/>
                      </a:lnTo>
                      <a:lnTo>
                        <a:pt x="4656" y="882"/>
                      </a:lnTo>
                      <a:lnTo>
                        <a:pt x="4656" y="876"/>
                      </a:lnTo>
                      <a:lnTo>
                        <a:pt x="4656" y="870"/>
                      </a:lnTo>
                      <a:lnTo>
                        <a:pt x="4662" y="870"/>
                      </a:lnTo>
                      <a:lnTo>
                        <a:pt x="4662" y="864"/>
                      </a:lnTo>
                      <a:lnTo>
                        <a:pt x="4662" y="864"/>
                      </a:lnTo>
                      <a:lnTo>
                        <a:pt x="4662" y="858"/>
                      </a:lnTo>
                      <a:lnTo>
                        <a:pt x="4662" y="858"/>
                      </a:lnTo>
                      <a:lnTo>
                        <a:pt x="4662" y="852"/>
                      </a:lnTo>
                      <a:lnTo>
                        <a:pt x="4668" y="852"/>
                      </a:lnTo>
                      <a:lnTo>
                        <a:pt x="4668" y="846"/>
                      </a:lnTo>
                      <a:lnTo>
                        <a:pt x="4668" y="840"/>
                      </a:lnTo>
                      <a:lnTo>
                        <a:pt x="4668" y="840"/>
                      </a:lnTo>
                      <a:lnTo>
                        <a:pt x="4668" y="834"/>
                      </a:lnTo>
                      <a:lnTo>
                        <a:pt x="4668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6" y="834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8" y="840"/>
                      </a:lnTo>
                      <a:lnTo>
                        <a:pt x="4758" y="840"/>
                      </a:lnTo>
                      <a:lnTo>
                        <a:pt x="4758" y="840"/>
                      </a:lnTo>
                      <a:lnTo>
                        <a:pt x="4758" y="834"/>
                      </a:lnTo>
                      <a:lnTo>
                        <a:pt x="4758" y="834"/>
                      </a:lnTo>
                      <a:lnTo>
                        <a:pt x="4758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6" y="840"/>
                      </a:lnTo>
                      <a:lnTo>
                        <a:pt x="4776" y="840"/>
                      </a:lnTo>
                      <a:lnTo>
                        <a:pt x="4776" y="840"/>
                      </a:lnTo>
                      <a:lnTo>
                        <a:pt x="4776" y="846"/>
                      </a:lnTo>
                      <a:lnTo>
                        <a:pt x="4776" y="852"/>
                      </a:lnTo>
                      <a:lnTo>
                        <a:pt x="4776" y="852"/>
                      </a:lnTo>
                      <a:lnTo>
                        <a:pt x="4776" y="858"/>
                      </a:lnTo>
                      <a:lnTo>
                        <a:pt x="4782" y="858"/>
                      </a:lnTo>
                      <a:lnTo>
                        <a:pt x="4782" y="864"/>
                      </a:lnTo>
                      <a:lnTo>
                        <a:pt x="4782" y="864"/>
                      </a:lnTo>
                      <a:lnTo>
                        <a:pt x="4782" y="870"/>
                      </a:lnTo>
                      <a:lnTo>
                        <a:pt x="4782" y="876"/>
                      </a:lnTo>
                      <a:lnTo>
                        <a:pt x="4788" y="876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94" y="882"/>
                      </a:lnTo>
                      <a:lnTo>
                        <a:pt x="4794" y="882"/>
                      </a:lnTo>
                      <a:lnTo>
                        <a:pt x="4794" y="876"/>
                      </a:lnTo>
                      <a:lnTo>
                        <a:pt x="4794" y="876"/>
                      </a:lnTo>
                      <a:lnTo>
                        <a:pt x="4794" y="870"/>
                      </a:lnTo>
                      <a:lnTo>
                        <a:pt x="4794" y="864"/>
                      </a:lnTo>
                      <a:lnTo>
                        <a:pt x="4800" y="864"/>
                      </a:lnTo>
                      <a:lnTo>
                        <a:pt x="4800" y="858"/>
                      </a:lnTo>
                      <a:lnTo>
                        <a:pt x="4800" y="858"/>
                      </a:lnTo>
                      <a:lnTo>
                        <a:pt x="4800" y="852"/>
                      </a:lnTo>
                      <a:lnTo>
                        <a:pt x="4800" y="852"/>
                      </a:lnTo>
                      <a:lnTo>
                        <a:pt x="4800" y="846"/>
                      </a:lnTo>
                      <a:lnTo>
                        <a:pt x="4806" y="840"/>
                      </a:lnTo>
                      <a:lnTo>
                        <a:pt x="4806" y="840"/>
                      </a:lnTo>
                      <a:lnTo>
                        <a:pt x="4806" y="840"/>
                      </a:lnTo>
                      <a:lnTo>
                        <a:pt x="4806" y="834"/>
                      </a:lnTo>
                      <a:lnTo>
                        <a:pt x="4806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6" y="840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40"/>
                      </a:lnTo>
                      <a:lnTo>
                        <a:pt x="4914" y="840"/>
                      </a:lnTo>
                      <a:lnTo>
                        <a:pt x="4914" y="846"/>
                      </a:lnTo>
                      <a:lnTo>
                        <a:pt x="4914" y="852"/>
                      </a:lnTo>
                      <a:lnTo>
                        <a:pt x="4914" y="852"/>
                      </a:lnTo>
                      <a:lnTo>
                        <a:pt x="4914" y="858"/>
                      </a:lnTo>
                      <a:lnTo>
                        <a:pt x="4914" y="858"/>
                      </a:lnTo>
                      <a:lnTo>
                        <a:pt x="4920" y="864"/>
                      </a:lnTo>
                      <a:lnTo>
                        <a:pt x="4920" y="864"/>
                      </a:lnTo>
                      <a:lnTo>
                        <a:pt x="4920" y="870"/>
                      </a:lnTo>
                      <a:lnTo>
                        <a:pt x="4920" y="870"/>
                      </a:lnTo>
                      <a:lnTo>
                        <a:pt x="4920" y="876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32" y="876"/>
                      </a:lnTo>
                      <a:lnTo>
                        <a:pt x="4932" y="876"/>
                      </a:lnTo>
                      <a:lnTo>
                        <a:pt x="4932" y="870"/>
                      </a:lnTo>
                      <a:lnTo>
                        <a:pt x="4932" y="870"/>
                      </a:lnTo>
                      <a:lnTo>
                        <a:pt x="4932" y="864"/>
                      </a:lnTo>
                      <a:lnTo>
                        <a:pt x="4938" y="858"/>
                      </a:lnTo>
                      <a:lnTo>
                        <a:pt x="4938" y="858"/>
                      </a:lnTo>
                      <a:lnTo>
                        <a:pt x="4938" y="852"/>
                      </a:lnTo>
                      <a:lnTo>
                        <a:pt x="4938" y="852"/>
                      </a:lnTo>
                      <a:lnTo>
                        <a:pt x="4938" y="846"/>
                      </a:lnTo>
                      <a:lnTo>
                        <a:pt x="4938" y="840"/>
                      </a:lnTo>
                      <a:lnTo>
                        <a:pt x="4944" y="840"/>
                      </a:lnTo>
                      <a:lnTo>
                        <a:pt x="4944" y="840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5004" y="840"/>
                      </a:lnTo>
                      <a:lnTo>
                        <a:pt x="5004" y="840"/>
                      </a:lnTo>
                      <a:lnTo>
                        <a:pt x="5004" y="840"/>
                      </a:lnTo>
                      <a:lnTo>
                        <a:pt x="5004" y="846"/>
                      </a:lnTo>
                      <a:lnTo>
                        <a:pt x="5004" y="846"/>
                      </a:lnTo>
                      <a:lnTo>
                        <a:pt x="5010" y="846"/>
                      </a:lnTo>
                      <a:lnTo>
                        <a:pt x="5010" y="852"/>
                      </a:lnTo>
                      <a:lnTo>
                        <a:pt x="5010" y="852"/>
                      </a:lnTo>
                      <a:lnTo>
                        <a:pt x="5010" y="858"/>
                      </a:lnTo>
                      <a:lnTo>
                        <a:pt x="5010" y="864"/>
                      </a:lnTo>
                      <a:lnTo>
                        <a:pt x="5010" y="870"/>
                      </a:lnTo>
                      <a:lnTo>
                        <a:pt x="5016" y="876"/>
                      </a:lnTo>
                      <a:lnTo>
                        <a:pt x="5016" y="882"/>
                      </a:lnTo>
                      <a:lnTo>
                        <a:pt x="5016" y="882"/>
                      </a:lnTo>
                      <a:lnTo>
                        <a:pt x="5016" y="888"/>
                      </a:lnTo>
                      <a:lnTo>
                        <a:pt x="5016" y="894"/>
                      </a:lnTo>
                      <a:lnTo>
                        <a:pt x="5022" y="906"/>
                      </a:lnTo>
                      <a:lnTo>
                        <a:pt x="5022" y="912"/>
                      </a:lnTo>
                      <a:lnTo>
                        <a:pt x="5022" y="912"/>
                      </a:lnTo>
                      <a:lnTo>
                        <a:pt x="5022" y="918"/>
                      </a:lnTo>
                      <a:lnTo>
                        <a:pt x="5022" y="924"/>
                      </a:lnTo>
                      <a:lnTo>
                        <a:pt x="5022" y="930"/>
                      </a:lnTo>
                      <a:lnTo>
                        <a:pt x="5028" y="930"/>
                      </a:lnTo>
                      <a:lnTo>
                        <a:pt x="5028" y="936"/>
                      </a:lnTo>
                      <a:lnTo>
                        <a:pt x="5028" y="942"/>
                      </a:lnTo>
                      <a:lnTo>
                        <a:pt x="5028" y="942"/>
                      </a:lnTo>
                      <a:lnTo>
                        <a:pt x="5028" y="948"/>
                      </a:lnTo>
                      <a:lnTo>
                        <a:pt x="5028" y="954"/>
                      </a:lnTo>
                      <a:lnTo>
                        <a:pt x="5034" y="954"/>
                      </a:lnTo>
                      <a:lnTo>
                        <a:pt x="5034" y="960"/>
                      </a:lnTo>
                      <a:lnTo>
                        <a:pt x="5034" y="960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40" y="966"/>
                      </a:lnTo>
                      <a:lnTo>
                        <a:pt x="5040" y="966"/>
                      </a:lnTo>
                      <a:lnTo>
                        <a:pt x="5040" y="966"/>
                      </a:lnTo>
                      <a:lnTo>
                        <a:pt x="5040" y="960"/>
                      </a:lnTo>
                      <a:lnTo>
                        <a:pt x="5040" y="960"/>
                      </a:lnTo>
                      <a:lnTo>
                        <a:pt x="5046" y="960"/>
                      </a:lnTo>
                      <a:lnTo>
                        <a:pt x="5046" y="954"/>
                      </a:lnTo>
                      <a:lnTo>
                        <a:pt x="5046" y="954"/>
                      </a:lnTo>
                      <a:lnTo>
                        <a:pt x="5046" y="954"/>
                      </a:lnTo>
                      <a:lnTo>
                        <a:pt x="5046" y="948"/>
                      </a:lnTo>
                      <a:lnTo>
                        <a:pt x="5046" y="948"/>
                      </a:lnTo>
                      <a:lnTo>
                        <a:pt x="5052" y="948"/>
                      </a:lnTo>
                      <a:lnTo>
                        <a:pt x="5052" y="942"/>
                      </a:lnTo>
                      <a:lnTo>
                        <a:pt x="5052" y="942"/>
                      </a:lnTo>
                      <a:lnTo>
                        <a:pt x="5052" y="936"/>
                      </a:lnTo>
                      <a:lnTo>
                        <a:pt x="5052" y="936"/>
                      </a:lnTo>
                      <a:lnTo>
                        <a:pt x="5052" y="936"/>
                      </a:lnTo>
                      <a:lnTo>
                        <a:pt x="5058" y="930"/>
                      </a:lnTo>
                      <a:lnTo>
                        <a:pt x="5058" y="930"/>
                      </a:lnTo>
                      <a:lnTo>
                        <a:pt x="5058" y="924"/>
                      </a:lnTo>
                      <a:lnTo>
                        <a:pt x="5058" y="924"/>
                      </a:lnTo>
                      <a:lnTo>
                        <a:pt x="5058" y="918"/>
                      </a:lnTo>
                      <a:lnTo>
                        <a:pt x="5064" y="918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8"/>
                      </a:lnTo>
                      <a:lnTo>
                        <a:pt x="5070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94" y="930"/>
                      </a:lnTo>
                      <a:lnTo>
                        <a:pt x="5094" y="930"/>
                      </a:lnTo>
                      <a:lnTo>
                        <a:pt x="5094" y="930"/>
                      </a:lnTo>
                      <a:lnTo>
                        <a:pt x="5094" y="936"/>
                      </a:lnTo>
                      <a:lnTo>
                        <a:pt x="5094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42"/>
                      </a:lnTo>
                      <a:lnTo>
                        <a:pt x="5106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8"/>
                      </a:lnTo>
                      <a:lnTo>
                        <a:pt x="5124" y="948"/>
                      </a:lnTo>
                      <a:lnTo>
                        <a:pt x="5124" y="948"/>
                      </a:lnTo>
                      <a:lnTo>
                        <a:pt x="5124" y="954"/>
                      </a:lnTo>
                      <a:lnTo>
                        <a:pt x="5124" y="954"/>
                      </a:lnTo>
                      <a:lnTo>
                        <a:pt x="5124" y="960"/>
                      </a:lnTo>
                      <a:lnTo>
                        <a:pt x="5124" y="966"/>
                      </a:lnTo>
                      <a:lnTo>
                        <a:pt x="5130" y="966"/>
                      </a:lnTo>
                      <a:lnTo>
                        <a:pt x="5130" y="972"/>
                      </a:lnTo>
                      <a:lnTo>
                        <a:pt x="5130" y="972"/>
                      </a:lnTo>
                      <a:lnTo>
                        <a:pt x="5130" y="978"/>
                      </a:lnTo>
                      <a:lnTo>
                        <a:pt x="5130" y="984"/>
                      </a:lnTo>
                      <a:lnTo>
                        <a:pt x="5130" y="984"/>
                      </a:lnTo>
                      <a:lnTo>
                        <a:pt x="5136" y="990"/>
                      </a:lnTo>
                      <a:lnTo>
                        <a:pt x="5136" y="996"/>
                      </a:lnTo>
                      <a:lnTo>
                        <a:pt x="5136" y="996"/>
                      </a:lnTo>
                      <a:lnTo>
                        <a:pt x="5136" y="1002"/>
                      </a:lnTo>
                      <a:lnTo>
                        <a:pt x="5136" y="1002"/>
                      </a:lnTo>
                      <a:lnTo>
                        <a:pt x="5136" y="1008"/>
                      </a:lnTo>
                      <a:lnTo>
                        <a:pt x="5142" y="1008"/>
                      </a:lnTo>
                      <a:lnTo>
                        <a:pt x="5142" y="1008"/>
                      </a:lnTo>
                      <a:lnTo>
                        <a:pt x="5142" y="1014"/>
                      </a:lnTo>
                      <a:lnTo>
                        <a:pt x="5142" y="1014"/>
                      </a:lnTo>
                      <a:lnTo>
                        <a:pt x="5142" y="1014"/>
                      </a:lnTo>
                      <a:lnTo>
                        <a:pt x="5142" y="1020"/>
                      </a:lnTo>
                      <a:lnTo>
                        <a:pt x="5148" y="1020"/>
                      </a:lnTo>
                      <a:lnTo>
                        <a:pt x="5148" y="1020"/>
                      </a:lnTo>
                      <a:lnTo>
                        <a:pt x="5148" y="1020"/>
                      </a:lnTo>
                      <a:lnTo>
                        <a:pt x="5148" y="1026"/>
                      </a:lnTo>
                      <a:lnTo>
                        <a:pt x="5148" y="1026"/>
                      </a:lnTo>
                      <a:lnTo>
                        <a:pt x="5148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6" y="1014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525" y="2772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</a:rPr>
                    <a:t>BETA_X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29" name="Freeform 105"/>
                <p:cNvSpPr>
                  <a:spLocks/>
                </p:cNvSpPr>
                <p:nvPr/>
              </p:nvSpPr>
              <p:spPr bwMode="auto">
                <a:xfrm>
                  <a:off x="297" y="2124"/>
                  <a:ext cx="5166" cy="624"/>
                </a:xfrm>
                <a:custGeom>
                  <a:avLst/>
                  <a:gdLst/>
                  <a:ahLst/>
                  <a:cxnLst>
                    <a:cxn ang="0">
                      <a:pos x="78" y="606"/>
                    </a:cxn>
                    <a:cxn ang="0">
                      <a:pos x="162" y="300"/>
                    </a:cxn>
                    <a:cxn ang="0">
                      <a:pos x="240" y="546"/>
                    </a:cxn>
                    <a:cxn ang="0">
                      <a:pos x="324" y="300"/>
                    </a:cxn>
                    <a:cxn ang="0">
                      <a:pos x="408" y="564"/>
                    </a:cxn>
                    <a:cxn ang="0">
                      <a:pos x="486" y="282"/>
                    </a:cxn>
                    <a:cxn ang="0">
                      <a:pos x="570" y="450"/>
                    </a:cxn>
                    <a:cxn ang="0">
                      <a:pos x="648" y="528"/>
                    </a:cxn>
                    <a:cxn ang="0">
                      <a:pos x="732" y="330"/>
                    </a:cxn>
                    <a:cxn ang="0">
                      <a:pos x="810" y="480"/>
                    </a:cxn>
                    <a:cxn ang="0">
                      <a:pos x="894" y="282"/>
                    </a:cxn>
                    <a:cxn ang="0">
                      <a:pos x="978" y="498"/>
                    </a:cxn>
                    <a:cxn ang="0">
                      <a:pos x="1056" y="516"/>
                    </a:cxn>
                    <a:cxn ang="0">
                      <a:pos x="1140" y="468"/>
                    </a:cxn>
                    <a:cxn ang="0">
                      <a:pos x="1224" y="528"/>
                    </a:cxn>
                    <a:cxn ang="0">
                      <a:pos x="1302" y="378"/>
                    </a:cxn>
                    <a:cxn ang="0">
                      <a:pos x="1386" y="510"/>
                    </a:cxn>
                    <a:cxn ang="0">
                      <a:pos x="1464" y="372"/>
                    </a:cxn>
                    <a:cxn ang="0">
                      <a:pos x="1548" y="576"/>
                    </a:cxn>
                    <a:cxn ang="0">
                      <a:pos x="1626" y="438"/>
                    </a:cxn>
                    <a:cxn ang="0">
                      <a:pos x="1710" y="624"/>
                    </a:cxn>
                    <a:cxn ang="0">
                      <a:pos x="1794" y="378"/>
                    </a:cxn>
                    <a:cxn ang="0">
                      <a:pos x="1872" y="372"/>
                    </a:cxn>
                    <a:cxn ang="0">
                      <a:pos x="1956" y="426"/>
                    </a:cxn>
                    <a:cxn ang="0">
                      <a:pos x="2040" y="420"/>
                    </a:cxn>
                    <a:cxn ang="0">
                      <a:pos x="2118" y="426"/>
                    </a:cxn>
                    <a:cxn ang="0">
                      <a:pos x="2202" y="426"/>
                    </a:cxn>
                    <a:cxn ang="0">
                      <a:pos x="2280" y="378"/>
                    </a:cxn>
                    <a:cxn ang="0">
                      <a:pos x="2364" y="426"/>
                    </a:cxn>
                    <a:cxn ang="0">
                      <a:pos x="2448" y="414"/>
                    </a:cxn>
                    <a:cxn ang="0">
                      <a:pos x="2526" y="300"/>
                    </a:cxn>
                    <a:cxn ang="0">
                      <a:pos x="2610" y="612"/>
                    </a:cxn>
                    <a:cxn ang="0">
                      <a:pos x="2688" y="486"/>
                    </a:cxn>
                    <a:cxn ang="0">
                      <a:pos x="2772" y="552"/>
                    </a:cxn>
                    <a:cxn ang="0">
                      <a:pos x="2856" y="492"/>
                    </a:cxn>
                    <a:cxn ang="0">
                      <a:pos x="2934" y="504"/>
                    </a:cxn>
                    <a:cxn ang="0">
                      <a:pos x="3018" y="336"/>
                    </a:cxn>
                    <a:cxn ang="0">
                      <a:pos x="3102" y="546"/>
                    </a:cxn>
                    <a:cxn ang="0">
                      <a:pos x="3180" y="300"/>
                    </a:cxn>
                    <a:cxn ang="0">
                      <a:pos x="3264" y="558"/>
                    </a:cxn>
                    <a:cxn ang="0">
                      <a:pos x="3342" y="270"/>
                    </a:cxn>
                    <a:cxn ang="0">
                      <a:pos x="3426" y="576"/>
                    </a:cxn>
                    <a:cxn ang="0">
                      <a:pos x="3504" y="234"/>
                    </a:cxn>
                    <a:cxn ang="0">
                      <a:pos x="3588" y="588"/>
                    </a:cxn>
                    <a:cxn ang="0">
                      <a:pos x="3672" y="198"/>
                    </a:cxn>
                    <a:cxn ang="0">
                      <a:pos x="3750" y="600"/>
                    </a:cxn>
                    <a:cxn ang="0">
                      <a:pos x="3834" y="150"/>
                    </a:cxn>
                    <a:cxn ang="0">
                      <a:pos x="3912" y="618"/>
                    </a:cxn>
                    <a:cxn ang="0">
                      <a:pos x="3996" y="354"/>
                    </a:cxn>
                    <a:cxn ang="0">
                      <a:pos x="4080" y="606"/>
                    </a:cxn>
                    <a:cxn ang="0">
                      <a:pos x="4158" y="306"/>
                    </a:cxn>
                    <a:cxn ang="0">
                      <a:pos x="4242" y="534"/>
                    </a:cxn>
                    <a:cxn ang="0">
                      <a:pos x="4326" y="426"/>
                    </a:cxn>
                    <a:cxn ang="0">
                      <a:pos x="4404" y="420"/>
                    </a:cxn>
                    <a:cxn ang="0">
                      <a:pos x="4488" y="420"/>
                    </a:cxn>
                    <a:cxn ang="0">
                      <a:pos x="4566" y="426"/>
                    </a:cxn>
                    <a:cxn ang="0">
                      <a:pos x="4650" y="348"/>
                    </a:cxn>
                    <a:cxn ang="0">
                      <a:pos x="4734" y="426"/>
                    </a:cxn>
                    <a:cxn ang="0">
                      <a:pos x="4812" y="420"/>
                    </a:cxn>
                    <a:cxn ang="0">
                      <a:pos x="4896" y="420"/>
                    </a:cxn>
                    <a:cxn ang="0">
                      <a:pos x="4974" y="426"/>
                    </a:cxn>
                    <a:cxn ang="0">
                      <a:pos x="5058" y="486"/>
                    </a:cxn>
                    <a:cxn ang="0">
                      <a:pos x="5142" y="396"/>
                    </a:cxn>
                  </a:cxnLst>
                  <a:rect l="0" t="0" r="r" b="b"/>
                  <a:pathLst>
                    <a:path w="5166" h="624">
                      <a:moveTo>
                        <a:pt x="0" y="342"/>
                      </a:moveTo>
                      <a:lnTo>
                        <a:pt x="0" y="354"/>
                      </a:lnTo>
                      <a:lnTo>
                        <a:pt x="0" y="360"/>
                      </a:lnTo>
                      <a:lnTo>
                        <a:pt x="0" y="366"/>
                      </a:lnTo>
                      <a:lnTo>
                        <a:pt x="0" y="372"/>
                      </a:lnTo>
                      <a:lnTo>
                        <a:pt x="6" y="384"/>
                      </a:lnTo>
                      <a:lnTo>
                        <a:pt x="6" y="390"/>
                      </a:lnTo>
                      <a:lnTo>
                        <a:pt x="6" y="396"/>
                      </a:lnTo>
                      <a:lnTo>
                        <a:pt x="6" y="402"/>
                      </a:lnTo>
                      <a:lnTo>
                        <a:pt x="6" y="408"/>
                      </a:lnTo>
                      <a:lnTo>
                        <a:pt x="6" y="414"/>
                      </a:lnTo>
                      <a:lnTo>
                        <a:pt x="12" y="420"/>
                      </a:lnTo>
                      <a:lnTo>
                        <a:pt x="12" y="426"/>
                      </a:lnTo>
                      <a:lnTo>
                        <a:pt x="12" y="432"/>
                      </a:lnTo>
                      <a:lnTo>
                        <a:pt x="12" y="438"/>
                      </a:lnTo>
                      <a:lnTo>
                        <a:pt x="12" y="438"/>
                      </a:lnTo>
                      <a:lnTo>
                        <a:pt x="12" y="444"/>
                      </a:lnTo>
                      <a:lnTo>
                        <a:pt x="18" y="450"/>
                      </a:lnTo>
                      <a:lnTo>
                        <a:pt x="18" y="456"/>
                      </a:lnTo>
                      <a:lnTo>
                        <a:pt x="18" y="462"/>
                      </a:lnTo>
                      <a:lnTo>
                        <a:pt x="18" y="468"/>
                      </a:lnTo>
                      <a:lnTo>
                        <a:pt x="18" y="474"/>
                      </a:lnTo>
                      <a:lnTo>
                        <a:pt x="18" y="474"/>
                      </a:lnTo>
                      <a:lnTo>
                        <a:pt x="18" y="480"/>
                      </a:lnTo>
                      <a:lnTo>
                        <a:pt x="24" y="486"/>
                      </a:lnTo>
                      <a:lnTo>
                        <a:pt x="24" y="492"/>
                      </a:lnTo>
                      <a:lnTo>
                        <a:pt x="24" y="498"/>
                      </a:lnTo>
                      <a:lnTo>
                        <a:pt x="24" y="504"/>
                      </a:lnTo>
                      <a:lnTo>
                        <a:pt x="24" y="504"/>
                      </a:lnTo>
                      <a:lnTo>
                        <a:pt x="30" y="510"/>
                      </a:lnTo>
                      <a:lnTo>
                        <a:pt x="30" y="516"/>
                      </a:lnTo>
                      <a:lnTo>
                        <a:pt x="30" y="516"/>
                      </a:lnTo>
                      <a:lnTo>
                        <a:pt x="30" y="528"/>
                      </a:lnTo>
                      <a:lnTo>
                        <a:pt x="30" y="528"/>
                      </a:lnTo>
                      <a:lnTo>
                        <a:pt x="30" y="534"/>
                      </a:lnTo>
                      <a:lnTo>
                        <a:pt x="36" y="534"/>
                      </a:lnTo>
                      <a:lnTo>
                        <a:pt x="36" y="540"/>
                      </a:lnTo>
                      <a:lnTo>
                        <a:pt x="36" y="546"/>
                      </a:lnTo>
                      <a:lnTo>
                        <a:pt x="36" y="552"/>
                      </a:lnTo>
                      <a:lnTo>
                        <a:pt x="36" y="552"/>
                      </a:lnTo>
                      <a:lnTo>
                        <a:pt x="42" y="558"/>
                      </a:lnTo>
                      <a:lnTo>
                        <a:pt x="42" y="558"/>
                      </a:lnTo>
                      <a:lnTo>
                        <a:pt x="42" y="564"/>
                      </a:lnTo>
                      <a:lnTo>
                        <a:pt x="42" y="564"/>
                      </a:lnTo>
                      <a:lnTo>
                        <a:pt x="42" y="570"/>
                      </a:lnTo>
                      <a:lnTo>
                        <a:pt x="42" y="570"/>
                      </a:lnTo>
                      <a:lnTo>
                        <a:pt x="48" y="576"/>
                      </a:lnTo>
                      <a:lnTo>
                        <a:pt x="48" y="576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8" y="588"/>
                      </a:lnTo>
                      <a:lnTo>
                        <a:pt x="54" y="588"/>
                      </a:lnTo>
                      <a:lnTo>
                        <a:pt x="54" y="588"/>
                      </a:lnTo>
                      <a:lnTo>
                        <a:pt x="54" y="594"/>
                      </a:lnTo>
                      <a:lnTo>
                        <a:pt x="54" y="594"/>
                      </a:lnTo>
                      <a:lnTo>
                        <a:pt x="54" y="594"/>
                      </a:lnTo>
                      <a:lnTo>
                        <a:pt x="54" y="600"/>
                      </a:lnTo>
                      <a:lnTo>
                        <a:pt x="54" y="600"/>
                      </a:lnTo>
                      <a:lnTo>
                        <a:pt x="60" y="600"/>
                      </a:lnTo>
                      <a:lnTo>
                        <a:pt x="60" y="606"/>
                      </a:lnTo>
                      <a:lnTo>
                        <a:pt x="60" y="606"/>
                      </a:lnTo>
                      <a:lnTo>
                        <a:pt x="60" y="606"/>
                      </a:lnTo>
                      <a:lnTo>
                        <a:pt x="66" y="606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8" y="612"/>
                      </a:lnTo>
                      <a:lnTo>
                        <a:pt x="78" y="612"/>
                      </a:lnTo>
                      <a:lnTo>
                        <a:pt x="78" y="612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84" y="606"/>
                      </a:lnTo>
                      <a:lnTo>
                        <a:pt x="84" y="600"/>
                      </a:lnTo>
                      <a:lnTo>
                        <a:pt x="84" y="600"/>
                      </a:lnTo>
                      <a:lnTo>
                        <a:pt x="84" y="600"/>
                      </a:lnTo>
                      <a:lnTo>
                        <a:pt x="84" y="594"/>
                      </a:lnTo>
                      <a:lnTo>
                        <a:pt x="90" y="594"/>
                      </a:lnTo>
                      <a:lnTo>
                        <a:pt x="90" y="594"/>
                      </a:lnTo>
                      <a:lnTo>
                        <a:pt x="90" y="588"/>
                      </a:lnTo>
                      <a:lnTo>
                        <a:pt x="90" y="588"/>
                      </a:lnTo>
                      <a:lnTo>
                        <a:pt x="90" y="588"/>
                      </a:lnTo>
                      <a:lnTo>
                        <a:pt x="90" y="582"/>
                      </a:lnTo>
                      <a:lnTo>
                        <a:pt x="96" y="582"/>
                      </a:lnTo>
                      <a:lnTo>
                        <a:pt x="96" y="576"/>
                      </a:lnTo>
                      <a:lnTo>
                        <a:pt x="96" y="576"/>
                      </a:lnTo>
                      <a:lnTo>
                        <a:pt x="96" y="570"/>
                      </a:lnTo>
                      <a:lnTo>
                        <a:pt x="96" y="570"/>
                      </a:lnTo>
                      <a:lnTo>
                        <a:pt x="102" y="564"/>
                      </a:lnTo>
                      <a:lnTo>
                        <a:pt x="102" y="564"/>
                      </a:lnTo>
                      <a:lnTo>
                        <a:pt x="102" y="558"/>
                      </a:lnTo>
                      <a:lnTo>
                        <a:pt x="102" y="558"/>
                      </a:lnTo>
                      <a:lnTo>
                        <a:pt x="102" y="552"/>
                      </a:lnTo>
                      <a:lnTo>
                        <a:pt x="102" y="546"/>
                      </a:lnTo>
                      <a:lnTo>
                        <a:pt x="108" y="546"/>
                      </a:lnTo>
                      <a:lnTo>
                        <a:pt x="108" y="540"/>
                      </a:lnTo>
                      <a:lnTo>
                        <a:pt x="108" y="540"/>
                      </a:lnTo>
                      <a:lnTo>
                        <a:pt x="108" y="534"/>
                      </a:lnTo>
                      <a:lnTo>
                        <a:pt x="108" y="534"/>
                      </a:lnTo>
                      <a:lnTo>
                        <a:pt x="108" y="522"/>
                      </a:lnTo>
                      <a:lnTo>
                        <a:pt x="114" y="522"/>
                      </a:lnTo>
                      <a:lnTo>
                        <a:pt x="114" y="516"/>
                      </a:lnTo>
                      <a:lnTo>
                        <a:pt x="114" y="516"/>
                      </a:lnTo>
                      <a:lnTo>
                        <a:pt x="114" y="510"/>
                      </a:lnTo>
                      <a:lnTo>
                        <a:pt x="114" y="504"/>
                      </a:lnTo>
                      <a:lnTo>
                        <a:pt x="114" y="498"/>
                      </a:lnTo>
                      <a:lnTo>
                        <a:pt x="120" y="492"/>
                      </a:lnTo>
                      <a:lnTo>
                        <a:pt x="120" y="492"/>
                      </a:lnTo>
                      <a:lnTo>
                        <a:pt x="120" y="486"/>
                      </a:lnTo>
                      <a:lnTo>
                        <a:pt x="120" y="480"/>
                      </a:lnTo>
                      <a:lnTo>
                        <a:pt x="120" y="474"/>
                      </a:lnTo>
                      <a:lnTo>
                        <a:pt x="120" y="474"/>
                      </a:lnTo>
                      <a:lnTo>
                        <a:pt x="126" y="468"/>
                      </a:lnTo>
                      <a:lnTo>
                        <a:pt x="126" y="462"/>
                      </a:lnTo>
                      <a:lnTo>
                        <a:pt x="126" y="456"/>
                      </a:lnTo>
                      <a:lnTo>
                        <a:pt x="126" y="450"/>
                      </a:lnTo>
                      <a:lnTo>
                        <a:pt x="126" y="444"/>
                      </a:lnTo>
                      <a:lnTo>
                        <a:pt x="132" y="432"/>
                      </a:lnTo>
                      <a:lnTo>
                        <a:pt x="132" y="426"/>
                      </a:lnTo>
                      <a:lnTo>
                        <a:pt x="132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2" y="408"/>
                      </a:lnTo>
                      <a:lnTo>
                        <a:pt x="138" y="402"/>
                      </a:lnTo>
                      <a:lnTo>
                        <a:pt x="138" y="396"/>
                      </a:lnTo>
                      <a:lnTo>
                        <a:pt x="138" y="390"/>
                      </a:lnTo>
                      <a:lnTo>
                        <a:pt x="138" y="378"/>
                      </a:lnTo>
                      <a:lnTo>
                        <a:pt x="138" y="372"/>
                      </a:lnTo>
                      <a:lnTo>
                        <a:pt x="138" y="366"/>
                      </a:lnTo>
                      <a:lnTo>
                        <a:pt x="138" y="360"/>
                      </a:lnTo>
                      <a:lnTo>
                        <a:pt x="144" y="360"/>
                      </a:lnTo>
                      <a:lnTo>
                        <a:pt x="144" y="348"/>
                      </a:lnTo>
                      <a:lnTo>
                        <a:pt x="144" y="342"/>
                      </a:lnTo>
                      <a:lnTo>
                        <a:pt x="144" y="336"/>
                      </a:lnTo>
                      <a:lnTo>
                        <a:pt x="144" y="330"/>
                      </a:lnTo>
                      <a:lnTo>
                        <a:pt x="150" y="324"/>
                      </a:lnTo>
                      <a:lnTo>
                        <a:pt x="150" y="312"/>
                      </a:lnTo>
                      <a:lnTo>
                        <a:pt x="150" y="306"/>
                      </a:lnTo>
                      <a:lnTo>
                        <a:pt x="150" y="300"/>
                      </a:lnTo>
                      <a:lnTo>
                        <a:pt x="150" y="288"/>
                      </a:lnTo>
                      <a:lnTo>
                        <a:pt x="150" y="288"/>
                      </a:lnTo>
                      <a:lnTo>
                        <a:pt x="156" y="282"/>
                      </a:lnTo>
                      <a:lnTo>
                        <a:pt x="156" y="282"/>
                      </a:lnTo>
                      <a:lnTo>
                        <a:pt x="156" y="282"/>
                      </a:lnTo>
                      <a:lnTo>
                        <a:pt x="156" y="288"/>
                      </a:lnTo>
                      <a:lnTo>
                        <a:pt x="156" y="288"/>
                      </a:lnTo>
                      <a:lnTo>
                        <a:pt x="156" y="294"/>
                      </a:lnTo>
                      <a:lnTo>
                        <a:pt x="162" y="300"/>
                      </a:lnTo>
                      <a:lnTo>
                        <a:pt x="162" y="306"/>
                      </a:lnTo>
                      <a:lnTo>
                        <a:pt x="162" y="306"/>
                      </a:lnTo>
                      <a:lnTo>
                        <a:pt x="162" y="318"/>
                      </a:lnTo>
                      <a:lnTo>
                        <a:pt x="162" y="318"/>
                      </a:lnTo>
                      <a:lnTo>
                        <a:pt x="162" y="324"/>
                      </a:lnTo>
                      <a:lnTo>
                        <a:pt x="168" y="324"/>
                      </a:lnTo>
                      <a:lnTo>
                        <a:pt x="168" y="330"/>
                      </a:lnTo>
                      <a:lnTo>
                        <a:pt x="168" y="336"/>
                      </a:lnTo>
                      <a:lnTo>
                        <a:pt x="168" y="342"/>
                      </a:lnTo>
                      <a:lnTo>
                        <a:pt x="168" y="348"/>
                      </a:lnTo>
                      <a:lnTo>
                        <a:pt x="174" y="348"/>
                      </a:lnTo>
                      <a:lnTo>
                        <a:pt x="174" y="354"/>
                      </a:lnTo>
                      <a:lnTo>
                        <a:pt x="174" y="360"/>
                      </a:lnTo>
                      <a:lnTo>
                        <a:pt x="174" y="366"/>
                      </a:lnTo>
                      <a:lnTo>
                        <a:pt x="174" y="366"/>
                      </a:lnTo>
                      <a:lnTo>
                        <a:pt x="174" y="372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84"/>
                      </a:lnTo>
                      <a:lnTo>
                        <a:pt x="180" y="390"/>
                      </a:lnTo>
                      <a:lnTo>
                        <a:pt x="180" y="390"/>
                      </a:lnTo>
                      <a:lnTo>
                        <a:pt x="180" y="396"/>
                      </a:lnTo>
                      <a:lnTo>
                        <a:pt x="186" y="396"/>
                      </a:lnTo>
                      <a:lnTo>
                        <a:pt x="186" y="402"/>
                      </a:lnTo>
                      <a:lnTo>
                        <a:pt x="186" y="408"/>
                      </a:lnTo>
                      <a:lnTo>
                        <a:pt x="186" y="408"/>
                      </a:lnTo>
                      <a:lnTo>
                        <a:pt x="186" y="414"/>
                      </a:lnTo>
                      <a:lnTo>
                        <a:pt x="186" y="420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92" y="432"/>
                      </a:lnTo>
                      <a:lnTo>
                        <a:pt x="192" y="432"/>
                      </a:lnTo>
                      <a:lnTo>
                        <a:pt x="192" y="438"/>
                      </a:lnTo>
                      <a:lnTo>
                        <a:pt x="198" y="444"/>
                      </a:lnTo>
                      <a:lnTo>
                        <a:pt x="198" y="444"/>
                      </a:lnTo>
                      <a:lnTo>
                        <a:pt x="198" y="450"/>
                      </a:lnTo>
                      <a:lnTo>
                        <a:pt x="198" y="450"/>
                      </a:lnTo>
                      <a:lnTo>
                        <a:pt x="198" y="456"/>
                      </a:lnTo>
                      <a:lnTo>
                        <a:pt x="198" y="456"/>
                      </a:lnTo>
                      <a:lnTo>
                        <a:pt x="204" y="462"/>
                      </a:lnTo>
                      <a:lnTo>
                        <a:pt x="204" y="468"/>
                      </a:lnTo>
                      <a:lnTo>
                        <a:pt x="204" y="468"/>
                      </a:lnTo>
                      <a:lnTo>
                        <a:pt x="204" y="474"/>
                      </a:lnTo>
                      <a:lnTo>
                        <a:pt x="204" y="474"/>
                      </a:lnTo>
                      <a:lnTo>
                        <a:pt x="204" y="480"/>
                      </a:lnTo>
                      <a:lnTo>
                        <a:pt x="210" y="480"/>
                      </a:lnTo>
                      <a:lnTo>
                        <a:pt x="210" y="486"/>
                      </a:lnTo>
                      <a:lnTo>
                        <a:pt x="210" y="486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210" y="498"/>
                      </a:lnTo>
                      <a:lnTo>
                        <a:pt x="216" y="498"/>
                      </a:lnTo>
                      <a:lnTo>
                        <a:pt x="216" y="504"/>
                      </a:lnTo>
                      <a:lnTo>
                        <a:pt x="216" y="504"/>
                      </a:lnTo>
                      <a:lnTo>
                        <a:pt x="216" y="510"/>
                      </a:lnTo>
                      <a:lnTo>
                        <a:pt x="216" y="510"/>
                      </a:lnTo>
                      <a:lnTo>
                        <a:pt x="216" y="516"/>
                      </a:lnTo>
                      <a:lnTo>
                        <a:pt x="222" y="516"/>
                      </a:lnTo>
                      <a:lnTo>
                        <a:pt x="222" y="516"/>
                      </a:lnTo>
                      <a:lnTo>
                        <a:pt x="222" y="522"/>
                      </a:lnTo>
                      <a:lnTo>
                        <a:pt x="222" y="528"/>
                      </a:lnTo>
                      <a:lnTo>
                        <a:pt x="222" y="528"/>
                      </a:lnTo>
                      <a:lnTo>
                        <a:pt x="222" y="528"/>
                      </a:lnTo>
                      <a:lnTo>
                        <a:pt x="228" y="534"/>
                      </a:lnTo>
                      <a:lnTo>
                        <a:pt x="228" y="534"/>
                      </a:lnTo>
                      <a:lnTo>
                        <a:pt x="228" y="540"/>
                      </a:lnTo>
                      <a:lnTo>
                        <a:pt x="228" y="540"/>
                      </a:lnTo>
                      <a:lnTo>
                        <a:pt x="228" y="540"/>
                      </a:lnTo>
                      <a:lnTo>
                        <a:pt x="234" y="546"/>
                      </a:lnTo>
                      <a:lnTo>
                        <a:pt x="234" y="546"/>
                      </a:lnTo>
                      <a:lnTo>
                        <a:pt x="234" y="546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40" y="552"/>
                      </a:lnTo>
                      <a:lnTo>
                        <a:pt x="240" y="552"/>
                      </a:lnTo>
                      <a:lnTo>
                        <a:pt x="240" y="546"/>
                      </a:lnTo>
                      <a:lnTo>
                        <a:pt x="240" y="546"/>
                      </a:lnTo>
                      <a:lnTo>
                        <a:pt x="240" y="546"/>
                      </a:lnTo>
                      <a:lnTo>
                        <a:pt x="246" y="540"/>
                      </a:lnTo>
                      <a:lnTo>
                        <a:pt x="246" y="540"/>
                      </a:lnTo>
                      <a:lnTo>
                        <a:pt x="246" y="540"/>
                      </a:lnTo>
                      <a:lnTo>
                        <a:pt x="246" y="534"/>
                      </a:lnTo>
                      <a:lnTo>
                        <a:pt x="246" y="534"/>
                      </a:lnTo>
                      <a:lnTo>
                        <a:pt x="246" y="528"/>
                      </a:lnTo>
                      <a:lnTo>
                        <a:pt x="252" y="528"/>
                      </a:lnTo>
                      <a:lnTo>
                        <a:pt x="252" y="528"/>
                      </a:lnTo>
                      <a:lnTo>
                        <a:pt x="252" y="522"/>
                      </a:lnTo>
                      <a:lnTo>
                        <a:pt x="252" y="522"/>
                      </a:lnTo>
                      <a:lnTo>
                        <a:pt x="252" y="522"/>
                      </a:lnTo>
                      <a:lnTo>
                        <a:pt x="252" y="516"/>
                      </a:lnTo>
                      <a:lnTo>
                        <a:pt x="258" y="516"/>
                      </a:lnTo>
                      <a:lnTo>
                        <a:pt x="258" y="510"/>
                      </a:lnTo>
                      <a:lnTo>
                        <a:pt x="258" y="510"/>
                      </a:lnTo>
                      <a:lnTo>
                        <a:pt x="258" y="510"/>
                      </a:lnTo>
                      <a:lnTo>
                        <a:pt x="258" y="504"/>
                      </a:lnTo>
                      <a:lnTo>
                        <a:pt x="264" y="498"/>
                      </a:lnTo>
                      <a:lnTo>
                        <a:pt x="264" y="498"/>
                      </a:lnTo>
                      <a:lnTo>
                        <a:pt x="264" y="492"/>
                      </a:lnTo>
                      <a:lnTo>
                        <a:pt x="264" y="492"/>
                      </a:lnTo>
                      <a:lnTo>
                        <a:pt x="264" y="486"/>
                      </a:lnTo>
                      <a:lnTo>
                        <a:pt x="264" y="486"/>
                      </a:lnTo>
                      <a:lnTo>
                        <a:pt x="270" y="480"/>
                      </a:lnTo>
                      <a:lnTo>
                        <a:pt x="270" y="480"/>
                      </a:lnTo>
                      <a:lnTo>
                        <a:pt x="270" y="474"/>
                      </a:lnTo>
                      <a:lnTo>
                        <a:pt x="270" y="474"/>
                      </a:lnTo>
                      <a:lnTo>
                        <a:pt x="270" y="468"/>
                      </a:lnTo>
                      <a:lnTo>
                        <a:pt x="270" y="468"/>
                      </a:lnTo>
                      <a:lnTo>
                        <a:pt x="276" y="462"/>
                      </a:lnTo>
                      <a:lnTo>
                        <a:pt x="276" y="462"/>
                      </a:lnTo>
                      <a:lnTo>
                        <a:pt x="276" y="456"/>
                      </a:lnTo>
                      <a:lnTo>
                        <a:pt x="276" y="456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2" y="444"/>
                      </a:lnTo>
                      <a:lnTo>
                        <a:pt x="282" y="444"/>
                      </a:lnTo>
                      <a:lnTo>
                        <a:pt x="282" y="438"/>
                      </a:lnTo>
                      <a:lnTo>
                        <a:pt x="282" y="432"/>
                      </a:lnTo>
                      <a:lnTo>
                        <a:pt x="282" y="432"/>
                      </a:lnTo>
                      <a:lnTo>
                        <a:pt x="282" y="426"/>
                      </a:lnTo>
                      <a:lnTo>
                        <a:pt x="288" y="426"/>
                      </a:lnTo>
                      <a:lnTo>
                        <a:pt x="288" y="420"/>
                      </a:lnTo>
                      <a:lnTo>
                        <a:pt x="288" y="414"/>
                      </a:lnTo>
                      <a:lnTo>
                        <a:pt x="288" y="414"/>
                      </a:lnTo>
                      <a:lnTo>
                        <a:pt x="288" y="408"/>
                      </a:lnTo>
                      <a:lnTo>
                        <a:pt x="288" y="408"/>
                      </a:lnTo>
                      <a:lnTo>
                        <a:pt x="294" y="396"/>
                      </a:lnTo>
                      <a:lnTo>
                        <a:pt x="294" y="396"/>
                      </a:lnTo>
                      <a:lnTo>
                        <a:pt x="294" y="390"/>
                      </a:lnTo>
                      <a:lnTo>
                        <a:pt x="294" y="390"/>
                      </a:lnTo>
                      <a:lnTo>
                        <a:pt x="294" y="384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2"/>
                      </a:lnTo>
                      <a:lnTo>
                        <a:pt x="300" y="366"/>
                      </a:lnTo>
                      <a:lnTo>
                        <a:pt x="300" y="366"/>
                      </a:lnTo>
                      <a:lnTo>
                        <a:pt x="300" y="360"/>
                      </a:lnTo>
                      <a:lnTo>
                        <a:pt x="306" y="354"/>
                      </a:lnTo>
                      <a:lnTo>
                        <a:pt x="306" y="354"/>
                      </a:lnTo>
                      <a:lnTo>
                        <a:pt x="306" y="348"/>
                      </a:lnTo>
                      <a:lnTo>
                        <a:pt x="306" y="342"/>
                      </a:lnTo>
                      <a:lnTo>
                        <a:pt x="306" y="342"/>
                      </a:lnTo>
                      <a:lnTo>
                        <a:pt x="306" y="336"/>
                      </a:lnTo>
                      <a:lnTo>
                        <a:pt x="312" y="330"/>
                      </a:lnTo>
                      <a:lnTo>
                        <a:pt x="312" y="324"/>
                      </a:lnTo>
                      <a:lnTo>
                        <a:pt x="312" y="324"/>
                      </a:lnTo>
                      <a:lnTo>
                        <a:pt x="312" y="318"/>
                      </a:lnTo>
                      <a:lnTo>
                        <a:pt x="312" y="312"/>
                      </a:lnTo>
                      <a:lnTo>
                        <a:pt x="312" y="312"/>
                      </a:lnTo>
                      <a:lnTo>
                        <a:pt x="318" y="300"/>
                      </a:lnTo>
                      <a:lnTo>
                        <a:pt x="318" y="300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24" y="294"/>
                      </a:lnTo>
                      <a:lnTo>
                        <a:pt x="324" y="300"/>
                      </a:lnTo>
                      <a:lnTo>
                        <a:pt x="324" y="306"/>
                      </a:lnTo>
                      <a:lnTo>
                        <a:pt x="324" y="306"/>
                      </a:lnTo>
                      <a:lnTo>
                        <a:pt x="324" y="312"/>
                      </a:lnTo>
                      <a:lnTo>
                        <a:pt x="330" y="324"/>
                      </a:lnTo>
                      <a:lnTo>
                        <a:pt x="330" y="324"/>
                      </a:lnTo>
                      <a:lnTo>
                        <a:pt x="330" y="330"/>
                      </a:lnTo>
                      <a:lnTo>
                        <a:pt x="330" y="336"/>
                      </a:lnTo>
                      <a:lnTo>
                        <a:pt x="330" y="336"/>
                      </a:lnTo>
                      <a:lnTo>
                        <a:pt x="330" y="342"/>
                      </a:lnTo>
                      <a:lnTo>
                        <a:pt x="336" y="348"/>
                      </a:lnTo>
                      <a:lnTo>
                        <a:pt x="336" y="354"/>
                      </a:lnTo>
                      <a:lnTo>
                        <a:pt x="336" y="360"/>
                      </a:lnTo>
                      <a:lnTo>
                        <a:pt x="336" y="360"/>
                      </a:lnTo>
                      <a:lnTo>
                        <a:pt x="336" y="366"/>
                      </a:lnTo>
                      <a:lnTo>
                        <a:pt x="336" y="372"/>
                      </a:lnTo>
                      <a:lnTo>
                        <a:pt x="342" y="378"/>
                      </a:lnTo>
                      <a:lnTo>
                        <a:pt x="342" y="378"/>
                      </a:lnTo>
                      <a:lnTo>
                        <a:pt x="342" y="384"/>
                      </a:lnTo>
                      <a:lnTo>
                        <a:pt x="342" y="390"/>
                      </a:lnTo>
                      <a:lnTo>
                        <a:pt x="342" y="390"/>
                      </a:lnTo>
                      <a:lnTo>
                        <a:pt x="342" y="396"/>
                      </a:lnTo>
                      <a:lnTo>
                        <a:pt x="348" y="402"/>
                      </a:lnTo>
                      <a:lnTo>
                        <a:pt x="348" y="402"/>
                      </a:lnTo>
                      <a:lnTo>
                        <a:pt x="348" y="408"/>
                      </a:lnTo>
                      <a:lnTo>
                        <a:pt x="348" y="414"/>
                      </a:lnTo>
                      <a:lnTo>
                        <a:pt x="348" y="414"/>
                      </a:lnTo>
                      <a:lnTo>
                        <a:pt x="348" y="420"/>
                      </a:lnTo>
                      <a:lnTo>
                        <a:pt x="354" y="426"/>
                      </a:lnTo>
                      <a:lnTo>
                        <a:pt x="354" y="432"/>
                      </a:lnTo>
                      <a:lnTo>
                        <a:pt x="354" y="438"/>
                      </a:lnTo>
                      <a:lnTo>
                        <a:pt x="354" y="438"/>
                      </a:lnTo>
                      <a:lnTo>
                        <a:pt x="354" y="444"/>
                      </a:lnTo>
                      <a:lnTo>
                        <a:pt x="360" y="444"/>
                      </a:lnTo>
                      <a:lnTo>
                        <a:pt x="360" y="450"/>
                      </a:lnTo>
                      <a:lnTo>
                        <a:pt x="360" y="450"/>
                      </a:lnTo>
                      <a:lnTo>
                        <a:pt x="360" y="456"/>
                      </a:lnTo>
                      <a:lnTo>
                        <a:pt x="360" y="462"/>
                      </a:lnTo>
                      <a:lnTo>
                        <a:pt x="360" y="462"/>
                      </a:lnTo>
                      <a:lnTo>
                        <a:pt x="366" y="468"/>
                      </a:lnTo>
                      <a:lnTo>
                        <a:pt x="366" y="468"/>
                      </a:lnTo>
                      <a:lnTo>
                        <a:pt x="366" y="474"/>
                      </a:lnTo>
                      <a:lnTo>
                        <a:pt x="366" y="480"/>
                      </a:lnTo>
                      <a:lnTo>
                        <a:pt x="366" y="480"/>
                      </a:lnTo>
                      <a:lnTo>
                        <a:pt x="366" y="486"/>
                      </a:lnTo>
                      <a:lnTo>
                        <a:pt x="372" y="486"/>
                      </a:lnTo>
                      <a:lnTo>
                        <a:pt x="372" y="492"/>
                      </a:lnTo>
                      <a:lnTo>
                        <a:pt x="372" y="492"/>
                      </a:lnTo>
                      <a:lnTo>
                        <a:pt x="372" y="498"/>
                      </a:lnTo>
                      <a:lnTo>
                        <a:pt x="372" y="498"/>
                      </a:lnTo>
                      <a:lnTo>
                        <a:pt x="372" y="504"/>
                      </a:lnTo>
                      <a:lnTo>
                        <a:pt x="378" y="504"/>
                      </a:lnTo>
                      <a:lnTo>
                        <a:pt x="378" y="510"/>
                      </a:lnTo>
                      <a:lnTo>
                        <a:pt x="378" y="510"/>
                      </a:lnTo>
                      <a:lnTo>
                        <a:pt x="378" y="516"/>
                      </a:lnTo>
                      <a:lnTo>
                        <a:pt x="378" y="516"/>
                      </a:lnTo>
                      <a:lnTo>
                        <a:pt x="378" y="522"/>
                      </a:lnTo>
                      <a:lnTo>
                        <a:pt x="384" y="522"/>
                      </a:lnTo>
                      <a:lnTo>
                        <a:pt x="384" y="528"/>
                      </a:lnTo>
                      <a:lnTo>
                        <a:pt x="384" y="528"/>
                      </a:lnTo>
                      <a:lnTo>
                        <a:pt x="384" y="534"/>
                      </a:lnTo>
                      <a:lnTo>
                        <a:pt x="384" y="534"/>
                      </a:lnTo>
                      <a:lnTo>
                        <a:pt x="390" y="540"/>
                      </a:lnTo>
                      <a:lnTo>
                        <a:pt x="390" y="540"/>
                      </a:lnTo>
                      <a:lnTo>
                        <a:pt x="390" y="540"/>
                      </a:lnTo>
                      <a:lnTo>
                        <a:pt x="390" y="546"/>
                      </a:lnTo>
                      <a:lnTo>
                        <a:pt x="390" y="546"/>
                      </a:lnTo>
                      <a:lnTo>
                        <a:pt x="390" y="546"/>
                      </a:lnTo>
                      <a:lnTo>
                        <a:pt x="390" y="552"/>
                      </a:lnTo>
                      <a:lnTo>
                        <a:pt x="396" y="552"/>
                      </a:lnTo>
                      <a:lnTo>
                        <a:pt x="396" y="558"/>
                      </a:lnTo>
                      <a:lnTo>
                        <a:pt x="396" y="558"/>
                      </a:lnTo>
                      <a:lnTo>
                        <a:pt x="396" y="558"/>
                      </a:lnTo>
                      <a:lnTo>
                        <a:pt x="396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8" y="564"/>
                      </a:lnTo>
                      <a:lnTo>
                        <a:pt x="408" y="564"/>
                      </a:lnTo>
                      <a:lnTo>
                        <a:pt x="408" y="564"/>
                      </a:lnTo>
                      <a:lnTo>
                        <a:pt x="408" y="558"/>
                      </a:lnTo>
                      <a:lnTo>
                        <a:pt x="408" y="558"/>
                      </a:lnTo>
                      <a:lnTo>
                        <a:pt x="408" y="558"/>
                      </a:lnTo>
                      <a:lnTo>
                        <a:pt x="408" y="552"/>
                      </a:lnTo>
                      <a:lnTo>
                        <a:pt x="414" y="552"/>
                      </a:lnTo>
                      <a:lnTo>
                        <a:pt x="414" y="552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14" y="540"/>
                      </a:lnTo>
                      <a:lnTo>
                        <a:pt x="414" y="540"/>
                      </a:lnTo>
                      <a:lnTo>
                        <a:pt x="420" y="534"/>
                      </a:lnTo>
                      <a:lnTo>
                        <a:pt x="420" y="534"/>
                      </a:lnTo>
                      <a:lnTo>
                        <a:pt x="420" y="534"/>
                      </a:lnTo>
                      <a:lnTo>
                        <a:pt x="420" y="528"/>
                      </a:lnTo>
                      <a:lnTo>
                        <a:pt x="420" y="528"/>
                      </a:lnTo>
                      <a:lnTo>
                        <a:pt x="426" y="522"/>
                      </a:lnTo>
                      <a:lnTo>
                        <a:pt x="426" y="516"/>
                      </a:lnTo>
                      <a:lnTo>
                        <a:pt x="426" y="516"/>
                      </a:lnTo>
                      <a:lnTo>
                        <a:pt x="426" y="510"/>
                      </a:lnTo>
                      <a:lnTo>
                        <a:pt x="426" y="510"/>
                      </a:lnTo>
                      <a:lnTo>
                        <a:pt x="426" y="504"/>
                      </a:lnTo>
                      <a:lnTo>
                        <a:pt x="432" y="504"/>
                      </a:lnTo>
                      <a:lnTo>
                        <a:pt x="432" y="498"/>
                      </a:lnTo>
                      <a:lnTo>
                        <a:pt x="432" y="498"/>
                      </a:lnTo>
                      <a:lnTo>
                        <a:pt x="432" y="492"/>
                      </a:lnTo>
                      <a:lnTo>
                        <a:pt x="432" y="492"/>
                      </a:lnTo>
                      <a:lnTo>
                        <a:pt x="432" y="486"/>
                      </a:lnTo>
                      <a:lnTo>
                        <a:pt x="438" y="480"/>
                      </a:lnTo>
                      <a:lnTo>
                        <a:pt x="438" y="480"/>
                      </a:lnTo>
                      <a:lnTo>
                        <a:pt x="438" y="474"/>
                      </a:lnTo>
                      <a:lnTo>
                        <a:pt x="438" y="474"/>
                      </a:lnTo>
                      <a:lnTo>
                        <a:pt x="438" y="468"/>
                      </a:lnTo>
                      <a:lnTo>
                        <a:pt x="438" y="468"/>
                      </a:lnTo>
                      <a:lnTo>
                        <a:pt x="444" y="462"/>
                      </a:lnTo>
                      <a:lnTo>
                        <a:pt x="444" y="456"/>
                      </a:lnTo>
                      <a:lnTo>
                        <a:pt x="444" y="456"/>
                      </a:lnTo>
                      <a:lnTo>
                        <a:pt x="444" y="450"/>
                      </a:lnTo>
                      <a:lnTo>
                        <a:pt x="444" y="444"/>
                      </a:lnTo>
                      <a:lnTo>
                        <a:pt x="450" y="438"/>
                      </a:lnTo>
                      <a:lnTo>
                        <a:pt x="450" y="438"/>
                      </a:lnTo>
                      <a:lnTo>
                        <a:pt x="450" y="432"/>
                      </a:lnTo>
                      <a:lnTo>
                        <a:pt x="450" y="432"/>
                      </a:lnTo>
                      <a:lnTo>
                        <a:pt x="450" y="426"/>
                      </a:lnTo>
                      <a:lnTo>
                        <a:pt x="450" y="420"/>
                      </a:lnTo>
                      <a:lnTo>
                        <a:pt x="450" y="420"/>
                      </a:lnTo>
                      <a:lnTo>
                        <a:pt x="456" y="414"/>
                      </a:lnTo>
                      <a:lnTo>
                        <a:pt x="456" y="402"/>
                      </a:lnTo>
                      <a:lnTo>
                        <a:pt x="456" y="402"/>
                      </a:lnTo>
                      <a:lnTo>
                        <a:pt x="456" y="396"/>
                      </a:lnTo>
                      <a:lnTo>
                        <a:pt x="456" y="390"/>
                      </a:lnTo>
                      <a:lnTo>
                        <a:pt x="462" y="390"/>
                      </a:lnTo>
                      <a:lnTo>
                        <a:pt x="462" y="384"/>
                      </a:lnTo>
                      <a:lnTo>
                        <a:pt x="462" y="378"/>
                      </a:lnTo>
                      <a:lnTo>
                        <a:pt x="462" y="372"/>
                      </a:lnTo>
                      <a:lnTo>
                        <a:pt x="462" y="372"/>
                      </a:lnTo>
                      <a:lnTo>
                        <a:pt x="462" y="366"/>
                      </a:lnTo>
                      <a:lnTo>
                        <a:pt x="468" y="360"/>
                      </a:lnTo>
                      <a:lnTo>
                        <a:pt x="468" y="354"/>
                      </a:lnTo>
                      <a:lnTo>
                        <a:pt x="468" y="348"/>
                      </a:lnTo>
                      <a:lnTo>
                        <a:pt x="468" y="348"/>
                      </a:lnTo>
                      <a:lnTo>
                        <a:pt x="468" y="342"/>
                      </a:lnTo>
                      <a:lnTo>
                        <a:pt x="468" y="336"/>
                      </a:lnTo>
                      <a:lnTo>
                        <a:pt x="474" y="330"/>
                      </a:lnTo>
                      <a:lnTo>
                        <a:pt x="474" y="324"/>
                      </a:lnTo>
                      <a:lnTo>
                        <a:pt x="474" y="324"/>
                      </a:lnTo>
                      <a:lnTo>
                        <a:pt x="474" y="312"/>
                      </a:lnTo>
                      <a:lnTo>
                        <a:pt x="474" y="312"/>
                      </a:lnTo>
                      <a:lnTo>
                        <a:pt x="474" y="306"/>
                      </a:lnTo>
                      <a:lnTo>
                        <a:pt x="480" y="300"/>
                      </a:lnTo>
                      <a:lnTo>
                        <a:pt x="480" y="294"/>
                      </a:lnTo>
                      <a:lnTo>
                        <a:pt x="480" y="288"/>
                      </a:lnTo>
                      <a:lnTo>
                        <a:pt x="480" y="282"/>
                      </a:lnTo>
                      <a:lnTo>
                        <a:pt x="480" y="276"/>
                      </a:lnTo>
                      <a:lnTo>
                        <a:pt x="486" y="270"/>
                      </a:lnTo>
                      <a:lnTo>
                        <a:pt x="486" y="270"/>
                      </a:lnTo>
                      <a:lnTo>
                        <a:pt x="486" y="276"/>
                      </a:lnTo>
                      <a:lnTo>
                        <a:pt x="486" y="282"/>
                      </a:lnTo>
                      <a:lnTo>
                        <a:pt x="486" y="288"/>
                      </a:lnTo>
                      <a:lnTo>
                        <a:pt x="486" y="300"/>
                      </a:lnTo>
                      <a:lnTo>
                        <a:pt x="492" y="312"/>
                      </a:lnTo>
                      <a:lnTo>
                        <a:pt x="492" y="330"/>
                      </a:lnTo>
                      <a:lnTo>
                        <a:pt x="492" y="348"/>
                      </a:lnTo>
                      <a:lnTo>
                        <a:pt x="492" y="378"/>
                      </a:lnTo>
                      <a:lnTo>
                        <a:pt x="492" y="396"/>
                      </a:lnTo>
                      <a:lnTo>
                        <a:pt x="492" y="408"/>
                      </a:lnTo>
                      <a:lnTo>
                        <a:pt x="498" y="426"/>
                      </a:lnTo>
                      <a:lnTo>
                        <a:pt x="498" y="438"/>
                      </a:lnTo>
                      <a:lnTo>
                        <a:pt x="498" y="444"/>
                      </a:lnTo>
                      <a:lnTo>
                        <a:pt x="498" y="456"/>
                      </a:lnTo>
                      <a:lnTo>
                        <a:pt x="498" y="462"/>
                      </a:lnTo>
                      <a:lnTo>
                        <a:pt x="498" y="468"/>
                      </a:lnTo>
                      <a:lnTo>
                        <a:pt x="504" y="468"/>
                      </a:lnTo>
                      <a:lnTo>
                        <a:pt x="504" y="468"/>
                      </a:lnTo>
                      <a:lnTo>
                        <a:pt x="504" y="468"/>
                      </a:lnTo>
                      <a:lnTo>
                        <a:pt x="504" y="462"/>
                      </a:lnTo>
                      <a:lnTo>
                        <a:pt x="504" y="456"/>
                      </a:lnTo>
                      <a:lnTo>
                        <a:pt x="510" y="450"/>
                      </a:lnTo>
                      <a:lnTo>
                        <a:pt x="510" y="444"/>
                      </a:lnTo>
                      <a:lnTo>
                        <a:pt x="510" y="432"/>
                      </a:lnTo>
                      <a:lnTo>
                        <a:pt x="510" y="414"/>
                      </a:lnTo>
                      <a:lnTo>
                        <a:pt x="510" y="396"/>
                      </a:lnTo>
                      <a:lnTo>
                        <a:pt x="510" y="378"/>
                      </a:lnTo>
                      <a:lnTo>
                        <a:pt x="510" y="360"/>
                      </a:lnTo>
                      <a:lnTo>
                        <a:pt x="516" y="342"/>
                      </a:lnTo>
                      <a:lnTo>
                        <a:pt x="516" y="300"/>
                      </a:lnTo>
                      <a:lnTo>
                        <a:pt x="516" y="276"/>
                      </a:lnTo>
                      <a:lnTo>
                        <a:pt x="516" y="252"/>
                      </a:lnTo>
                      <a:lnTo>
                        <a:pt x="516" y="234"/>
                      </a:lnTo>
                      <a:lnTo>
                        <a:pt x="522" y="222"/>
                      </a:lnTo>
                      <a:lnTo>
                        <a:pt x="522" y="210"/>
                      </a:lnTo>
                      <a:lnTo>
                        <a:pt x="522" y="204"/>
                      </a:lnTo>
                      <a:lnTo>
                        <a:pt x="522" y="198"/>
                      </a:lnTo>
                      <a:lnTo>
                        <a:pt x="522" y="198"/>
                      </a:lnTo>
                      <a:lnTo>
                        <a:pt x="522" y="204"/>
                      </a:lnTo>
                      <a:lnTo>
                        <a:pt x="528" y="210"/>
                      </a:lnTo>
                      <a:lnTo>
                        <a:pt x="528" y="222"/>
                      </a:lnTo>
                      <a:lnTo>
                        <a:pt x="528" y="228"/>
                      </a:lnTo>
                      <a:lnTo>
                        <a:pt x="528" y="234"/>
                      </a:lnTo>
                      <a:lnTo>
                        <a:pt x="528" y="240"/>
                      </a:lnTo>
                      <a:lnTo>
                        <a:pt x="528" y="246"/>
                      </a:lnTo>
                      <a:lnTo>
                        <a:pt x="534" y="252"/>
                      </a:lnTo>
                      <a:lnTo>
                        <a:pt x="534" y="258"/>
                      </a:lnTo>
                      <a:lnTo>
                        <a:pt x="534" y="264"/>
                      </a:lnTo>
                      <a:lnTo>
                        <a:pt x="534" y="270"/>
                      </a:lnTo>
                      <a:lnTo>
                        <a:pt x="534" y="282"/>
                      </a:lnTo>
                      <a:lnTo>
                        <a:pt x="540" y="288"/>
                      </a:lnTo>
                      <a:lnTo>
                        <a:pt x="540" y="294"/>
                      </a:lnTo>
                      <a:lnTo>
                        <a:pt x="540" y="300"/>
                      </a:lnTo>
                      <a:lnTo>
                        <a:pt x="540" y="306"/>
                      </a:lnTo>
                      <a:lnTo>
                        <a:pt x="540" y="312"/>
                      </a:lnTo>
                      <a:lnTo>
                        <a:pt x="540" y="318"/>
                      </a:lnTo>
                      <a:lnTo>
                        <a:pt x="540" y="324"/>
                      </a:lnTo>
                      <a:lnTo>
                        <a:pt x="546" y="330"/>
                      </a:lnTo>
                      <a:lnTo>
                        <a:pt x="546" y="336"/>
                      </a:lnTo>
                      <a:lnTo>
                        <a:pt x="546" y="336"/>
                      </a:lnTo>
                      <a:lnTo>
                        <a:pt x="546" y="342"/>
                      </a:lnTo>
                      <a:lnTo>
                        <a:pt x="546" y="348"/>
                      </a:lnTo>
                      <a:lnTo>
                        <a:pt x="546" y="354"/>
                      </a:lnTo>
                      <a:lnTo>
                        <a:pt x="552" y="360"/>
                      </a:lnTo>
                      <a:lnTo>
                        <a:pt x="552" y="372"/>
                      </a:lnTo>
                      <a:lnTo>
                        <a:pt x="552" y="378"/>
                      </a:lnTo>
                      <a:lnTo>
                        <a:pt x="552" y="384"/>
                      </a:lnTo>
                      <a:lnTo>
                        <a:pt x="552" y="390"/>
                      </a:lnTo>
                      <a:lnTo>
                        <a:pt x="558" y="390"/>
                      </a:lnTo>
                      <a:lnTo>
                        <a:pt x="558" y="396"/>
                      </a:lnTo>
                      <a:lnTo>
                        <a:pt x="558" y="402"/>
                      </a:lnTo>
                      <a:lnTo>
                        <a:pt x="558" y="408"/>
                      </a:lnTo>
                      <a:lnTo>
                        <a:pt x="558" y="408"/>
                      </a:lnTo>
                      <a:lnTo>
                        <a:pt x="564" y="420"/>
                      </a:lnTo>
                      <a:lnTo>
                        <a:pt x="564" y="426"/>
                      </a:lnTo>
                      <a:lnTo>
                        <a:pt x="564" y="426"/>
                      </a:lnTo>
                      <a:lnTo>
                        <a:pt x="564" y="432"/>
                      </a:lnTo>
                      <a:lnTo>
                        <a:pt x="564" y="438"/>
                      </a:lnTo>
                      <a:lnTo>
                        <a:pt x="564" y="438"/>
                      </a:lnTo>
                      <a:lnTo>
                        <a:pt x="570" y="450"/>
                      </a:lnTo>
                      <a:lnTo>
                        <a:pt x="570" y="450"/>
                      </a:lnTo>
                      <a:lnTo>
                        <a:pt x="570" y="456"/>
                      </a:lnTo>
                      <a:lnTo>
                        <a:pt x="570" y="462"/>
                      </a:lnTo>
                      <a:lnTo>
                        <a:pt x="570" y="462"/>
                      </a:lnTo>
                      <a:lnTo>
                        <a:pt x="570" y="468"/>
                      </a:lnTo>
                      <a:lnTo>
                        <a:pt x="576" y="474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576" y="486"/>
                      </a:lnTo>
                      <a:lnTo>
                        <a:pt x="576" y="492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82" y="504"/>
                      </a:lnTo>
                      <a:lnTo>
                        <a:pt x="582" y="504"/>
                      </a:lnTo>
                      <a:lnTo>
                        <a:pt x="582" y="510"/>
                      </a:lnTo>
                      <a:lnTo>
                        <a:pt x="582" y="516"/>
                      </a:lnTo>
                      <a:lnTo>
                        <a:pt x="582" y="522"/>
                      </a:lnTo>
                      <a:lnTo>
                        <a:pt x="588" y="522"/>
                      </a:lnTo>
                      <a:lnTo>
                        <a:pt x="588" y="528"/>
                      </a:lnTo>
                      <a:lnTo>
                        <a:pt x="588" y="528"/>
                      </a:lnTo>
                      <a:lnTo>
                        <a:pt x="588" y="534"/>
                      </a:lnTo>
                      <a:lnTo>
                        <a:pt x="588" y="534"/>
                      </a:lnTo>
                      <a:lnTo>
                        <a:pt x="588" y="540"/>
                      </a:lnTo>
                      <a:lnTo>
                        <a:pt x="594" y="540"/>
                      </a:lnTo>
                      <a:lnTo>
                        <a:pt x="594" y="546"/>
                      </a:lnTo>
                      <a:lnTo>
                        <a:pt x="594" y="546"/>
                      </a:lnTo>
                      <a:lnTo>
                        <a:pt x="594" y="552"/>
                      </a:lnTo>
                      <a:lnTo>
                        <a:pt x="594" y="552"/>
                      </a:lnTo>
                      <a:lnTo>
                        <a:pt x="594" y="558"/>
                      </a:lnTo>
                      <a:lnTo>
                        <a:pt x="600" y="558"/>
                      </a:lnTo>
                      <a:lnTo>
                        <a:pt x="600" y="564"/>
                      </a:lnTo>
                      <a:lnTo>
                        <a:pt x="600" y="564"/>
                      </a:lnTo>
                      <a:lnTo>
                        <a:pt x="600" y="564"/>
                      </a:lnTo>
                      <a:lnTo>
                        <a:pt x="600" y="570"/>
                      </a:lnTo>
                      <a:lnTo>
                        <a:pt x="600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30" y="558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0"/>
                      </a:lnTo>
                      <a:lnTo>
                        <a:pt x="636" y="540"/>
                      </a:lnTo>
                      <a:lnTo>
                        <a:pt x="642" y="540"/>
                      </a:lnTo>
                      <a:lnTo>
                        <a:pt x="642" y="540"/>
                      </a:lnTo>
                      <a:lnTo>
                        <a:pt x="642" y="534"/>
                      </a:lnTo>
                      <a:lnTo>
                        <a:pt x="642" y="534"/>
                      </a:lnTo>
                      <a:lnTo>
                        <a:pt x="642" y="534"/>
                      </a:lnTo>
                      <a:lnTo>
                        <a:pt x="648" y="534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2"/>
                      </a:lnTo>
                      <a:lnTo>
                        <a:pt x="654" y="522"/>
                      </a:lnTo>
                      <a:lnTo>
                        <a:pt x="654" y="522"/>
                      </a:lnTo>
                      <a:lnTo>
                        <a:pt x="654" y="516"/>
                      </a:lnTo>
                      <a:lnTo>
                        <a:pt x="654" y="516"/>
                      </a:lnTo>
                      <a:lnTo>
                        <a:pt x="654" y="516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04"/>
                      </a:lnTo>
                      <a:lnTo>
                        <a:pt x="660" y="504"/>
                      </a:lnTo>
                      <a:lnTo>
                        <a:pt x="666" y="504"/>
                      </a:lnTo>
                      <a:lnTo>
                        <a:pt x="666" y="498"/>
                      </a:lnTo>
                      <a:lnTo>
                        <a:pt x="666" y="498"/>
                      </a:lnTo>
                      <a:lnTo>
                        <a:pt x="666" y="498"/>
                      </a:lnTo>
                      <a:lnTo>
                        <a:pt x="666" y="492"/>
                      </a:lnTo>
                      <a:lnTo>
                        <a:pt x="666" y="492"/>
                      </a:lnTo>
                      <a:lnTo>
                        <a:pt x="672" y="492"/>
                      </a:lnTo>
                      <a:lnTo>
                        <a:pt x="672" y="486"/>
                      </a:lnTo>
                      <a:lnTo>
                        <a:pt x="672" y="486"/>
                      </a:lnTo>
                      <a:lnTo>
                        <a:pt x="672" y="486"/>
                      </a:lnTo>
                      <a:lnTo>
                        <a:pt x="672" y="480"/>
                      </a:lnTo>
                      <a:lnTo>
                        <a:pt x="672" y="480"/>
                      </a:lnTo>
                      <a:lnTo>
                        <a:pt x="678" y="474"/>
                      </a:lnTo>
                      <a:lnTo>
                        <a:pt x="678" y="474"/>
                      </a:lnTo>
                      <a:lnTo>
                        <a:pt x="678" y="474"/>
                      </a:lnTo>
                      <a:lnTo>
                        <a:pt x="678" y="468"/>
                      </a:lnTo>
                      <a:lnTo>
                        <a:pt x="678" y="468"/>
                      </a:lnTo>
                      <a:lnTo>
                        <a:pt x="678" y="462"/>
                      </a:lnTo>
                      <a:lnTo>
                        <a:pt x="684" y="462"/>
                      </a:lnTo>
                      <a:lnTo>
                        <a:pt x="684" y="462"/>
                      </a:lnTo>
                      <a:lnTo>
                        <a:pt x="684" y="462"/>
                      </a:lnTo>
                      <a:lnTo>
                        <a:pt x="684" y="456"/>
                      </a:lnTo>
                      <a:lnTo>
                        <a:pt x="684" y="450"/>
                      </a:lnTo>
                      <a:lnTo>
                        <a:pt x="690" y="450"/>
                      </a:lnTo>
                      <a:lnTo>
                        <a:pt x="690" y="450"/>
                      </a:lnTo>
                      <a:lnTo>
                        <a:pt x="690" y="444"/>
                      </a:lnTo>
                      <a:lnTo>
                        <a:pt x="690" y="444"/>
                      </a:lnTo>
                      <a:lnTo>
                        <a:pt x="690" y="438"/>
                      </a:lnTo>
                      <a:lnTo>
                        <a:pt x="690" y="438"/>
                      </a:lnTo>
                      <a:lnTo>
                        <a:pt x="696" y="438"/>
                      </a:lnTo>
                      <a:lnTo>
                        <a:pt x="696" y="432"/>
                      </a:lnTo>
                      <a:lnTo>
                        <a:pt x="696" y="432"/>
                      </a:lnTo>
                      <a:lnTo>
                        <a:pt x="696" y="426"/>
                      </a:lnTo>
                      <a:lnTo>
                        <a:pt x="696" y="426"/>
                      </a:lnTo>
                      <a:lnTo>
                        <a:pt x="696" y="426"/>
                      </a:lnTo>
                      <a:lnTo>
                        <a:pt x="702" y="420"/>
                      </a:lnTo>
                      <a:lnTo>
                        <a:pt x="702" y="420"/>
                      </a:lnTo>
                      <a:lnTo>
                        <a:pt x="702" y="414"/>
                      </a:lnTo>
                      <a:lnTo>
                        <a:pt x="702" y="414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lnTo>
                        <a:pt x="708" y="408"/>
                      </a:lnTo>
                      <a:lnTo>
                        <a:pt x="708" y="402"/>
                      </a:lnTo>
                      <a:lnTo>
                        <a:pt x="708" y="396"/>
                      </a:lnTo>
                      <a:lnTo>
                        <a:pt x="708" y="396"/>
                      </a:lnTo>
                      <a:lnTo>
                        <a:pt x="708" y="396"/>
                      </a:lnTo>
                      <a:lnTo>
                        <a:pt x="708" y="390"/>
                      </a:lnTo>
                      <a:lnTo>
                        <a:pt x="714" y="390"/>
                      </a:lnTo>
                      <a:lnTo>
                        <a:pt x="714" y="384"/>
                      </a:lnTo>
                      <a:lnTo>
                        <a:pt x="714" y="384"/>
                      </a:lnTo>
                      <a:lnTo>
                        <a:pt x="714" y="378"/>
                      </a:lnTo>
                      <a:lnTo>
                        <a:pt x="714" y="378"/>
                      </a:lnTo>
                      <a:lnTo>
                        <a:pt x="714" y="372"/>
                      </a:lnTo>
                      <a:lnTo>
                        <a:pt x="720" y="372"/>
                      </a:lnTo>
                      <a:lnTo>
                        <a:pt x="720" y="366"/>
                      </a:lnTo>
                      <a:lnTo>
                        <a:pt x="720" y="366"/>
                      </a:lnTo>
                      <a:lnTo>
                        <a:pt x="720" y="360"/>
                      </a:lnTo>
                      <a:lnTo>
                        <a:pt x="720" y="360"/>
                      </a:lnTo>
                      <a:lnTo>
                        <a:pt x="726" y="354"/>
                      </a:lnTo>
                      <a:lnTo>
                        <a:pt x="726" y="354"/>
                      </a:lnTo>
                      <a:lnTo>
                        <a:pt x="726" y="348"/>
                      </a:lnTo>
                      <a:lnTo>
                        <a:pt x="726" y="348"/>
                      </a:lnTo>
                      <a:lnTo>
                        <a:pt x="726" y="342"/>
                      </a:lnTo>
                      <a:lnTo>
                        <a:pt x="726" y="342"/>
                      </a:lnTo>
                      <a:lnTo>
                        <a:pt x="732" y="336"/>
                      </a:lnTo>
                      <a:lnTo>
                        <a:pt x="732" y="336"/>
                      </a:lnTo>
                      <a:lnTo>
                        <a:pt x="732" y="330"/>
                      </a:lnTo>
                      <a:lnTo>
                        <a:pt x="732" y="330"/>
                      </a:lnTo>
                      <a:lnTo>
                        <a:pt x="732" y="324"/>
                      </a:lnTo>
                      <a:lnTo>
                        <a:pt x="732" y="324"/>
                      </a:lnTo>
                      <a:lnTo>
                        <a:pt x="738" y="318"/>
                      </a:lnTo>
                      <a:lnTo>
                        <a:pt x="738" y="318"/>
                      </a:lnTo>
                      <a:lnTo>
                        <a:pt x="738" y="312"/>
                      </a:lnTo>
                      <a:lnTo>
                        <a:pt x="738" y="312"/>
                      </a:lnTo>
                      <a:lnTo>
                        <a:pt x="738" y="306"/>
                      </a:lnTo>
                      <a:lnTo>
                        <a:pt x="738" y="306"/>
                      </a:lnTo>
                      <a:lnTo>
                        <a:pt x="744" y="300"/>
                      </a:lnTo>
                      <a:lnTo>
                        <a:pt x="744" y="300"/>
                      </a:lnTo>
                      <a:lnTo>
                        <a:pt x="744" y="294"/>
                      </a:lnTo>
                      <a:lnTo>
                        <a:pt x="744" y="294"/>
                      </a:lnTo>
                      <a:lnTo>
                        <a:pt x="744" y="288"/>
                      </a:lnTo>
                      <a:lnTo>
                        <a:pt x="750" y="282"/>
                      </a:lnTo>
                      <a:lnTo>
                        <a:pt x="750" y="282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82"/>
                      </a:lnTo>
                      <a:lnTo>
                        <a:pt x="756" y="288"/>
                      </a:lnTo>
                      <a:lnTo>
                        <a:pt x="756" y="294"/>
                      </a:lnTo>
                      <a:lnTo>
                        <a:pt x="756" y="306"/>
                      </a:lnTo>
                      <a:lnTo>
                        <a:pt x="756" y="330"/>
                      </a:lnTo>
                      <a:lnTo>
                        <a:pt x="756" y="342"/>
                      </a:lnTo>
                      <a:lnTo>
                        <a:pt x="762" y="354"/>
                      </a:lnTo>
                      <a:lnTo>
                        <a:pt x="762" y="366"/>
                      </a:lnTo>
                      <a:lnTo>
                        <a:pt x="762" y="378"/>
                      </a:lnTo>
                      <a:lnTo>
                        <a:pt x="762" y="390"/>
                      </a:lnTo>
                      <a:lnTo>
                        <a:pt x="762" y="396"/>
                      </a:lnTo>
                      <a:lnTo>
                        <a:pt x="762" y="408"/>
                      </a:lnTo>
                      <a:lnTo>
                        <a:pt x="768" y="420"/>
                      </a:lnTo>
                      <a:lnTo>
                        <a:pt x="768" y="432"/>
                      </a:lnTo>
                      <a:lnTo>
                        <a:pt x="768" y="438"/>
                      </a:lnTo>
                      <a:lnTo>
                        <a:pt x="768" y="456"/>
                      </a:lnTo>
                      <a:lnTo>
                        <a:pt x="768" y="456"/>
                      </a:lnTo>
                      <a:lnTo>
                        <a:pt x="768" y="462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80" y="468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64" y="474"/>
                      </a:lnTo>
                      <a:lnTo>
                        <a:pt x="864" y="474"/>
                      </a:lnTo>
                      <a:lnTo>
                        <a:pt x="864" y="474"/>
                      </a:lnTo>
                      <a:lnTo>
                        <a:pt x="864" y="468"/>
                      </a:lnTo>
                      <a:lnTo>
                        <a:pt x="864" y="468"/>
                      </a:lnTo>
                      <a:lnTo>
                        <a:pt x="864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2"/>
                      </a:lnTo>
                      <a:lnTo>
                        <a:pt x="876" y="456"/>
                      </a:lnTo>
                      <a:lnTo>
                        <a:pt x="876" y="444"/>
                      </a:lnTo>
                      <a:lnTo>
                        <a:pt x="876" y="438"/>
                      </a:lnTo>
                      <a:lnTo>
                        <a:pt x="876" y="432"/>
                      </a:lnTo>
                      <a:lnTo>
                        <a:pt x="876" y="420"/>
                      </a:lnTo>
                      <a:lnTo>
                        <a:pt x="876" y="408"/>
                      </a:lnTo>
                      <a:lnTo>
                        <a:pt x="876" y="396"/>
                      </a:lnTo>
                      <a:lnTo>
                        <a:pt x="882" y="390"/>
                      </a:lnTo>
                      <a:lnTo>
                        <a:pt x="882" y="378"/>
                      </a:lnTo>
                      <a:lnTo>
                        <a:pt x="882" y="366"/>
                      </a:lnTo>
                      <a:lnTo>
                        <a:pt x="882" y="354"/>
                      </a:lnTo>
                      <a:lnTo>
                        <a:pt x="882" y="330"/>
                      </a:lnTo>
                      <a:lnTo>
                        <a:pt x="888" y="318"/>
                      </a:lnTo>
                      <a:lnTo>
                        <a:pt x="888" y="306"/>
                      </a:lnTo>
                      <a:lnTo>
                        <a:pt x="888" y="294"/>
                      </a:lnTo>
                      <a:lnTo>
                        <a:pt x="888" y="288"/>
                      </a:lnTo>
                      <a:lnTo>
                        <a:pt x="888" y="282"/>
                      </a:lnTo>
                      <a:lnTo>
                        <a:pt x="888" y="276"/>
                      </a:lnTo>
                      <a:lnTo>
                        <a:pt x="894" y="276"/>
                      </a:lnTo>
                      <a:lnTo>
                        <a:pt x="894" y="276"/>
                      </a:lnTo>
                      <a:lnTo>
                        <a:pt x="894" y="276"/>
                      </a:lnTo>
                      <a:lnTo>
                        <a:pt x="894" y="282"/>
                      </a:lnTo>
                      <a:lnTo>
                        <a:pt x="894" y="288"/>
                      </a:lnTo>
                      <a:lnTo>
                        <a:pt x="894" y="288"/>
                      </a:lnTo>
                      <a:lnTo>
                        <a:pt x="900" y="294"/>
                      </a:lnTo>
                      <a:lnTo>
                        <a:pt x="900" y="294"/>
                      </a:lnTo>
                      <a:lnTo>
                        <a:pt x="900" y="300"/>
                      </a:lnTo>
                      <a:lnTo>
                        <a:pt x="900" y="300"/>
                      </a:lnTo>
                      <a:lnTo>
                        <a:pt x="900" y="306"/>
                      </a:lnTo>
                      <a:lnTo>
                        <a:pt x="900" y="306"/>
                      </a:lnTo>
                      <a:lnTo>
                        <a:pt x="906" y="312"/>
                      </a:lnTo>
                      <a:lnTo>
                        <a:pt x="906" y="312"/>
                      </a:lnTo>
                      <a:lnTo>
                        <a:pt x="906" y="318"/>
                      </a:lnTo>
                      <a:lnTo>
                        <a:pt x="906" y="318"/>
                      </a:lnTo>
                      <a:lnTo>
                        <a:pt x="906" y="324"/>
                      </a:lnTo>
                      <a:lnTo>
                        <a:pt x="906" y="324"/>
                      </a:lnTo>
                      <a:lnTo>
                        <a:pt x="912" y="330"/>
                      </a:lnTo>
                      <a:lnTo>
                        <a:pt x="912" y="330"/>
                      </a:lnTo>
                      <a:lnTo>
                        <a:pt x="912" y="336"/>
                      </a:lnTo>
                      <a:lnTo>
                        <a:pt x="912" y="336"/>
                      </a:lnTo>
                      <a:lnTo>
                        <a:pt x="912" y="342"/>
                      </a:lnTo>
                      <a:lnTo>
                        <a:pt x="912" y="342"/>
                      </a:lnTo>
                      <a:lnTo>
                        <a:pt x="918" y="348"/>
                      </a:lnTo>
                      <a:lnTo>
                        <a:pt x="918" y="348"/>
                      </a:lnTo>
                      <a:lnTo>
                        <a:pt x="918" y="354"/>
                      </a:lnTo>
                      <a:lnTo>
                        <a:pt x="918" y="354"/>
                      </a:lnTo>
                      <a:lnTo>
                        <a:pt x="918" y="360"/>
                      </a:lnTo>
                      <a:lnTo>
                        <a:pt x="924" y="366"/>
                      </a:lnTo>
                      <a:lnTo>
                        <a:pt x="924" y="366"/>
                      </a:lnTo>
                      <a:lnTo>
                        <a:pt x="924" y="372"/>
                      </a:lnTo>
                      <a:lnTo>
                        <a:pt x="924" y="372"/>
                      </a:lnTo>
                      <a:lnTo>
                        <a:pt x="924" y="372"/>
                      </a:lnTo>
                      <a:lnTo>
                        <a:pt x="924" y="378"/>
                      </a:lnTo>
                      <a:lnTo>
                        <a:pt x="930" y="378"/>
                      </a:lnTo>
                      <a:lnTo>
                        <a:pt x="930" y="384"/>
                      </a:lnTo>
                      <a:lnTo>
                        <a:pt x="930" y="384"/>
                      </a:lnTo>
                      <a:lnTo>
                        <a:pt x="930" y="390"/>
                      </a:lnTo>
                      <a:lnTo>
                        <a:pt x="930" y="390"/>
                      </a:lnTo>
                      <a:lnTo>
                        <a:pt x="930" y="396"/>
                      </a:lnTo>
                      <a:lnTo>
                        <a:pt x="936" y="396"/>
                      </a:lnTo>
                      <a:lnTo>
                        <a:pt x="936" y="396"/>
                      </a:lnTo>
                      <a:lnTo>
                        <a:pt x="936" y="402"/>
                      </a:lnTo>
                      <a:lnTo>
                        <a:pt x="936" y="408"/>
                      </a:lnTo>
                      <a:lnTo>
                        <a:pt x="936" y="408"/>
                      </a:lnTo>
                      <a:lnTo>
                        <a:pt x="936" y="408"/>
                      </a:lnTo>
                      <a:lnTo>
                        <a:pt x="942" y="414"/>
                      </a:lnTo>
                      <a:lnTo>
                        <a:pt x="942" y="414"/>
                      </a:lnTo>
                      <a:lnTo>
                        <a:pt x="942" y="420"/>
                      </a:lnTo>
                      <a:lnTo>
                        <a:pt x="942" y="420"/>
                      </a:lnTo>
                      <a:lnTo>
                        <a:pt x="942" y="426"/>
                      </a:lnTo>
                      <a:lnTo>
                        <a:pt x="942" y="426"/>
                      </a:lnTo>
                      <a:lnTo>
                        <a:pt x="948" y="426"/>
                      </a:lnTo>
                      <a:lnTo>
                        <a:pt x="948" y="432"/>
                      </a:lnTo>
                      <a:lnTo>
                        <a:pt x="948" y="432"/>
                      </a:lnTo>
                      <a:lnTo>
                        <a:pt x="948" y="438"/>
                      </a:lnTo>
                      <a:lnTo>
                        <a:pt x="948" y="438"/>
                      </a:lnTo>
                      <a:lnTo>
                        <a:pt x="954" y="444"/>
                      </a:lnTo>
                      <a:lnTo>
                        <a:pt x="954" y="444"/>
                      </a:lnTo>
                      <a:lnTo>
                        <a:pt x="954" y="450"/>
                      </a:lnTo>
                      <a:lnTo>
                        <a:pt x="954" y="450"/>
                      </a:lnTo>
                      <a:lnTo>
                        <a:pt x="954" y="450"/>
                      </a:lnTo>
                      <a:lnTo>
                        <a:pt x="954" y="456"/>
                      </a:lnTo>
                      <a:lnTo>
                        <a:pt x="960" y="456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8"/>
                      </a:lnTo>
                      <a:lnTo>
                        <a:pt x="966" y="468"/>
                      </a:lnTo>
                      <a:lnTo>
                        <a:pt x="966" y="474"/>
                      </a:lnTo>
                      <a:lnTo>
                        <a:pt x="966" y="474"/>
                      </a:lnTo>
                      <a:lnTo>
                        <a:pt x="966" y="474"/>
                      </a:lnTo>
                      <a:lnTo>
                        <a:pt x="966" y="480"/>
                      </a:lnTo>
                      <a:lnTo>
                        <a:pt x="972" y="480"/>
                      </a:lnTo>
                      <a:lnTo>
                        <a:pt x="972" y="486"/>
                      </a:lnTo>
                      <a:lnTo>
                        <a:pt x="972" y="486"/>
                      </a:lnTo>
                      <a:lnTo>
                        <a:pt x="972" y="486"/>
                      </a:lnTo>
                      <a:lnTo>
                        <a:pt x="972" y="492"/>
                      </a:lnTo>
                      <a:lnTo>
                        <a:pt x="972" y="492"/>
                      </a:lnTo>
                      <a:lnTo>
                        <a:pt x="972" y="492"/>
                      </a:lnTo>
                      <a:lnTo>
                        <a:pt x="978" y="498"/>
                      </a:lnTo>
                      <a:lnTo>
                        <a:pt x="978" y="498"/>
                      </a:lnTo>
                      <a:lnTo>
                        <a:pt x="978" y="498"/>
                      </a:lnTo>
                      <a:lnTo>
                        <a:pt x="978" y="504"/>
                      </a:lnTo>
                      <a:lnTo>
                        <a:pt x="978" y="504"/>
                      </a:lnTo>
                      <a:lnTo>
                        <a:pt x="978" y="504"/>
                      </a:lnTo>
                      <a:lnTo>
                        <a:pt x="984" y="510"/>
                      </a:lnTo>
                      <a:lnTo>
                        <a:pt x="984" y="510"/>
                      </a:lnTo>
                      <a:lnTo>
                        <a:pt x="984" y="510"/>
                      </a:lnTo>
                      <a:lnTo>
                        <a:pt x="984" y="516"/>
                      </a:lnTo>
                      <a:lnTo>
                        <a:pt x="984" y="516"/>
                      </a:lnTo>
                      <a:lnTo>
                        <a:pt x="990" y="516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8"/>
                      </a:lnTo>
                      <a:lnTo>
                        <a:pt x="996" y="528"/>
                      </a:lnTo>
                      <a:lnTo>
                        <a:pt x="996" y="528"/>
                      </a:lnTo>
                      <a:lnTo>
                        <a:pt x="996" y="528"/>
                      </a:lnTo>
                      <a:lnTo>
                        <a:pt x="996" y="534"/>
                      </a:lnTo>
                      <a:lnTo>
                        <a:pt x="996" y="534"/>
                      </a:lnTo>
                      <a:lnTo>
                        <a:pt x="996" y="534"/>
                      </a:lnTo>
                      <a:lnTo>
                        <a:pt x="1002" y="534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52"/>
                      </a:lnTo>
                      <a:lnTo>
                        <a:pt x="1008" y="552"/>
                      </a:lnTo>
                      <a:lnTo>
                        <a:pt x="1014" y="552"/>
                      </a:lnTo>
                      <a:lnTo>
                        <a:pt x="1014" y="552"/>
                      </a:lnTo>
                      <a:lnTo>
                        <a:pt x="1014" y="552"/>
                      </a:lnTo>
                      <a:lnTo>
                        <a:pt x="1014" y="558"/>
                      </a:lnTo>
                      <a:lnTo>
                        <a:pt x="1014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64"/>
                      </a:lnTo>
                      <a:lnTo>
                        <a:pt x="1020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44" y="564"/>
                      </a:lnTo>
                      <a:lnTo>
                        <a:pt x="1044" y="564"/>
                      </a:lnTo>
                      <a:lnTo>
                        <a:pt x="1044" y="564"/>
                      </a:lnTo>
                      <a:lnTo>
                        <a:pt x="1044" y="558"/>
                      </a:lnTo>
                      <a:lnTo>
                        <a:pt x="1044" y="558"/>
                      </a:lnTo>
                      <a:lnTo>
                        <a:pt x="1044" y="552"/>
                      </a:lnTo>
                      <a:lnTo>
                        <a:pt x="1050" y="552"/>
                      </a:lnTo>
                      <a:lnTo>
                        <a:pt x="1050" y="546"/>
                      </a:lnTo>
                      <a:lnTo>
                        <a:pt x="1050" y="546"/>
                      </a:lnTo>
                      <a:lnTo>
                        <a:pt x="1050" y="540"/>
                      </a:lnTo>
                      <a:lnTo>
                        <a:pt x="1050" y="540"/>
                      </a:lnTo>
                      <a:lnTo>
                        <a:pt x="1050" y="534"/>
                      </a:lnTo>
                      <a:lnTo>
                        <a:pt x="1056" y="528"/>
                      </a:lnTo>
                      <a:lnTo>
                        <a:pt x="1056" y="528"/>
                      </a:lnTo>
                      <a:lnTo>
                        <a:pt x="1056" y="522"/>
                      </a:lnTo>
                      <a:lnTo>
                        <a:pt x="1056" y="522"/>
                      </a:lnTo>
                      <a:lnTo>
                        <a:pt x="1056" y="516"/>
                      </a:lnTo>
                      <a:lnTo>
                        <a:pt x="1062" y="510"/>
                      </a:lnTo>
                      <a:lnTo>
                        <a:pt x="1062" y="510"/>
                      </a:lnTo>
                      <a:lnTo>
                        <a:pt x="1062" y="504"/>
                      </a:lnTo>
                      <a:lnTo>
                        <a:pt x="1062" y="504"/>
                      </a:lnTo>
                      <a:lnTo>
                        <a:pt x="1062" y="498"/>
                      </a:lnTo>
                      <a:lnTo>
                        <a:pt x="1062" y="492"/>
                      </a:lnTo>
                      <a:lnTo>
                        <a:pt x="1068" y="492"/>
                      </a:lnTo>
                      <a:lnTo>
                        <a:pt x="1068" y="486"/>
                      </a:lnTo>
                      <a:lnTo>
                        <a:pt x="1068" y="480"/>
                      </a:lnTo>
                      <a:lnTo>
                        <a:pt x="1068" y="480"/>
                      </a:lnTo>
                      <a:lnTo>
                        <a:pt x="1068" y="474"/>
                      </a:lnTo>
                      <a:lnTo>
                        <a:pt x="1068" y="468"/>
                      </a:lnTo>
                      <a:lnTo>
                        <a:pt x="1068" y="462"/>
                      </a:lnTo>
                      <a:lnTo>
                        <a:pt x="1074" y="462"/>
                      </a:lnTo>
                      <a:lnTo>
                        <a:pt x="1074" y="456"/>
                      </a:lnTo>
                      <a:lnTo>
                        <a:pt x="1074" y="450"/>
                      </a:lnTo>
                      <a:lnTo>
                        <a:pt x="1074" y="450"/>
                      </a:lnTo>
                      <a:lnTo>
                        <a:pt x="1074" y="438"/>
                      </a:lnTo>
                      <a:lnTo>
                        <a:pt x="1080" y="438"/>
                      </a:lnTo>
                      <a:lnTo>
                        <a:pt x="1080" y="432"/>
                      </a:lnTo>
                      <a:lnTo>
                        <a:pt x="1080" y="426"/>
                      </a:lnTo>
                      <a:lnTo>
                        <a:pt x="1080" y="426"/>
                      </a:lnTo>
                      <a:lnTo>
                        <a:pt x="1080" y="414"/>
                      </a:lnTo>
                      <a:lnTo>
                        <a:pt x="1080" y="408"/>
                      </a:lnTo>
                      <a:lnTo>
                        <a:pt x="1086" y="408"/>
                      </a:lnTo>
                      <a:lnTo>
                        <a:pt x="1086" y="402"/>
                      </a:lnTo>
                      <a:lnTo>
                        <a:pt x="1086" y="390"/>
                      </a:lnTo>
                      <a:lnTo>
                        <a:pt x="1086" y="390"/>
                      </a:lnTo>
                      <a:lnTo>
                        <a:pt x="1086" y="384"/>
                      </a:lnTo>
                      <a:lnTo>
                        <a:pt x="1092" y="378"/>
                      </a:lnTo>
                      <a:lnTo>
                        <a:pt x="1092" y="372"/>
                      </a:lnTo>
                      <a:lnTo>
                        <a:pt x="1092" y="366"/>
                      </a:lnTo>
                      <a:lnTo>
                        <a:pt x="1092" y="360"/>
                      </a:lnTo>
                      <a:lnTo>
                        <a:pt x="1092" y="354"/>
                      </a:lnTo>
                      <a:lnTo>
                        <a:pt x="1092" y="348"/>
                      </a:lnTo>
                      <a:lnTo>
                        <a:pt x="1098" y="342"/>
                      </a:lnTo>
                      <a:lnTo>
                        <a:pt x="1098" y="336"/>
                      </a:lnTo>
                      <a:lnTo>
                        <a:pt x="1098" y="336"/>
                      </a:lnTo>
                      <a:lnTo>
                        <a:pt x="1098" y="330"/>
                      </a:lnTo>
                      <a:lnTo>
                        <a:pt x="1098" y="324"/>
                      </a:lnTo>
                      <a:lnTo>
                        <a:pt x="1098" y="318"/>
                      </a:lnTo>
                      <a:lnTo>
                        <a:pt x="1098" y="312"/>
                      </a:lnTo>
                      <a:lnTo>
                        <a:pt x="1104" y="306"/>
                      </a:lnTo>
                      <a:lnTo>
                        <a:pt x="1104" y="300"/>
                      </a:lnTo>
                      <a:lnTo>
                        <a:pt x="1104" y="294"/>
                      </a:lnTo>
                      <a:lnTo>
                        <a:pt x="1104" y="288"/>
                      </a:lnTo>
                      <a:lnTo>
                        <a:pt x="1104" y="282"/>
                      </a:lnTo>
                      <a:lnTo>
                        <a:pt x="1104" y="270"/>
                      </a:lnTo>
                      <a:lnTo>
                        <a:pt x="1110" y="264"/>
                      </a:lnTo>
                      <a:lnTo>
                        <a:pt x="1110" y="258"/>
                      </a:lnTo>
                      <a:lnTo>
                        <a:pt x="1110" y="252"/>
                      </a:lnTo>
                      <a:lnTo>
                        <a:pt x="1110" y="246"/>
                      </a:lnTo>
                      <a:lnTo>
                        <a:pt x="1110" y="240"/>
                      </a:lnTo>
                      <a:lnTo>
                        <a:pt x="1116" y="228"/>
                      </a:lnTo>
                      <a:lnTo>
                        <a:pt x="1116" y="222"/>
                      </a:lnTo>
                      <a:lnTo>
                        <a:pt x="1116" y="216"/>
                      </a:lnTo>
                      <a:lnTo>
                        <a:pt x="1116" y="210"/>
                      </a:lnTo>
                      <a:lnTo>
                        <a:pt x="1116" y="204"/>
                      </a:lnTo>
                      <a:lnTo>
                        <a:pt x="1116" y="198"/>
                      </a:lnTo>
                      <a:lnTo>
                        <a:pt x="1122" y="198"/>
                      </a:lnTo>
                      <a:lnTo>
                        <a:pt x="1122" y="204"/>
                      </a:lnTo>
                      <a:lnTo>
                        <a:pt x="1122" y="210"/>
                      </a:lnTo>
                      <a:lnTo>
                        <a:pt x="1122" y="222"/>
                      </a:lnTo>
                      <a:lnTo>
                        <a:pt x="1122" y="234"/>
                      </a:lnTo>
                      <a:lnTo>
                        <a:pt x="1128" y="276"/>
                      </a:lnTo>
                      <a:lnTo>
                        <a:pt x="1128" y="300"/>
                      </a:lnTo>
                      <a:lnTo>
                        <a:pt x="1128" y="318"/>
                      </a:lnTo>
                      <a:lnTo>
                        <a:pt x="1128" y="342"/>
                      </a:lnTo>
                      <a:lnTo>
                        <a:pt x="1128" y="360"/>
                      </a:lnTo>
                      <a:lnTo>
                        <a:pt x="1128" y="378"/>
                      </a:lnTo>
                      <a:lnTo>
                        <a:pt x="1134" y="396"/>
                      </a:lnTo>
                      <a:lnTo>
                        <a:pt x="1134" y="414"/>
                      </a:lnTo>
                      <a:lnTo>
                        <a:pt x="1134" y="432"/>
                      </a:lnTo>
                      <a:lnTo>
                        <a:pt x="1134" y="444"/>
                      </a:lnTo>
                      <a:lnTo>
                        <a:pt x="1134" y="450"/>
                      </a:lnTo>
                      <a:lnTo>
                        <a:pt x="1134" y="456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2"/>
                      </a:lnTo>
                      <a:lnTo>
                        <a:pt x="1146" y="456"/>
                      </a:lnTo>
                      <a:lnTo>
                        <a:pt x="1146" y="444"/>
                      </a:lnTo>
                      <a:lnTo>
                        <a:pt x="1146" y="438"/>
                      </a:lnTo>
                      <a:lnTo>
                        <a:pt x="1146" y="426"/>
                      </a:lnTo>
                      <a:lnTo>
                        <a:pt x="1146" y="408"/>
                      </a:lnTo>
                      <a:lnTo>
                        <a:pt x="1152" y="378"/>
                      </a:lnTo>
                      <a:lnTo>
                        <a:pt x="1152" y="360"/>
                      </a:lnTo>
                      <a:lnTo>
                        <a:pt x="1152" y="348"/>
                      </a:lnTo>
                      <a:lnTo>
                        <a:pt x="1152" y="330"/>
                      </a:lnTo>
                      <a:lnTo>
                        <a:pt x="1152" y="312"/>
                      </a:lnTo>
                      <a:lnTo>
                        <a:pt x="1152" y="300"/>
                      </a:lnTo>
                      <a:lnTo>
                        <a:pt x="1152" y="288"/>
                      </a:lnTo>
                      <a:lnTo>
                        <a:pt x="1158" y="282"/>
                      </a:lnTo>
                      <a:lnTo>
                        <a:pt x="1158" y="276"/>
                      </a:lnTo>
                      <a:lnTo>
                        <a:pt x="1158" y="270"/>
                      </a:lnTo>
                      <a:lnTo>
                        <a:pt x="1158" y="270"/>
                      </a:lnTo>
                      <a:lnTo>
                        <a:pt x="1158" y="282"/>
                      </a:lnTo>
                      <a:lnTo>
                        <a:pt x="1164" y="288"/>
                      </a:lnTo>
                      <a:lnTo>
                        <a:pt x="1164" y="288"/>
                      </a:lnTo>
                      <a:lnTo>
                        <a:pt x="1164" y="294"/>
                      </a:lnTo>
                      <a:lnTo>
                        <a:pt x="1164" y="300"/>
                      </a:lnTo>
                      <a:lnTo>
                        <a:pt x="1164" y="306"/>
                      </a:lnTo>
                      <a:lnTo>
                        <a:pt x="1164" y="312"/>
                      </a:lnTo>
                      <a:lnTo>
                        <a:pt x="1164" y="312"/>
                      </a:lnTo>
                      <a:lnTo>
                        <a:pt x="1170" y="324"/>
                      </a:lnTo>
                      <a:lnTo>
                        <a:pt x="1170" y="324"/>
                      </a:lnTo>
                      <a:lnTo>
                        <a:pt x="1170" y="330"/>
                      </a:lnTo>
                      <a:lnTo>
                        <a:pt x="1170" y="336"/>
                      </a:lnTo>
                      <a:lnTo>
                        <a:pt x="1170" y="342"/>
                      </a:lnTo>
                      <a:lnTo>
                        <a:pt x="1176" y="348"/>
                      </a:lnTo>
                      <a:lnTo>
                        <a:pt x="1176" y="348"/>
                      </a:lnTo>
                      <a:lnTo>
                        <a:pt x="1176" y="354"/>
                      </a:lnTo>
                      <a:lnTo>
                        <a:pt x="1176" y="360"/>
                      </a:lnTo>
                      <a:lnTo>
                        <a:pt x="1176" y="366"/>
                      </a:lnTo>
                      <a:lnTo>
                        <a:pt x="1176" y="372"/>
                      </a:lnTo>
                      <a:lnTo>
                        <a:pt x="1182" y="372"/>
                      </a:lnTo>
                      <a:lnTo>
                        <a:pt x="1182" y="378"/>
                      </a:lnTo>
                      <a:lnTo>
                        <a:pt x="1182" y="390"/>
                      </a:lnTo>
                      <a:lnTo>
                        <a:pt x="1182" y="390"/>
                      </a:lnTo>
                      <a:lnTo>
                        <a:pt x="1182" y="396"/>
                      </a:lnTo>
                      <a:lnTo>
                        <a:pt x="1188" y="402"/>
                      </a:lnTo>
                      <a:lnTo>
                        <a:pt x="1188" y="402"/>
                      </a:lnTo>
                      <a:lnTo>
                        <a:pt x="1188" y="408"/>
                      </a:lnTo>
                      <a:lnTo>
                        <a:pt x="1188" y="414"/>
                      </a:lnTo>
                      <a:lnTo>
                        <a:pt x="1188" y="420"/>
                      </a:lnTo>
                      <a:lnTo>
                        <a:pt x="1188" y="420"/>
                      </a:lnTo>
                      <a:lnTo>
                        <a:pt x="1194" y="426"/>
                      </a:lnTo>
                      <a:lnTo>
                        <a:pt x="1194" y="432"/>
                      </a:lnTo>
                      <a:lnTo>
                        <a:pt x="1194" y="432"/>
                      </a:lnTo>
                      <a:lnTo>
                        <a:pt x="1194" y="438"/>
                      </a:lnTo>
                      <a:lnTo>
                        <a:pt x="1194" y="444"/>
                      </a:lnTo>
                      <a:lnTo>
                        <a:pt x="1194" y="444"/>
                      </a:lnTo>
                      <a:lnTo>
                        <a:pt x="1200" y="450"/>
                      </a:lnTo>
                      <a:lnTo>
                        <a:pt x="1200" y="456"/>
                      </a:lnTo>
                      <a:lnTo>
                        <a:pt x="1200" y="456"/>
                      </a:lnTo>
                      <a:lnTo>
                        <a:pt x="1200" y="462"/>
                      </a:lnTo>
                      <a:lnTo>
                        <a:pt x="1200" y="468"/>
                      </a:lnTo>
                      <a:lnTo>
                        <a:pt x="1200" y="468"/>
                      </a:lnTo>
                      <a:lnTo>
                        <a:pt x="1206" y="474"/>
                      </a:lnTo>
                      <a:lnTo>
                        <a:pt x="1206" y="474"/>
                      </a:lnTo>
                      <a:lnTo>
                        <a:pt x="1206" y="480"/>
                      </a:lnTo>
                      <a:lnTo>
                        <a:pt x="1206" y="480"/>
                      </a:lnTo>
                      <a:lnTo>
                        <a:pt x="1206" y="486"/>
                      </a:lnTo>
                      <a:lnTo>
                        <a:pt x="1206" y="492"/>
                      </a:lnTo>
                      <a:lnTo>
                        <a:pt x="1212" y="492"/>
                      </a:lnTo>
                      <a:lnTo>
                        <a:pt x="1212" y="498"/>
                      </a:lnTo>
                      <a:lnTo>
                        <a:pt x="1212" y="498"/>
                      </a:lnTo>
                      <a:lnTo>
                        <a:pt x="1212" y="504"/>
                      </a:lnTo>
                      <a:lnTo>
                        <a:pt x="1212" y="510"/>
                      </a:lnTo>
                      <a:lnTo>
                        <a:pt x="1218" y="510"/>
                      </a:lnTo>
                      <a:lnTo>
                        <a:pt x="1218" y="516"/>
                      </a:lnTo>
                      <a:lnTo>
                        <a:pt x="1218" y="516"/>
                      </a:lnTo>
                      <a:lnTo>
                        <a:pt x="1218" y="522"/>
                      </a:lnTo>
                      <a:lnTo>
                        <a:pt x="1218" y="522"/>
                      </a:lnTo>
                      <a:lnTo>
                        <a:pt x="1218" y="528"/>
                      </a:lnTo>
                      <a:lnTo>
                        <a:pt x="1224" y="528"/>
                      </a:lnTo>
                      <a:lnTo>
                        <a:pt x="1224" y="534"/>
                      </a:lnTo>
                      <a:lnTo>
                        <a:pt x="1224" y="534"/>
                      </a:lnTo>
                      <a:lnTo>
                        <a:pt x="1224" y="534"/>
                      </a:lnTo>
                      <a:lnTo>
                        <a:pt x="1224" y="540"/>
                      </a:lnTo>
                      <a:lnTo>
                        <a:pt x="1224" y="540"/>
                      </a:lnTo>
                      <a:lnTo>
                        <a:pt x="1224" y="546"/>
                      </a:lnTo>
                      <a:lnTo>
                        <a:pt x="1230" y="546"/>
                      </a:lnTo>
                      <a:lnTo>
                        <a:pt x="1230" y="552"/>
                      </a:lnTo>
                      <a:lnTo>
                        <a:pt x="1230" y="552"/>
                      </a:lnTo>
                      <a:lnTo>
                        <a:pt x="1230" y="552"/>
                      </a:lnTo>
                      <a:lnTo>
                        <a:pt x="1230" y="558"/>
                      </a:lnTo>
                      <a:lnTo>
                        <a:pt x="1236" y="558"/>
                      </a:lnTo>
                      <a:lnTo>
                        <a:pt x="1236" y="558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58"/>
                      </a:lnTo>
                      <a:lnTo>
                        <a:pt x="1248" y="558"/>
                      </a:lnTo>
                      <a:lnTo>
                        <a:pt x="1248" y="558"/>
                      </a:lnTo>
                      <a:lnTo>
                        <a:pt x="1248" y="552"/>
                      </a:lnTo>
                      <a:lnTo>
                        <a:pt x="1248" y="552"/>
                      </a:lnTo>
                      <a:lnTo>
                        <a:pt x="1248" y="546"/>
                      </a:lnTo>
                      <a:lnTo>
                        <a:pt x="1248" y="546"/>
                      </a:lnTo>
                      <a:lnTo>
                        <a:pt x="1254" y="546"/>
                      </a:lnTo>
                      <a:lnTo>
                        <a:pt x="1254" y="540"/>
                      </a:lnTo>
                      <a:lnTo>
                        <a:pt x="1254" y="540"/>
                      </a:lnTo>
                      <a:lnTo>
                        <a:pt x="1254" y="534"/>
                      </a:lnTo>
                      <a:lnTo>
                        <a:pt x="1254" y="534"/>
                      </a:lnTo>
                      <a:lnTo>
                        <a:pt x="1260" y="528"/>
                      </a:lnTo>
                      <a:lnTo>
                        <a:pt x="1260" y="528"/>
                      </a:lnTo>
                      <a:lnTo>
                        <a:pt x="1260" y="528"/>
                      </a:lnTo>
                      <a:lnTo>
                        <a:pt x="1260" y="522"/>
                      </a:lnTo>
                      <a:lnTo>
                        <a:pt x="1260" y="522"/>
                      </a:lnTo>
                      <a:lnTo>
                        <a:pt x="1260" y="516"/>
                      </a:lnTo>
                      <a:lnTo>
                        <a:pt x="1266" y="516"/>
                      </a:lnTo>
                      <a:lnTo>
                        <a:pt x="1266" y="510"/>
                      </a:lnTo>
                      <a:lnTo>
                        <a:pt x="1266" y="510"/>
                      </a:lnTo>
                      <a:lnTo>
                        <a:pt x="1266" y="504"/>
                      </a:lnTo>
                      <a:lnTo>
                        <a:pt x="1266" y="504"/>
                      </a:lnTo>
                      <a:lnTo>
                        <a:pt x="1266" y="498"/>
                      </a:lnTo>
                      <a:lnTo>
                        <a:pt x="1272" y="498"/>
                      </a:lnTo>
                      <a:lnTo>
                        <a:pt x="1272" y="492"/>
                      </a:lnTo>
                      <a:lnTo>
                        <a:pt x="1272" y="492"/>
                      </a:lnTo>
                      <a:lnTo>
                        <a:pt x="1272" y="486"/>
                      </a:lnTo>
                      <a:lnTo>
                        <a:pt x="1272" y="486"/>
                      </a:lnTo>
                      <a:lnTo>
                        <a:pt x="1272" y="480"/>
                      </a:lnTo>
                      <a:lnTo>
                        <a:pt x="1278" y="474"/>
                      </a:lnTo>
                      <a:lnTo>
                        <a:pt x="1278" y="474"/>
                      </a:lnTo>
                      <a:lnTo>
                        <a:pt x="1278" y="468"/>
                      </a:lnTo>
                      <a:lnTo>
                        <a:pt x="1278" y="468"/>
                      </a:lnTo>
                      <a:lnTo>
                        <a:pt x="1278" y="462"/>
                      </a:lnTo>
                      <a:lnTo>
                        <a:pt x="1284" y="456"/>
                      </a:lnTo>
                      <a:lnTo>
                        <a:pt x="1284" y="456"/>
                      </a:lnTo>
                      <a:lnTo>
                        <a:pt x="1284" y="450"/>
                      </a:lnTo>
                      <a:lnTo>
                        <a:pt x="1284" y="450"/>
                      </a:lnTo>
                      <a:lnTo>
                        <a:pt x="1284" y="444"/>
                      </a:lnTo>
                      <a:lnTo>
                        <a:pt x="1284" y="438"/>
                      </a:lnTo>
                      <a:lnTo>
                        <a:pt x="1290" y="438"/>
                      </a:lnTo>
                      <a:lnTo>
                        <a:pt x="1290" y="432"/>
                      </a:lnTo>
                      <a:lnTo>
                        <a:pt x="1290" y="426"/>
                      </a:lnTo>
                      <a:lnTo>
                        <a:pt x="1290" y="426"/>
                      </a:lnTo>
                      <a:lnTo>
                        <a:pt x="1290" y="420"/>
                      </a:lnTo>
                      <a:lnTo>
                        <a:pt x="1290" y="414"/>
                      </a:lnTo>
                      <a:lnTo>
                        <a:pt x="1296" y="414"/>
                      </a:lnTo>
                      <a:lnTo>
                        <a:pt x="1296" y="408"/>
                      </a:lnTo>
                      <a:lnTo>
                        <a:pt x="1296" y="402"/>
                      </a:lnTo>
                      <a:lnTo>
                        <a:pt x="1296" y="402"/>
                      </a:lnTo>
                      <a:lnTo>
                        <a:pt x="1296" y="396"/>
                      </a:lnTo>
                      <a:lnTo>
                        <a:pt x="1296" y="390"/>
                      </a:lnTo>
                      <a:lnTo>
                        <a:pt x="1302" y="390"/>
                      </a:lnTo>
                      <a:lnTo>
                        <a:pt x="1302" y="384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2"/>
                      </a:lnTo>
                      <a:lnTo>
                        <a:pt x="1302" y="366"/>
                      </a:lnTo>
                      <a:lnTo>
                        <a:pt x="1308" y="360"/>
                      </a:lnTo>
                      <a:lnTo>
                        <a:pt x="1308" y="360"/>
                      </a:lnTo>
                      <a:lnTo>
                        <a:pt x="1308" y="348"/>
                      </a:lnTo>
                      <a:lnTo>
                        <a:pt x="1308" y="348"/>
                      </a:lnTo>
                      <a:lnTo>
                        <a:pt x="1308" y="342"/>
                      </a:lnTo>
                      <a:lnTo>
                        <a:pt x="1308" y="336"/>
                      </a:lnTo>
                      <a:lnTo>
                        <a:pt x="1314" y="336"/>
                      </a:lnTo>
                      <a:lnTo>
                        <a:pt x="1314" y="324"/>
                      </a:lnTo>
                      <a:lnTo>
                        <a:pt x="1314" y="324"/>
                      </a:lnTo>
                      <a:lnTo>
                        <a:pt x="1314" y="318"/>
                      </a:lnTo>
                      <a:lnTo>
                        <a:pt x="1314" y="312"/>
                      </a:lnTo>
                      <a:lnTo>
                        <a:pt x="1320" y="306"/>
                      </a:lnTo>
                      <a:lnTo>
                        <a:pt x="1320" y="306"/>
                      </a:lnTo>
                      <a:lnTo>
                        <a:pt x="1320" y="300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6" y="300"/>
                      </a:lnTo>
                      <a:lnTo>
                        <a:pt x="1326" y="300"/>
                      </a:lnTo>
                      <a:lnTo>
                        <a:pt x="1326" y="306"/>
                      </a:lnTo>
                      <a:lnTo>
                        <a:pt x="1326" y="312"/>
                      </a:lnTo>
                      <a:lnTo>
                        <a:pt x="1326" y="312"/>
                      </a:lnTo>
                      <a:lnTo>
                        <a:pt x="1332" y="318"/>
                      </a:lnTo>
                      <a:lnTo>
                        <a:pt x="1332" y="324"/>
                      </a:lnTo>
                      <a:lnTo>
                        <a:pt x="1332" y="324"/>
                      </a:lnTo>
                      <a:lnTo>
                        <a:pt x="1332" y="330"/>
                      </a:lnTo>
                      <a:lnTo>
                        <a:pt x="1332" y="336"/>
                      </a:lnTo>
                      <a:lnTo>
                        <a:pt x="1332" y="342"/>
                      </a:lnTo>
                      <a:lnTo>
                        <a:pt x="1338" y="342"/>
                      </a:lnTo>
                      <a:lnTo>
                        <a:pt x="1338" y="348"/>
                      </a:lnTo>
                      <a:lnTo>
                        <a:pt x="1338" y="354"/>
                      </a:lnTo>
                      <a:lnTo>
                        <a:pt x="1338" y="354"/>
                      </a:lnTo>
                      <a:lnTo>
                        <a:pt x="1338" y="360"/>
                      </a:lnTo>
                      <a:lnTo>
                        <a:pt x="1338" y="366"/>
                      </a:lnTo>
                      <a:lnTo>
                        <a:pt x="1344" y="366"/>
                      </a:lnTo>
                      <a:lnTo>
                        <a:pt x="1344" y="372"/>
                      </a:lnTo>
                      <a:lnTo>
                        <a:pt x="1344" y="378"/>
                      </a:lnTo>
                      <a:lnTo>
                        <a:pt x="1344" y="384"/>
                      </a:lnTo>
                      <a:lnTo>
                        <a:pt x="1344" y="390"/>
                      </a:lnTo>
                      <a:lnTo>
                        <a:pt x="1350" y="390"/>
                      </a:lnTo>
                      <a:lnTo>
                        <a:pt x="1350" y="396"/>
                      </a:lnTo>
                      <a:lnTo>
                        <a:pt x="1350" y="396"/>
                      </a:lnTo>
                      <a:lnTo>
                        <a:pt x="1350" y="402"/>
                      </a:lnTo>
                      <a:lnTo>
                        <a:pt x="1350" y="408"/>
                      </a:lnTo>
                      <a:lnTo>
                        <a:pt x="1350" y="408"/>
                      </a:lnTo>
                      <a:lnTo>
                        <a:pt x="1356" y="414"/>
                      </a:lnTo>
                      <a:lnTo>
                        <a:pt x="1356" y="414"/>
                      </a:lnTo>
                      <a:lnTo>
                        <a:pt x="1356" y="420"/>
                      </a:lnTo>
                      <a:lnTo>
                        <a:pt x="1356" y="426"/>
                      </a:lnTo>
                      <a:lnTo>
                        <a:pt x="1356" y="426"/>
                      </a:lnTo>
                      <a:lnTo>
                        <a:pt x="1356" y="432"/>
                      </a:lnTo>
                      <a:lnTo>
                        <a:pt x="1362" y="432"/>
                      </a:lnTo>
                      <a:lnTo>
                        <a:pt x="1362" y="438"/>
                      </a:lnTo>
                      <a:lnTo>
                        <a:pt x="1362" y="444"/>
                      </a:lnTo>
                      <a:lnTo>
                        <a:pt x="1362" y="444"/>
                      </a:lnTo>
                      <a:lnTo>
                        <a:pt x="1362" y="450"/>
                      </a:lnTo>
                      <a:lnTo>
                        <a:pt x="1362" y="450"/>
                      </a:lnTo>
                      <a:lnTo>
                        <a:pt x="1368" y="456"/>
                      </a:lnTo>
                      <a:lnTo>
                        <a:pt x="1368" y="456"/>
                      </a:lnTo>
                      <a:lnTo>
                        <a:pt x="1368" y="462"/>
                      </a:lnTo>
                      <a:lnTo>
                        <a:pt x="1368" y="462"/>
                      </a:lnTo>
                      <a:lnTo>
                        <a:pt x="1368" y="468"/>
                      </a:lnTo>
                      <a:lnTo>
                        <a:pt x="1368" y="468"/>
                      </a:lnTo>
                      <a:lnTo>
                        <a:pt x="1374" y="474"/>
                      </a:lnTo>
                      <a:lnTo>
                        <a:pt x="1374" y="474"/>
                      </a:lnTo>
                      <a:lnTo>
                        <a:pt x="1374" y="480"/>
                      </a:lnTo>
                      <a:lnTo>
                        <a:pt x="1374" y="480"/>
                      </a:lnTo>
                      <a:lnTo>
                        <a:pt x="1374" y="486"/>
                      </a:lnTo>
                      <a:lnTo>
                        <a:pt x="1380" y="492"/>
                      </a:lnTo>
                      <a:lnTo>
                        <a:pt x="1380" y="492"/>
                      </a:lnTo>
                      <a:lnTo>
                        <a:pt x="1380" y="498"/>
                      </a:lnTo>
                      <a:lnTo>
                        <a:pt x="1380" y="498"/>
                      </a:lnTo>
                      <a:lnTo>
                        <a:pt x="1380" y="504"/>
                      </a:lnTo>
                      <a:lnTo>
                        <a:pt x="1380" y="504"/>
                      </a:lnTo>
                      <a:lnTo>
                        <a:pt x="1386" y="510"/>
                      </a:lnTo>
                      <a:lnTo>
                        <a:pt x="1386" y="510"/>
                      </a:lnTo>
                      <a:lnTo>
                        <a:pt x="1386" y="510"/>
                      </a:lnTo>
                      <a:lnTo>
                        <a:pt x="1386" y="516"/>
                      </a:lnTo>
                      <a:lnTo>
                        <a:pt x="1386" y="516"/>
                      </a:lnTo>
                      <a:lnTo>
                        <a:pt x="1386" y="522"/>
                      </a:lnTo>
                      <a:lnTo>
                        <a:pt x="1392" y="522"/>
                      </a:lnTo>
                      <a:lnTo>
                        <a:pt x="1392" y="522"/>
                      </a:lnTo>
                      <a:lnTo>
                        <a:pt x="1392" y="528"/>
                      </a:lnTo>
                      <a:lnTo>
                        <a:pt x="1392" y="528"/>
                      </a:lnTo>
                      <a:lnTo>
                        <a:pt x="1392" y="534"/>
                      </a:lnTo>
                      <a:lnTo>
                        <a:pt x="1392" y="534"/>
                      </a:lnTo>
                      <a:lnTo>
                        <a:pt x="1398" y="534"/>
                      </a:lnTo>
                      <a:lnTo>
                        <a:pt x="1398" y="540"/>
                      </a:lnTo>
                      <a:lnTo>
                        <a:pt x="1398" y="540"/>
                      </a:lnTo>
                      <a:lnTo>
                        <a:pt x="1398" y="540"/>
                      </a:lnTo>
                      <a:lnTo>
                        <a:pt x="1398" y="546"/>
                      </a:lnTo>
                      <a:lnTo>
                        <a:pt x="1404" y="546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10" y="552"/>
                      </a:lnTo>
                      <a:lnTo>
                        <a:pt x="1410" y="552"/>
                      </a:lnTo>
                      <a:lnTo>
                        <a:pt x="1410" y="546"/>
                      </a:lnTo>
                      <a:lnTo>
                        <a:pt x="1410" y="546"/>
                      </a:lnTo>
                      <a:lnTo>
                        <a:pt x="1410" y="546"/>
                      </a:lnTo>
                      <a:lnTo>
                        <a:pt x="1410" y="540"/>
                      </a:lnTo>
                      <a:lnTo>
                        <a:pt x="1416" y="540"/>
                      </a:lnTo>
                      <a:lnTo>
                        <a:pt x="1416" y="534"/>
                      </a:lnTo>
                      <a:lnTo>
                        <a:pt x="1416" y="534"/>
                      </a:lnTo>
                      <a:lnTo>
                        <a:pt x="1416" y="534"/>
                      </a:lnTo>
                      <a:lnTo>
                        <a:pt x="1416" y="528"/>
                      </a:lnTo>
                      <a:lnTo>
                        <a:pt x="1416" y="528"/>
                      </a:lnTo>
                      <a:lnTo>
                        <a:pt x="1422" y="522"/>
                      </a:lnTo>
                      <a:lnTo>
                        <a:pt x="1422" y="522"/>
                      </a:lnTo>
                      <a:lnTo>
                        <a:pt x="1422" y="516"/>
                      </a:lnTo>
                      <a:lnTo>
                        <a:pt x="1422" y="516"/>
                      </a:lnTo>
                      <a:lnTo>
                        <a:pt x="1422" y="516"/>
                      </a:lnTo>
                      <a:lnTo>
                        <a:pt x="1422" y="510"/>
                      </a:lnTo>
                      <a:lnTo>
                        <a:pt x="1428" y="510"/>
                      </a:lnTo>
                      <a:lnTo>
                        <a:pt x="1428" y="504"/>
                      </a:lnTo>
                      <a:lnTo>
                        <a:pt x="1428" y="504"/>
                      </a:lnTo>
                      <a:lnTo>
                        <a:pt x="1428" y="498"/>
                      </a:lnTo>
                      <a:lnTo>
                        <a:pt x="1428" y="498"/>
                      </a:lnTo>
                      <a:lnTo>
                        <a:pt x="1428" y="492"/>
                      </a:lnTo>
                      <a:lnTo>
                        <a:pt x="1434" y="492"/>
                      </a:lnTo>
                      <a:lnTo>
                        <a:pt x="1434" y="486"/>
                      </a:lnTo>
                      <a:lnTo>
                        <a:pt x="1434" y="486"/>
                      </a:lnTo>
                      <a:lnTo>
                        <a:pt x="1434" y="480"/>
                      </a:lnTo>
                      <a:lnTo>
                        <a:pt x="1434" y="480"/>
                      </a:lnTo>
                      <a:lnTo>
                        <a:pt x="1434" y="474"/>
                      </a:lnTo>
                      <a:lnTo>
                        <a:pt x="1440" y="474"/>
                      </a:lnTo>
                      <a:lnTo>
                        <a:pt x="1440" y="468"/>
                      </a:lnTo>
                      <a:lnTo>
                        <a:pt x="1440" y="462"/>
                      </a:lnTo>
                      <a:lnTo>
                        <a:pt x="1440" y="462"/>
                      </a:lnTo>
                      <a:lnTo>
                        <a:pt x="1440" y="456"/>
                      </a:lnTo>
                      <a:lnTo>
                        <a:pt x="1446" y="456"/>
                      </a:lnTo>
                      <a:lnTo>
                        <a:pt x="1446" y="450"/>
                      </a:lnTo>
                      <a:lnTo>
                        <a:pt x="1446" y="450"/>
                      </a:lnTo>
                      <a:lnTo>
                        <a:pt x="1446" y="444"/>
                      </a:lnTo>
                      <a:lnTo>
                        <a:pt x="1446" y="438"/>
                      </a:lnTo>
                      <a:lnTo>
                        <a:pt x="1446" y="438"/>
                      </a:lnTo>
                      <a:lnTo>
                        <a:pt x="1452" y="432"/>
                      </a:lnTo>
                      <a:lnTo>
                        <a:pt x="1452" y="432"/>
                      </a:lnTo>
                      <a:lnTo>
                        <a:pt x="1452" y="426"/>
                      </a:lnTo>
                      <a:lnTo>
                        <a:pt x="1452" y="420"/>
                      </a:lnTo>
                      <a:lnTo>
                        <a:pt x="1452" y="420"/>
                      </a:lnTo>
                      <a:lnTo>
                        <a:pt x="1452" y="414"/>
                      </a:lnTo>
                      <a:lnTo>
                        <a:pt x="1458" y="408"/>
                      </a:lnTo>
                      <a:lnTo>
                        <a:pt x="1458" y="408"/>
                      </a:lnTo>
                      <a:lnTo>
                        <a:pt x="1458" y="402"/>
                      </a:lnTo>
                      <a:lnTo>
                        <a:pt x="1458" y="396"/>
                      </a:lnTo>
                      <a:lnTo>
                        <a:pt x="1458" y="396"/>
                      </a:lnTo>
                      <a:lnTo>
                        <a:pt x="1458" y="390"/>
                      </a:lnTo>
                      <a:lnTo>
                        <a:pt x="1464" y="390"/>
                      </a:lnTo>
                      <a:lnTo>
                        <a:pt x="1464" y="384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2"/>
                      </a:lnTo>
                      <a:lnTo>
                        <a:pt x="1464" y="366"/>
                      </a:lnTo>
                      <a:lnTo>
                        <a:pt x="1470" y="366"/>
                      </a:lnTo>
                      <a:lnTo>
                        <a:pt x="1470" y="360"/>
                      </a:lnTo>
                      <a:lnTo>
                        <a:pt x="1470" y="354"/>
                      </a:lnTo>
                      <a:lnTo>
                        <a:pt x="1470" y="348"/>
                      </a:lnTo>
                      <a:lnTo>
                        <a:pt x="1470" y="342"/>
                      </a:lnTo>
                      <a:lnTo>
                        <a:pt x="1476" y="336"/>
                      </a:lnTo>
                      <a:lnTo>
                        <a:pt x="1476" y="336"/>
                      </a:lnTo>
                      <a:lnTo>
                        <a:pt x="1476" y="330"/>
                      </a:lnTo>
                      <a:lnTo>
                        <a:pt x="1476" y="324"/>
                      </a:lnTo>
                      <a:lnTo>
                        <a:pt x="1476" y="324"/>
                      </a:lnTo>
                      <a:lnTo>
                        <a:pt x="1476" y="318"/>
                      </a:lnTo>
                      <a:lnTo>
                        <a:pt x="1482" y="312"/>
                      </a:lnTo>
                      <a:lnTo>
                        <a:pt x="1482" y="306"/>
                      </a:lnTo>
                      <a:lnTo>
                        <a:pt x="1482" y="306"/>
                      </a:lnTo>
                      <a:lnTo>
                        <a:pt x="1482" y="300"/>
                      </a:lnTo>
                      <a:lnTo>
                        <a:pt x="1482" y="294"/>
                      </a:lnTo>
                      <a:lnTo>
                        <a:pt x="1482" y="288"/>
                      </a:lnTo>
                      <a:lnTo>
                        <a:pt x="1488" y="288"/>
                      </a:lnTo>
                      <a:lnTo>
                        <a:pt x="1488" y="282"/>
                      </a:lnTo>
                      <a:lnTo>
                        <a:pt x="1488" y="282"/>
                      </a:lnTo>
                      <a:lnTo>
                        <a:pt x="1488" y="282"/>
                      </a:lnTo>
                      <a:lnTo>
                        <a:pt x="1488" y="288"/>
                      </a:lnTo>
                      <a:lnTo>
                        <a:pt x="1494" y="294"/>
                      </a:lnTo>
                      <a:lnTo>
                        <a:pt x="1494" y="300"/>
                      </a:lnTo>
                      <a:lnTo>
                        <a:pt x="1494" y="306"/>
                      </a:lnTo>
                      <a:lnTo>
                        <a:pt x="1494" y="312"/>
                      </a:lnTo>
                      <a:lnTo>
                        <a:pt x="1494" y="324"/>
                      </a:lnTo>
                      <a:lnTo>
                        <a:pt x="1494" y="330"/>
                      </a:lnTo>
                      <a:lnTo>
                        <a:pt x="1494" y="336"/>
                      </a:lnTo>
                      <a:lnTo>
                        <a:pt x="1500" y="342"/>
                      </a:lnTo>
                      <a:lnTo>
                        <a:pt x="1500" y="348"/>
                      </a:lnTo>
                      <a:lnTo>
                        <a:pt x="1500" y="360"/>
                      </a:lnTo>
                      <a:lnTo>
                        <a:pt x="1500" y="360"/>
                      </a:lnTo>
                      <a:lnTo>
                        <a:pt x="1500" y="366"/>
                      </a:lnTo>
                      <a:lnTo>
                        <a:pt x="1500" y="372"/>
                      </a:lnTo>
                      <a:lnTo>
                        <a:pt x="1506" y="378"/>
                      </a:lnTo>
                      <a:lnTo>
                        <a:pt x="1506" y="390"/>
                      </a:lnTo>
                      <a:lnTo>
                        <a:pt x="1506" y="396"/>
                      </a:lnTo>
                      <a:lnTo>
                        <a:pt x="1506" y="402"/>
                      </a:lnTo>
                      <a:lnTo>
                        <a:pt x="1506" y="414"/>
                      </a:lnTo>
                      <a:lnTo>
                        <a:pt x="1512" y="420"/>
                      </a:lnTo>
                      <a:lnTo>
                        <a:pt x="1512" y="426"/>
                      </a:lnTo>
                      <a:lnTo>
                        <a:pt x="1512" y="426"/>
                      </a:lnTo>
                      <a:lnTo>
                        <a:pt x="1512" y="432"/>
                      </a:lnTo>
                      <a:lnTo>
                        <a:pt x="1512" y="438"/>
                      </a:lnTo>
                      <a:lnTo>
                        <a:pt x="1512" y="444"/>
                      </a:lnTo>
                      <a:lnTo>
                        <a:pt x="1518" y="450"/>
                      </a:lnTo>
                      <a:lnTo>
                        <a:pt x="1518" y="456"/>
                      </a:lnTo>
                      <a:lnTo>
                        <a:pt x="1518" y="462"/>
                      </a:lnTo>
                      <a:lnTo>
                        <a:pt x="1518" y="468"/>
                      </a:lnTo>
                      <a:lnTo>
                        <a:pt x="1518" y="474"/>
                      </a:lnTo>
                      <a:lnTo>
                        <a:pt x="1518" y="474"/>
                      </a:lnTo>
                      <a:lnTo>
                        <a:pt x="1524" y="480"/>
                      </a:lnTo>
                      <a:lnTo>
                        <a:pt x="1524" y="486"/>
                      </a:lnTo>
                      <a:lnTo>
                        <a:pt x="1524" y="492"/>
                      </a:lnTo>
                      <a:lnTo>
                        <a:pt x="1524" y="492"/>
                      </a:lnTo>
                      <a:lnTo>
                        <a:pt x="1524" y="498"/>
                      </a:lnTo>
                      <a:lnTo>
                        <a:pt x="1530" y="504"/>
                      </a:lnTo>
                      <a:lnTo>
                        <a:pt x="1530" y="510"/>
                      </a:lnTo>
                      <a:lnTo>
                        <a:pt x="1530" y="516"/>
                      </a:lnTo>
                      <a:lnTo>
                        <a:pt x="1530" y="516"/>
                      </a:lnTo>
                      <a:lnTo>
                        <a:pt x="1530" y="522"/>
                      </a:lnTo>
                      <a:lnTo>
                        <a:pt x="1530" y="528"/>
                      </a:lnTo>
                      <a:lnTo>
                        <a:pt x="1536" y="534"/>
                      </a:lnTo>
                      <a:lnTo>
                        <a:pt x="1536" y="534"/>
                      </a:lnTo>
                      <a:lnTo>
                        <a:pt x="1536" y="540"/>
                      </a:lnTo>
                      <a:lnTo>
                        <a:pt x="1536" y="540"/>
                      </a:lnTo>
                      <a:lnTo>
                        <a:pt x="1536" y="546"/>
                      </a:lnTo>
                      <a:lnTo>
                        <a:pt x="1536" y="546"/>
                      </a:lnTo>
                      <a:lnTo>
                        <a:pt x="1536" y="552"/>
                      </a:lnTo>
                      <a:lnTo>
                        <a:pt x="1542" y="558"/>
                      </a:lnTo>
                      <a:lnTo>
                        <a:pt x="1542" y="564"/>
                      </a:lnTo>
                      <a:lnTo>
                        <a:pt x="1542" y="564"/>
                      </a:lnTo>
                      <a:lnTo>
                        <a:pt x="1542" y="570"/>
                      </a:lnTo>
                      <a:lnTo>
                        <a:pt x="1542" y="570"/>
                      </a:lnTo>
                      <a:lnTo>
                        <a:pt x="1548" y="576"/>
                      </a:lnTo>
                      <a:lnTo>
                        <a:pt x="1548" y="576"/>
                      </a:lnTo>
                      <a:lnTo>
                        <a:pt x="1548" y="576"/>
                      </a:lnTo>
                      <a:lnTo>
                        <a:pt x="1548" y="582"/>
                      </a:lnTo>
                      <a:lnTo>
                        <a:pt x="1548" y="582"/>
                      </a:lnTo>
                      <a:lnTo>
                        <a:pt x="1548" y="588"/>
                      </a:lnTo>
                      <a:lnTo>
                        <a:pt x="1554" y="588"/>
                      </a:lnTo>
                      <a:lnTo>
                        <a:pt x="1554" y="588"/>
                      </a:lnTo>
                      <a:lnTo>
                        <a:pt x="1554" y="594"/>
                      </a:lnTo>
                      <a:lnTo>
                        <a:pt x="1554" y="594"/>
                      </a:lnTo>
                      <a:lnTo>
                        <a:pt x="1554" y="594"/>
                      </a:lnTo>
                      <a:lnTo>
                        <a:pt x="1554" y="600"/>
                      </a:lnTo>
                      <a:lnTo>
                        <a:pt x="1560" y="600"/>
                      </a:lnTo>
                      <a:lnTo>
                        <a:pt x="1560" y="600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6" y="606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8" y="612"/>
                      </a:lnTo>
                      <a:lnTo>
                        <a:pt x="1578" y="612"/>
                      </a:lnTo>
                      <a:lnTo>
                        <a:pt x="1578" y="612"/>
                      </a:lnTo>
                      <a:lnTo>
                        <a:pt x="1578" y="606"/>
                      </a:lnTo>
                      <a:lnTo>
                        <a:pt x="1578" y="606"/>
                      </a:lnTo>
                      <a:lnTo>
                        <a:pt x="1578" y="606"/>
                      </a:lnTo>
                      <a:lnTo>
                        <a:pt x="1584" y="606"/>
                      </a:lnTo>
                      <a:lnTo>
                        <a:pt x="1584" y="606"/>
                      </a:lnTo>
                      <a:lnTo>
                        <a:pt x="1584" y="600"/>
                      </a:lnTo>
                      <a:lnTo>
                        <a:pt x="1584" y="600"/>
                      </a:lnTo>
                      <a:lnTo>
                        <a:pt x="1584" y="600"/>
                      </a:lnTo>
                      <a:lnTo>
                        <a:pt x="1584" y="594"/>
                      </a:lnTo>
                      <a:lnTo>
                        <a:pt x="1590" y="594"/>
                      </a:lnTo>
                      <a:lnTo>
                        <a:pt x="1590" y="594"/>
                      </a:lnTo>
                      <a:lnTo>
                        <a:pt x="1590" y="588"/>
                      </a:lnTo>
                      <a:lnTo>
                        <a:pt x="1590" y="588"/>
                      </a:lnTo>
                      <a:lnTo>
                        <a:pt x="1590" y="588"/>
                      </a:lnTo>
                      <a:lnTo>
                        <a:pt x="1590" y="582"/>
                      </a:lnTo>
                      <a:lnTo>
                        <a:pt x="1596" y="582"/>
                      </a:lnTo>
                      <a:lnTo>
                        <a:pt x="1596" y="582"/>
                      </a:lnTo>
                      <a:lnTo>
                        <a:pt x="1596" y="576"/>
                      </a:lnTo>
                      <a:lnTo>
                        <a:pt x="1596" y="576"/>
                      </a:lnTo>
                      <a:lnTo>
                        <a:pt x="1596" y="570"/>
                      </a:lnTo>
                      <a:lnTo>
                        <a:pt x="1596" y="570"/>
                      </a:lnTo>
                      <a:lnTo>
                        <a:pt x="1602" y="564"/>
                      </a:lnTo>
                      <a:lnTo>
                        <a:pt x="1602" y="564"/>
                      </a:lnTo>
                      <a:lnTo>
                        <a:pt x="1602" y="558"/>
                      </a:lnTo>
                      <a:lnTo>
                        <a:pt x="1602" y="552"/>
                      </a:lnTo>
                      <a:lnTo>
                        <a:pt x="1602" y="552"/>
                      </a:lnTo>
                      <a:lnTo>
                        <a:pt x="1608" y="546"/>
                      </a:lnTo>
                      <a:lnTo>
                        <a:pt x="1608" y="540"/>
                      </a:lnTo>
                      <a:lnTo>
                        <a:pt x="1608" y="540"/>
                      </a:lnTo>
                      <a:lnTo>
                        <a:pt x="1608" y="534"/>
                      </a:lnTo>
                      <a:lnTo>
                        <a:pt x="1608" y="534"/>
                      </a:lnTo>
                      <a:lnTo>
                        <a:pt x="1608" y="528"/>
                      </a:lnTo>
                      <a:lnTo>
                        <a:pt x="1614" y="522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0"/>
                      </a:lnTo>
                      <a:lnTo>
                        <a:pt x="1614" y="504"/>
                      </a:lnTo>
                      <a:lnTo>
                        <a:pt x="1614" y="504"/>
                      </a:lnTo>
                      <a:lnTo>
                        <a:pt x="1620" y="498"/>
                      </a:lnTo>
                      <a:lnTo>
                        <a:pt x="1620" y="492"/>
                      </a:lnTo>
                      <a:lnTo>
                        <a:pt x="1620" y="486"/>
                      </a:lnTo>
                      <a:lnTo>
                        <a:pt x="1620" y="480"/>
                      </a:lnTo>
                      <a:lnTo>
                        <a:pt x="1620" y="474"/>
                      </a:lnTo>
                      <a:lnTo>
                        <a:pt x="1620" y="474"/>
                      </a:lnTo>
                      <a:lnTo>
                        <a:pt x="1626" y="468"/>
                      </a:lnTo>
                      <a:lnTo>
                        <a:pt x="1626" y="462"/>
                      </a:lnTo>
                      <a:lnTo>
                        <a:pt x="1626" y="456"/>
                      </a:lnTo>
                      <a:lnTo>
                        <a:pt x="1626" y="450"/>
                      </a:lnTo>
                      <a:lnTo>
                        <a:pt x="1626" y="444"/>
                      </a:lnTo>
                      <a:lnTo>
                        <a:pt x="1626" y="438"/>
                      </a:lnTo>
                      <a:lnTo>
                        <a:pt x="1632" y="438"/>
                      </a:lnTo>
                      <a:lnTo>
                        <a:pt x="1632" y="432"/>
                      </a:lnTo>
                      <a:lnTo>
                        <a:pt x="1632" y="426"/>
                      </a:lnTo>
                      <a:lnTo>
                        <a:pt x="1632" y="420"/>
                      </a:lnTo>
                      <a:lnTo>
                        <a:pt x="1632" y="408"/>
                      </a:lnTo>
                      <a:lnTo>
                        <a:pt x="1638" y="402"/>
                      </a:lnTo>
                      <a:lnTo>
                        <a:pt x="1638" y="396"/>
                      </a:lnTo>
                      <a:lnTo>
                        <a:pt x="1638" y="390"/>
                      </a:lnTo>
                      <a:lnTo>
                        <a:pt x="1638" y="384"/>
                      </a:lnTo>
                      <a:lnTo>
                        <a:pt x="1638" y="378"/>
                      </a:lnTo>
                      <a:lnTo>
                        <a:pt x="1638" y="372"/>
                      </a:lnTo>
                      <a:lnTo>
                        <a:pt x="1644" y="366"/>
                      </a:lnTo>
                      <a:lnTo>
                        <a:pt x="1644" y="360"/>
                      </a:lnTo>
                      <a:lnTo>
                        <a:pt x="1644" y="354"/>
                      </a:lnTo>
                      <a:lnTo>
                        <a:pt x="1644" y="342"/>
                      </a:lnTo>
                      <a:lnTo>
                        <a:pt x="1644" y="336"/>
                      </a:lnTo>
                      <a:lnTo>
                        <a:pt x="1644" y="330"/>
                      </a:lnTo>
                      <a:lnTo>
                        <a:pt x="1650" y="324"/>
                      </a:lnTo>
                      <a:lnTo>
                        <a:pt x="1650" y="318"/>
                      </a:lnTo>
                      <a:lnTo>
                        <a:pt x="1650" y="306"/>
                      </a:lnTo>
                      <a:lnTo>
                        <a:pt x="1650" y="300"/>
                      </a:lnTo>
                      <a:lnTo>
                        <a:pt x="1650" y="294"/>
                      </a:lnTo>
                      <a:lnTo>
                        <a:pt x="1650" y="288"/>
                      </a:lnTo>
                      <a:lnTo>
                        <a:pt x="1656" y="276"/>
                      </a:lnTo>
                      <a:lnTo>
                        <a:pt x="1656" y="270"/>
                      </a:lnTo>
                      <a:lnTo>
                        <a:pt x="1656" y="264"/>
                      </a:lnTo>
                      <a:lnTo>
                        <a:pt x="1656" y="264"/>
                      </a:lnTo>
                      <a:lnTo>
                        <a:pt x="1656" y="270"/>
                      </a:lnTo>
                      <a:lnTo>
                        <a:pt x="1662" y="276"/>
                      </a:lnTo>
                      <a:lnTo>
                        <a:pt x="1662" y="282"/>
                      </a:lnTo>
                      <a:lnTo>
                        <a:pt x="1662" y="294"/>
                      </a:lnTo>
                      <a:lnTo>
                        <a:pt x="1662" y="306"/>
                      </a:lnTo>
                      <a:lnTo>
                        <a:pt x="1662" y="324"/>
                      </a:lnTo>
                      <a:lnTo>
                        <a:pt x="1662" y="336"/>
                      </a:lnTo>
                      <a:lnTo>
                        <a:pt x="1668" y="354"/>
                      </a:lnTo>
                      <a:lnTo>
                        <a:pt x="1668" y="366"/>
                      </a:lnTo>
                      <a:lnTo>
                        <a:pt x="1668" y="378"/>
                      </a:lnTo>
                      <a:lnTo>
                        <a:pt x="1668" y="396"/>
                      </a:lnTo>
                      <a:lnTo>
                        <a:pt x="1668" y="420"/>
                      </a:lnTo>
                      <a:lnTo>
                        <a:pt x="1668" y="432"/>
                      </a:lnTo>
                      <a:lnTo>
                        <a:pt x="1674" y="444"/>
                      </a:lnTo>
                      <a:lnTo>
                        <a:pt x="1674" y="456"/>
                      </a:lnTo>
                      <a:lnTo>
                        <a:pt x="1674" y="468"/>
                      </a:lnTo>
                      <a:lnTo>
                        <a:pt x="1674" y="474"/>
                      </a:lnTo>
                      <a:lnTo>
                        <a:pt x="1674" y="486"/>
                      </a:lnTo>
                      <a:lnTo>
                        <a:pt x="1674" y="498"/>
                      </a:lnTo>
                      <a:lnTo>
                        <a:pt x="1680" y="504"/>
                      </a:lnTo>
                      <a:lnTo>
                        <a:pt x="1680" y="516"/>
                      </a:lnTo>
                      <a:lnTo>
                        <a:pt x="1680" y="522"/>
                      </a:lnTo>
                      <a:lnTo>
                        <a:pt x="1680" y="534"/>
                      </a:lnTo>
                      <a:lnTo>
                        <a:pt x="1680" y="540"/>
                      </a:lnTo>
                      <a:lnTo>
                        <a:pt x="1680" y="552"/>
                      </a:lnTo>
                      <a:lnTo>
                        <a:pt x="1686" y="558"/>
                      </a:lnTo>
                      <a:lnTo>
                        <a:pt x="1686" y="564"/>
                      </a:lnTo>
                      <a:lnTo>
                        <a:pt x="1686" y="570"/>
                      </a:lnTo>
                      <a:lnTo>
                        <a:pt x="1686" y="576"/>
                      </a:lnTo>
                      <a:lnTo>
                        <a:pt x="1686" y="582"/>
                      </a:lnTo>
                      <a:lnTo>
                        <a:pt x="1692" y="588"/>
                      </a:lnTo>
                      <a:lnTo>
                        <a:pt x="1692" y="588"/>
                      </a:lnTo>
                      <a:lnTo>
                        <a:pt x="1692" y="594"/>
                      </a:lnTo>
                      <a:lnTo>
                        <a:pt x="1692" y="594"/>
                      </a:lnTo>
                      <a:lnTo>
                        <a:pt x="1692" y="600"/>
                      </a:lnTo>
                      <a:lnTo>
                        <a:pt x="1692" y="600"/>
                      </a:lnTo>
                      <a:lnTo>
                        <a:pt x="1698" y="600"/>
                      </a:lnTo>
                      <a:lnTo>
                        <a:pt x="1698" y="606"/>
                      </a:lnTo>
                      <a:lnTo>
                        <a:pt x="1698" y="606"/>
                      </a:lnTo>
                      <a:lnTo>
                        <a:pt x="1698" y="612"/>
                      </a:lnTo>
                      <a:lnTo>
                        <a:pt x="1698" y="612"/>
                      </a:lnTo>
                      <a:lnTo>
                        <a:pt x="1698" y="612"/>
                      </a:lnTo>
                      <a:lnTo>
                        <a:pt x="1704" y="612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10" y="618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6" y="624"/>
                      </a:lnTo>
                      <a:lnTo>
                        <a:pt x="1716" y="624"/>
                      </a:lnTo>
                      <a:lnTo>
                        <a:pt x="1716" y="624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22" y="618"/>
                      </a:lnTo>
                      <a:lnTo>
                        <a:pt x="1722" y="618"/>
                      </a:lnTo>
                      <a:lnTo>
                        <a:pt x="1722" y="612"/>
                      </a:lnTo>
                      <a:lnTo>
                        <a:pt x="1722" y="612"/>
                      </a:lnTo>
                      <a:lnTo>
                        <a:pt x="1722" y="612"/>
                      </a:lnTo>
                      <a:lnTo>
                        <a:pt x="1722" y="606"/>
                      </a:lnTo>
                      <a:lnTo>
                        <a:pt x="1728" y="606"/>
                      </a:lnTo>
                      <a:lnTo>
                        <a:pt x="1728" y="600"/>
                      </a:lnTo>
                      <a:lnTo>
                        <a:pt x="1728" y="600"/>
                      </a:lnTo>
                      <a:lnTo>
                        <a:pt x="1728" y="594"/>
                      </a:lnTo>
                      <a:lnTo>
                        <a:pt x="1728" y="594"/>
                      </a:lnTo>
                      <a:lnTo>
                        <a:pt x="1734" y="594"/>
                      </a:lnTo>
                      <a:lnTo>
                        <a:pt x="1734" y="588"/>
                      </a:lnTo>
                      <a:lnTo>
                        <a:pt x="1734" y="582"/>
                      </a:lnTo>
                      <a:lnTo>
                        <a:pt x="1734" y="582"/>
                      </a:lnTo>
                      <a:lnTo>
                        <a:pt x="1734" y="576"/>
                      </a:lnTo>
                      <a:lnTo>
                        <a:pt x="1734" y="576"/>
                      </a:lnTo>
                      <a:lnTo>
                        <a:pt x="1740" y="570"/>
                      </a:lnTo>
                      <a:lnTo>
                        <a:pt x="1740" y="564"/>
                      </a:lnTo>
                      <a:lnTo>
                        <a:pt x="1740" y="564"/>
                      </a:lnTo>
                      <a:lnTo>
                        <a:pt x="1740" y="558"/>
                      </a:lnTo>
                      <a:lnTo>
                        <a:pt x="1740" y="552"/>
                      </a:lnTo>
                      <a:lnTo>
                        <a:pt x="1740" y="546"/>
                      </a:lnTo>
                      <a:lnTo>
                        <a:pt x="1746" y="540"/>
                      </a:lnTo>
                      <a:lnTo>
                        <a:pt x="1746" y="534"/>
                      </a:lnTo>
                      <a:lnTo>
                        <a:pt x="1746" y="522"/>
                      </a:lnTo>
                      <a:lnTo>
                        <a:pt x="1746" y="516"/>
                      </a:lnTo>
                      <a:lnTo>
                        <a:pt x="1746" y="504"/>
                      </a:lnTo>
                      <a:lnTo>
                        <a:pt x="1752" y="498"/>
                      </a:lnTo>
                      <a:lnTo>
                        <a:pt x="1752" y="486"/>
                      </a:lnTo>
                      <a:lnTo>
                        <a:pt x="1752" y="480"/>
                      </a:lnTo>
                      <a:lnTo>
                        <a:pt x="1752" y="468"/>
                      </a:lnTo>
                      <a:lnTo>
                        <a:pt x="1752" y="456"/>
                      </a:lnTo>
                      <a:lnTo>
                        <a:pt x="1752" y="450"/>
                      </a:lnTo>
                      <a:lnTo>
                        <a:pt x="1758" y="438"/>
                      </a:lnTo>
                      <a:lnTo>
                        <a:pt x="1758" y="426"/>
                      </a:lnTo>
                      <a:lnTo>
                        <a:pt x="1758" y="414"/>
                      </a:lnTo>
                      <a:lnTo>
                        <a:pt x="1758" y="402"/>
                      </a:lnTo>
                      <a:lnTo>
                        <a:pt x="1758" y="390"/>
                      </a:lnTo>
                      <a:lnTo>
                        <a:pt x="1758" y="378"/>
                      </a:lnTo>
                      <a:lnTo>
                        <a:pt x="1764" y="366"/>
                      </a:lnTo>
                      <a:lnTo>
                        <a:pt x="1764" y="354"/>
                      </a:lnTo>
                      <a:lnTo>
                        <a:pt x="1764" y="336"/>
                      </a:lnTo>
                      <a:lnTo>
                        <a:pt x="1764" y="324"/>
                      </a:lnTo>
                      <a:lnTo>
                        <a:pt x="1764" y="312"/>
                      </a:lnTo>
                      <a:lnTo>
                        <a:pt x="1764" y="294"/>
                      </a:lnTo>
                      <a:lnTo>
                        <a:pt x="1770" y="264"/>
                      </a:lnTo>
                      <a:lnTo>
                        <a:pt x="1770" y="252"/>
                      </a:lnTo>
                      <a:lnTo>
                        <a:pt x="1770" y="240"/>
                      </a:lnTo>
                      <a:lnTo>
                        <a:pt x="1770" y="234"/>
                      </a:lnTo>
                      <a:lnTo>
                        <a:pt x="1770" y="228"/>
                      </a:lnTo>
                      <a:lnTo>
                        <a:pt x="1770" y="228"/>
                      </a:lnTo>
                      <a:lnTo>
                        <a:pt x="1776" y="228"/>
                      </a:lnTo>
                      <a:lnTo>
                        <a:pt x="1776" y="234"/>
                      </a:lnTo>
                      <a:lnTo>
                        <a:pt x="1776" y="240"/>
                      </a:lnTo>
                      <a:lnTo>
                        <a:pt x="1776" y="246"/>
                      </a:lnTo>
                      <a:lnTo>
                        <a:pt x="1776" y="258"/>
                      </a:lnTo>
                      <a:lnTo>
                        <a:pt x="1776" y="264"/>
                      </a:lnTo>
                      <a:lnTo>
                        <a:pt x="1782" y="276"/>
                      </a:lnTo>
                      <a:lnTo>
                        <a:pt x="1782" y="282"/>
                      </a:lnTo>
                      <a:lnTo>
                        <a:pt x="1782" y="288"/>
                      </a:lnTo>
                      <a:lnTo>
                        <a:pt x="1782" y="300"/>
                      </a:lnTo>
                      <a:lnTo>
                        <a:pt x="1782" y="318"/>
                      </a:lnTo>
                      <a:lnTo>
                        <a:pt x="1788" y="324"/>
                      </a:lnTo>
                      <a:lnTo>
                        <a:pt x="1788" y="330"/>
                      </a:lnTo>
                      <a:lnTo>
                        <a:pt x="1788" y="336"/>
                      </a:lnTo>
                      <a:lnTo>
                        <a:pt x="1788" y="348"/>
                      </a:lnTo>
                      <a:lnTo>
                        <a:pt x="1788" y="354"/>
                      </a:lnTo>
                      <a:lnTo>
                        <a:pt x="1788" y="360"/>
                      </a:lnTo>
                      <a:lnTo>
                        <a:pt x="1794" y="366"/>
                      </a:lnTo>
                      <a:lnTo>
                        <a:pt x="1794" y="378"/>
                      </a:lnTo>
                      <a:lnTo>
                        <a:pt x="1794" y="384"/>
                      </a:lnTo>
                      <a:lnTo>
                        <a:pt x="1794" y="390"/>
                      </a:lnTo>
                      <a:lnTo>
                        <a:pt x="1794" y="396"/>
                      </a:lnTo>
                      <a:lnTo>
                        <a:pt x="1794" y="402"/>
                      </a:lnTo>
                      <a:lnTo>
                        <a:pt x="1800" y="408"/>
                      </a:lnTo>
                      <a:lnTo>
                        <a:pt x="1800" y="414"/>
                      </a:lnTo>
                      <a:lnTo>
                        <a:pt x="1800" y="420"/>
                      </a:lnTo>
                      <a:lnTo>
                        <a:pt x="1800" y="420"/>
                      </a:lnTo>
                      <a:lnTo>
                        <a:pt x="1800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6" y="420"/>
                      </a:lnTo>
                      <a:lnTo>
                        <a:pt x="1866" y="414"/>
                      </a:lnTo>
                      <a:lnTo>
                        <a:pt x="1866" y="414"/>
                      </a:lnTo>
                      <a:lnTo>
                        <a:pt x="1866" y="414"/>
                      </a:lnTo>
                      <a:lnTo>
                        <a:pt x="1866" y="408"/>
                      </a:lnTo>
                      <a:lnTo>
                        <a:pt x="1866" y="402"/>
                      </a:lnTo>
                      <a:lnTo>
                        <a:pt x="1866" y="402"/>
                      </a:lnTo>
                      <a:lnTo>
                        <a:pt x="1872" y="396"/>
                      </a:lnTo>
                      <a:lnTo>
                        <a:pt x="1872" y="390"/>
                      </a:lnTo>
                      <a:lnTo>
                        <a:pt x="1872" y="378"/>
                      </a:lnTo>
                      <a:lnTo>
                        <a:pt x="1872" y="378"/>
                      </a:lnTo>
                      <a:lnTo>
                        <a:pt x="1872" y="372"/>
                      </a:lnTo>
                      <a:lnTo>
                        <a:pt x="1878" y="366"/>
                      </a:lnTo>
                      <a:lnTo>
                        <a:pt x="1878" y="360"/>
                      </a:lnTo>
                      <a:lnTo>
                        <a:pt x="1878" y="354"/>
                      </a:lnTo>
                      <a:lnTo>
                        <a:pt x="1878" y="348"/>
                      </a:lnTo>
                      <a:lnTo>
                        <a:pt x="1878" y="348"/>
                      </a:lnTo>
                      <a:lnTo>
                        <a:pt x="1878" y="342"/>
                      </a:lnTo>
                      <a:lnTo>
                        <a:pt x="1884" y="342"/>
                      </a:lnTo>
                      <a:lnTo>
                        <a:pt x="1884" y="342"/>
                      </a:lnTo>
                      <a:lnTo>
                        <a:pt x="1884" y="342"/>
                      </a:lnTo>
                      <a:lnTo>
                        <a:pt x="1884" y="348"/>
                      </a:lnTo>
                      <a:lnTo>
                        <a:pt x="1884" y="348"/>
                      </a:lnTo>
                      <a:lnTo>
                        <a:pt x="1884" y="354"/>
                      </a:lnTo>
                      <a:lnTo>
                        <a:pt x="1890" y="360"/>
                      </a:lnTo>
                      <a:lnTo>
                        <a:pt x="1890" y="366"/>
                      </a:lnTo>
                      <a:lnTo>
                        <a:pt x="1890" y="372"/>
                      </a:lnTo>
                      <a:lnTo>
                        <a:pt x="1890" y="378"/>
                      </a:lnTo>
                      <a:lnTo>
                        <a:pt x="1890" y="378"/>
                      </a:lnTo>
                      <a:lnTo>
                        <a:pt x="1890" y="384"/>
                      </a:lnTo>
                      <a:lnTo>
                        <a:pt x="1896" y="390"/>
                      </a:lnTo>
                      <a:lnTo>
                        <a:pt x="1896" y="402"/>
                      </a:lnTo>
                      <a:lnTo>
                        <a:pt x="1896" y="402"/>
                      </a:lnTo>
                      <a:lnTo>
                        <a:pt x="1896" y="408"/>
                      </a:lnTo>
                      <a:lnTo>
                        <a:pt x="1896" y="414"/>
                      </a:lnTo>
                      <a:lnTo>
                        <a:pt x="1902" y="414"/>
                      </a:lnTo>
                      <a:lnTo>
                        <a:pt x="1902" y="414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14" y="420"/>
                      </a:lnTo>
                      <a:lnTo>
                        <a:pt x="1914" y="420"/>
                      </a:lnTo>
                      <a:lnTo>
                        <a:pt x="1914" y="420"/>
                      </a:lnTo>
                      <a:lnTo>
                        <a:pt x="1914" y="426"/>
                      </a:lnTo>
                      <a:lnTo>
                        <a:pt x="1914" y="426"/>
                      </a:lnTo>
                      <a:lnTo>
                        <a:pt x="1914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0"/>
                      </a:lnTo>
                      <a:lnTo>
                        <a:pt x="1986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14"/>
                      </a:lnTo>
                      <a:lnTo>
                        <a:pt x="2004" y="414"/>
                      </a:lnTo>
                      <a:lnTo>
                        <a:pt x="2004" y="414"/>
                      </a:lnTo>
                      <a:lnTo>
                        <a:pt x="2004" y="408"/>
                      </a:lnTo>
                      <a:lnTo>
                        <a:pt x="2004" y="402"/>
                      </a:lnTo>
                      <a:lnTo>
                        <a:pt x="2004" y="402"/>
                      </a:lnTo>
                      <a:lnTo>
                        <a:pt x="2004" y="396"/>
                      </a:lnTo>
                      <a:lnTo>
                        <a:pt x="2010" y="390"/>
                      </a:lnTo>
                      <a:lnTo>
                        <a:pt x="2010" y="384"/>
                      </a:lnTo>
                      <a:lnTo>
                        <a:pt x="2010" y="378"/>
                      </a:lnTo>
                      <a:lnTo>
                        <a:pt x="2010" y="372"/>
                      </a:lnTo>
                      <a:lnTo>
                        <a:pt x="2010" y="366"/>
                      </a:lnTo>
                      <a:lnTo>
                        <a:pt x="2010" y="360"/>
                      </a:lnTo>
                      <a:lnTo>
                        <a:pt x="2016" y="354"/>
                      </a:lnTo>
                      <a:lnTo>
                        <a:pt x="2016" y="348"/>
                      </a:lnTo>
                      <a:lnTo>
                        <a:pt x="2016" y="348"/>
                      </a:lnTo>
                      <a:lnTo>
                        <a:pt x="2016" y="342"/>
                      </a:lnTo>
                      <a:lnTo>
                        <a:pt x="2016" y="342"/>
                      </a:lnTo>
                      <a:lnTo>
                        <a:pt x="2016" y="342"/>
                      </a:lnTo>
                      <a:lnTo>
                        <a:pt x="2022" y="342"/>
                      </a:lnTo>
                      <a:lnTo>
                        <a:pt x="2022" y="342"/>
                      </a:lnTo>
                      <a:lnTo>
                        <a:pt x="2022" y="348"/>
                      </a:lnTo>
                      <a:lnTo>
                        <a:pt x="2022" y="354"/>
                      </a:lnTo>
                      <a:lnTo>
                        <a:pt x="2022" y="360"/>
                      </a:lnTo>
                      <a:lnTo>
                        <a:pt x="2028" y="366"/>
                      </a:lnTo>
                      <a:lnTo>
                        <a:pt x="2028" y="372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84"/>
                      </a:lnTo>
                      <a:lnTo>
                        <a:pt x="2028" y="390"/>
                      </a:lnTo>
                      <a:lnTo>
                        <a:pt x="2028" y="396"/>
                      </a:lnTo>
                      <a:lnTo>
                        <a:pt x="2034" y="402"/>
                      </a:lnTo>
                      <a:lnTo>
                        <a:pt x="2034" y="402"/>
                      </a:lnTo>
                      <a:lnTo>
                        <a:pt x="2034" y="414"/>
                      </a:lnTo>
                      <a:lnTo>
                        <a:pt x="2034" y="414"/>
                      </a:lnTo>
                      <a:lnTo>
                        <a:pt x="2034" y="414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52" y="420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24" y="426"/>
                      </a:lnTo>
                      <a:lnTo>
                        <a:pt x="2124" y="426"/>
                      </a:lnTo>
                      <a:lnTo>
                        <a:pt x="2124" y="420"/>
                      </a:lnTo>
                      <a:lnTo>
                        <a:pt x="2124" y="420"/>
                      </a:lnTo>
                      <a:lnTo>
                        <a:pt x="2124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14"/>
                      </a:lnTo>
                      <a:lnTo>
                        <a:pt x="2142" y="414"/>
                      </a:lnTo>
                      <a:lnTo>
                        <a:pt x="2142" y="408"/>
                      </a:lnTo>
                      <a:lnTo>
                        <a:pt x="2142" y="402"/>
                      </a:lnTo>
                      <a:lnTo>
                        <a:pt x="2142" y="402"/>
                      </a:lnTo>
                      <a:lnTo>
                        <a:pt x="2142" y="396"/>
                      </a:lnTo>
                      <a:lnTo>
                        <a:pt x="2142" y="390"/>
                      </a:lnTo>
                      <a:lnTo>
                        <a:pt x="2142" y="384"/>
                      </a:lnTo>
                      <a:lnTo>
                        <a:pt x="2148" y="378"/>
                      </a:lnTo>
                      <a:lnTo>
                        <a:pt x="2148" y="378"/>
                      </a:lnTo>
                      <a:lnTo>
                        <a:pt x="2148" y="372"/>
                      </a:lnTo>
                      <a:lnTo>
                        <a:pt x="2148" y="360"/>
                      </a:lnTo>
                      <a:lnTo>
                        <a:pt x="2148" y="354"/>
                      </a:lnTo>
                      <a:lnTo>
                        <a:pt x="2154" y="348"/>
                      </a:lnTo>
                      <a:lnTo>
                        <a:pt x="2154" y="348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60" y="342"/>
                      </a:lnTo>
                      <a:lnTo>
                        <a:pt x="2160" y="348"/>
                      </a:lnTo>
                      <a:lnTo>
                        <a:pt x="2160" y="348"/>
                      </a:lnTo>
                      <a:lnTo>
                        <a:pt x="2160" y="354"/>
                      </a:lnTo>
                      <a:lnTo>
                        <a:pt x="2160" y="366"/>
                      </a:lnTo>
                      <a:lnTo>
                        <a:pt x="2160" y="372"/>
                      </a:lnTo>
                      <a:lnTo>
                        <a:pt x="2166" y="378"/>
                      </a:lnTo>
                      <a:lnTo>
                        <a:pt x="2166" y="378"/>
                      </a:lnTo>
                      <a:lnTo>
                        <a:pt x="2166" y="384"/>
                      </a:lnTo>
                      <a:lnTo>
                        <a:pt x="2166" y="390"/>
                      </a:lnTo>
                      <a:lnTo>
                        <a:pt x="2166" y="396"/>
                      </a:lnTo>
                      <a:lnTo>
                        <a:pt x="2166" y="402"/>
                      </a:lnTo>
                      <a:lnTo>
                        <a:pt x="2172" y="402"/>
                      </a:lnTo>
                      <a:lnTo>
                        <a:pt x="2172" y="408"/>
                      </a:lnTo>
                      <a:lnTo>
                        <a:pt x="2172" y="414"/>
                      </a:lnTo>
                      <a:lnTo>
                        <a:pt x="2172" y="414"/>
                      </a:lnTo>
                      <a:lnTo>
                        <a:pt x="2172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62" y="426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74" y="420"/>
                      </a:lnTo>
                      <a:lnTo>
                        <a:pt x="2274" y="420"/>
                      </a:lnTo>
                      <a:lnTo>
                        <a:pt x="2274" y="414"/>
                      </a:lnTo>
                      <a:lnTo>
                        <a:pt x="2274" y="414"/>
                      </a:lnTo>
                      <a:lnTo>
                        <a:pt x="2274" y="408"/>
                      </a:lnTo>
                      <a:lnTo>
                        <a:pt x="2280" y="402"/>
                      </a:lnTo>
                      <a:lnTo>
                        <a:pt x="2280" y="402"/>
                      </a:lnTo>
                      <a:lnTo>
                        <a:pt x="2280" y="396"/>
                      </a:lnTo>
                      <a:lnTo>
                        <a:pt x="2280" y="390"/>
                      </a:lnTo>
                      <a:lnTo>
                        <a:pt x="2280" y="384"/>
                      </a:lnTo>
                      <a:lnTo>
                        <a:pt x="2280" y="378"/>
                      </a:lnTo>
                      <a:lnTo>
                        <a:pt x="2286" y="378"/>
                      </a:lnTo>
                      <a:lnTo>
                        <a:pt x="2286" y="372"/>
                      </a:lnTo>
                      <a:lnTo>
                        <a:pt x="2286" y="366"/>
                      </a:lnTo>
                      <a:lnTo>
                        <a:pt x="2286" y="360"/>
                      </a:lnTo>
                      <a:lnTo>
                        <a:pt x="2286" y="354"/>
                      </a:lnTo>
                      <a:lnTo>
                        <a:pt x="2286" y="348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8"/>
                      </a:lnTo>
                      <a:lnTo>
                        <a:pt x="2298" y="348"/>
                      </a:lnTo>
                      <a:lnTo>
                        <a:pt x="2298" y="354"/>
                      </a:lnTo>
                      <a:lnTo>
                        <a:pt x="2298" y="360"/>
                      </a:lnTo>
                      <a:lnTo>
                        <a:pt x="2298" y="366"/>
                      </a:lnTo>
                      <a:lnTo>
                        <a:pt x="2298" y="378"/>
                      </a:lnTo>
                      <a:lnTo>
                        <a:pt x="2304" y="378"/>
                      </a:lnTo>
                      <a:lnTo>
                        <a:pt x="2304" y="384"/>
                      </a:lnTo>
                      <a:lnTo>
                        <a:pt x="2304" y="390"/>
                      </a:lnTo>
                      <a:lnTo>
                        <a:pt x="2304" y="396"/>
                      </a:lnTo>
                      <a:lnTo>
                        <a:pt x="2304" y="402"/>
                      </a:lnTo>
                      <a:lnTo>
                        <a:pt x="2304" y="402"/>
                      </a:lnTo>
                      <a:lnTo>
                        <a:pt x="2304" y="408"/>
                      </a:lnTo>
                      <a:lnTo>
                        <a:pt x="2310" y="414"/>
                      </a:lnTo>
                      <a:lnTo>
                        <a:pt x="2310" y="414"/>
                      </a:lnTo>
                      <a:lnTo>
                        <a:pt x="2310" y="414"/>
                      </a:lnTo>
                      <a:lnTo>
                        <a:pt x="2310" y="420"/>
                      </a:lnTo>
                      <a:lnTo>
                        <a:pt x="2310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12" y="420"/>
                      </a:lnTo>
                      <a:lnTo>
                        <a:pt x="2412" y="414"/>
                      </a:lnTo>
                      <a:lnTo>
                        <a:pt x="2412" y="414"/>
                      </a:lnTo>
                      <a:lnTo>
                        <a:pt x="2412" y="414"/>
                      </a:lnTo>
                      <a:lnTo>
                        <a:pt x="2412" y="408"/>
                      </a:lnTo>
                      <a:lnTo>
                        <a:pt x="2412" y="402"/>
                      </a:lnTo>
                      <a:lnTo>
                        <a:pt x="2418" y="396"/>
                      </a:lnTo>
                      <a:lnTo>
                        <a:pt x="2418" y="390"/>
                      </a:lnTo>
                      <a:lnTo>
                        <a:pt x="2418" y="384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2"/>
                      </a:lnTo>
                      <a:lnTo>
                        <a:pt x="2424" y="366"/>
                      </a:lnTo>
                      <a:lnTo>
                        <a:pt x="2424" y="360"/>
                      </a:lnTo>
                      <a:lnTo>
                        <a:pt x="2424" y="354"/>
                      </a:lnTo>
                      <a:lnTo>
                        <a:pt x="2424" y="348"/>
                      </a:lnTo>
                      <a:lnTo>
                        <a:pt x="2424" y="348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8"/>
                      </a:lnTo>
                      <a:lnTo>
                        <a:pt x="2430" y="348"/>
                      </a:lnTo>
                      <a:lnTo>
                        <a:pt x="2436" y="354"/>
                      </a:lnTo>
                      <a:lnTo>
                        <a:pt x="2436" y="360"/>
                      </a:lnTo>
                      <a:lnTo>
                        <a:pt x="2436" y="366"/>
                      </a:lnTo>
                      <a:lnTo>
                        <a:pt x="2436" y="372"/>
                      </a:lnTo>
                      <a:lnTo>
                        <a:pt x="2436" y="378"/>
                      </a:lnTo>
                      <a:lnTo>
                        <a:pt x="2436" y="384"/>
                      </a:lnTo>
                      <a:lnTo>
                        <a:pt x="2442" y="390"/>
                      </a:lnTo>
                      <a:lnTo>
                        <a:pt x="2442" y="396"/>
                      </a:lnTo>
                      <a:lnTo>
                        <a:pt x="2442" y="402"/>
                      </a:lnTo>
                      <a:lnTo>
                        <a:pt x="2442" y="402"/>
                      </a:lnTo>
                      <a:lnTo>
                        <a:pt x="2442" y="408"/>
                      </a:lnTo>
                      <a:lnTo>
                        <a:pt x="2442" y="414"/>
                      </a:lnTo>
                      <a:lnTo>
                        <a:pt x="2448" y="414"/>
                      </a:lnTo>
                      <a:lnTo>
                        <a:pt x="2448" y="414"/>
                      </a:lnTo>
                      <a:lnTo>
                        <a:pt x="2448" y="420"/>
                      </a:lnTo>
                      <a:lnTo>
                        <a:pt x="2448" y="420"/>
                      </a:lnTo>
                      <a:lnTo>
                        <a:pt x="2448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60" y="420"/>
                      </a:lnTo>
                      <a:lnTo>
                        <a:pt x="2460" y="420"/>
                      </a:lnTo>
                      <a:lnTo>
                        <a:pt x="2460" y="420"/>
                      </a:lnTo>
                      <a:lnTo>
                        <a:pt x="2460" y="426"/>
                      </a:lnTo>
                      <a:lnTo>
                        <a:pt x="2460" y="426"/>
                      </a:lnTo>
                      <a:lnTo>
                        <a:pt x="2460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0"/>
                      </a:lnTo>
                      <a:lnTo>
                        <a:pt x="2508" y="420"/>
                      </a:lnTo>
                      <a:lnTo>
                        <a:pt x="2514" y="414"/>
                      </a:lnTo>
                      <a:lnTo>
                        <a:pt x="2514" y="408"/>
                      </a:lnTo>
                      <a:lnTo>
                        <a:pt x="2514" y="402"/>
                      </a:lnTo>
                      <a:lnTo>
                        <a:pt x="2514" y="396"/>
                      </a:lnTo>
                      <a:lnTo>
                        <a:pt x="2514" y="390"/>
                      </a:lnTo>
                      <a:lnTo>
                        <a:pt x="2514" y="384"/>
                      </a:lnTo>
                      <a:lnTo>
                        <a:pt x="2520" y="378"/>
                      </a:lnTo>
                      <a:lnTo>
                        <a:pt x="2520" y="366"/>
                      </a:lnTo>
                      <a:lnTo>
                        <a:pt x="2520" y="360"/>
                      </a:lnTo>
                      <a:lnTo>
                        <a:pt x="2520" y="354"/>
                      </a:lnTo>
                      <a:lnTo>
                        <a:pt x="2520" y="348"/>
                      </a:lnTo>
                      <a:lnTo>
                        <a:pt x="2520" y="336"/>
                      </a:lnTo>
                      <a:lnTo>
                        <a:pt x="2526" y="324"/>
                      </a:lnTo>
                      <a:lnTo>
                        <a:pt x="2526" y="318"/>
                      </a:lnTo>
                      <a:lnTo>
                        <a:pt x="2526" y="306"/>
                      </a:lnTo>
                      <a:lnTo>
                        <a:pt x="2526" y="300"/>
                      </a:lnTo>
                      <a:lnTo>
                        <a:pt x="2526" y="288"/>
                      </a:lnTo>
                      <a:lnTo>
                        <a:pt x="2532" y="282"/>
                      </a:lnTo>
                      <a:lnTo>
                        <a:pt x="2532" y="276"/>
                      </a:lnTo>
                      <a:lnTo>
                        <a:pt x="2532" y="264"/>
                      </a:lnTo>
                      <a:lnTo>
                        <a:pt x="2532" y="258"/>
                      </a:lnTo>
                      <a:lnTo>
                        <a:pt x="2532" y="246"/>
                      </a:lnTo>
                      <a:lnTo>
                        <a:pt x="2532" y="240"/>
                      </a:lnTo>
                      <a:lnTo>
                        <a:pt x="2538" y="234"/>
                      </a:lnTo>
                      <a:lnTo>
                        <a:pt x="2538" y="228"/>
                      </a:lnTo>
                      <a:lnTo>
                        <a:pt x="2538" y="228"/>
                      </a:lnTo>
                      <a:lnTo>
                        <a:pt x="2538" y="228"/>
                      </a:lnTo>
                      <a:lnTo>
                        <a:pt x="2538" y="234"/>
                      </a:lnTo>
                      <a:lnTo>
                        <a:pt x="2538" y="240"/>
                      </a:lnTo>
                      <a:lnTo>
                        <a:pt x="2544" y="264"/>
                      </a:lnTo>
                      <a:lnTo>
                        <a:pt x="2544" y="282"/>
                      </a:lnTo>
                      <a:lnTo>
                        <a:pt x="2544" y="294"/>
                      </a:lnTo>
                      <a:lnTo>
                        <a:pt x="2544" y="312"/>
                      </a:lnTo>
                      <a:lnTo>
                        <a:pt x="2544" y="324"/>
                      </a:lnTo>
                      <a:lnTo>
                        <a:pt x="2550" y="336"/>
                      </a:lnTo>
                      <a:lnTo>
                        <a:pt x="2550" y="354"/>
                      </a:lnTo>
                      <a:lnTo>
                        <a:pt x="2550" y="366"/>
                      </a:lnTo>
                      <a:lnTo>
                        <a:pt x="2550" y="378"/>
                      </a:lnTo>
                      <a:lnTo>
                        <a:pt x="2550" y="390"/>
                      </a:lnTo>
                      <a:lnTo>
                        <a:pt x="2550" y="402"/>
                      </a:lnTo>
                      <a:lnTo>
                        <a:pt x="2556" y="414"/>
                      </a:lnTo>
                      <a:lnTo>
                        <a:pt x="2556" y="426"/>
                      </a:lnTo>
                      <a:lnTo>
                        <a:pt x="2556" y="438"/>
                      </a:lnTo>
                      <a:lnTo>
                        <a:pt x="2556" y="450"/>
                      </a:lnTo>
                      <a:lnTo>
                        <a:pt x="2556" y="456"/>
                      </a:lnTo>
                      <a:lnTo>
                        <a:pt x="2556" y="468"/>
                      </a:lnTo>
                      <a:lnTo>
                        <a:pt x="2562" y="480"/>
                      </a:lnTo>
                      <a:lnTo>
                        <a:pt x="2562" y="486"/>
                      </a:lnTo>
                      <a:lnTo>
                        <a:pt x="2562" y="498"/>
                      </a:lnTo>
                      <a:lnTo>
                        <a:pt x="2562" y="504"/>
                      </a:lnTo>
                      <a:lnTo>
                        <a:pt x="2562" y="516"/>
                      </a:lnTo>
                      <a:lnTo>
                        <a:pt x="2562" y="528"/>
                      </a:lnTo>
                      <a:lnTo>
                        <a:pt x="2568" y="534"/>
                      </a:lnTo>
                      <a:lnTo>
                        <a:pt x="2568" y="540"/>
                      </a:lnTo>
                      <a:lnTo>
                        <a:pt x="2568" y="546"/>
                      </a:lnTo>
                      <a:lnTo>
                        <a:pt x="2568" y="552"/>
                      </a:lnTo>
                      <a:lnTo>
                        <a:pt x="2568" y="558"/>
                      </a:lnTo>
                      <a:lnTo>
                        <a:pt x="2568" y="564"/>
                      </a:lnTo>
                      <a:lnTo>
                        <a:pt x="2574" y="564"/>
                      </a:lnTo>
                      <a:lnTo>
                        <a:pt x="2574" y="570"/>
                      </a:lnTo>
                      <a:lnTo>
                        <a:pt x="2574" y="576"/>
                      </a:lnTo>
                      <a:lnTo>
                        <a:pt x="2574" y="576"/>
                      </a:lnTo>
                      <a:lnTo>
                        <a:pt x="2574" y="582"/>
                      </a:lnTo>
                      <a:lnTo>
                        <a:pt x="2574" y="582"/>
                      </a:lnTo>
                      <a:lnTo>
                        <a:pt x="2580" y="588"/>
                      </a:lnTo>
                      <a:lnTo>
                        <a:pt x="2580" y="594"/>
                      </a:lnTo>
                      <a:lnTo>
                        <a:pt x="2580" y="594"/>
                      </a:lnTo>
                      <a:lnTo>
                        <a:pt x="2580" y="594"/>
                      </a:lnTo>
                      <a:lnTo>
                        <a:pt x="2580" y="600"/>
                      </a:lnTo>
                      <a:lnTo>
                        <a:pt x="2586" y="606"/>
                      </a:lnTo>
                      <a:lnTo>
                        <a:pt x="2586" y="606"/>
                      </a:lnTo>
                      <a:lnTo>
                        <a:pt x="2586" y="606"/>
                      </a:lnTo>
                      <a:lnTo>
                        <a:pt x="2586" y="612"/>
                      </a:lnTo>
                      <a:lnTo>
                        <a:pt x="2586" y="612"/>
                      </a:lnTo>
                      <a:lnTo>
                        <a:pt x="2586" y="612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604" y="624"/>
                      </a:lnTo>
                      <a:lnTo>
                        <a:pt x="2604" y="624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10" y="618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06"/>
                      </a:lnTo>
                      <a:lnTo>
                        <a:pt x="2616" y="606"/>
                      </a:lnTo>
                      <a:lnTo>
                        <a:pt x="2616" y="600"/>
                      </a:lnTo>
                      <a:lnTo>
                        <a:pt x="2616" y="600"/>
                      </a:lnTo>
                      <a:lnTo>
                        <a:pt x="2616" y="600"/>
                      </a:lnTo>
                      <a:lnTo>
                        <a:pt x="2616" y="594"/>
                      </a:lnTo>
                      <a:lnTo>
                        <a:pt x="2616" y="594"/>
                      </a:lnTo>
                      <a:lnTo>
                        <a:pt x="2622" y="588"/>
                      </a:lnTo>
                      <a:lnTo>
                        <a:pt x="2622" y="582"/>
                      </a:lnTo>
                      <a:lnTo>
                        <a:pt x="2622" y="576"/>
                      </a:lnTo>
                      <a:lnTo>
                        <a:pt x="2622" y="576"/>
                      </a:lnTo>
                      <a:lnTo>
                        <a:pt x="2622" y="570"/>
                      </a:lnTo>
                      <a:lnTo>
                        <a:pt x="2628" y="564"/>
                      </a:lnTo>
                      <a:lnTo>
                        <a:pt x="2628" y="558"/>
                      </a:lnTo>
                      <a:lnTo>
                        <a:pt x="2628" y="552"/>
                      </a:lnTo>
                      <a:lnTo>
                        <a:pt x="2628" y="540"/>
                      </a:lnTo>
                      <a:lnTo>
                        <a:pt x="2628" y="534"/>
                      </a:lnTo>
                      <a:lnTo>
                        <a:pt x="2628" y="522"/>
                      </a:lnTo>
                      <a:lnTo>
                        <a:pt x="2634" y="516"/>
                      </a:lnTo>
                      <a:lnTo>
                        <a:pt x="2634" y="504"/>
                      </a:lnTo>
                      <a:lnTo>
                        <a:pt x="2634" y="498"/>
                      </a:lnTo>
                      <a:lnTo>
                        <a:pt x="2634" y="486"/>
                      </a:lnTo>
                      <a:lnTo>
                        <a:pt x="2634" y="474"/>
                      </a:lnTo>
                      <a:lnTo>
                        <a:pt x="2634" y="468"/>
                      </a:lnTo>
                      <a:lnTo>
                        <a:pt x="2640" y="456"/>
                      </a:lnTo>
                      <a:lnTo>
                        <a:pt x="2640" y="432"/>
                      </a:lnTo>
                      <a:lnTo>
                        <a:pt x="2640" y="420"/>
                      </a:lnTo>
                      <a:lnTo>
                        <a:pt x="2640" y="408"/>
                      </a:lnTo>
                      <a:lnTo>
                        <a:pt x="2640" y="396"/>
                      </a:lnTo>
                      <a:lnTo>
                        <a:pt x="2646" y="378"/>
                      </a:lnTo>
                      <a:lnTo>
                        <a:pt x="2646" y="366"/>
                      </a:lnTo>
                      <a:lnTo>
                        <a:pt x="2646" y="354"/>
                      </a:lnTo>
                      <a:lnTo>
                        <a:pt x="2646" y="336"/>
                      </a:lnTo>
                      <a:lnTo>
                        <a:pt x="2646" y="324"/>
                      </a:lnTo>
                      <a:lnTo>
                        <a:pt x="2646" y="306"/>
                      </a:lnTo>
                      <a:lnTo>
                        <a:pt x="2652" y="294"/>
                      </a:lnTo>
                      <a:lnTo>
                        <a:pt x="2652" y="282"/>
                      </a:lnTo>
                      <a:lnTo>
                        <a:pt x="2652" y="276"/>
                      </a:lnTo>
                      <a:lnTo>
                        <a:pt x="2652" y="270"/>
                      </a:lnTo>
                      <a:lnTo>
                        <a:pt x="2652" y="264"/>
                      </a:lnTo>
                      <a:lnTo>
                        <a:pt x="2652" y="264"/>
                      </a:lnTo>
                      <a:lnTo>
                        <a:pt x="2652" y="270"/>
                      </a:lnTo>
                      <a:lnTo>
                        <a:pt x="2658" y="282"/>
                      </a:lnTo>
                      <a:lnTo>
                        <a:pt x="2658" y="288"/>
                      </a:lnTo>
                      <a:lnTo>
                        <a:pt x="2658" y="294"/>
                      </a:lnTo>
                      <a:lnTo>
                        <a:pt x="2658" y="300"/>
                      </a:lnTo>
                      <a:lnTo>
                        <a:pt x="2658" y="306"/>
                      </a:lnTo>
                      <a:lnTo>
                        <a:pt x="2664" y="318"/>
                      </a:lnTo>
                      <a:lnTo>
                        <a:pt x="2664" y="324"/>
                      </a:lnTo>
                      <a:lnTo>
                        <a:pt x="2664" y="330"/>
                      </a:lnTo>
                      <a:lnTo>
                        <a:pt x="2664" y="336"/>
                      </a:lnTo>
                      <a:lnTo>
                        <a:pt x="2664" y="342"/>
                      </a:lnTo>
                      <a:lnTo>
                        <a:pt x="2670" y="354"/>
                      </a:lnTo>
                      <a:lnTo>
                        <a:pt x="2670" y="360"/>
                      </a:lnTo>
                      <a:lnTo>
                        <a:pt x="2670" y="366"/>
                      </a:lnTo>
                      <a:lnTo>
                        <a:pt x="2670" y="372"/>
                      </a:lnTo>
                      <a:lnTo>
                        <a:pt x="2670" y="378"/>
                      </a:lnTo>
                      <a:lnTo>
                        <a:pt x="2670" y="384"/>
                      </a:lnTo>
                      <a:lnTo>
                        <a:pt x="2670" y="390"/>
                      </a:lnTo>
                      <a:lnTo>
                        <a:pt x="2676" y="402"/>
                      </a:lnTo>
                      <a:lnTo>
                        <a:pt x="2676" y="408"/>
                      </a:lnTo>
                      <a:lnTo>
                        <a:pt x="2676" y="414"/>
                      </a:lnTo>
                      <a:lnTo>
                        <a:pt x="2676" y="420"/>
                      </a:lnTo>
                      <a:lnTo>
                        <a:pt x="2676" y="426"/>
                      </a:lnTo>
                      <a:lnTo>
                        <a:pt x="2682" y="432"/>
                      </a:lnTo>
                      <a:lnTo>
                        <a:pt x="2682" y="438"/>
                      </a:lnTo>
                      <a:lnTo>
                        <a:pt x="2682" y="438"/>
                      </a:lnTo>
                      <a:lnTo>
                        <a:pt x="2682" y="444"/>
                      </a:lnTo>
                      <a:lnTo>
                        <a:pt x="2682" y="450"/>
                      </a:lnTo>
                      <a:lnTo>
                        <a:pt x="2682" y="456"/>
                      </a:lnTo>
                      <a:lnTo>
                        <a:pt x="2688" y="462"/>
                      </a:lnTo>
                      <a:lnTo>
                        <a:pt x="2688" y="468"/>
                      </a:lnTo>
                      <a:lnTo>
                        <a:pt x="2688" y="474"/>
                      </a:lnTo>
                      <a:lnTo>
                        <a:pt x="2688" y="474"/>
                      </a:lnTo>
                      <a:lnTo>
                        <a:pt x="2688" y="480"/>
                      </a:lnTo>
                      <a:lnTo>
                        <a:pt x="2688" y="486"/>
                      </a:lnTo>
                      <a:lnTo>
                        <a:pt x="2694" y="492"/>
                      </a:lnTo>
                      <a:lnTo>
                        <a:pt x="2694" y="498"/>
                      </a:lnTo>
                      <a:lnTo>
                        <a:pt x="2694" y="498"/>
                      </a:lnTo>
                      <a:lnTo>
                        <a:pt x="2694" y="504"/>
                      </a:lnTo>
                      <a:lnTo>
                        <a:pt x="2694" y="510"/>
                      </a:lnTo>
                      <a:lnTo>
                        <a:pt x="2694" y="516"/>
                      </a:lnTo>
                      <a:lnTo>
                        <a:pt x="2700" y="516"/>
                      </a:lnTo>
                      <a:lnTo>
                        <a:pt x="2700" y="522"/>
                      </a:lnTo>
                      <a:lnTo>
                        <a:pt x="2700" y="528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40"/>
                      </a:lnTo>
                      <a:lnTo>
                        <a:pt x="2706" y="540"/>
                      </a:lnTo>
                      <a:lnTo>
                        <a:pt x="2706" y="546"/>
                      </a:lnTo>
                      <a:lnTo>
                        <a:pt x="2706" y="552"/>
                      </a:lnTo>
                      <a:lnTo>
                        <a:pt x="2706" y="558"/>
                      </a:lnTo>
                      <a:lnTo>
                        <a:pt x="2706" y="558"/>
                      </a:lnTo>
                      <a:lnTo>
                        <a:pt x="2712" y="564"/>
                      </a:lnTo>
                      <a:lnTo>
                        <a:pt x="2712" y="564"/>
                      </a:lnTo>
                      <a:lnTo>
                        <a:pt x="2712" y="570"/>
                      </a:lnTo>
                      <a:lnTo>
                        <a:pt x="2712" y="570"/>
                      </a:lnTo>
                      <a:lnTo>
                        <a:pt x="2712" y="576"/>
                      </a:lnTo>
                      <a:lnTo>
                        <a:pt x="2712" y="576"/>
                      </a:lnTo>
                      <a:lnTo>
                        <a:pt x="2718" y="582"/>
                      </a:lnTo>
                      <a:lnTo>
                        <a:pt x="2718" y="582"/>
                      </a:lnTo>
                      <a:lnTo>
                        <a:pt x="2718" y="582"/>
                      </a:lnTo>
                      <a:lnTo>
                        <a:pt x="2718" y="588"/>
                      </a:lnTo>
                      <a:lnTo>
                        <a:pt x="2718" y="588"/>
                      </a:lnTo>
                      <a:lnTo>
                        <a:pt x="2718" y="588"/>
                      </a:lnTo>
                      <a:lnTo>
                        <a:pt x="2724" y="594"/>
                      </a:lnTo>
                      <a:lnTo>
                        <a:pt x="2724" y="594"/>
                      </a:lnTo>
                      <a:lnTo>
                        <a:pt x="2724" y="594"/>
                      </a:lnTo>
                      <a:lnTo>
                        <a:pt x="2724" y="600"/>
                      </a:lnTo>
                      <a:lnTo>
                        <a:pt x="2724" y="600"/>
                      </a:lnTo>
                      <a:lnTo>
                        <a:pt x="2730" y="600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8" y="612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54" y="600"/>
                      </a:lnTo>
                      <a:lnTo>
                        <a:pt x="2754" y="600"/>
                      </a:lnTo>
                      <a:lnTo>
                        <a:pt x="2754" y="600"/>
                      </a:lnTo>
                      <a:lnTo>
                        <a:pt x="2754" y="594"/>
                      </a:lnTo>
                      <a:lnTo>
                        <a:pt x="2754" y="594"/>
                      </a:lnTo>
                      <a:lnTo>
                        <a:pt x="2754" y="594"/>
                      </a:lnTo>
                      <a:lnTo>
                        <a:pt x="2760" y="588"/>
                      </a:lnTo>
                      <a:lnTo>
                        <a:pt x="2760" y="588"/>
                      </a:lnTo>
                      <a:lnTo>
                        <a:pt x="2760" y="588"/>
                      </a:lnTo>
                      <a:lnTo>
                        <a:pt x="2760" y="582"/>
                      </a:lnTo>
                      <a:lnTo>
                        <a:pt x="2760" y="582"/>
                      </a:lnTo>
                      <a:lnTo>
                        <a:pt x="2760" y="582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0"/>
                      </a:lnTo>
                      <a:lnTo>
                        <a:pt x="2766" y="570"/>
                      </a:lnTo>
                      <a:lnTo>
                        <a:pt x="2766" y="564"/>
                      </a:lnTo>
                      <a:lnTo>
                        <a:pt x="2772" y="558"/>
                      </a:lnTo>
                      <a:lnTo>
                        <a:pt x="2772" y="558"/>
                      </a:lnTo>
                      <a:lnTo>
                        <a:pt x="2772" y="552"/>
                      </a:lnTo>
                      <a:lnTo>
                        <a:pt x="2772" y="552"/>
                      </a:lnTo>
                      <a:lnTo>
                        <a:pt x="2772" y="546"/>
                      </a:lnTo>
                      <a:lnTo>
                        <a:pt x="2772" y="540"/>
                      </a:lnTo>
                      <a:lnTo>
                        <a:pt x="2778" y="540"/>
                      </a:lnTo>
                      <a:lnTo>
                        <a:pt x="2778" y="534"/>
                      </a:lnTo>
                      <a:lnTo>
                        <a:pt x="2778" y="534"/>
                      </a:lnTo>
                      <a:lnTo>
                        <a:pt x="2778" y="528"/>
                      </a:lnTo>
                      <a:lnTo>
                        <a:pt x="2778" y="522"/>
                      </a:lnTo>
                      <a:lnTo>
                        <a:pt x="2778" y="516"/>
                      </a:lnTo>
                      <a:lnTo>
                        <a:pt x="2784" y="516"/>
                      </a:lnTo>
                      <a:lnTo>
                        <a:pt x="2784" y="510"/>
                      </a:lnTo>
                      <a:lnTo>
                        <a:pt x="2784" y="504"/>
                      </a:lnTo>
                      <a:lnTo>
                        <a:pt x="2784" y="498"/>
                      </a:lnTo>
                      <a:lnTo>
                        <a:pt x="2784" y="498"/>
                      </a:lnTo>
                      <a:lnTo>
                        <a:pt x="2784" y="492"/>
                      </a:lnTo>
                      <a:lnTo>
                        <a:pt x="2790" y="486"/>
                      </a:lnTo>
                      <a:lnTo>
                        <a:pt x="2790" y="480"/>
                      </a:lnTo>
                      <a:lnTo>
                        <a:pt x="2790" y="474"/>
                      </a:lnTo>
                      <a:lnTo>
                        <a:pt x="2790" y="474"/>
                      </a:lnTo>
                      <a:lnTo>
                        <a:pt x="2790" y="468"/>
                      </a:lnTo>
                      <a:lnTo>
                        <a:pt x="2790" y="462"/>
                      </a:lnTo>
                      <a:lnTo>
                        <a:pt x="2796" y="456"/>
                      </a:lnTo>
                      <a:lnTo>
                        <a:pt x="2796" y="450"/>
                      </a:lnTo>
                      <a:lnTo>
                        <a:pt x="2796" y="444"/>
                      </a:lnTo>
                      <a:lnTo>
                        <a:pt x="2796" y="438"/>
                      </a:lnTo>
                      <a:lnTo>
                        <a:pt x="2796" y="438"/>
                      </a:lnTo>
                      <a:lnTo>
                        <a:pt x="2796" y="432"/>
                      </a:lnTo>
                      <a:lnTo>
                        <a:pt x="2802" y="420"/>
                      </a:lnTo>
                      <a:lnTo>
                        <a:pt x="2802" y="414"/>
                      </a:lnTo>
                      <a:lnTo>
                        <a:pt x="2802" y="408"/>
                      </a:lnTo>
                      <a:lnTo>
                        <a:pt x="2802" y="402"/>
                      </a:lnTo>
                      <a:lnTo>
                        <a:pt x="2802" y="396"/>
                      </a:lnTo>
                      <a:lnTo>
                        <a:pt x="2808" y="390"/>
                      </a:lnTo>
                      <a:lnTo>
                        <a:pt x="2808" y="384"/>
                      </a:lnTo>
                      <a:lnTo>
                        <a:pt x="2808" y="378"/>
                      </a:lnTo>
                      <a:lnTo>
                        <a:pt x="2808" y="366"/>
                      </a:lnTo>
                      <a:lnTo>
                        <a:pt x="2808" y="366"/>
                      </a:lnTo>
                      <a:lnTo>
                        <a:pt x="2808" y="360"/>
                      </a:lnTo>
                      <a:lnTo>
                        <a:pt x="2808" y="354"/>
                      </a:lnTo>
                      <a:lnTo>
                        <a:pt x="2814" y="342"/>
                      </a:lnTo>
                      <a:lnTo>
                        <a:pt x="2814" y="336"/>
                      </a:lnTo>
                      <a:lnTo>
                        <a:pt x="2814" y="330"/>
                      </a:lnTo>
                      <a:lnTo>
                        <a:pt x="2814" y="324"/>
                      </a:lnTo>
                      <a:lnTo>
                        <a:pt x="2814" y="318"/>
                      </a:lnTo>
                      <a:lnTo>
                        <a:pt x="2820" y="306"/>
                      </a:lnTo>
                      <a:lnTo>
                        <a:pt x="2820" y="300"/>
                      </a:lnTo>
                      <a:lnTo>
                        <a:pt x="2820" y="294"/>
                      </a:lnTo>
                      <a:lnTo>
                        <a:pt x="2820" y="288"/>
                      </a:lnTo>
                      <a:lnTo>
                        <a:pt x="2820" y="288"/>
                      </a:lnTo>
                      <a:lnTo>
                        <a:pt x="2826" y="288"/>
                      </a:lnTo>
                      <a:lnTo>
                        <a:pt x="2826" y="294"/>
                      </a:lnTo>
                      <a:lnTo>
                        <a:pt x="2826" y="300"/>
                      </a:lnTo>
                      <a:lnTo>
                        <a:pt x="2826" y="306"/>
                      </a:lnTo>
                      <a:lnTo>
                        <a:pt x="2826" y="312"/>
                      </a:lnTo>
                      <a:lnTo>
                        <a:pt x="2826" y="318"/>
                      </a:lnTo>
                      <a:lnTo>
                        <a:pt x="2826" y="330"/>
                      </a:lnTo>
                      <a:lnTo>
                        <a:pt x="2832" y="336"/>
                      </a:lnTo>
                      <a:lnTo>
                        <a:pt x="2832" y="342"/>
                      </a:lnTo>
                      <a:lnTo>
                        <a:pt x="2832" y="354"/>
                      </a:lnTo>
                      <a:lnTo>
                        <a:pt x="2832" y="360"/>
                      </a:lnTo>
                      <a:lnTo>
                        <a:pt x="2832" y="366"/>
                      </a:lnTo>
                      <a:lnTo>
                        <a:pt x="2832" y="372"/>
                      </a:lnTo>
                      <a:lnTo>
                        <a:pt x="2838" y="378"/>
                      </a:lnTo>
                      <a:lnTo>
                        <a:pt x="2838" y="396"/>
                      </a:lnTo>
                      <a:lnTo>
                        <a:pt x="2838" y="402"/>
                      </a:lnTo>
                      <a:lnTo>
                        <a:pt x="2838" y="408"/>
                      </a:lnTo>
                      <a:lnTo>
                        <a:pt x="2838" y="414"/>
                      </a:lnTo>
                      <a:lnTo>
                        <a:pt x="2844" y="420"/>
                      </a:lnTo>
                      <a:lnTo>
                        <a:pt x="2844" y="426"/>
                      </a:lnTo>
                      <a:lnTo>
                        <a:pt x="2844" y="432"/>
                      </a:lnTo>
                      <a:lnTo>
                        <a:pt x="2844" y="438"/>
                      </a:lnTo>
                      <a:lnTo>
                        <a:pt x="2844" y="444"/>
                      </a:lnTo>
                      <a:lnTo>
                        <a:pt x="2844" y="450"/>
                      </a:lnTo>
                      <a:lnTo>
                        <a:pt x="2850" y="456"/>
                      </a:lnTo>
                      <a:lnTo>
                        <a:pt x="2850" y="462"/>
                      </a:lnTo>
                      <a:lnTo>
                        <a:pt x="2850" y="468"/>
                      </a:lnTo>
                      <a:lnTo>
                        <a:pt x="2850" y="474"/>
                      </a:lnTo>
                      <a:lnTo>
                        <a:pt x="2850" y="480"/>
                      </a:lnTo>
                      <a:lnTo>
                        <a:pt x="2850" y="486"/>
                      </a:lnTo>
                      <a:lnTo>
                        <a:pt x="2856" y="492"/>
                      </a:lnTo>
                      <a:lnTo>
                        <a:pt x="2856" y="498"/>
                      </a:lnTo>
                      <a:lnTo>
                        <a:pt x="2856" y="504"/>
                      </a:lnTo>
                      <a:lnTo>
                        <a:pt x="2856" y="510"/>
                      </a:lnTo>
                      <a:lnTo>
                        <a:pt x="2856" y="510"/>
                      </a:lnTo>
                      <a:lnTo>
                        <a:pt x="2856" y="516"/>
                      </a:lnTo>
                      <a:lnTo>
                        <a:pt x="2862" y="522"/>
                      </a:lnTo>
                      <a:lnTo>
                        <a:pt x="2862" y="528"/>
                      </a:lnTo>
                      <a:lnTo>
                        <a:pt x="2862" y="534"/>
                      </a:lnTo>
                      <a:lnTo>
                        <a:pt x="2862" y="534"/>
                      </a:lnTo>
                      <a:lnTo>
                        <a:pt x="2862" y="540"/>
                      </a:lnTo>
                      <a:lnTo>
                        <a:pt x="2868" y="546"/>
                      </a:lnTo>
                      <a:lnTo>
                        <a:pt x="2868" y="552"/>
                      </a:lnTo>
                      <a:lnTo>
                        <a:pt x="2868" y="552"/>
                      </a:lnTo>
                      <a:lnTo>
                        <a:pt x="2868" y="558"/>
                      </a:lnTo>
                      <a:lnTo>
                        <a:pt x="2868" y="564"/>
                      </a:lnTo>
                      <a:lnTo>
                        <a:pt x="2868" y="570"/>
                      </a:lnTo>
                      <a:lnTo>
                        <a:pt x="2874" y="570"/>
                      </a:lnTo>
                      <a:lnTo>
                        <a:pt x="2874" y="576"/>
                      </a:lnTo>
                      <a:lnTo>
                        <a:pt x="2874" y="576"/>
                      </a:lnTo>
                      <a:lnTo>
                        <a:pt x="2874" y="582"/>
                      </a:lnTo>
                      <a:lnTo>
                        <a:pt x="2874" y="582"/>
                      </a:lnTo>
                      <a:lnTo>
                        <a:pt x="2874" y="588"/>
                      </a:lnTo>
                      <a:lnTo>
                        <a:pt x="2880" y="588"/>
                      </a:lnTo>
                      <a:lnTo>
                        <a:pt x="2880" y="588"/>
                      </a:lnTo>
                      <a:lnTo>
                        <a:pt x="2880" y="594"/>
                      </a:lnTo>
                      <a:lnTo>
                        <a:pt x="2880" y="594"/>
                      </a:lnTo>
                      <a:lnTo>
                        <a:pt x="2880" y="600"/>
                      </a:lnTo>
                      <a:lnTo>
                        <a:pt x="2880" y="600"/>
                      </a:lnTo>
                      <a:lnTo>
                        <a:pt x="2886" y="600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12"/>
                      </a:lnTo>
                      <a:lnTo>
                        <a:pt x="2892" y="612"/>
                      </a:lnTo>
                      <a:lnTo>
                        <a:pt x="2892" y="612"/>
                      </a:lnTo>
                      <a:lnTo>
                        <a:pt x="2892" y="612"/>
                      </a:lnTo>
                      <a:lnTo>
                        <a:pt x="2892" y="618"/>
                      </a:lnTo>
                      <a:lnTo>
                        <a:pt x="2892" y="618"/>
                      </a:lnTo>
                      <a:lnTo>
                        <a:pt x="2892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10" y="612"/>
                      </a:lnTo>
                      <a:lnTo>
                        <a:pt x="2910" y="612"/>
                      </a:lnTo>
                      <a:lnTo>
                        <a:pt x="2910" y="612"/>
                      </a:lnTo>
                      <a:lnTo>
                        <a:pt x="2910" y="606"/>
                      </a:lnTo>
                      <a:lnTo>
                        <a:pt x="2910" y="606"/>
                      </a:lnTo>
                      <a:lnTo>
                        <a:pt x="2910" y="606"/>
                      </a:lnTo>
                      <a:lnTo>
                        <a:pt x="2916" y="600"/>
                      </a:lnTo>
                      <a:lnTo>
                        <a:pt x="2916" y="600"/>
                      </a:lnTo>
                      <a:lnTo>
                        <a:pt x="2916" y="594"/>
                      </a:lnTo>
                      <a:lnTo>
                        <a:pt x="2916" y="594"/>
                      </a:lnTo>
                      <a:lnTo>
                        <a:pt x="2916" y="588"/>
                      </a:lnTo>
                      <a:lnTo>
                        <a:pt x="2916" y="582"/>
                      </a:lnTo>
                      <a:lnTo>
                        <a:pt x="2922" y="582"/>
                      </a:lnTo>
                      <a:lnTo>
                        <a:pt x="2922" y="576"/>
                      </a:lnTo>
                      <a:lnTo>
                        <a:pt x="2922" y="576"/>
                      </a:lnTo>
                      <a:lnTo>
                        <a:pt x="2922" y="570"/>
                      </a:lnTo>
                      <a:lnTo>
                        <a:pt x="2922" y="564"/>
                      </a:lnTo>
                      <a:lnTo>
                        <a:pt x="2922" y="564"/>
                      </a:lnTo>
                      <a:lnTo>
                        <a:pt x="2928" y="558"/>
                      </a:lnTo>
                      <a:lnTo>
                        <a:pt x="2928" y="552"/>
                      </a:lnTo>
                      <a:lnTo>
                        <a:pt x="2928" y="546"/>
                      </a:lnTo>
                      <a:lnTo>
                        <a:pt x="2928" y="540"/>
                      </a:lnTo>
                      <a:lnTo>
                        <a:pt x="2928" y="534"/>
                      </a:lnTo>
                      <a:lnTo>
                        <a:pt x="2934" y="528"/>
                      </a:lnTo>
                      <a:lnTo>
                        <a:pt x="2934" y="522"/>
                      </a:lnTo>
                      <a:lnTo>
                        <a:pt x="2934" y="516"/>
                      </a:lnTo>
                      <a:lnTo>
                        <a:pt x="2934" y="510"/>
                      </a:lnTo>
                      <a:lnTo>
                        <a:pt x="2934" y="504"/>
                      </a:lnTo>
                      <a:lnTo>
                        <a:pt x="2934" y="498"/>
                      </a:lnTo>
                      <a:lnTo>
                        <a:pt x="2940" y="492"/>
                      </a:lnTo>
                      <a:lnTo>
                        <a:pt x="2940" y="486"/>
                      </a:lnTo>
                      <a:lnTo>
                        <a:pt x="2940" y="474"/>
                      </a:lnTo>
                      <a:lnTo>
                        <a:pt x="2940" y="468"/>
                      </a:lnTo>
                      <a:lnTo>
                        <a:pt x="2940" y="462"/>
                      </a:lnTo>
                      <a:lnTo>
                        <a:pt x="2940" y="456"/>
                      </a:lnTo>
                      <a:lnTo>
                        <a:pt x="2946" y="450"/>
                      </a:lnTo>
                      <a:lnTo>
                        <a:pt x="2946" y="438"/>
                      </a:lnTo>
                      <a:lnTo>
                        <a:pt x="2946" y="432"/>
                      </a:lnTo>
                      <a:lnTo>
                        <a:pt x="2946" y="426"/>
                      </a:lnTo>
                      <a:lnTo>
                        <a:pt x="2946" y="420"/>
                      </a:lnTo>
                      <a:lnTo>
                        <a:pt x="2946" y="408"/>
                      </a:lnTo>
                      <a:lnTo>
                        <a:pt x="2952" y="396"/>
                      </a:lnTo>
                      <a:lnTo>
                        <a:pt x="2952" y="390"/>
                      </a:lnTo>
                      <a:lnTo>
                        <a:pt x="2952" y="384"/>
                      </a:lnTo>
                      <a:lnTo>
                        <a:pt x="2952" y="372"/>
                      </a:lnTo>
                      <a:lnTo>
                        <a:pt x="2952" y="366"/>
                      </a:lnTo>
                      <a:lnTo>
                        <a:pt x="2952" y="354"/>
                      </a:lnTo>
                      <a:lnTo>
                        <a:pt x="2958" y="348"/>
                      </a:lnTo>
                      <a:lnTo>
                        <a:pt x="2958" y="336"/>
                      </a:lnTo>
                      <a:lnTo>
                        <a:pt x="2958" y="330"/>
                      </a:lnTo>
                      <a:lnTo>
                        <a:pt x="2958" y="318"/>
                      </a:lnTo>
                      <a:lnTo>
                        <a:pt x="2958" y="312"/>
                      </a:lnTo>
                      <a:lnTo>
                        <a:pt x="2958" y="300"/>
                      </a:lnTo>
                      <a:lnTo>
                        <a:pt x="2964" y="288"/>
                      </a:lnTo>
                      <a:lnTo>
                        <a:pt x="2964" y="270"/>
                      </a:lnTo>
                      <a:lnTo>
                        <a:pt x="2964" y="258"/>
                      </a:lnTo>
                      <a:lnTo>
                        <a:pt x="2964" y="252"/>
                      </a:lnTo>
                      <a:lnTo>
                        <a:pt x="2964" y="240"/>
                      </a:lnTo>
                      <a:lnTo>
                        <a:pt x="2970" y="228"/>
                      </a:lnTo>
                      <a:lnTo>
                        <a:pt x="2970" y="216"/>
                      </a:lnTo>
                      <a:lnTo>
                        <a:pt x="2970" y="204"/>
                      </a:lnTo>
                      <a:lnTo>
                        <a:pt x="2970" y="198"/>
                      </a:lnTo>
                      <a:lnTo>
                        <a:pt x="2970" y="186"/>
                      </a:lnTo>
                      <a:lnTo>
                        <a:pt x="2970" y="174"/>
                      </a:lnTo>
                      <a:lnTo>
                        <a:pt x="2976" y="162"/>
                      </a:lnTo>
                      <a:lnTo>
                        <a:pt x="2976" y="150"/>
                      </a:lnTo>
                      <a:lnTo>
                        <a:pt x="2976" y="138"/>
                      </a:lnTo>
                      <a:lnTo>
                        <a:pt x="2976" y="132"/>
                      </a:lnTo>
                      <a:lnTo>
                        <a:pt x="2976" y="108"/>
                      </a:lnTo>
                      <a:lnTo>
                        <a:pt x="2976" y="96"/>
                      </a:lnTo>
                      <a:lnTo>
                        <a:pt x="2982" y="90"/>
                      </a:lnTo>
                      <a:lnTo>
                        <a:pt x="2982" y="78"/>
                      </a:lnTo>
                      <a:lnTo>
                        <a:pt x="2982" y="66"/>
                      </a:lnTo>
                      <a:lnTo>
                        <a:pt x="2982" y="54"/>
                      </a:lnTo>
                      <a:lnTo>
                        <a:pt x="2982" y="36"/>
                      </a:lnTo>
                      <a:lnTo>
                        <a:pt x="2982" y="24"/>
                      </a:lnTo>
                      <a:lnTo>
                        <a:pt x="2988" y="6"/>
                      </a:lnTo>
                      <a:lnTo>
                        <a:pt x="2988" y="6"/>
                      </a:lnTo>
                      <a:lnTo>
                        <a:pt x="2988" y="0"/>
                      </a:lnTo>
                      <a:lnTo>
                        <a:pt x="2988" y="6"/>
                      </a:lnTo>
                      <a:lnTo>
                        <a:pt x="2988" y="12"/>
                      </a:lnTo>
                      <a:lnTo>
                        <a:pt x="2994" y="18"/>
                      </a:lnTo>
                      <a:lnTo>
                        <a:pt x="2994" y="30"/>
                      </a:lnTo>
                      <a:lnTo>
                        <a:pt x="2994" y="42"/>
                      </a:lnTo>
                      <a:lnTo>
                        <a:pt x="2994" y="60"/>
                      </a:lnTo>
                      <a:lnTo>
                        <a:pt x="2994" y="72"/>
                      </a:lnTo>
                      <a:lnTo>
                        <a:pt x="2994" y="84"/>
                      </a:lnTo>
                      <a:lnTo>
                        <a:pt x="3000" y="108"/>
                      </a:lnTo>
                      <a:lnTo>
                        <a:pt x="3000" y="120"/>
                      </a:lnTo>
                      <a:lnTo>
                        <a:pt x="3000" y="132"/>
                      </a:lnTo>
                      <a:lnTo>
                        <a:pt x="3000" y="144"/>
                      </a:lnTo>
                      <a:lnTo>
                        <a:pt x="3000" y="156"/>
                      </a:lnTo>
                      <a:lnTo>
                        <a:pt x="3006" y="174"/>
                      </a:lnTo>
                      <a:lnTo>
                        <a:pt x="3006" y="186"/>
                      </a:lnTo>
                      <a:lnTo>
                        <a:pt x="3006" y="204"/>
                      </a:lnTo>
                      <a:lnTo>
                        <a:pt x="3006" y="216"/>
                      </a:lnTo>
                      <a:lnTo>
                        <a:pt x="3006" y="228"/>
                      </a:lnTo>
                      <a:lnTo>
                        <a:pt x="3006" y="240"/>
                      </a:lnTo>
                      <a:lnTo>
                        <a:pt x="3006" y="246"/>
                      </a:lnTo>
                      <a:lnTo>
                        <a:pt x="3012" y="258"/>
                      </a:lnTo>
                      <a:lnTo>
                        <a:pt x="3012" y="270"/>
                      </a:lnTo>
                      <a:lnTo>
                        <a:pt x="3012" y="282"/>
                      </a:lnTo>
                      <a:lnTo>
                        <a:pt x="3012" y="294"/>
                      </a:lnTo>
                      <a:lnTo>
                        <a:pt x="3012" y="306"/>
                      </a:lnTo>
                      <a:lnTo>
                        <a:pt x="3012" y="312"/>
                      </a:lnTo>
                      <a:lnTo>
                        <a:pt x="3018" y="324"/>
                      </a:lnTo>
                      <a:lnTo>
                        <a:pt x="3018" y="336"/>
                      </a:lnTo>
                      <a:lnTo>
                        <a:pt x="3018" y="348"/>
                      </a:lnTo>
                      <a:lnTo>
                        <a:pt x="3018" y="354"/>
                      </a:lnTo>
                      <a:lnTo>
                        <a:pt x="3018" y="366"/>
                      </a:lnTo>
                      <a:lnTo>
                        <a:pt x="3018" y="372"/>
                      </a:lnTo>
                      <a:lnTo>
                        <a:pt x="3024" y="384"/>
                      </a:lnTo>
                      <a:lnTo>
                        <a:pt x="3024" y="390"/>
                      </a:lnTo>
                      <a:lnTo>
                        <a:pt x="3024" y="408"/>
                      </a:lnTo>
                      <a:lnTo>
                        <a:pt x="3024" y="420"/>
                      </a:lnTo>
                      <a:lnTo>
                        <a:pt x="3024" y="426"/>
                      </a:lnTo>
                      <a:lnTo>
                        <a:pt x="3030" y="432"/>
                      </a:lnTo>
                      <a:lnTo>
                        <a:pt x="3030" y="438"/>
                      </a:lnTo>
                      <a:lnTo>
                        <a:pt x="3030" y="456"/>
                      </a:lnTo>
                      <a:lnTo>
                        <a:pt x="3030" y="462"/>
                      </a:lnTo>
                      <a:lnTo>
                        <a:pt x="3030" y="468"/>
                      </a:lnTo>
                      <a:lnTo>
                        <a:pt x="3030" y="474"/>
                      </a:lnTo>
                      <a:lnTo>
                        <a:pt x="3036" y="480"/>
                      </a:lnTo>
                      <a:lnTo>
                        <a:pt x="3036" y="486"/>
                      </a:lnTo>
                      <a:lnTo>
                        <a:pt x="3036" y="498"/>
                      </a:lnTo>
                      <a:lnTo>
                        <a:pt x="3036" y="504"/>
                      </a:lnTo>
                      <a:lnTo>
                        <a:pt x="3036" y="510"/>
                      </a:lnTo>
                      <a:lnTo>
                        <a:pt x="3042" y="516"/>
                      </a:lnTo>
                      <a:lnTo>
                        <a:pt x="3042" y="522"/>
                      </a:lnTo>
                      <a:lnTo>
                        <a:pt x="3042" y="528"/>
                      </a:lnTo>
                      <a:lnTo>
                        <a:pt x="3042" y="534"/>
                      </a:lnTo>
                      <a:lnTo>
                        <a:pt x="3042" y="540"/>
                      </a:lnTo>
                      <a:lnTo>
                        <a:pt x="3042" y="546"/>
                      </a:lnTo>
                      <a:lnTo>
                        <a:pt x="3042" y="552"/>
                      </a:lnTo>
                      <a:lnTo>
                        <a:pt x="3048" y="558"/>
                      </a:lnTo>
                      <a:lnTo>
                        <a:pt x="3048" y="564"/>
                      </a:lnTo>
                      <a:lnTo>
                        <a:pt x="3048" y="570"/>
                      </a:lnTo>
                      <a:lnTo>
                        <a:pt x="3048" y="570"/>
                      </a:lnTo>
                      <a:lnTo>
                        <a:pt x="3048" y="576"/>
                      </a:lnTo>
                      <a:lnTo>
                        <a:pt x="3048" y="582"/>
                      </a:lnTo>
                      <a:lnTo>
                        <a:pt x="3054" y="582"/>
                      </a:lnTo>
                      <a:lnTo>
                        <a:pt x="3054" y="588"/>
                      </a:lnTo>
                      <a:lnTo>
                        <a:pt x="3054" y="594"/>
                      </a:lnTo>
                      <a:lnTo>
                        <a:pt x="3054" y="594"/>
                      </a:lnTo>
                      <a:lnTo>
                        <a:pt x="3054" y="600"/>
                      </a:lnTo>
                      <a:lnTo>
                        <a:pt x="3060" y="606"/>
                      </a:lnTo>
                      <a:lnTo>
                        <a:pt x="3060" y="606"/>
                      </a:lnTo>
                      <a:lnTo>
                        <a:pt x="3060" y="606"/>
                      </a:lnTo>
                      <a:lnTo>
                        <a:pt x="3060" y="612"/>
                      </a:lnTo>
                      <a:lnTo>
                        <a:pt x="3060" y="612"/>
                      </a:lnTo>
                      <a:lnTo>
                        <a:pt x="3060" y="618"/>
                      </a:lnTo>
                      <a:lnTo>
                        <a:pt x="3066" y="618"/>
                      </a:lnTo>
                      <a:lnTo>
                        <a:pt x="3066" y="618"/>
                      </a:lnTo>
                      <a:lnTo>
                        <a:pt x="3066" y="618"/>
                      </a:lnTo>
                      <a:lnTo>
                        <a:pt x="3066" y="624"/>
                      </a:lnTo>
                      <a:lnTo>
                        <a:pt x="3066" y="624"/>
                      </a:lnTo>
                      <a:lnTo>
                        <a:pt x="3066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8" y="624"/>
                      </a:lnTo>
                      <a:lnTo>
                        <a:pt x="3078" y="624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2"/>
                      </a:lnTo>
                      <a:lnTo>
                        <a:pt x="3084" y="612"/>
                      </a:lnTo>
                      <a:lnTo>
                        <a:pt x="3084" y="606"/>
                      </a:lnTo>
                      <a:lnTo>
                        <a:pt x="3084" y="606"/>
                      </a:lnTo>
                      <a:lnTo>
                        <a:pt x="3084" y="606"/>
                      </a:lnTo>
                      <a:lnTo>
                        <a:pt x="3084" y="600"/>
                      </a:lnTo>
                      <a:lnTo>
                        <a:pt x="3090" y="600"/>
                      </a:lnTo>
                      <a:lnTo>
                        <a:pt x="3090" y="594"/>
                      </a:lnTo>
                      <a:lnTo>
                        <a:pt x="3090" y="594"/>
                      </a:lnTo>
                      <a:lnTo>
                        <a:pt x="3090" y="588"/>
                      </a:lnTo>
                      <a:lnTo>
                        <a:pt x="3090" y="582"/>
                      </a:lnTo>
                      <a:lnTo>
                        <a:pt x="3090" y="582"/>
                      </a:lnTo>
                      <a:lnTo>
                        <a:pt x="3096" y="570"/>
                      </a:lnTo>
                      <a:lnTo>
                        <a:pt x="3096" y="570"/>
                      </a:lnTo>
                      <a:lnTo>
                        <a:pt x="3096" y="564"/>
                      </a:lnTo>
                      <a:lnTo>
                        <a:pt x="3096" y="558"/>
                      </a:lnTo>
                      <a:lnTo>
                        <a:pt x="3096" y="552"/>
                      </a:lnTo>
                      <a:lnTo>
                        <a:pt x="3102" y="546"/>
                      </a:lnTo>
                      <a:lnTo>
                        <a:pt x="3102" y="540"/>
                      </a:lnTo>
                      <a:lnTo>
                        <a:pt x="3102" y="534"/>
                      </a:lnTo>
                      <a:lnTo>
                        <a:pt x="3102" y="528"/>
                      </a:lnTo>
                      <a:lnTo>
                        <a:pt x="3102" y="522"/>
                      </a:lnTo>
                      <a:lnTo>
                        <a:pt x="3102" y="516"/>
                      </a:lnTo>
                      <a:lnTo>
                        <a:pt x="3102" y="510"/>
                      </a:lnTo>
                      <a:lnTo>
                        <a:pt x="3108" y="504"/>
                      </a:lnTo>
                      <a:lnTo>
                        <a:pt x="3108" y="498"/>
                      </a:lnTo>
                      <a:lnTo>
                        <a:pt x="3108" y="492"/>
                      </a:lnTo>
                      <a:lnTo>
                        <a:pt x="3108" y="486"/>
                      </a:lnTo>
                      <a:lnTo>
                        <a:pt x="3108" y="474"/>
                      </a:lnTo>
                      <a:lnTo>
                        <a:pt x="3114" y="468"/>
                      </a:lnTo>
                      <a:lnTo>
                        <a:pt x="3114" y="462"/>
                      </a:lnTo>
                      <a:lnTo>
                        <a:pt x="3114" y="450"/>
                      </a:lnTo>
                      <a:lnTo>
                        <a:pt x="3114" y="444"/>
                      </a:lnTo>
                      <a:lnTo>
                        <a:pt x="3114" y="438"/>
                      </a:lnTo>
                      <a:lnTo>
                        <a:pt x="3114" y="426"/>
                      </a:lnTo>
                      <a:lnTo>
                        <a:pt x="3120" y="414"/>
                      </a:lnTo>
                      <a:lnTo>
                        <a:pt x="3120" y="408"/>
                      </a:lnTo>
                      <a:lnTo>
                        <a:pt x="3120" y="402"/>
                      </a:lnTo>
                      <a:lnTo>
                        <a:pt x="3120" y="390"/>
                      </a:lnTo>
                      <a:lnTo>
                        <a:pt x="3120" y="384"/>
                      </a:lnTo>
                      <a:lnTo>
                        <a:pt x="3120" y="372"/>
                      </a:lnTo>
                      <a:lnTo>
                        <a:pt x="3126" y="366"/>
                      </a:lnTo>
                      <a:lnTo>
                        <a:pt x="3126" y="354"/>
                      </a:lnTo>
                      <a:lnTo>
                        <a:pt x="3126" y="336"/>
                      </a:lnTo>
                      <a:lnTo>
                        <a:pt x="3126" y="324"/>
                      </a:lnTo>
                      <a:lnTo>
                        <a:pt x="3126" y="312"/>
                      </a:lnTo>
                      <a:lnTo>
                        <a:pt x="3132" y="306"/>
                      </a:lnTo>
                      <a:lnTo>
                        <a:pt x="3132" y="294"/>
                      </a:lnTo>
                      <a:lnTo>
                        <a:pt x="3132" y="282"/>
                      </a:lnTo>
                      <a:lnTo>
                        <a:pt x="3132" y="270"/>
                      </a:lnTo>
                      <a:lnTo>
                        <a:pt x="3132" y="258"/>
                      </a:lnTo>
                      <a:lnTo>
                        <a:pt x="3132" y="246"/>
                      </a:lnTo>
                      <a:lnTo>
                        <a:pt x="3138" y="234"/>
                      </a:lnTo>
                      <a:lnTo>
                        <a:pt x="3138" y="222"/>
                      </a:lnTo>
                      <a:lnTo>
                        <a:pt x="3138" y="210"/>
                      </a:lnTo>
                      <a:lnTo>
                        <a:pt x="3138" y="198"/>
                      </a:lnTo>
                      <a:lnTo>
                        <a:pt x="3138" y="186"/>
                      </a:lnTo>
                      <a:lnTo>
                        <a:pt x="3138" y="174"/>
                      </a:lnTo>
                      <a:lnTo>
                        <a:pt x="3138" y="162"/>
                      </a:lnTo>
                      <a:lnTo>
                        <a:pt x="3144" y="150"/>
                      </a:lnTo>
                      <a:lnTo>
                        <a:pt x="3144" y="132"/>
                      </a:lnTo>
                      <a:lnTo>
                        <a:pt x="3144" y="120"/>
                      </a:lnTo>
                      <a:lnTo>
                        <a:pt x="3144" y="108"/>
                      </a:lnTo>
                      <a:lnTo>
                        <a:pt x="3144" y="96"/>
                      </a:lnTo>
                      <a:lnTo>
                        <a:pt x="3150" y="84"/>
                      </a:lnTo>
                      <a:lnTo>
                        <a:pt x="3150" y="72"/>
                      </a:lnTo>
                      <a:lnTo>
                        <a:pt x="3150" y="54"/>
                      </a:lnTo>
                      <a:lnTo>
                        <a:pt x="3150" y="30"/>
                      </a:lnTo>
                      <a:lnTo>
                        <a:pt x="3150" y="18"/>
                      </a:lnTo>
                      <a:lnTo>
                        <a:pt x="3150" y="12"/>
                      </a:lnTo>
                      <a:lnTo>
                        <a:pt x="3156" y="6"/>
                      </a:lnTo>
                      <a:lnTo>
                        <a:pt x="3156" y="0"/>
                      </a:lnTo>
                      <a:lnTo>
                        <a:pt x="3156" y="6"/>
                      </a:lnTo>
                      <a:lnTo>
                        <a:pt x="3156" y="12"/>
                      </a:lnTo>
                      <a:lnTo>
                        <a:pt x="3156" y="18"/>
                      </a:lnTo>
                      <a:lnTo>
                        <a:pt x="3156" y="30"/>
                      </a:lnTo>
                      <a:lnTo>
                        <a:pt x="3162" y="42"/>
                      </a:lnTo>
                      <a:lnTo>
                        <a:pt x="3162" y="54"/>
                      </a:lnTo>
                      <a:lnTo>
                        <a:pt x="3162" y="84"/>
                      </a:lnTo>
                      <a:lnTo>
                        <a:pt x="3162" y="96"/>
                      </a:lnTo>
                      <a:lnTo>
                        <a:pt x="3162" y="108"/>
                      </a:lnTo>
                      <a:lnTo>
                        <a:pt x="3162" y="120"/>
                      </a:lnTo>
                      <a:lnTo>
                        <a:pt x="3168" y="132"/>
                      </a:lnTo>
                      <a:lnTo>
                        <a:pt x="3168" y="138"/>
                      </a:lnTo>
                      <a:lnTo>
                        <a:pt x="3168" y="162"/>
                      </a:lnTo>
                      <a:lnTo>
                        <a:pt x="3168" y="174"/>
                      </a:lnTo>
                      <a:lnTo>
                        <a:pt x="3168" y="186"/>
                      </a:lnTo>
                      <a:lnTo>
                        <a:pt x="3174" y="198"/>
                      </a:lnTo>
                      <a:lnTo>
                        <a:pt x="3174" y="210"/>
                      </a:lnTo>
                      <a:lnTo>
                        <a:pt x="3174" y="222"/>
                      </a:lnTo>
                      <a:lnTo>
                        <a:pt x="3174" y="234"/>
                      </a:lnTo>
                      <a:lnTo>
                        <a:pt x="3174" y="246"/>
                      </a:lnTo>
                      <a:lnTo>
                        <a:pt x="3174" y="258"/>
                      </a:lnTo>
                      <a:lnTo>
                        <a:pt x="3180" y="270"/>
                      </a:lnTo>
                      <a:lnTo>
                        <a:pt x="3180" y="282"/>
                      </a:lnTo>
                      <a:lnTo>
                        <a:pt x="3180" y="294"/>
                      </a:lnTo>
                      <a:lnTo>
                        <a:pt x="3180" y="300"/>
                      </a:lnTo>
                      <a:lnTo>
                        <a:pt x="3180" y="312"/>
                      </a:lnTo>
                      <a:lnTo>
                        <a:pt x="3180" y="324"/>
                      </a:lnTo>
                      <a:lnTo>
                        <a:pt x="3186" y="330"/>
                      </a:lnTo>
                      <a:lnTo>
                        <a:pt x="3186" y="342"/>
                      </a:lnTo>
                      <a:lnTo>
                        <a:pt x="3186" y="354"/>
                      </a:lnTo>
                      <a:lnTo>
                        <a:pt x="3186" y="360"/>
                      </a:lnTo>
                      <a:lnTo>
                        <a:pt x="3186" y="384"/>
                      </a:lnTo>
                      <a:lnTo>
                        <a:pt x="3192" y="390"/>
                      </a:lnTo>
                      <a:lnTo>
                        <a:pt x="3192" y="402"/>
                      </a:lnTo>
                      <a:lnTo>
                        <a:pt x="3192" y="408"/>
                      </a:lnTo>
                      <a:lnTo>
                        <a:pt x="3192" y="414"/>
                      </a:lnTo>
                      <a:lnTo>
                        <a:pt x="3192" y="420"/>
                      </a:lnTo>
                      <a:lnTo>
                        <a:pt x="3192" y="432"/>
                      </a:lnTo>
                      <a:lnTo>
                        <a:pt x="3192" y="438"/>
                      </a:lnTo>
                      <a:lnTo>
                        <a:pt x="3198" y="450"/>
                      </a:lnTo>
                      <a:lnTo>
                        <a:pt x="3198" y="456"/>
                      </a:lnTo>
                      <a:lnTo>
                        <a:pt x="3198" y="468"/>
                      </a:lnTo>
                      <a:lnTo>
                        <a:pt x="3198" y="474"/>
                      </a:lnTo>
                      <a:lnTo>
                        <a:pt x="3198" y="480"/>
                      </a:lnTo>
                      <a:lnTo>
                        <a:pt x="3204" y="492"/>
                      </a:lnTo>
                      <a:lnTo>
                        <a:pt x="3204" y="498"/>
                      </a:lnTo>
                      <a:lnTo>
                        <a:pt x="3204" y="504"/>
                      </a:lnTo>
                      <a:lnTo>
                        <a:pt x="3204" y="510"/>
                      </a:lnTo>
                      <a:lnTo>
                        <a:pt x="3204" y="516"/>
                      </a:lnTo>
                      <a:lnTo>
                        <a:pt x="3204" y="522"/>
                      </a:lnTo>
                      <a:lnTo>
                        <a:pt x="3210" y="528"/>
                      </a:lnTo>
                      <a:lnTo>
                        <a:pt x="3210" y="534"/>
                      </a:lnTo>
                      <a:lnTo>
                        <a:pt x="3210" y="540"/>
                      </a:lnTo>
                      <a:lnTo>
                        <a:pt x="3210" y="546"/>
                      </a:lnTo>
                      <a:lnTo>
                        <a:pt x="3210" y="552"/>
                      </a:lnTo>
                      <a:lnTo>
                        <a:pt x="3210" y="558"/>
                      </a:lnTo>
                      <a:lnTo>
                        <a:pt x="3216" y="558"/>
                      </a:lnTo>
                      <a:lnTo>
                        <a:pt x="3216" y="564"/>
                      </a:lnTo>
                      <a:lnTo>
                        <a:pt x="3216" y="570"/>
                      </a:lnTo>
                      <a:lnTo>
                        <a:pt x="3216" y="576"/>
                      </a:lnTo>
                      <a:lnTo>
                        <a:pt x="3216" y="576"/>
                      </a:lnTo>
                      <a:lnTo>
                        <a:pt x="3216" y="582"/>
                      </a:lnTo>
                      <a:lnTo>
                        <a:pt x="3222" y="588"/>
                      </a:lnTo>
                      <a:lnTo>
                        <a:pt x="3222" y="594"/>
                      </a:lnTo>
                      <a:lnTo>
                        <a:pt x="3222" y="594"/>
                      </a:lnTo>
                      <a:lnTo>
                        <a:pt x="3222" y="600"/>
                      </a:lnTo>
                      <a:lnTo>
                        <a:pt x="3222" y="600"/>
                      </a:lnTo>
                      <a:lnTo>
                        <a:pt x="3222" y="606"/>
                      </a:lnTo>
                      <a:lnTo>
                        <a:pt x="3228" y="606"/>
                      </a:lnTo>
                      <a:lnTo>
                        <a:pt x="3228" y="612"/>
                      </a:lnTo>
                      <a:lnTo>
                        <a:pt x="3228" y="612"/>
                      </a:lnTo>
                      <a:lnTo>
                        <a:pt x="3228" y="618"/>
                      </a:lnTo>
                      <a:lnTo>
                        <a:pt x="3228" y="618"/>
                      </a:lnTo>
                      <a:lnTo>
                        <a:pt x="3234" y="618"/>
                      </a:lnTo>
                      <a:lnTo>
                        <a:pt x="3234" y="618"/>
                      </a:lnTo>
                      <a:lnTo>
                        <a:pt x="3234" y="618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18"/>
                      </a:lnTo>
                      <a:lnTo>
                        <a:pt x="3246" y="618"/>
                      </a:lnTo>
                      <a:lnTo>
                        <a:pt x="3246" y="618"/>
                      </a:lnTo>
                      <a:lnTo>
                        <a:pt x="3246" y="618"/>
                      </a:lnTo>
                      <a:lnTo>
                        <a:pt x="3246" y="612"/>
                      </a:lnTo>
                      <a:lnTo>
                        <a:pt x="3246" y="612"/>
                      </a:lnTo>
                      <a:lnTo>
                        <a:pt x="3246" y="612"/>
                      </a:lnTo>
                      <a:lnTo>
                        <a:pt x="3252" y="606"/>
                      </a:lnTo>
                      <a:lnTo>
                        <a:pt x="3252" y="606"/>
                      </a:lnTo>
                      <a:lnTo>
                        <a:pt x="3252" y="600"/>
                      </a:lnTo>
                      <a:lnTo>
                        <a:pt x="3252" y="600"/>
                      </a:lnTo>
                      <a:lnTo>
                        <a:pt x="3252" y="594"/>
                      </a:lnTo>
                      <a:lnTo>
                        <a:pt x="3252" y="594"/>
                      </a:lnTo>
                      <a:lnTo>
                        <a:pt x="3258" y="588"/>
                      </a:lnTo>
                      <a:lnTo>
                        <a:pt x="3258" y="582"/>
                      </a:lnTo>
                      <a:lnTo>
                        <a:pt x="3258" y="576"/>
                      </a:lnTo>
                      <a:lnTo>
                        <a:pt x="3258" y="576"/>
                      </a:lnTo>
                      <a:lnTo>
                        <a:pt x="3258" y="570"/>
                      </a:lnTo>
                      <a:lnTo>
                        <a:pt x="3264" y="564"/>
                      </a:lnTo>
                      <a:lnTo>
                        <a:pt x="3264" y="558"/>
                      </a:lnTo>
                      <a:lnTo>
                        <a:pt x="3264" y="558"/>
                      </a:lnTo>
                      <a:lnTo>
                        <a:pt x="3264" y="552"/>
                      </a:lnTo>
                      <a:lnTo>
                        <a:pt x="3264" y="546"/>
                      </a:lnTo>
                      <a:lnTo>
                        <a:pt x="3264" y="540"/>
                      </a:lnTo>
                      <a:lnTo>
                        <a:pt x="3270" y="534"/>
                      </a:lnTo>
                      <a:lnTo>
                        <a:pt x="3270" y="528"/>
                      </a:lnTo>
                      <a:lnTo>
                        <a:pt x="3270" y="522"/>
                      </a:lnTo>
                      <a:lnTo>
                        <a:pt x="3270" y="516"/>
                      </a:lnTo>
                      <a:lnTo>
                        <a:pt x="3270" y="510"/>
                      </a:lnTo>
                      <a:lnTo>
                        <a:pt x="3270" y="504"/>
                      </a:lnTo>
                      <a:lnTo>
                        <a:pt x="3276" y="498"/>
                      </a:lnTo>
                      <a:lnTo>
                        <a:pt x="3276" y="486"/>
                      </a:lnTo>
                      <a:lnTo>
                        <a:pt x="3276" y="480"/>
                      </a:lnTo>
                      <a:lnTo>
                        <a:pt x="3276" y="468"/>
                      </a:lnTo>
                      <a:lnTo>
                        <a:pt x="3276" y="462"/>
                      </a:lnTo>
                      <a:lnTo>
                        <a:pt x="3276" y="456"/>
                      </a:lnTo>
                      <a:lnTo>
                        <a:pt x="3282" y="450"/>
                      </a:lnTo>
                      <a:lnTo>
                        <a:pt x="3282" y="444"/>
                      </a:lnTo>
                      <a:lnTo>
                        <a:pt x="3282" y="426"/>
                      </a:lnTo>
                      <a:lnTo>
                        <a:pt x="3282" y="420"/>
                      </a:lnTo>
                      <a:lnTo>
                        <a:pt x="3282" y="414"/>
                      </a:lnTo>
                      <a:lnTo>
                        <a:pt x="3282" y="408"/>
                      </a:lnTo>
                      <a:lnTo>
                        <a:pt x="3288" y="396"/>
                      </a:lnTo>
                      <a:lnTo>
                        <a:pt x="3288" y="390"/>
                      </a:lnTo>
                      <a:lnTo>
                        <a:pt x="3288" y="378"/>
                      </a:lnTo>
                      <a:lnTo>
                        <a:pt x="3288" y="360"/>
                      </a:lnTo>
                      <a:lnTo>
                        <a:pt x="3288" y="348"/>
                      </a:lnTo>
                      <a:lnTo>
                        <a:pt x="3294" y="342"/>
                      </a:lnTo>
                      <a:lnTo>
                        <a:pt x="3294" y="330"/>
                      </a:lnTo>
                      <a:lnTo>
                        <a:pt x="3294" y="318"/>
                      </a:lnTo>
                      <a:lnTo>
                        <a:pt x="3294" y="312"/>
                      </a:lnTo>
                      <a:lnTo>
                        <a:pt x="3294" y="300"/>
                      </a:lnTo>
                      <a:lnTo>
                        <a:pt x="3294" y="288"/>
                      </a:lnTo>
                      <a:lnTo>
                        <a:pt x="3300" y="276"/>
                      </a:lnTo>
                      <a:lnTo>
                        <a:pt x="3300" y="264"/>
                      </a:lnTo>
                      <a:lnTo>
                        <a:pt x="3300" y="258"/>
                      </a:lnTo>
                      <a:lnTo>
                        <a:pt x="3300" y="246"/>
                      </a:lnTo>
                      <a:lnTo>
                        <a:pt x="3300" y="234"/>
                      </a:lnTo>
                      <a:lnTo>
                        <a:pt x="3300" y="222"/>
                      </a:lnTo>
                      <a:lnTo>
                        <a:pt x="3306" y="210"/>
                      </a:lnTo>
                      <a:lnTo>
                        <a:pt x="3306" y="198"/>
                      </a:lnTo>
                      <a:lnTo>
                        <a:pt x="3306" y="186"/>
                      </a:lnTo>
                      <a:lnTo>
                        <a:pt x="3306" y="174"/>
                      </a:lnTo>
                      <a:lnTo>
                        <a:pt x="3306" y="162"/>
                      </a:lnTo>
                      <a:lnTo>
                        <a:pt x="3306" y="150"/>
                      </a:lnTo>
                      <a:lnTo>
                        <a:pt x="3312" y="126"/>
                      </a:lnTo>
                      <a:lnTo>
                        <a:pt x="3312" y="114"/>
                      </a:lnTo>
                      <a:lnTo>
                        <a:pt x="3312" y="108"/>
                      </a:lnTo>
                      <a:lnTo>
                        <a:pt x="3312" y="90"/>
                      </a:lnTo>
                      <a:lnTo>
                        <a:pt x="3312" y="78"/>
                      </a:lnTo>
                      <a:lnTo>
                        <a:pt x="3318" y="54"/>
                      </a:lnTo>
                      <a:lnTo>
                        <a:pt x="3318" y="42"/>
                      </a:lnTo>
                      <a:lnTo>
                        <a:pt x="3318" y="24"/>
                      </a:lnTo>
                      <a:lnTo>
                        <a:pt x="3318" y="12"/>
                      </a:lnTo>
                      <a:lnTo>
                        <a:pt x="3318" y="6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24" y="0"/>
                      </a:lnTo>
                      <a:lnTo>
                        <a:pt x="3324" y="6"/>
                      </a:lnTo>
                      <a:lnTo>
                        <a:pt x="3324" y="12"/>
                      </a:lnTo>
                      <a:lnTo>
                        <a:pt x="3324" y="24"/>
                      </a:lnTo>
                      <a:lnTo>
                        <a:pt x="3324" y="42"/>
                      </a:lnTo>
                      <a:lnTo>
                        <a:pt x="3330" y="66"/>
                      </a:lnTo>
                      <a:lnTo>
                        <a:pt x="3330" y="78"/>
                      </a:lnTo>
                      <a:lnTo>
                        <a:pt x="3330" y="96"/>
                      </a:lnTo>
                      <a:lnTo>
                        <a:pt x="3330" y="108"/>
                      </a:lnTo>
                      <a:lnTo>
                        <a:pt x="3330" y="120"/>
                      </a:lnTo>
                      <a:lnTo>
                        <a:pt x="3330" y="126"/>
                      </a:lnTo>
                      <a:lnTo>
                        <a:pt x="3330" y="138"/>
                      </a:lnTo>
                      <a:lnTo>
                        <a:pt x="3336" y="162"/>
                      </a:lnTo>
                      <a:lnTo>
                        <a:pt x="3336" y="174"/>
                      </a:lnTo>
                      <a:lnTo>
                        <a:pt x="3336" y="186"/>
                      </a:lnTo>
                      <a:lnTo>
                        <a:pt x="3336" y="198"/>
                      </a:lnTo>
                      <a:lnTo>
                        <a:pt x="3336" y="210"/>
                      </a:lnTo>
                      <a:lnTo>
                        <a:pt x="3342" y="222"/>
                      </a:lnTo>
                      <a:lnTo>
                        <a:pt x="3342" y="234"/>
                      </a:lnTo>
                      <a:lnTo>
                        <a:pt x="3342" y="246"/>
                      </a:lnTo>
                      <a:lnTo>
                        <a:pt x="3342" y="258"/>
                      </a:lnTo>
                      <a:lnTo>
                        <a:pt x="3342" y="270"/>
                      </a:lnTo>
                      <a:lnTo>
                        <a:pt x="3342" y="282"/>
                      </a:lnTo>
                      <a:lnTo>
                        <a:pt x="3348" y="288"/>
                      </a:lnTo>
                      <a:lnTo>
                        <a:pt x="3348" y="300"/>
                      </a:lnTo>
                      <a:lnTo>
                        <a:pt x="3348" y="312"/>
                      </a:lnTo>
                      <a:lnTo>
                        <a:pt x="3348" y="324"/>
                      </a:lnTo>
                      <a:lnTo>
                        <a:pt x="3348" y="336"/>
                      </a:lnTo>
                      <a:lnTo>
                        <a:pt x="3354" y="354"/>
                      </a:lnTo>
                      <a:lnTo>
                        <a:pt x="3354" y="360"/>
                      </a:lnTo>
                      <a:lnTo>
                        <a:pt x="3354" y="372"/>
                      </a:lnTo>
                      <a:lnTo>
                        <a:pt x="3354" y="384"/>
                      </a:lnTo>
                      <a:lnTo>
                        <a:pt x="3354" y="390"/>
                      </a:lnTo>
                      <a:lnTo>
                        <a:pt x="3354" y="402"/>
                      </a:lnTo>
                      <a:lnTo>
                        <a:pt x="3360" y="408"/>
                      </a:lnTo>
                      <a:lnTo>
                        <a:pt x="3360" y="414"/>
                      </a:lnTo>
                      <a:lnTo>
                        <a:pt x="3360" y="426"/>
                      </a:lnTo>
                      <a:lnTo>
                        <a:pt x="3360" y="432"/>
                      </a:lnTo>
                      <a:lnTo>
                        <a:pt x="3360" y="444"/>
                      </a:lnTo>
                      <a:lnTo>
                        <a:pt x="3360" y="450"/>
                      </a:lnTo>
                      <a:lnTo>
                        <a:pt x="3366" y="462"/>
                      </a:lnTo>
                      <a:lnTo>
                        <a:pt x="3366" y="468"/>
                      </a:lnTo>
                      <a:lnTo>
                        <a:pt x="3366" y="474"/>
                      </a:lnTo>
                      <a:lnTo>
                        <a:pt x="3366" y="486"/>
                      </a:lnTo>
                      <a:lnTo>
                        <a:pt x="3366" y="492"/>
                      </a:lnTo>
                      <a:lnTo>
                        <a:pt x="3366" y="498"/>
                      </a:lnTo>
                      <a:lnTo>
                        <a:pt x="3372" y="504"/>
                      </a:lnTo>
                      <a:lnTo>
                        <a:pt x="3372" y="510"/>
                      </a:lnTo>
                      <a:lnTo>
                        <a:pt x="3372" y="516"/>
                      </a:lnTo>
                      <a:lnTo>
                        <a:pt x="3372" y="522"/>
                      </a:lnTo>
                      <a:lnTo>
                        <a:pt x="3372" y="528"/>
                      </a:lnTo>
                      <a:lnTo>
                        <a:pt x="3372" y="534"/>
                      </a:lnTo>
                      <a:lnTo>
                        <a:pt x="3378" y="540"/>
                      </a:lnTo>
                      <a:lnTo>
                        <a:pt x="3378" y="546"/>
                      </a:lnTo>
                      <a:lnTo>
                        <a:pt x="3378" y="552"/>
                      </a:lnTo>
                      <a:lnTo>
                        <a:pt x="3378" y="558"/>
                      </a:lnTo>
                      <a:lnTo>
                        <a:pt x="3378" y="564"/>
                      </a:lnTo>
                      <a:lnTo>
                        <a:pt x="3378" y="570"/>
                      </a:lnTo>
                      <a:lnTo>
                        <a:pt x="3384" y="570"/>
                      </a:lnTo>
                      <a:lnTo>
                        <a:pt x="3384" y="582"/>
                      </a:lnTo>
                      <a:lnTo>
                        <a:pt x="3384" y="582"/>
                      </a:lnTo>
                      <a:lnTo>
                        <a:pt x="3384" y="588"/>
                      </a:lnTo>
                      <a:lnTo>
                        <a:pt x="3384" y="594"/>
                      </a:lnTo>
                      <a:lnTo>
                        <a:pt x="3390" y="594"/>
                      </a:lnTo>
                      <a:lnTo>
                        <a:pt x="3390" y="600"/>
                      </a:lnTo>
                      <a:lnTo>
                        <a:pt x="3390" y="600"/>
                      </a:lnTo>
                      <a:lnTo>
                        <a:pt x="3390" y="606"/>
                      </a:lnTo>
                      <a:lnTo>
                        <a:pt x="3390" y="606"/>
                      </a:lnTo>
                      <a:lnTo>
                        <a:pt x="3390" y="606"/>
                      </a:lnTo>
                      <a:lnTo>
                        <a:pt x="3390" y="612"/>
                      </a:lnTo>
                      <a:lnTo>
                        <a:pt x="3396" y="612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18"/>
                      </a:lnTo>
                      <a:lnTo>
                        <a:pt x="3408" y="618"/>
                      </a:lnTo>
                      <a:lnTo>
                        <a:pt x="3414" y="618"/>
                      </a:lnTo>
                      <a:lnTo>
                        <a:pt x="3414" y="618"/>
                      </a:lnTo>
                      <a:lnTo>
                        <a:pt x="3414" y="612"/>
                      </a:lnTo>
                      <a:lnTo>
                        <a:pt x="3414" y="612"/>
                      </a:lnTo>
                      <a:lnTo>
                        <a:pt x="3414" y="606"/>
                      </a:lnTo>
                      <a:lnTo>
                        <a:pt x="3414" y="606"/>
                      </a:lnTo>
                      <a:lnTo>
                        <a:pt x="3420" y="606"/>
                      </a:lnTo>
                      <a:lnTo>
                        <a:pt x="3420" y="600"/>
                      </a:lnTo>
                      <a:lnTo>
                        <a:pt x="3420" y="594"/>
                      </a:lnTo>
                      <a:lnTo>
                        <a:pt x="3420" y="594"/>
                      </a:lnTo>
                      <a:lnTo>
                        <a:pt x="3420" y="588"/>
                      </a:lnTo>
                      <a:lnTo>
                        <a:pt x="3426" y="582"/>
                      </a:lnTo>
                      <a:lnTo>
                        <a:pt x="3426" y="582"/>
                      </a:lnTo>
                      <a:lnTo>
                        <a:pt x="3426" y="576"/>
                      </a:lnTo>
                      <a:lnTo>
                        <a:pt x="3426" y="570"/>
                      </a:lnTo>
                      <a:lnTo>
                        <a:pt x="3426" y="570"/>
                      </a:lnTo>
                      <a:lnTo>
                        <a:pt x="3426" y="564"/>
                      </a:lnTo>
                      <a:lnTo>
                        <a:pt x="3432" y="558"/>
                      </a:lnTo>
                      <a:lnTo>
                        <a:pt x="3432" y="552"/>
                      </a:lnTo>
                      <a:lnTo>
                        <a:pt x="3432" y="546"/>
                      </a:lnTo>
                      <a:lnTo>
                        <a:pt x="3432" y="540"/>
                      </a:lnTo>
                      <a:lnTo>
                        <a:pt x="3432" y="534"/>
                      </a:lnTo>
                      <a:lnTo>
                        <a:pt x="3432" y="528"/>
                      </a:lnTo>
                      <a:lnTo>
                        <a:pt x="3438" y="522"/>
                      </a:lnTo>
                      <a:lnTo>
                        <a:pt x="3438" y="516"/>
                      </a:lnTo>
                      <a:lnTo>
                        <a:pt x="3438" y="510"/>
                      </a:lnTo>
                      <a:lnTo>
                        <a:pt x="3438" y="504"/>
                      </a:lnTo>
                      <a:lnTo>
                        <a:pt x="3438" y="498"/>
                      </a:lnTo>
                      <a:lnTo>
                        <a:pt x="3438" y="492"/>
                      </a:lnTo>
                      <a:lnTo>
                        <a:pt x="3444" y="480"/>
                      </a:lnTo>
                      <a:lnTo>
                        <a:pt x="3444" y="474"/>
                      </a:lnTo>
                      <a:lnTo>
                        <a:pt x="3444" y="468"/>
                      </a:lnTo>
                      <a:lnTo>
                        <a:pt x="3444" y="462"/>
                      </a:lnTo>
                      <a:lnTo>
                        <a:pt x="3444" y="450"/>
                      </a:lnTo>
                      <a:lnTo>
                        <a:pt x="3450" y="438"/>
                      </a:lnTo>
                      <a:lnTo>
                        <a:pt x="3450" y="432"/>
                      </a:lnTo>
                      <a:lnTo>
                        <a:pt x="3450" y="426"/>
                      </a:lnTo>
                      <a:lnTo>
                        <a:pt x="3450" y="414"/>
                      </a:lnTo>
                      <a:lnTo>
                        <a:pt x="3450" y="408"/>
                      </a:lnTo>
                      <a:lnTo>
                        <a:pt x="3450" y="390"/>
                      </a:lnTo>
                      <a:lnTo>
                        <a:pt x="3456" y="384"/>
                      </a:lnTo>
                      <a:lnTo>
                        <a:pt x="3456" y="372"/>
                      </a:lnTo>
                      <a:lnTo>
                        <a:pt x="3456" y="360"/>
                      </a:lnTo>
                      <a:lnTo>
                        <a:pt x="3456" y="354"/>
                      </a:lnTo>
                      <a:lnTo>
                        <a:pt x="3456" y="342"/>
                      </a:lnTo>
                      <a:lnTo>
                        <a:pt x="3456" y="336"/>
                      </a:lnTo>
                      <a:lnTo>
                        <a:pt x="3462" y="324"/>
                      </a:lnTo>
                      <a:lnTo>
                        <a:pt x="3462" y="312"/>
                      </a:lnTo>
                      <a:lnTo>
                        <a:pt x="3462" y="300"/>
                      </a:lnTo>
                      <a:lnTo>
                        <a:pt x="3462" y="288"/>
                      </a:lnTo>
                      <a:lnTo>
                        <a:pt x="3462" y="282"/>
                      </a:lnTo>
                      <a:lnTo>
                        <a:pt x="3462" y="270"/>
                      </a:lnTo>
                      <a:lnTo>
                        <a:pt x="3468" y="258"/>
                      </a:lnTo>
                      <a:lnTo>
                        <a:pt x="3468" y="246"/>
                      </a:lnTo>
                      <a:lnTo>
                        <a:pt x="3468" y="234"/>
                      </a:lnTo>
                      <a:lnTo>
                        <a:pt x="3468" y="222"/>
                      </a:lnTo>
                      <a:lnTo>
                        <a:pt x="3468" y="210"/>
                      </a:lnTo>
                      <a:lnTo>
                        <a:pt x="3468" y="198"/>
                      </a:lnTo>
                      <a:lnTo>
                        <a:pt x="3474" y="186"/>
                      </a:lnTo>
                      <a:lnTo>
                        <a:pt x="3474" y="174"/>
                      </a:lnTo>
                      <a:lnTo>
                        <a:pt x="3474" y="162"/>
                      </a:lnTo>
                      <a:lnTo>
                        <a:pt x="3474" y="138"/>
                      </a:lnTo>
                      <a:lnTo>
                        <a:pt x="3474" y="126"/>
                      </a:lnTo>
                      <a:lnTo>
                        <a:pt x="3474" y="120"/>
                      </a:lnTo>
                      <a:lnTo>
                        <a:pt x="3480" y="108"/>
                      </a:lnTo>
                      <a:lnTo>
                        <a:pt x="3480" y="96"/>
                      </a:lnTo>
                      <a:lnTo>
                        <a:pt x="3480" y="66"/>
                      </a:lnTo>
                      <a:lnTo>
                        <a:pt x="3480" y="54"/>
                      </a:lnTo>
                      <a:lnTo>
                        <a:pt x="3480" y="42"/>
                      </a:lnTo>
                      <a:lnTo>
                        <a:pt x="3486" y="24"/>
                      </a:lnTo>
                      <a:lnTo>
                        <a:pt x="3486" y="12"/>
                      </a:lnTo>
                      <a:lnTo>
                        <a:pt x="3486" y="6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92" y="6"/>
                      </a:lnTo>
                      <a:lnTo>
                        <a:pt x="3492" y="12"/>
                      </a:lnTo>
                      <a:lnTo>
                        <a:pt x="3492" y="42"/>
                      </a:lnTo>
                      <a:lnTo>
                        <a:pt x="3492" y="54"/>
                      </a:lnTo>
                      <a:lnTo>
                        <a:pt x="3492" y="66"/>
                      </a:lnTo>
                      <a:lnTo>
                        <a:pt x="3492" y="78"/>
                      </a:lnTo>
                      <a:lnTo>
                        <a:pt x="3498" y="90"/>
                      </a:lnTo>
                      <a:lnTo>
                        <a:pt x="3498" y="102"/>
                      </a:lnTo>
                      <a:lnTo>
                        <a:pt x="3498" y="114"/>
                      </a:lnTo>
                      <a:lnTo>
                        <a:pt x="3498" y="126"/>
                      </a:lnTo>
                      <a:lnTo>
                        <a:pt x="3498" y="150"/>
                      </a:lnTo>
                      <a:lnTo>
                        <a:pt x="3498" y="162"/>
                      </a:lnTo>
                      <a:lnTo>
                        <a:pt x="3504" y="174"/>
                      </a:lnTo>
                      <a:lnTo>
                        <a:pt x="3504" y="186"/>
                      </a:lnTo>
                      <a:lnTo>
                        <a:pt x="3504" y="198"/>
                      </a:lnTo>
                      <a:lnTo>
                        <a:pt x="3504" y="210"/>
                      </a:lnTo>
                      <a:lnTo>
                        <a:pt x="3504" y="222"/>
                      </a:lnTo>
                      <a:lnTo>
                        <a:pt x="3504" y="234"/>
                      </a:lnTo>
                      <a:lnTo>
                        <a:pt x="3510" y="246"/>
                      </a:lnTo>
                      <a:lnTo>
                        <a:pt x="3510" y="258"/>
                      </a:lnTo>
                      <a:lnTo>
                        <a:pt x="3510" y="264"/>
                      </a:lnTo>
                      <a:lnTo>
                        <a:pt x="3510" y="276"/>
                      </a:lnTo>
                      <a:lnTo>
                        <a:pt x="3510" y="288"/>
                      </a:lnTo>
                      <a:lnTo>
                        <a:pt x="3510" y="300"/>
                      </a:lnTo>
                      <a:lnTo>
                        <a:pt x="3516" y="318"/>
                      </a:lnTo>
                      <a:lnTo>
                        <a:pt x="3516" y="330"/>
                      </a:lnTo>
                      <a:lnTo>
                        <a:pt x="3516" y="342"/>
                      </a:lnTo>
                      <a:lnTo>
                        <a:pt x="3516" y="348"/>
                      </a:lnTo>
                      <a:lnTo>
                        <a:pt x="3516" y="360"/>
                      </a:lnTo>
                      <a:lnTo>
                        <a:pt x="3522" y="372"/>
                      </a:lnTo>
                      <a:lnTo>
                        <a:pt x="3522" y="378"/>
                      </a:lnTo>
                      <a:lnTo>
                        <a:pt x="3522" y="390"/>
                      </a:lnTo>
                      <a:lnTo>
                        <a:pt x="3522" y="396"/>
                      </a:lnTo>
                      <a:lnTo>
                        <a:pt x="3522" y="408"/>
                      </a:lnTo>
                      <a:lnTo>
                        <a:pt x="3522" y="414"/>
                      </a:lnTo>
                      <a:lnTo>
                        <a:pt x="3528" y="420"/>
                      </a:lnTo>
                      <a:lnTo>
                        <a:pt x="3528" y="438"/>
                      </a:lnTo>
                      <a:lnTo>
                        <a:pt x="3528" y="444"/>
                      </a:lnTo>
                      <a:lnTo>
                        <a:pt x="3528" y="450"/>
                      </a:lnTo>
                      <a:lnTo>
                        <a:pt x="3528" y="456"/>
                      </a:lnTo>
                      <a:lnTo>
                        <a:pt x="3528" y="462"/>
                      </a:lnTo>
                      <a:lnTo>
                        <a:pt x="3534" y="468"/>
                      </a:lnTo>
                      <a:lnTo>
                        <a:pt x="3534" y="480"/>
                      </a:lnTo>
                      <a:lnTo>
                        <a:pt x="3534" y="486"/>
                      </a:lnTo>
                      <a:lnTo>
                        <a:pt x="3534" y="498"/>
                      </a:lnTo>
                      <a:lnTo>
                        <a:pt x="3534" y="504"/>
                      </a:lnTo>
                      <a:lnTo>
                        <a:pt x="3534" y="510"/>
                      </a:lnTo>
                      <a:lnTo>
                        <a:pt x="3540" y="516"/>
                      </a:lnTo>
                      <a:lnTo>
                        <a:pt x="3540" y="522"/>
                      </a:lnTo>
                      <a:lnTo>
                        <a:pt x="3540" y="528"/>
                      </a:lnTo>
                      <a:lnTo>
                        <a:pt x="3540" y="534"/>
                      </a:lnTo>
                      <a:lnTo>
                        <a:pt x="3540" y="540"/>
                      </a:lnTo>
                      <a:lnTo>
                        <a:pt x="3540" y="546"/>
                      </a:lnTo>
                      <a:lnTo>
                        <a:pt x="3546" y="552"/>
                      </a:lnTo>
                      <a:lnTo>
                        <a:pt x="3546" y="558"/>
                      </a:lnTo>
                      <a:lnTo>
                        <a:pt x="3546" y="564"/>
                      </a:lnTo>
                      <a:lnTo>
                        <a:pt x="3546" y="570"/>
                      </a:lnTo>
                      <a:lnTo>
                        <a:pt x="3546" y="576"/>
                      </a:lnTo>
                      <a:lnTo>
                        <a:pt x="3552" y="576"/>
                      </a:lnTo>
                      <a:lnTo>
                        <a:pt x="3552" y="582"/>
                      </a:lnTo>
                      <a:lnTo>
                        <a:pt x="3552" y="588"/>
                      </a:lnTo>
                      <a:lnTo>
                        <a:pt x="3552" y="588"/>
                      </a:lnTo>
                      <a:lnTo>
                        <a:pt x="3552" y="594"/>
                      </a:lnTo>
                      <a:lnTo>
                        <a:pt x="3552" y="594"/>
                      </a:lnTo>
                      <a:lnTo>
                        <a:pt x="3558" y="600"/>
                      </a:lnTo>
                      <a:lnTo>
                        <a:pt x="3558" y="600"/>
                      </a:lnTo>
                      <a:lnTo>
                        <a:pt x="3558" y="606"/>
                      </a:lnTo>
                      <a:lnTo>
                        <a:pt x="3558" y="606"/>
                      </a:lnTo>
                      <a:lnTo>
                        <a:pt x="3558" y="612"/>
                      </a:lnTo>
                      <a:lnTo>
                        <a:pt x="3558" y="612"/>
                      </a:lnTo>
                      <a:lnTo>
                        <a:pt x="3564" y="612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6" y="624"/>
                      </a:lnTo>
                      <a:lnTo>
                        <a:pt x="3576" y="624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82" y="612"/>
                      </a:lnTo>
                      <a:lnTo>
                        <a:pt x="3582" y="612"/>
                      </a:lnTo>
                      <a:lnTo>
                        <a:pt x="3582" y="612"/>
                      </a:lnTo>
                      <a:lnTo>
                        <a:pt x="3582" y="606"/>
                      </a:lnTo>
                      <a:lnTo>
                        <a:pt x="3582" y="606"/>
                      </a:lnTo>
                      <a:lnTo>
                        <a:pt x="3582" y="600"/>
                      </a:lnTo>
                      <a:lnTo>
                        <a:pt x="3588" y="594"/>
                      </a:lnTo>
                      <a:lnTo>
                        <a:pt x="3588" y="594"/>
                      </a:lnTo>
                      <a:lnTo>
                        <a:pt x="3588" y="588"/>
                      </a:lnTo>
                      <a:lnTo>
                        <a:pt x="3588" y="588"/>
                      </a:lnTo>
                      <a:lnTo>
                        <a:pt x="3588" y="582"/>
                      </a:lnTo>
                      <a:lnTo>
                        <a:pt x="3588" y="576"/>
                      </a:lnTo>
                      <a:lnTo>
                        <a:pt x="3594" y="576"/>
                      </a:lnTo>
                      <a:lnTo>
                        <a:pt x="3594" y="570"/>
                      </a:lnTo>
                      <a:lnTo>
                        <a:pt x="3594" y="564"/>
                      </a:lnTo>
                      <a:lnTo>
                        <a:pt x="3594" y="558"/>
                      </a:lnTo>
                      <a:lnTo>
                        <a:pt x="3594" y="558"/>
                      </a:lnTo>
                      <a:lnTo>
                        <a:pt x="3594" y="552"/>
                      </a:lnTo>
                      <a:lnTo>
                        <a:pt x="3600" y="546"/>
                      </a:lnTo>
                      <a:lnTo>
                        <a:pt x="3600" y="540"/>
                      </a:lnTo>
                      <a:lnTo>
                        <a:pt x="3600" y="534"/>
                      </a:lnTo>
                      <a:lnTo>
                        <a:pt x="3600" y="528"/>
                      </a:lnTo>
                      <a:lnTo>
                        <a:pt x="3600" y="522"/>
                      </a:lnTo>
                      <a:lnTo>
                        <a:pt x="3600" y="516"/>
                      </a:lnTo>
                      <a:lnTo>
                        <a:pt x="3606" y="510"/>
                      </a:lnTo>
                      <a:lnTo>
                        <a:pt x="3606" y="504"/>
                      </a:lnTo>
                      <a:lnTo>
                        <a:pt x="3606" y="498"/>
                      </a:lnTo>
                      <a:lnTo>
                        <a:pt x="3606" y="486"/>
                      </a:lnTo>
                      <a:lnTo>
                        <a:pt x="3606" y="480"/>
                      </a:lnTo>
                      <a:lnTo>
                        <a:pt x="3612" y="474"/>
                      </a:lnTo>
                      <a:lnTo>
                        <a:pt x="3612" y="468"/>
                      </a:lnTo>
                      <a:lnTo>
                        <a:pt x="3612" y="456"/>
                      </a:lnTo>
                      <a:lnTo>
                        <a:pt x="3612" y="444"/>
                      </a:lnTo>
                      <a:lnTo>
                        <a:pt x="3612" y="438"/>
                      </a:lnTo>
                      <a:lnTo>
                        <a:pt x="3612" y="432"/>
                      </a:lnTo>
                      <a:lnTo>
                        <a:pt x="3618" y="420"/>
                      </a:lnTo>
                      <a:lnTo>
                        <a:pt x="3618" y="414"/>
                      </a:lnTo>
                      <a:lnTo>
                        <a:pt x="3618" y="402"/>
                      </a:lnTo>
                      <a:lnTo>
                        <a:pt x="3618" y="390"/>
                      </a:lnTo>
                      <a:lnTo>
                        <a:pt x="3618" y="384"/>
                      </a:lnTo>
                      <a:lnTo>
                        <a:pt x="3618" y="372"/>
                      </a:lnTo>
                      <a:lnTo>
                        <a:pt x="3624" y="360"/>
                      </a:lnTo>
                      <a:lnTo>
                        <a:pt x="3624" y="354"/>
                      </a:lnTo>
                      <a:lnTo>
                        <a:pt x="3624" y="342"/>
                      </a:lnTo>
                      <a:lnTo>
                        <a:pt x="3624" y="330"/>
                      </a:lnTo>
                      <a:lnTo>
                        <a:pt x="3624" y="324"/>
                      </a:lnTo>
                      <a:lnTo>
                        <a:pt x="3624" y="312"/>
                      </a:lnTo>
                      <a:lnTo>
                        <a:pt x="3630" y="300"/>
                      </a:lnTo>
                      <a:lnTo>
                        <a:pt x="3630" y="288"/>
                      </a:lnTo>
                      <a:lnTo>
                        <a:pt x="3630" y="282"/>
                      </a:lnTo>
                      <a:lnTo>
                        <a:pt x="3630" y="270"/>
                      </a:lnTo>
                      <a:lnTo>
                        <a:pt x="3630" y="258"/>
                      </a:lnTo>
                      <a:lnTo>
                        <a:pt x="3630" y="246"/>
                      </a:lnTo>
                      <a:lnTo>
                        <a:pt x="3636" y="234"/>
                      </a:lnTo>
                      <a:lnTo>
                        <a:pt x="3636" y="222"/>
                      </a:lnTo>
                      <a:lnTo>
                        <a:pt x="3636" y="210"/>
                      </a:lnTo>
                      <a:lnTo>
                        <a:pt x="3636" y="198"/>
                      </a:lnTo>
                      <a:lnTo>
                        <a:pt x="3636" y="186"/>
                      </a:lnTo>
                      <a:lnTo>
                        <a:pt x="3642" y="162"/>
                      </a:lnTo>
                      <a:lnTo>
                        <a:pt x="3642" y="150"/>
                      </a:lnTo>
                      <a:lnTo>
                        <a:pt x="3642" y="138"/>
                      </a:lnTo>
                      <a:lnTo>
                        <a:pt x="3642" y="132"/>
                      </a:lnTo>
                      <a:lnTo>
                        <a:pt x="3642" y="120"/>
                      </a:lnTo>
                      <a:lnTo>
                        <a:pt x="3642" y="96"/>
                      </a:lnTo>
                      <a:lnTo>
                        <a:pt x="3648" y="84"/>
                      </a:lnTo>
                      <a:lnTo>
                        <a:pt x="3648" y="72"/>
                      </a:lnTo>
                      <a:lnTo>
                        <a:pt x="3648" y="54"/>
                      </a:lnTo>
                      <a:lnTo>
                        <a:pt x="3648" y="42"/>
                      </a:lnTo>
                      <a:lnTo>
                        <a:pt x="3648" y="30"/>
                      </a:lnTo>
                      <a:lnTo>
                        <a:pt x="3648" y="18"/>
                      </a:lnTo>
                      <a:lnTo>
                        <a:pt x="3654" y="6"/>
                      </a:lnTo>
                      <a:lnTo>
                        <a:pt x="3654" y="6"/>
                      </a:lnTo>
                      <a:lnTo>
                        <a:pt x="3654" y="0"/>
                      </a:lnTo>
                      <a:lnTo>
                        <a:pt x="3654" y="6"/>
                      </a:lnTo>
                      <a:lnTo>
                        <a:pt x="3654" y="12"/>
                      </a:lnTo>
                      <a:lnTo>
                        <a:pt x="3660" y="30"/>
                      </a:lnTo>
                      <a:lnTo>
                        <a:pt x="3660" y="42"/>
                      </a:lnTo>
                      <a:lnTo>
                        <a:pt x="3660" y="54"/>
                      </a:lnTo>
                      <a:lnTo>
                        <a:pt x="3660" y="72"/>
                      </a:lnTo>
                      <a:lnTo>
                        <a:pt x="3660" y="84"/>
                      </a:lnTo>
                      <a:lnTo>
                        <a:pt x="3660" y="96"/>
                      </a:lnTo>
                      <a:lnTo>
                        <a:pt x="3660" y="108"/>
                      </a:lnTo>
                      <a:lnTo>
                        <a:pt x="3666" y="120"/>
                      </a:lnTo>
                      <a:lnTo>
                        <a:pt x="3666" y="144"/>
                      </a:lnTo>
                      <a:lnTo>
                        <a:pt x="3666" y="150"/>
                      </a:lnTo>
                      <a:lnTo>
                        <a:pt x="3666" y="162"/>
                      </a:lnTo>
                      <a:lnTo>
                        <a:pt x="3666" y="174"/>
                      </a:lnTo>
                      <a:lnTo>
                        <a:pt x="3672" y="186"/>
                      </a:lnTo>
                      <a:lnTo>
                        <a:pt x="3672" y="198"/>
                      </a:lnTo>
                      <a:lnTo>
                        <a:pt x="3672" y="210"/>
                      </a:lnTo>
                      <a:lnTo>
                        <a:pt x="3672" y="222"/>
                      </a:lnTo>
                      <a:lnTo>
                        <a:pt x="3672" y="234"/>
                      </a:lnTo>
                      <a:lnTo>
                        <a:pt x="3672" y="246"/>
                      </a:lnTo>
                      <a:lnTo>
                        <a:pt x="3672" y="258"/>
                      </a:lnTo>
                      <a:lnTo>
                        <a:pt x="3678" y="270"/>
                      </a:lnTo>
                      <a:lnTo>
                        <a:pt x="3678" y="294"/>
                      </a:lnTo>
                      <a:lnTo>
                        <a:pt x="3678" y="306"/>
                      </a:lnTo>
                      <a:lnTo>
                        <a:pt x="3678" y="312"/>
                      </a:lnTo>
                      <a:lnTo>
                        <a:pt x="3678" y="324"/>
                      </a:lnTo>
                      <a:lnTo>
                        <a:pt x="3684" y="336"/>
                      </a:lnTo>
                      <a:lnTo>
                        <a:pt x="3684" y="342"/>
                      </a:lnTo>
                      <a:lnTo>
                        <a:pt x="3684" y="354"/>
                      </a:lnTo>
                      <a:lnTo>
                        <a:pt x="3684" y="366"/>
                      </a:lnTo>
                      <a:lnTo>
                        <a:pt x="3684" y="372"/>
                      </a:lnTo>
                      <a:lnTo>
                        <a:pt x="3684" y="384"/>
                      </a:lnTo>
                      <a:lnTo>
                        <a:pt x="3690" y="390"/>
                      </a:lnTo>
                      <a:lnTo>
                        <a:pt x="3690" y="402"/>
                      </a:lnTo>
                      <a:lnTo>
                        <a:pt x="3690" y="408"/>
                      </a:lnTo>
                      <a:lnTo>
                        <a:pt x="3690" y="414"/>
                      </a:lnTo>
                      <a:lnTo>
                        <a:pt x="3690" y="426"/>
                      </a:lnTo>
                      <a:lnTo>
                        <a:pt x="3696" y="438"/>
                      </a:lnTo>
                      <a:lnTo>
                        <a:pt x="3696" y="444"/>
                      </a:lnTo>
                      <a:lnTo>
                        <a:pt x="3696" y="450"/>
                      </a:lnTo>
                      <a:lnTo>
                        <a:pt x="3696" y="462"/>
                      </a:lnTo>
                      <a:lnTo>
                        <a:pt x="3696" y="468"/>
                      </a:lnTo>
                      <a:lnTo>
                        <a:pt x="3696" y="480"/>
                      </a:lnTo>
                      <a:lnTo>
                        <a:pt x="3702" y="486"/>
                      </a:lnTo>
                      <a:lnTo>
                        <a:pt x="3702" y="492"/>
                      </a:lnTo>
                      <a:lnTo>
                        <a:pt x="3702" y="498"/>
                      </a:lnTo>
                      <a:lnTo>
                        <a:pt x="3702" y="504"/>
                      </a:lnTo>
                      <a:lnTo>
                        <a:pt x="3702" y="510"/>
                      </a:lnTo>
                      <a:lnTo>
                        <a:pt x="3702" y="516"/>
                      </a:lnTo>
                      <a:lnTo>
                        <a:pt x="3708" y="522"/>
                      </a:lnTo>
                      <a:lnTo>
                        <a:pt x="3708" y="528"/>
                      </a:lnTo>
                      <a:lnTo>
                        <a:pt x="3708" y="534"/>
                      </a:lnTo>
                      <a:lnTo>
                        <a:pt x="3708" y="540"/>
                      </a:lnTo>
                      <a:lnTo>
                        <a:pt x="3708" y="552"/>
                      </a:lnTo>
                      <a:lnTo>
                        <a:pt x="3708" y="558"/>
                      </a:lnTo>
                      <a:lnTo>
                        <a:pt x="3714" y="564"/>
                      </a:lnTo>
                      <a:lnTo>
                        <a:pt x="3714" y="570"/>
                      </a:lnTo>
                      <a:lnTo>
                        <a:pt x="3714" y="570"/>
                      </a:lnTo>
                      <a:lnTo>
                        <a:pt x="3714" y="576"/>
                      </a:lnTo>
                      <a:lnTo>
                        <a:pt x="3714" y="582"/>
                      </a:lnTo>
                      <a:lnTo>
                        <a:pt x="3714" y="582"/>
                      </a:lnTo>
                      <a:lnTo>
                        <a:pt x="3720" y="588"/>
                      </a:lnTo>
                      <a:lnTo>
                        <a:pt x="3720" y="594"/>
                      </a:lnTo>
                      <a:lnTo>
                        <a:pt x="3720" y="594"/>
                      </a:lnTo>
                      <a:lnTo>
                        <a:pt x="3720" y="600"/>
                      </a:lnTo>
                      <a:lnTo>
                        <a:pt x="3720" y="600"/>
                      </a:lnTo>
                      <a:lnTo>
                        <a:pt x="3720" y="606"/>
                      </a:lnTo>
                      <a:lnTo>
                        <a:pt x="3726" y="606"/>
                      </a:lnTo>
                      <a:lnTo>
                        <a:pt x="3726" y="606"/>
                      </a:lnTo>
                      <a:lnTo>
                        <a:pt x="3726" y="612"/>
                      </a:lnTo>
                      <a:lnTo>
                        <a:pt x="3726" y="612"/>
                      </a:lnTo>
                      <a:lnTo>
                        <a:pt x="3726" y="618"/>
                      </a:lnTo>
                      <a:lnTo>
                        <a:pt x="3726" y="618"/>
                      </a:lnTo>
                      <a:lnTo>
                        <a:pt x="3732" y="618"/>
                      </a:lnTo>
                      <a:lnTo>
                        <a:pt x="3732" y="618"/>
                      </a:lnTo>
                      <a:lnTo>
                        <a:pt x="3732" y="624"/>
                      </a:lnTo>
                      <a:lnTo>
                        <a:pt x="3732" y="624"/>
                      </a:lnTo>
                      <a:lnTo>
                        <a:pt x="3732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44" y="624"/>
                      </a:lnTo>
                      <a:lnTo>
                        <a:pt x="3744" y="618"/>
                      </a:lnTo>
                      <a:lnTo>
                        <a:pt x="3744" y="618"/>
                      </a:lnTo>
                      <a:lnTo>
                        <a:pt x="3744" y="618"/>
                      </a:lnTo>
                      <a:lnTo>
                        <a:pt x="3744" y="612"/>
                      </a:lnTo>
                      <a:lnTo>
                        <a:pt x="3744" y="612"/>
                      </a:lnTo>
                      <a:lnTo>
                        <a:pt x="3750" y="612"/>
                      </a:lnTo>
                      <a:lnTo>
                        <a:pt x="3750" y="606"/>
                      </a:lnTo>
                      <a:lnTo>
                        <a:pt x="3750" y="606"/>
                      </a:lnTo>
                      <a:lnTo>
                        <a:pt x="3750" y="600"/>
                      </a:lnTo>
                      <a:lnTo>
                        <a:pt x="3750" y="600"/>
                      </a:lnTo>
                      <a:lnTo>
                        <a:pt x="3756" y="594"/>
                      </a:lnTo>
                      <a:lnTo>
                        <a:pt x="3756" y="594"/>
                      </a:lnTo>
                      <a:lnTo>
                        <a:pt x="3756" y="588"/>
                      </a:lnTo>
                      <a:lnTo>
                        <a:pt x="3756" y="582"/>
                      </a:lnTo>
                      <a:lnTo>
                        <a:pt x="3756" y="582"/>
                      </a:lnTo>
                      <a:lnTo>
                        <a:pt x="3756" y="576"/>
                      </a:lnTo>
                      <a:lnTo>
                        <a:pt x="3762" y="570"/>
                      </a:lnTo>
                      <a:lnTo>
                        <a:pt x="3762" y="570"/>
                      </a:lnTo>
                      <a:lnTo>
                        <a:pt x="3762" y="564"/>
                      </a:lnTo>
                      <a:lnTo>
                        <a:pt x="3762" y="558"/>
                      </a:lnTo>
                      <a:lnTo>
                        <a:pt x="3762" y="552"/>
                      </a:lnTo>
                      <a:lnTo>
                        <a:pt x="3762" y="546"/>
                      </a:lnTo>
                      <a:lnTo>
                        <a:pt x="3768" y="540"/>
                      </a:lnTo>
                      <a:lnTo>
                        <a:pt x="3768" y="534"/>
                      </a:lnTo>
                      <a:lnTo>
                        <a:pt x="3768" y="528"/>
                      </a:lnTo>
                      <a:lnTo>
                        <a:pt x="3768" y="522"/>
                      </a:lnTo>
                      <a:lnTo>
                        <a:pt x="3768" y="516"/>
                      </a:lnTo>
                      <a:lnTo>
                        <a:pt x="3768" y="504"/>
                      </a:lnTo>
                      <a:lnTo>
                        <a:pt x="3774" y="498"/>
                      </a:lnTo>
                      <a:lnTo>
                        <a:pt x="3774" y="492"/>
                      </a:lnTo>
                      <a:lnTo>
                        <a:pt x="3774" y="486"/>
                      </a:lnTo>
                      <a:lnTo>
                        <a:pt x="3774" y="480"/>
                      </a:lnTo>
                      <a:lnTo>
                        <a:pt x="3774" y="474"/>
                      </a:lnTo>
                      <a:lnTo>
                        <a:pt x="3774" y="468"/>
                      </a:lnTo>
                      <a:lnTo>
                        <a:pt x="3780" y="456"/>
                      </a:lnTo>
                      <a:lnTo>
                        <a:pt x="3780" y="444"/>
                      </a:lnTo>
                      <a:lnTo>
                        <a:pt x="3780" y="438"/>
                      </a:lnTo>
                      <a:lnTo>
                        <a:pt x="3780" y="432"/>
                      </a:lnTo>
                      <a:lnTo>
                        <a:pt x="3780" y="426"/>
                      </a:lnTo>
                      <a:lnTo>
                        <a:pt x="3786" y="408"/>
                      </a:lnTo>
                      <a:lnTo>
                        <a:pt x="3786" y="402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92" y="354"/>
                      </a:lnTo>
                      <a:lnTo>
                        <a:pt x="3792" y="348"/>
                      </a:lnTo>
                      <a:lnTo>
                        <a:pt x="3792" y="336"/>
                      </a:lnTo>
                      <a:lnTo>
                        <a:pt x="3792" y="324"/>
                      </a:lnTo>
                      <a:lnTo>
                        <a:pt x="3792" y="312"/>
                      </a:lnTo>
                      <a:lnTo>
                        <a:pt x="3792" y="306"/>
                      </a:lnTo>
                      <a:lnTo>
                        <a:pt x="3798" y="294"/>
                      </a:lnTo>
                      <a:lnTo>
                        <a:pt x="3798" y="282"/>
                      </a:lnTo>
                      <a:lnTo>
                        <a:pt x="3798" y="270"/>
                      </a:lnTo>
                      <a:lnTo>
                        <a:pt x="3798" y="258"/>
                      </a:lnTo>
                      <a:lnTo>
                        <a:pt x="3798" y="246"/>
                      </a:lnTo>
                      <a:lnTo>
                        <a:pt x="3798" y="234"/>
                      </a:lnTo>
                      <a:lnTo>
                        <a:pt x="3804" y="228"/>
                      </a:lnTo>
                      <a:lnTo>
                        <a:pt x="3804" y="204"/>
                      </a:lnTo>
                      <a:lnTo>
                        <a:pt x="3804" y="186"/>
                      </a:lnTo>
                      <a:lnTo>
                        <a:pt x="3804" y="174"/>
                      </a:lnTo>
                      <a:lnTo>
                        <a:pt x="3804" y="162"/>
                      </a:lnTo>
                      <a:lnTo>
                        <a:pt x="3804" y="156"/>
                      </a:lnTo>
                      <a:lnTo>
                        <a:pt x="3810" y="144"/>
                      </a:lnTo>
                      <a:lnTo>
                        <a:pt x="3810" y="132"/>
                      </a:lnTo>
                      <a:lnTo>
                        <a:pt x="3810" y="120"/>
                      </a:lnTo>
                      <a:lnTo>
                        <a:pt x="3810" y="96"/>
                      </a:lnTo>
                      <a:lnTo>
                        <a:pt x="3810" y="84"/>
                      </a:lnTo>
                      <a:lnTo>
                        <a:pt x="3810" y="72"/>
                      </a:lnTo>
                      <a:lnTo>
                        <a:pt x="3816" y="60"/>
                      </a:lnTo>
                      <a:lnTo>
                        <a:pt x="3816" y="42"/>
                      </a:lnTo>
                      <a:lnTo>
                        <a:pt x="3816" y="30"/>
                      </a:lnTo>
                      <a:lnTo>
                        <a:pt x="3816" y="18"/>
                      </a:lnTo>
                      <a:lnTo>
                        <a:pt x="3816" y="12"/>
                      </a:lnTo>
                      <a:lnTo>
                        <a:pt x="3816" y="6"/>
                      </a:lnTo>
                      <a:lnTo>
                        <a:pt x="3822" y="0"/>
                      </a:lnTo>
                      <a:lnTo>
                        <a:pt x="3822" y="6"/>
                      </a:lnTo>
                      <a:lnTo>
                        <a:pt x="3822" y="18"/>
                      </a:lnTo>
                      <a:lnTo>
                        <a:pt x="3822" y="24"/>
                      </a:lnTo>
                      <a:lnTo>
                        <a:pt x="3822" y="36"/>
                      </a:lnTo>
                      <a:lnTo>
                        <a:pt x="3828" y="48"/>
                      </a:lnTo>
                      <a:lnTo>
                        <a:pt x="3828" y="66"/>
                      </a:lnTo>
                      <a:lnTo>
                        <a:pt x="3828" y="78"/>
                      </a:lnTo>
                      <a:lnTo>
                        <a:pt x="3828" y="84"/>
                      </a:lnTo>
                      <a:lnTo>
                        <a:pt x="3828" y="96"/>
                      </a:lnTo>
                      <a:lnTo>
                        <a:pt x="3828" y="108"/>
                      </a:lnTo>
                      <a:lnTo>
                        <a:pt x="3834" y="126"/>
                      </a:lnTo>
                      <a:lnTo>
                        <a:pt x="3834" y="138"/>
                      </a:lnTo>
                      <a:lnTo>
                        <a:pt x="3834" y="150"/>
                      </a:lnTo>
                      <a:lnTo>
                        <a:pt x="3834" y="162"/>
                      </a:lnTo>
                      <a:lnTo>
                        <a:pt x="3834" y="174"/>
                      </a:lnTo>
                      <a:lnTo>
                        <a:pt x="3834" y="186"/>
                      </a:lnTo>
                      <a:lnTo>
                        <a:pt x="3840" y="192"/>
                      </a:lnTo>
                      <a:lnTo>
                        <a:pt x="3840" y="204"/>
                      </a:lnTo>
                      <a:lnTo>
                        <a:pt x="3840" y="216"/>
                      </a:lnTo>
                      <a:lnTo>
                        <a:pt x="3840" y="240"/>
                      </a:lnTo>
                      <a:lnTo>
                        <a:pt x="3840" y="252"/>
                      </a:lnTo>
                      <a:lnTo>
                        <a:pt x="3846" y="258"/>
                      </a:lnTo>
                      <a:lnTo>
                        <a:pt x="3846" y="270"/>
                      </a:lnTo>
                      <a:lnTo>
                        <a:pt x="3846" y="282"/>
                      </a:lnTo>
                      <a:lnTo>
                        <a:pt x="3846" y="288"/>
                      </a:lnTo>
                      <a:lnTo>
                        <a:pt x="3846" y="300"/>
                      </a:lnTo>
                      <a:lnTo>
                        <a:pt x="3846" y="312"/>
                      </a:lnTo>
                      <a:lnTo>
                        <a:pt x="3852" y="318"/>
                      </a:lnTo>
                      <a:lnTo>
                        <a:pt x="3852" y="330"/>
                      </a:lnTo>
                      <a:lnTo>
                        <a:pt x="3852" y="336"/>
                      </a:lnTo>
                      <a:lnTo>
                        <a:pt x="3852" y="348"/>
                      </a:lnTo>
                      <a:lnTo>
                        <a:pt x="3852" y="354"/>
                      </a:lnTo>
                      <a:lnTo>
                        <a:pt x="3852" y="366"/>
                      </a:lnTo>
                      <a:lnTo>
                        <a:pt x="3858" y="372"/>
                      </a:lnTo>
                      <a:lnTo>
                        <a:pt x="3858" y="384"/>
                      </a:lnTo>
                      <a:lnTo>
                        <a:pt x="3858" y="390"/>
                      </a:lnTo>
                      <a:lnTo>
                        <a:pt x="3858" y="402"/>
                      </a:lnTo>
                      <a:lnTo>
                        <a:pt x="3858" y="408"/>
                      </a:lnTo>
                      <a:lnTo>
                        <a:pt x="3858" y="420"/>
                      </a:lnTo>
                      <a:lnTo>
                        <a:pt x="3864" y="426"/>
                      </a:lnTo>
                      <a:lnTo>
                        <a:pt x="3864" y="432"/>
                      </a:lnTo>
                      <a:lnTo>
                        <a:pt x="3864" y="444"/>
                      </a:lnTo>
                      <a:lnTo>
                        <a:pt x="3864" y="450"/>
                      </a:lnTo>
                      <a:lnTo>
                        <a:pt x="3864" y="456"/>
                      </a:lnTo>
                      <a:lnTo>
                        <a:pt x="3864" y="462"/>
                      </a:lnTo>
                      <a:lnTo>
                        <a:pt x="3870" y="468"/>
                      </a:lnTo>
                      <a:lnTo>
                        <a:pt x="3870" y="474"/>
                      </a:lnTo>
                      <a:lnTo>
                        <a:pt x="3870" y="486"/>
                      </a:lnTo>
                      <a:lnTo>
                        <a:pt x="3870" y="492"/>
                      </a:lnTo>
                      <a:lnTo>
                        <a:pt x="3870" y="498"/>
                      </a:lnTo>
                      <a:lnTo>
                        <a:pt x="3876" y="510"/>
                      </a:lnTo>
                      <a:lnTo>
                        <a:pt x="3876" y="516"/>
                      </a:lnTo>
                      <a:lnTo>
                        <a:pt x="3876" y="522"/>
                      </a:lnTo>
                      <a:lnTo>
                        <a:pt x="3876" y="528"/>
                      </a:lnTo>
                      <a:lnTo>
                        <a:pt x="3876" y="534"/>
                      </a:lnTo>
                      <a:lnTo>
                        <a:pt x="3876" y="534"/>
                      </a:lnTo>
                      <a:lnTo>
                        <a:pt x="3882" y="540"/>
                      </a:lnTo>
                      <a:lnTo>
                        <a:pt x="3882" y="546"/>
                      </a:lnTo>
                      <a:lnTo>
                        <a:pt x="3882" y="552"/>
                      </a:lnTo>
                      <a:lnTo>
                        <a:pt x="3882" y="558"/>
                      </a:lnTo>
                      <a:lnTo>
                        <a:pt x="3882" y="558"/>
                      </a:lnTo>
                      <a:lnTo>
                        <a:pt x="3882" y="564"/>
                      </a:lnTo>
                      <a:lnTo>
                        <a:pt x="3888" y="570"/>
                      </a:lnTo>
                      <a:lnTo>
                        <a:pt x="3888" y="576"/>
                      </a:lnTo>
                      <a:lnTo>
                        <a:pt x="3888" y="576"/>
                      </a:lnTo>
                      <a:lnTo>
                        <a:pt x="3888" y="582"/>
                      </a:lnTo>
                      <a:lnTo>
                        <a:pt x="3888" y="582"/>
                      </a:lnTo>
                      <a:lnTo>
                        <a:pt x="3888" y="588"/>
                      </a:lnTo>
                      <a:lnTo>
                        <a:pt x="3894" y="594"/>
                      </a:lnTo>
                      <a:lnTo>
                        <a:pt x="3894" y="594"/>
                      </a:lnTo>
                      <a:lnTo>
                        <a:pt x="3894" y="600"/>
                      </a:lnTo>
                      <a:lnTo>
                        <a:pt x="3894" y="600"/>
                      </a:lnTo>
                      <a:lnTo>
                        <a:pt x="3894" y="606"/>
                      </a:lnTo>
                      <a:lnTo>
                        <a:pt x="3894" y="606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8"/>
                      </a:lnTo>
                      <a:lnTo>
                        <a:pt x="3900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06"/>
                      </a:lnTo>
                      <a:lnTo>
                        <a:pt x="3924" y="606"/>
                      </a:lnTo>
                      <a:lnTo>
                        <a:pt x="3924" y="606"/>
                      </a:lnTo>
                      <a:lnTo>
                        <a:pt x="3924" y="606"/>
                      </a:lnTo>
                      <a:lnTo>
                        <a:pt x="3924" y="600"/>
                      </a:lnTo>
                      <a:lnTo>
                        <a:pt x="3924" y="600"/>
                      </a:lnTo>
                      <a:lnTo>
                        <a:pt x="3924" y="600"/>
                      </a:lnTo>
                      <a:lnTo>
                        <a:pt x="3930" y="594"/>
                      </a:lnTo>
                      <a:lnTo>
                        <a:pt x="3930" y="594"/>
                      </a:lnTo>
                      <a:lnTo>
                        <a:pt x="3930" y="588"/>
                      </a:lnTo>
                      <a:lnTo>
                        <a:pt x="3930" y="588"/>
                      </a:lnTo>
                      <a:lnTo>
                        <a:pt x="3930" y="588"/>
                      </a:lnTo>
                      <a:lnTo>
                        <a:pt x="3930" y="582"/>
                      </a:lnTo>
                      <a:lnTo>
                        <a:pt x="3936" y="576"/>
                      </a:lnTo>
                      <a:lnTo>
                        <a:pt x="3936" y="576"/>
                      </a:lnTo>
                      <a:lnTo>
                        <a:pt x="3936" y="570"/>
                      </a:lnTo>
                      <a:lnTo>
                        <a:pt x="3936" y="570"/>
                      </a:lnTo>
                      <a:lnTo>
                        <a:pt x="3936" y="564"/>
                      </a:lnTo>
                      <a:lnTo>
                        <a:pt x="3942" y="558"/>
                      </a:lnTo>
                      <a:lnTo>
                        <a:pt x="3942" y="558"/>
                      </a:lnTo>
                      <a:lnTo>
                        <a:pt x="3942" y="552"/>
                      </a:lnTo>
                      <a:lnTo>
                        <a:pt x="3942" y="552"/>
                      </a:lnTo>
                      <a:lnTo>
                        <a:pt x="3942" y="546"/>
                      </a:lnTo>
                      <a:lnTo>
                        <a:pt x="3942" y="540"/>
                      </a:lnTo>
                      <a:lnTo>
                        <a:pt x="3948" y="534"/>
                      </a:lnTo>
                      <a:lnTo>
                        <a:pt x="3948" y="534"/>
                      </a:lnTo>
                      <a:lnTo>
                        <a:pt x="3948" y="528"/>
                      </a:lnTo>
                      <a:lnTo>
                        <a:pt x="3948" y="522"/>
                      </a:lnTo>
                      <a:lnTo>
                        <a:pt x="3948" y="516"/>
                      </a:lnTo>
                      <a:lnTo>
                        <a:pt x="3948" y="510"/>
                      </a:lnTo>
                      <a:lnTo>
                        <a:pt x="3954" y="510"/>
                      </a:lnTo>
                      <a:lnTo>
                        <a:pt x="3954" y="504"/>
                      </a:lnTo>
                      <a:lnTo>
                        <a:pt x="3954" y="498"/>
                      </a:lnTo>
                      <a:lnTo>
                        <a:pt x="3954" y="492"/>
                      </a:lnTo>
                      <a:lnTo>
                        <a:pt x="3954" y="486"/>
                      </a:lnTo>
                      <a:lnTo>
                        <a:pt x="3954" y="480"/>
                      </a:lnTo>
                      <a:lnTo>
                        <a:pt x="3960" y="474"/>
                      </a:lnTo>
                      <a:lnTo>
                        <a:pt x="3960" y="468"/>
                      </a:lnTo>
                      <a:lnTo>
                        <a:pt x="3960" y="462"/>
                      </a:lnTo>
                      <a:lnTo>
                        <a:pt x="3960" y="456"/>
                      </a:lnTo>
                      <a:lnTo>
                        <a:pt x="3960" y="456"/>
                      </a:lnTo>
                      <a:lnTo>
                        <a:pt x="3960" y="444"/>
                      </a:lnTo>
                      <a:lnTo>
                        <a:pt x="3966" y="438"/>
                      </a:lnTo>
                      <a:lnTo>
                        <a:pt x="3966" y="432"/>
                      </a:lnTo>
                      <a:lnTo>
                        <a:pt x="3966" y="420"/>
                      </a:lnTo>
                      <a:lnTo>
                        <a:pt x="3966" y="414"/>
                      </a:lnTo>
                      <a:lnTo>
                        <a:pt x="3966" y="408"/>
                      </a:lnTo>
                      <a:lnTo>
                        <a:pt x="3972" y="402"/>
                      </a:lnTo>
                      <a:lnTo>
                        <a:pt x="3972" y="396"/>
                      </a:lnTo>
                      <a:lnTo>
                        <a:pt x="3972" y="390"/>
                      </a:lnTo>
                      <a:lnTo>
                        <a:pt x="3972" y="378"/>
                      </a:lnTo>
                      <a:lnTo>
                        <a:pt x="3972" y="372"/>
                      </a:lnTo>
                      <a:lnTo>
                        <a:pt x="3972" y="366"/>
                      </a:lnTo>
                      <a:lnTo>
                        <a:pt x="3972" y="360"/>
                      </a:lnTo>
                      <a:lnTo>
                        <a:pt x="3978" y="348"/>
                      </a:lnTo>
                      <a:lnTo>
                        <a:pt x="3978" y="342"/>
                      </a:lnTo>
                      <a:lnTo>
                        <a:pt x="3978" y="336"/>
                      </a:lnTo>
                      <a:lnTo>
                        <a:pt x="3978" y="330"/>
                      </a:lnTo>
                      <a:lnTo>
                        <a:pt x="3978" y="318"/>
                      </a:lnTo>
                      <a:lnTo>
                        <a:pt x="3984" y="312"/>
                      </a:lnTo>
                      <a:lnTo>
                        <a:pt x="3984" y="306"/>
                      </a:lnTo>
                      <a:lnTo>
                        <a:pt x="3984" y="300"/>
                      </a:lnTo>
                      <a:lnTo>
                        <a:pt x="3984" y="294"/>
                      </a:lnTo>
                      <a:lnTo>
                        <a:pt x="3984" y="288"/>
                      </a:lnTo>
                      <a:lnTo>
                        <a:pt x="3984" y="288"/>
                      </a:lnTo>
                      <a:lnTo>
                        <a:pt x="3990" y="294"/>
                      </a:lnTo>
                      <a:lnTo>
                        <a:pt x="3990" y="294"/>
                      </a:lnTo>
                      <a:lnTo>
                        <a:pt x="3990" y="300"/>
                      </a:lnTo>
                      <a:lnTo>
                        <a:pt x="3990" y="306"/>
                      </a:lnTo>
                      <a:lnTo>
                        <a:pt x="3990" y="318"/>
                      </a:lnTo>
                      <a:lnTo>
                        <a:pt x="3990" y="324"/>
                      </a:lnTo>
                      <a:lnTo>
                        <a:pt x="3996" y="330"/>
                      </a:lnTo>
                      <a:lnTo>
                        <a:pt x="3996" y="336"/>
                      </a:lnTo>
                      <a:lnTo>
                        <a:pt x="3996" y="342"/>
                      </a:lnTo>
                      <a:lnTo>
                        <a:pt x="3996" y="354"/>
                      </a:lnTo>
                      <a:lnTo>
                        <a:pt x="3996" y="360"/>
                      </a:lnTo>
                      <a:lnTo>
                        <a:pt x="3996" y="366"/>
                      </a:lnTo>
                      <a:lnTo>
                        <a:pt x="4002" y="372"/>
                      </a:lnTo>
                      <a:lnTo>
                        <a:pt x="4002" y="378"/>
                      </a:lnTo>
                      <a:lnTo>
                        <a:pt x="4002" y="384"/>
                      </a:lnTo>
                      <a:lnTo>
                        <a:pt x="4002" y="390"/>
                      </a:lnTo>
                      <a:lnTo>
                        <a:pt x="4002" y="402"/>
                      </a:lnTo>
                      <a:lnTo>
                        <a:pt x="4008" y="408"/>
                      </a:lnTo>
                      <a:lnTo>
                        <a:pt x="4008" y="414"/>
                      </a:lnTo>
                      <a:lnTo>
                        <a:pt x="4008" y="420"/>
                      </a:lnTo>
                      <a:lnTo>
                        <a:pt x="4008" y="426"/>
                      </a:lnTo>
                      <a:lnTo>
                        <a:pt x="4008" y="432"/>
                      </a:lnTo>
                      <a:lnTo>
                        <a:pt x="4008" y="438"/>
                      </a:lnTo>
                      <a:lnTo>
                        <a:pt x="4014" y="438"/>
                      </a:lnTo>
                      <a:lnTo>
                        <a:pt x="4014" y="444"/>
                      </a:lnTo>
                      <a:lnTo>
                        <a:pt x="4014" y="450"/>
                      </a:lnTo>
                      <a:lnTo>
                        <a:pt x="4014" y="456"/>
                      </a:lnTo>
                      <a:lnTo>
                        <a:pt x="4014" y="462"/>
                      </a:lnTo>
                      <a:lnTo>
                        <a:pt x="4014" y="468"/>
                      </a:lnTo>
                      <a:lnTo>
                        <a:pt x="4020" y="474"/>
                      </a:lnTo>
                      <a:lnTo>
                        <a:pt x="4020" y="474"/>
                      </a:lnTo>
                      <a:lnTo>
                        <a:pt x="4020" y="480"/>
                      </a:lnTo>
                      <a:lnTo>
                        <a:pt x="4020" y="486"/>
                      </a:lnTo>
                      <a:lnTo>
                        <a:pt x="4020" y="492"/>
                      </a:lnTo>
                      <a:lnTo>
                        <a:pt x="4020" y="498"/>
                      </a:lnTo>
                      <a:lnTo>
                        <a:pt x="4026" y="504"/>
                      </a:lnTo>
                      <a:lnTo>
                        <a:pt x="4026" y="504"/>
                      </a:lnTo>
                      <a:lnTo>
                        <a:pt x="4026" y="510"/>
                      </a:lnTo>
                      <a:lnTo>
                        <a:pt x="4026" y="516"/>
                      </a:lnTo>
                      <a:lnTo>
                        <a:pt x="4026" y="516"/>
                      </a:lnTo>
                      <a:lnTo>
                        <a:pt x="4026" y="522"/>
                      </a:lnTo>
                      <a:lnTo>
                        <a:pt x="4032" y="528"/>
                      </a:lnTo>
                      <a:lnTo>
                        <a:pt x="4032" y="534"/>
                      </a:lnTo>
                      <a:lnTo>
                        <a:pt x="4032" y="534"/>
                      </a:lnTo>
                      <a:lnTo>
                        <a:pt x="4032" y="540"/>
                      </a:lnTo>
                      <a:lnTo>
                        <a:pt x="4032" y="540"/>
                      </a:lnTo>
                      <a:lnTo>
                        <a:pt x="4032" y="546"/>
                      </a:lnTo>
                      <a:lnTo>
                        <a:pt x="4038" y="552"/>
                      </a:lnTo>
                      <a:lnTo>
                        <a:pt x="4038" y="558"/>
                      </a:lnTo>
                      <a:lnTo>
                        <a:pt x="4038" y="558"/>
                      </a:lnTo>
                      <a:lnTo>
                        <a:pt x="4038" y="564"/>
                      </a:lnTo>
                      <a:lnTo>
                        <a:pt x="4038" y="564"/>
                      </a:lnTo>
                      <a:lnTo>
                        <a:pt x="4044" y="570"/>
                      </a:lnTo>
                      <a:lnTo>
                        <a:pt x="4044" y="570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82"/>
                      </a:lnTo>
                      <a:lnTo>
                        <a:pt x="4044" y="582"/>
                      </a:lnTo>
                      <a:lnTo>
                        <a:pt x="4050" y="582"/>
                      </a:lnTo>
                      <a:lnTo>
                        <a:pt x="4050" y="588"/>
                      </a:lnTo>
                      <a:lnTo>
                        <a:pt x="4050" y="588"/>
                      </a:lnTo>
                      <a:lnTo>
                        <a:pt x="4050" y="588"/>
                      </a:lnTo>
                      <a:lnTo>
                        <a:pt x="4050" y="594"/>
                      </a:lnTo>
                      <a:lnTo>
                        <a:pt x="4050" y="594"/>
                      </a:lnTo>
                      <a:lnTo>
                        <a:pt x="4056" y="594"/>
                      </a:lnTo>
                      <a:lnTo>
                        <a:pt x="4056" y="600"/>
                      </a:lnTo>
                      <a:lnTo>
                        <a:pt x="4056" y="600"/>
                      </a:lnTo>
                      <a:lnTo>
                        <a:pt x="4056" y="600"/>
                      </a:lnTo>
                      <a:lnTo>
                        <a:pt x="4056" y="606"/>
                      </a:lnTo>
                      <a:lnTo>
                        <a:pt x="4056" y="606"/>
                      </a:lnTo>
                      <a:lnTo>
                        <a:pt x="4062" y="606"/>
                      </a:lnTo>
                      <a:lnTo>
                        <a:pt x="4062" y="606"/>
                      </a:lnTo>
                      <a:lnTo>
                        <a:pt x="4062" y="606"/>
                      </a:lnTo>
                      <a:lnTo>
                        <a:pt x="4062" y="612"/>
                      </a:lnTo>
                      <a:lnTo>
                        <a:pt x="4062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0"/>
                      </a:lnTo>
                      <a:lnTo>
                        <a:pt x="4080" y="600"/>
                      </a:lnTo>
                      <a:lnTo>
                        <a:pt x="4086" y="600"/>
                      </a:lnTo>
                      <a:lnTo>
                        <a:pt x="4086" y="594"/>
                      </a:lnTo>
                      <a:lnTo>
                        <a:pt x="4086" y="594"/>
                      </a:lnTo>
                      <a:lnTo>
                        <a:pt x="4086" y="594"/>
                      </a:lnTo>
                      <a:lnTo>
                        <a:pt x="4086" y="588"/>
                      </a:lnTo>
                      <a:lnTo>
                        <a:pt x="4086" y="588"/>
                      </a:lnTo>
                      <a:lnTo>
                        <a:pt x="4092" y="588"/>
                      </a:lnTo>
                      <a:lnTo>
                        <a:pt x="4092" y="582"/>
                      </a:lnTo>
                      <a:lnTo>
                        <a:pt x="4092" y="582"/>
                      </a:lnTo>
                      <a:lnTo>
                        <a:pt x="4092" y="582"/>
                      </a:lnTo>
                      <a:lnTo>
                        <a:pt x="4092" y="576"/>
                      </a:lnTo>
                      <a:lnTo>
                        <a:pt x="4092" y="576"/>
                      </a:lnTo>
                      <a:lnTo>
                        <a:pt x="4098" y="570"/>
                      </a:lnTo>
                      <a:lnTo>
                        <a:pt x="4098" y="564"/>
                      </a:lnTo>
                      <a:lnTo>
                        <a:pt x="4098" y="564"/>
                      </a:lnTo>
                      <a:lnTo>
                        <a:pt x="4098" y="558"/>
                      </a:lnTo>
                      <a:lnTo>
                        <a:pt x="4098" y="558"/>
                      </a:lnTo>
                      <a:lnTo>
                        <a:pt x="4104" y="552"/>
                      </a:lnTo>
                      <a:lnTo>
                        <a:pt x="4104" y="552"/>
                      </a:lnTo>
                      <a:lnTo>
                        <a:pt x="4104" y="546"/>
                      </a:lnTo>
                      <a:lnTo>
                        <a:pt x="4104" y="540"/>
                      </a:lnTo>
                      <a:lnTo>
                        <a:pt x="4104" y="540"/>
                      </a:lnTo>
                      <a:lnTo>
                        <a:pt x="4104" y="534"/>
                      </a:lnTo>
                      <a:lnTo>
                        <a:pt x="4110" y="534"/>
                      </a:lnTo>
                      <a:lnTo>
                        <a:pt x="4110" y="528"/>
                      </a:lnTo>
                      <a:lnTo>
                        <a:pt x="4110" y="522"/>
                      </a:lnTo>
                      <a:lnTo>
                        <a:pt x="4110" y="516"/>
                      </a:lnTo>
                      <a:lnTo>
                        <a:pt x="4110" y="516"/>
                      </a:lnTo>
                      <a:lnTo>
                        <a:pt x="4110" y="510"/>
                      </a:lnTo>
                      <a:lnTo>
                        <a:pt x="4116" y="504"/>
                      </a:lnTo>
                      <a:lnTo>
                        <a:pt x="4116" y="498"/>
                      </a:lnTo>
                      <a:lnTo>
                        <a:pt x="4116" y="498"/>
                      </a:lnTo>
                      <a:lnTo>
                        <a:pt x="4116" y="492"/>
                      </a:lnTo>
                      <a:lnTo>
                        <a:pt x="4116" y="486"/>
                      </a:lnTo>
                      <a:lnTo>
                        <a:pt x="4116" y="480"/>
                      </a:lnTo>
                      <a:lnTo>
                        <a:pt x="4122" y="474"/>
                      </a:lnTo>
                      <a:lnTo>
                        <a:pt x="4122" y="474"/>
                      </a:lnTo>
                      <a:lnTo>
                        <a:pt x="4122" y="468"/>
                      </a:lnTo>
                      <a:lnTo>
                        <a:pt x="4122" y="462"/>
                      </a:lnTo>
                      <a:lnTo>
                        <a:pt x="4122" y="456"/>
                      </a:lnTo>
                      <a:lnTo>
                        <a:pt x="4122" y="450"/>
                      </a:lnTo>
                      <a:lnTo>
                        <a:pt x="4128" y="444"/>
                      </a:lnTo>
                      <a:lnTo>
                        <a:pt x="4128" y="438"/>
                      </a:lnTo>
                      <a:lnTo>
                        <a:pt x="4128" y="438"/>
                      </a:lnTo>
                      <a:lnTo>
                        <a:pt x="4128" y="426"/>
                      </a:lnTo>
                      <a:lnTo>
                        <a:pt x="4128" y="420"/>
                      </a:lnTo>
                      <a:lnTo>
                        <a:pt x="4134" y="414"/>
                      </a:lnTo>
                      <a:lnTo>
                        <a:pt x="4134" y="408"/>
                      </a:lnTo>
                      <a:lnTo>
                        <a:pt x="4134" y="402"/>
                      </a:lnTo>
                      <a:lnTo>
                        <a:pt x="4134" y="396"/>
                      </a:lnTo>
                      <a:lnTo>
                        <a:pt x="4134" y="390"/>
                      </a:lnTo>
                      <a:lnTo>
                        <a:pt x="4134" y="384"/>
                      </a:lnTo>
                      <a:lnTo>
                        <a:pt x="4140" y="378"/>
                      </a:lnTo>
                      <a:lnTo>
                        <a:pt x="4140" y="372"/>
                      </a:lnTo>
                      <a:lnTo>
                        <a:pt x="4140" y="366"/>
                      </a:lnTo>
                      <a:lnTo>
                        <a:pt x="4140" y="360"/>
                      </a:lnTo>
                      <a:lnTo>
                        <a:pt x="4140" y="348"/>
                      </a:lnTo>
                      <a:lnTo>
                        <a:pt x="4140" y="342"/>
                      </a:lnTo>
                      <a:lnTo>
                        <a:pt x="4146" y="336"/>
                      </a:lnTo>
                      <a:lnTo>
                        <a:pt x="4146" y="330"/>
                      </a:lnTo>
                      <a:lnTo>
                        <a:pt x="4146" y="324"/>
                      </a:lnTo>
                      <a:lnTo>
                        <a:pt x="4146" y="318"/>
                      </a:lnTo>
                      <a:lnTo>
                        <a:pt x="4146" y="306"/>
                      </a:lnTo>
                      <a:lnTo>
                        <a:pt x="4146" y="300"/>
                      </a:lnTo>
                      <a:lnTo>
                        <a:pt x="4152" y="294"/>
                      </a:lnTo>
                      <a:lnTo>
                        <a:pt x="4152" y="282"/>
                      </a:lnTo>
                      <a:lnTo>
                        <a:pt x="4152" y="276"/>
                      </a:lnTo>
                      <a:lnTo>
                        <a:pt x="4152" y="270"/>
                      </a:lnTo>
                      <a:lnTo>
                        <a:pt x="4152" y="264"/>
                      </a:lnTo>
                      <a:lnTo>
                        <a:pt x="4152" y="264"/>
                      </a:lnTo>
                      <a:lnTo>
                        <a:pt x="4158" y="270"/>
                      </a:lnTo>
                      <a:lnTo>
                        <a:pt x="4158" y="276"/>
                      </a:lnTo>
                      <a:lnTo>
                        <a:pt x="4158" y="282"/>
                      </a:lnTo>
                      <a:lnTo>
                        <a:pt x="4158" y="294"/>
                      </a:lnTo>
                      <a:lnTo>
                        <a:pt x="4158" y="306"/>
                      </a:lnTo>
                      <a:lnTo>
                        <a:pt x="4158" y="324"/>
                      </a:lnTo>
                      <a:lnTo>
                        <a:pt x="4164" y="336"/>
                      </a:lnTo>
                      <a:lnTo>
                        <a:pt x="4164" y="354"/>
                      </a:lnTo>
                      <a:lnTo>
                        <a:pt x="4164" y="378"/>
                      </a:lnTo>
                      <a:lnTo>
                        <a:pt x="4164" y="396"/>
                      </a:lnTo>
                      <a:lnTo>
                        <a:pt x="4164" y="408"/>
                      </a:lnTo>
                      <a:lnTo>
                        <a:pt x="4170" y="420"/>
                      </a:lnTo>
                      <a:lnTo>
                        <a:pt x="4170" y="432"/>
                      </a:lnTo>
                      <a:lnTo>
                        <a:pt x="4170" y="444"/>
                      </a:lnTo>
                      <a:lnTo>
                        <a:pt x="4170" y="456"/>
                      </a:lnTo>
                      <a:lnTo>
                        <a:pt x="4170" y="468"/>
                      </a:lnTo>
                      <a:lnTo>
                        <a:pt x="4170" y="474"/>
                      </a:lnTo>
                      <a:lnTo>
                        <a:pt x="4176" y="486"/>
                      </a:lnTo>
                      <a:lnTo>
                        <a:pt x="4176" y="498"/>
                      </a:lnTo>
                      <a:lnTo>
                        <a:pt x="4176" y="504"/>
                      </a:lnTo>
                      <a:lnTo>
                        <a:pt x="4176" y="516"/>
                      </a:lnTo>
                      <a:lnTo>
                        <a:pt x="4176" y="522"/>
                      </a:lnTo>
                      <a:lnTo>
                        <a:pt x="4176" y="534"/>
                      </a:lnTo>
                      <a:lnTo>
                        <a:pt x="4182" y="540"/>
                      </a:lnTo>
                      <a:lnTo>
                        <a:pt x="4182" y="552"/>
                      </a:lnTo>
                      <a:lnTo>
                        <a:pt x="4182" y="558"/>
                      </a:lnTo>
                      <a:lnTo>
                        <a:pt x="4182" y="564"/>
                      </a:lnTo>
                      <a:lnTo>
                        <a:pt x="4182" y="570"/>
                      </a:lnTo>
                      <a:lnTo>
                        <a:pt x="4188" y="576"/>
                      </a:lnTo>
                      <a:lnTo>
                        <a:pt x="4188" y="582"/>
                      </a:lnTo>
                      <a:lnTo>
                        <a:pt x="4188" y="588"/>
                      </a:lnTo>
                      <a:lnTo>
                        <a:pt x="4188" y="588"/>
                      </a:lnTo>
                      <a:lnTo>
                        <a:pt x="4188" y="594"/>
                      </a:lnTo>
                      <a:lnTo>
                        <a:pt x="4188" y="594"/>
                      </a:lnTo>
                      <a:lnTo>
                        <a:pt x="4194" y="600"/>
                      </a:lnTo>
                      <a:lnTo>
                        <a:pt x="4194" y="600"/>
                      </a:lnTo>
                      <a:lnTo>
                        <a:pt x="4194" y="600"/>
                      </a:lnTo>
                      <a:lnTo>
                        <a:pt x="4194" y="606"/>
                      </a:lnTo>
                      <a:lnTo>
                        <a:pt x="4194" y="606"/>
                      </a:lnTo>
                      <a:lnTo>
                        <a:pt x="4194" y="612"/>
                      </a:lnTo>
                      <a:lnTo>
                        <a:pt x="4200" y="612"/>
                      </a:lnTo>
                      <a:lnTo>
                        <a:pt x="4200" y="612"/>
                      </a:lnTo>
                      <a:lnTo>
                        <a:pt x="4200" y="612"/>
                      </a:lnTo>
                      <a:lnTo>
                        <a:pt x="4200" y="618"/>
                      </a:lnTo>
                      <a:lnTo>
                        <a:pt x="4200" y="618"/>
                      </a:lnTo>
                      <a:lnTo>
                        <a:pt x="4200" y="618"/>
                      </a:lnTo>
                      <a:lnTo>
                        <a:pt x="4206" y="618"/>
                      </a:lnTo>
                      <a:lnTo>
                        <a:pt x="4206" y="618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18"/>
                      </a:lnTo>
                      <a:lnTo>
                        <a:pt x="4212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2"/>
                      </a:lnTo>
                      <a:lnTo>
                        <a:pt x="4224" y="612"/>
                      </a:lnTo>
                      <a:lnTo>
                        <a:pt x="4224" y="606"/>
                      </a:lnTo>
                      <a:lnTo>
                        <a:pt x="4224" y="606"/>
                      </a:lnTo>
                      <a:lnTo>
                        <a:pt x="4224" y="606"/>
                      </a:lnTo>
                      <a:lnTo>
                        <a:pt x="4224" y="600"/>
                      </a:lnTo>
                      <a:lnTo>
                        <a:pt x="4224" y="600"/>
                      </a:lnTo>
                      <a:lnTo>
                        <a:pt x="4230" y="594"/>
                      </a:lnTo>
                      <a:lnTo>
                        <a:pt x="4230" y="594"/>
                      </a:lnTo>
                      <a:lnTo>
                        <a:pt x="4230" y="594"/>
                      </a:lnTo>
                      <a:lnTo>
                        <a:pt x="4230" y="588"/>
                      </a:lnTo>
                      <a:lnTo>
                        <a:pt x="4230" y="582"/>
                      </a:lnTo>
                      <a:lnTo>
                        <a:pt x="4230" y="582"/>
                      </a:lnTo>
                      <a:lnTo>
                        <a:pt x="4236" y="576"/>
                      </a:lnTo>
                      <a:lnTo>
                        <a:pt x="4236" y="576"/>
                      </a:lnTo>
                      <a:lnTo>
                        <a:pt x="4236" y="570"/>
                      </a:lnTo>
                      <a:lnTo>
                        <a:pt x="4236" y="564"/>
                      </a:lnTo>
                      <a:lnTo>
                        <a:pt x="4236" y="564"/>
                      </a:lnTo>
                      <a:lnTo>
                        <a:pt x="4236" y="558"/>
                      </a:lnTo>
                      <a:lnTo>
                        <a:pt x="4242" y="552"/>
                      </a:lnTo>
                      <a:lnTo>
                        <a:pt x="4242" y="546"/>
                      </a:lnTo>
                      <a:lnTo>
                        <a:pt x="4242" y="534"/>
                      </a:lnTo>
                      <a:lnTo>
                        <a:pt x="4242" y="528"/>
                      </a:lnTo>
                      <a:lnTo>
                        <a:pt x="4242" y="522"/>
                      </a:lnTo>
                      <a:lnTo>
                        <a:pt x="4242" y="516"/>
                      </a:lnTo>
                      <a:lnTo>
                        <a:pt x="4248" y="504"/>
                      </a:lnTo>
                      <a:lnTo>
                        <a:pt x="4248" y="498"/>
                      </a:lnTo>
                      <a:lnTo>
                        <a:pt x="4248" y="486"/>
                      </a:lnTo>
                      <a:lnTo>
                        <a:pt x="4248" y="480"/>
                      </a:lnTo>
                      <a:lnTo>
                        <a:pt x="4248" y="468"/>
                      </a:lnTo>
                      <a:lnTo>
                        <a:pt x="4248" y="456"/>
                      </a:lnTo>
                      <a:lnTo>
                        <a:pt x="4254" y="450"/>
                      </a:lnTo>
                      <a:lnTo>
                        <a:pt x="4254" y="438"/>
                      </a:lnTo>
                      <a:lnTo>
                        <a:pt x="4254" y="426"/>
                      </a:lnTo>
                      <a:lnTo>
                        <a:pt x="4254" y="414"/>
                      </a:lnTo>
                      <a:lnTo>
                        <a:pt x="4254" y="402"/>
                      </a:lnTo>
                      <a:lnTo>
                        <a:pt x="4254" y="390"/>
                      </a:lnTo>
                      <a:lnTo>
                        <a:pt x="4260" y="378"/>
                      </a:lnTo>
                      <a:lnTo>
                        <a:pt x="4260" y="366"/>
                      </a:lnTo>
                      <a:lnTo>
                        <a:pt x="4260" y="354"/>
                      </a:lnTo>
                      <a:lnTo>
                        <a:pt x="4260" y="336"/>
                      </a:lnTo>
                      <a:lnTo>
                        <a:pt x="4260" y="312"/>
                      </a:lnTo>
                      <a:lnTo>
                        <a:pt x="4266" y="294"/>
                      </a:lnTo>
                      <a:lnTo>
                        <a:pt x="4266" y="282"/>
                      </a:lnTo>
                      <a:lnTo>
                        <a:pt x="4266" y="264"/>
                      </a:lnTo>
                      <a:lnTo>
                        <a:pt x="4266" y="252"/>
                      </a:lnTo>
                      <a:lnTo>
                        <a:pt x="4266" y="240"/>
                      </a:lnTo>
                      <a:lnTo>
                        <a:pt x="4266" y="234"/>
                      </a:lnTo>
                      <a:lnTo>
                        <a:pt x="4272" y="228"/>
                      </a:lnTo>
                      <a:lnTo>
                        <a:pt x="4272" y="228"/>
                      </a:lnTo>
                      <a:lnTo>
                        <a:pt x="4272" y="228"/>
                      </a:lnTo>
                      <a:lnTo>
                        <a:pt x="4272" y="234"/>
                      </a:lnTo>
                      <a:lnTo>
                        <a:pt x="4272" y="240"/>
                      </a:lnTo>
                      <a:lnTo>
                        <a:pt x="4272" y="246"/>
                      </a:lnTo>
                      <a:lnTo>
                        <a:pt x="4278" y="258"/>
                      </a:lnTo>
                      <a:lnTo>
                        <a:pt x="4278" y="264"/>
                      </a:lnTo>
                      <a:lnTo>
                        <a:pt x="4278" y="276"/>
                      </a:lnTo>
                      <a:lnTo>
                        <a:pt x="4278" y="288"/>
                      </a:lnTo>
                      <a:lnTo>
                        <a:pt x="4278" y="300"/>
                      </a:lnTo>
                      <a:lnTo>
                        <a:pt x="4284" y="306"/>
                      </a:lnTo>
                      <a:lnTo>
                        <a:pt x="4284" y="318"/>
                      </a:lnTo>
                      <a:lnTo>
                        <a:pt x="4284" y="324"/>
                      </a:lnTo>
                      <a:lnTo>
                        <a:pt x="4284" y="330"/>
                      </a:lnTo>
                      <a:lnTo>
                        <a:pt x="4284" y="336"/>
                      </a:lnTo>
                      <a:lnTo>
                        <a:pt x="4284" y="348"/>
                      </a:lnTo>
                      <a:lnTo>
                        <a:pt x="4290" y="354"/>
                      </a:lnTo>
                      <a:lnTo>
                        <a:pt x="4290" y="360"/>
                      </a:lnTo>
                      <a:lnTo>
                        <a:pt x="4290" y="366"/>
                      </a:lnTo>
                      <a:lnTo>
                        <a:pt x="4290" y="378"/>
                      </a:lnTo>
                      <a:lnTo>
                        <a:pt x="4290" y="384"/>
                      </a:lnTo>
                      <a:lnTo>
                        <a:pt x="4290" y="390"/>
                      </a:lnTo>
                      <a:lnTo>
                        <a:pt x="4296" y="396"/>
                      </a:lnTo>
                      <a:lnTo>
                        <a:pt x="4296" y="402"/>
                      </a:lnTo>
                      <a:lnTo>
                        <a:pt x="4296" y="408"/>
                      </a:lnTo>
                      <a:lnTo>
                        <a:pt x="4296" y="414"/>
                      </a:lnTo>
                      <a:lnTo>
                        <a:pt x="4296" y="420"/>
                      </a:lnTo>
                      <a:lnTo>
                        <a:pt x="4296" y="420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50" y="426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62" y="420"/>
                      </a:lnTo>
                      <a:lnTo>
                        <a:pt x="4362" y="420"/>
                      </a:lnTo>
                      <a:lnTo>
                        <a:pt x="4362" y="414"/>
                      </a:lnTo>
                      <a:lnTo>
                        <a:pt x="4362" y="414"/>
                      </a:lnTo>
                      <a:lnTo>
                        <a:pt x="4362" y="414"/>
                      </a:lnTo>
                      <a:lnTo>
                        <a:pt x="4362" y="408"/>
                      </a:lnTo>
                      <a:lnTo>
                        <a:pt x="4368" y="402"/>
                      </a:lnTo>
                      <a:lnTo>
                        <a:pt x="4368" y="402"/>
                      </a:lnTo>
                      <a:lnTo>
                        <a:pt x="4368" y="396"/>
                      </a:lnTo>
                      <a:lnTo>
                        <a:pt x="4368" y="384"/>
                      </a:lnTo>
                      <a:lnTo>
                        <a:pt x="4368" y="378"/>
                      </a:lnTo>
                      <a:lnTo>
                        <a:pt x="4374" y="378"/>
                      </a:lnTo>
                      <a:lnTo>
                        <a:pt x="4374" y="372"/>
                      </a:lnTo>
                      <a:lnTo>
                        <a:pt x="4374" y="366"/>
                      </a:lnTo>
                      <a:lnTo>
                        <a:pt x="4374" y="360"/>
                      </a:lnTo>
                      <a:lnTo>
                        <a:pt x="4374" y="354"/>
                      </a:lnTo>
                      <a:lnTo>
                        <a:pt x="4374" y="348"/>
                      </a:lnTo>
                      <a:lnTo>
                        <a:pt x="4374" y="348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8"/>
                      </a:lnTo>
                      <a:lnTo>
                        <a:pt x="4386" y="348"/>
                      </a:lnTo>
                      <a:lnTo>
                        <a:pt x="4386" y="354"/>
                      </a:lnTo>
                      <a:lnTo>
                        <a:pt x="4386" y="360"/>
                      </a:lnTo>
                      <a:lnTo>
                        <a:pt x="4386" y="366"/>
                      </a:lnTo>
                      <a:lnTo>
                        <a:pt x="4386" y="372"/>
                      </a:lnTo>
                      <a:lnTo>
                        <a:pt x="4386" y="378"/>
                      </a:lnTo>
                      <a:lnTo>
                        <a:pt x="4392" y="378"/>
                      </a:lnTo>
                      <a:lnTo>
                        <a:pt x="4392" y="384"/>
                      </a:lnTo>
                      <a:lnTo>
                        <a:pt x="4392" y="396"/>
                      </a:lnTo>
                      <a:lnTo>
                        <a:pt x="4392" y="402"/>
                      </a:lnTo>
                      <a:lnTo>
                        <a:pt x="4392" y="402"/>
                      </a:lnTo>
                      <a:lnTo>
                        <a:pt x="4392" y="408"/>
                      </a:lnTo>
                      <a:lnTo>
                        <a:pt x="4398" y="414"/>
                      </a:lnTo>
                      <a:lnTo>
                        <a:pt x="4398" y="414"/>
                      </a:lnTo>
                      <a:lnTo>
                        <a:pt x="4398" y="414"/>
                      </a:lnTo>
                      <a:lnTo>
                        <a:pt x="4398" y="420"/>
                      </a:lnTo>
                      <a:lnTo>
                        <a:pt x="4398" y="420"/>
                      </a:lnTo>
                      <a:lnTo>
                        <a:pt x="4398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6"/>
                      </a:lnTo>
                      <a:lnTo>
                        <a:pt x="4410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500" y="420"/>
                      </a:lnTo>
                      <a:lnTo>
                        <a:pt x="4500" y="414"/>
                      </a:lnTo>
                      <a:lnTo>
                        <a:pt x="4500" y="414"/>
                      </a:lnTo>
                      <a:lnTo>
                        <a:pt x="4500" y="414"/>
                      </a:lnTo>
                      <a:lnTo>
                        <a:pt x="4500" y="408"/>
                      </a:lnTo>
                      <a:lnTo>
                        <a:pt x="4500" y="402"/>
                      </a:lnTo>
                      <a:lnTo>
                        <a:pt x="4500" y="402"/>
                      </a:lnTo>
                      <a:lnTo>
                        <a:pt x="4506" y="396"/>
                      </a:lnTo>
                      <a:lnTo>
                        <a:pt x="4506" y="390"/>
                      </a:lnTo>
                      <a:lnTo>
                        <a:pt x="4506" y="384"/>
                      </a:lnTo>
                      <a:lnTo>
                        <a:pt x="4506" y="378"/>
                      </a:lnTo>
                      <a:lnTo>
                        <a:pt x="4506" y="372"/>
                      </a:lnTo>
                      <a:lnTo>
                        <a:pt x="4512" y="366"/>
                      </a:lnTo>
                      <a:lnTo>
                        <a:pt x="4512" y="360"/>
                      </a:lnTo>
                      <a:lnTo>
                        <a:pt x="4512" y="354"/>
                      </a:lnTo>
                      <a:lnTo>
                        <a:pt x="4512" y="348"/>
                      </a:lnTo>
                      <a:lnTo>
                        <a:pt x="4512" y="348"/>
                      </a:lnTo>
                      <a:lnTo>
                        <a:pt x="4512" y="342"/>
                      </a:lnTo>
                      <a:lnTo>
                        <a:pt x="4518" y="342"/>
                      </a:lnTo>
                      <a:lnTo>
                        <a:pt x="4518" y="342"/>
                      </a:lnTo>
                      <a:lnTo>
                        <a:pt x="4518" y="342"/>
                      </a:lnTo>
                      <a:lnTo>
                        <a:pt x="4518" y="348"/>
                      </a:lnTo>
                      <a:lnTo>
                        <a:pt x="4518" y="348"/>
                      </a:lnTo>
                      <a:lnTo>
                        <a:pt x="4518" y="354"/>
                      </a:lnTo>
                      <a:lnTo>
                        <a:pt x="4524" y="360"/>
                      </a:lnTo>
                      <a:lnTo>
                        <a:pt x="4524" y="366"/>
                      </a:lnTo>
                      <a:lnTo>
                        <a:pt x="4524" y="372"/>
                      </a:lnTo>
                      <a:lnTo>
                        <a:pt x="4524" y="378"/>
                      </a:lnTo>
                      <a:lnTo>
                        <a:pt x="4524" y="378"/>
                      </a:lnTo>
                      <a:lnTo>
                        <a:pt x="4524" y="384"/>
                      </a:lnTo>
                      <a:lnTo>
                        <a:pt x="4530" y="390"/>
                      </a:lnTo>
                      <a:lnTo>
                        <a:pt x="4530" y="396"/>
                      </a:lnTo>
                      <a:lnTo>
                        <a:pt x="4530" y="402"/>
                      </a:lnTo>
                      <a:lnTo>
                        <a:pt x="4530" y="408"/>
                      </a:lnTo>
                      <a:lnTo>
                        <a:pt x="4530" y="414"/>
                      </a:lnTo>
                      <a:lnTo>
                        <a:pt x="4536" y="414"/>
                      </a:lnTo>
                      <a:lnTo>
                        <a:pt x="4536" y="414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8" y="420"/>
                      </a:lnTo>
                      <a:lnTo>
                        <a:pt x="4548" y="420"/>
                      </a:lnTo>
                      <a:lnTo>
                        <a:pt x="4548" y="420"/>
                      </a:lnTo>
                      <a:lnTo>
                        <a:pt x="4548" y="426"/>
                      </a:lnTo>
                      <a:lnTo>
                        <a:pt x="4548" y="426"/>
                      </a:lnTo>
                      <a:lnTo>
                        <a:pt x="4548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0"/>
                      </a:lnTo>
                      <a:lnTo>
                        <a:pt x="4620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14"/>
                      </a:lnTo>
                      <a:lnTo>
                        <a:pt x="4638" y="414"/>
                      </a:lnTo>
                      <a:lnTo>
                        <a:pt x="4638" y="414"/>
                      </a:lnTo>
                      <a:lnTo>
                        <a:pt x="4638" y="408"/>
                      </a:lnTo>
                      <a:lnTo>
                        <a:pt x="4638" y="402"/>
                      </a:lnTo>
                      <a:lnTo>
                        <a:pt x="4638" y="402"/>
                      </a:lnTo>
                      <a:lnTo>
                        <a:pt x="4638" y="396"/>
                      </a:lnTo>
                      <a:lnTo>
                        <a:pt x="4644" y="390"/>
                      </a:lnTo>
                      <a:lnTo>
                        <a:pt x="4644" y="384"/>
                      </a:lnTo>
                      <a:lnTo>
                        <a:pt x="4644" y="378"/>
                      </a:lnTo>
                      <a:lnTo>
                        <a:pt x="4644" y="378"/>
                      </a:lnTo>
                      <a:lnTo>
                        <a:pt x="4644" y="366"/>
                      </a:lnTo>
                      <a:lnTo>
                        <a:pt x="4650" y="360"/>
                      </a:lnTo>
                      <a:lnTo>
                        <a:pt x="4650" y="354"/>
                      </a:lnTo>
                      <a:lnTo>
                        <a:pt x="4650" y="348"/>
                      </a:lnTo>
                      <a:lnTo>
                        <a:pt x="4650" y="348"/>
                      </a:lnTo>
                      <a:lnTo>
                        <a:pt x="4650" y="342"/>
                      </a:lnTo>
                      <a:lnTo>
                        <a:pt x="4650" y="342"/>
                      </a:lnTo>
                      <a:lnTo>
                        <a:pt x="4650" y="342"/>
                      </a:lnTo>
                      <a:lnTo>
                        <a:pt x="4656" y="342"/>
                      </a:lnTo>
                      <a:lnTo>
                        <a:pt x="4656" y="342"/>
                      </a:lnTo>
                      <a:lnTo>
                        <a:pt x="4656" y="348"/>
                      </a:lnTo>
                      <a:lnTo>
                        <a:pt x="4656" y="354"/>
                      </a:lnTo>
                      <a:lnTo>
                        <a:pt x="4656" y="360"/>
                      </a:lnTo>
                      <a:lnTo>
                        <a:pt x="4662" y="366"/>
                      </a:lnTo>
                      <a:lnTo>
                        <a:pt x="4662" y="372"/>
                      </a:lnTo>
                      <a:lnTo>
                        <a:pt x="4662" y="378"/>
                      </a:lnTo>
                      <a:lnTo>
                        <a:pt x="4662" y="378"/>
                      </a:lnTo>
                      <a:lnTo>
                        <a:pt x="4662" y="384"/>
                      </a:lnTo>
                      <a:lnTo>
                        <a:pt x="4662" y="390"/>
                      </a:lnTo>
                      <a:lnTo>
                        <a:pt x="4668" y="396"/>
                      </a:lnTo>
                      <a:lnTo>
                        <a:pt x="4668" y="402"/>
                      </a:lnTo>
                      <a:lnTo>
                        <a:pt x="4668" y="402"/>
                      </a:lnTo>
                      <a:lnTo>
                        <a:pt x="4668" y="414"/>
                      </a:lnTo>
                      <a:lnTo>
                        <a:pt x="4668" y="414"/>
                      </a:lnTo>
                      <a:lnTo>
                        <a:pt x="4668" y="414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6" y="420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8" y="426"/>
                      </a:lnTo>
                      <a:lnTo>
                        <a:pt x="4758" y="426"/>
                      </a:lnTo>
                      <a:lnTo>
                        <a:pt x="4758" y="426"/>
                      </a:lnTo>
                      <a:lnTo>
                        <a:pt x="4758" y="420"/>
                      </a:lnTo>
                      <a:lnTo>
                        <a:pt x="4758" y="420"/>
                      </a:lnTo>
                      <a:lnTo>
                        <a:pt x="4758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14"/>
                      </a:lnTo>
                      <a:lnTo>
                        <a:pt x="4776" y="408"/>
                      </a:lnTo>
                      <a:lnTo>
                        <a:pt x="4776" y="408"/>
                      </a:lnTo>
                      <a:lnTo>
                        <a:pt x="4776" y="402"/>
                      </a:lnTo>
                      <a:lnTo>
                        <a:pt x="4776" y="402"/>
                      </a:lnTo>
                      <a:lnTo>
                        <a:pt x="4776" y="396"/>
                      </a:lnTo>
                      <a:lnTo>
                        <a:pt x="4776" y="390"/>
                      </a:lnTo>
                      <a:lnTo>
                        <a:pt x="4776" y="384"/>
                      </a:lnTo>
                      <a:lnTo>
                        <a:pt x="4782" y="378"/>
                      </a:lnTo>
                      <a:lnTo>
                        <a:pt x="4782" y="378"/>
                      </a:lnTo>
                      <a:lnTo>
                        <a:pt x="4782" y="372"/>
                      </a:lnTo>
                      <a:lnTo>
                        <a:pt x="4782" y="366"/>
                      </a:lnTo>
                      <a:lnTo>
                        <a:pt x="4782" y="354"/>
                      </a:lnTo>
                      <a:lnTo>
                        <a:pt x="4788" y="348"/>
                      </a:lnTo>
                      <a:lnTo>
                        <a:pt x="4788" y="348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94" y="342"/>
                      </a:lnTo>
                      <a:lnTo>
                        <a:pt x="4794" y="348"/>
                      </a:lnTo>
                      <a:lnTo>
                        <a:pt x="4794" y="348"/>
                      </a:lnTo>
                      <a:lnTo>
                        <a:pt x="4794" y="354"/>
                      </a:lnTo>
                      <a:lnTo>
                        <a:pt x="4794" y="366"/>
                      </a:lnTo>
                      <a:lnTo>
                        <a:pt x="4794" y="372"/>
                      </a:lnTo>
                      <a:lnTo>
                        <a:pt x="4800" y="378"/>
                      </a:lnTo>
                      <a:lnTo>
                        <a:pt x="4800" y="378"/>
                      </a:lnTo>
                      <a:lnTo>
                        <a:pt x="4800" y="384"/>
                      </a:lnTo>
                      <a:lnTo>
                        <a:pt x="4800" y="390"/>
                      </a:lnTo>
                      <a:lnTo>
                        <a:pt x="4800" y="396"/>
                      </a:lnTo>
                      <a:lnTo>
                        <a:pt x="4800" y="402"/>
                      </a:lnTo>
                      <a:lnTo>
                        <a:pt x="4806" y="402"/>
                      </a:lnTo>
                      <a:lnTo>
                        <a:pt x="4806" y="408"/>
                      </a:lnTo>
                      <a:lnTo>
                        <a:pt x="4806" y="408"/>
                      </a:lnTo>
                      <a:lnTo>
                        <a:pt x="4806" y="414"/>
                      </a:lnTo>
                      <a:lnTo>
                        <a:pt x="4806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6" y="426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8" y="420"/>
                      </a:lnTo>
                      <a:lnTo>
                        <a:pt x="4908" y="420"/>
                      </a:lnTo>
                      <a:lnTo>
                        <a:pt x="4908" y="420"/>
                      </a:lnTo>
                      <a:lnTo>
                        <a:pt x="4908" y="414"/>
                      </a:lnTo>
                      <a:lnTo>
                        <a:pt x="4908" y="414"/>
                      </a:lnTo>
                      <a:lnTo>
                        <a:pt x="4908" y="408"/>
                      </a:lnTo>
                      <a:lnTo>
                        <a:pt x="4914" y="402"/>
                      </a:lnTo>
                      <a:lnTo>
                        <a:pt x="4914" y="402"/>
                      </a:lnTo>
                      <a:lnTo>
                        <a:pt x="4914" y="396"/>
                      </a:lnTo>
                      <a:lnTo>
                        <a:pt x="4914" y="390"/>
                      </a:lnTo>
                      <a:lnTo>
                        <a:pt x="4914" y="384"/>
                      </a:lnTo>
                      <a:lnTo>
                        <a:pt x="4914" y="378"/>
                      </a:lnTo>
                      <a:lnTo>
                        <a:pt x="4920" y="378"/>
                      </a:lnTo>
                      <a:lnTo>
                        <a:pt x="4920" y="372"/>
                      </a:lnTo>
                      <a:lnTo>
                        <a:pt x="4920" y="366"/>
                      </a:lnTo>
                      <a:lnTo>
                        <a:pt x="4920" y="360"/>
                      </a:lnTo>
                      <a:lnTo>
                        <a:pt x="4920" y="354"/>
                      </a:lnTo>
                      <a:lnTo>
                        <a:pt x="4926" y="348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8"/>
                      </a:lnTo>
                      <a:lnTo>
                        <a:pt x="4932" y="348"/>
                      </a:lnTo>
                      <a:lnTo>
                        <a:pt x="4932" y="354"/>
                      </a:lnTo>
                      <a:lnTo>
                        <a:pt x="4932" y="360"/>
                      </a:lnTo>
                      <a:lnTo>
                        <a:pt x="4932" y="366"/>
                      </a:lnTo>
                      <a:lnTo>
                        <a:pt x="4932" y="372"/>
                      </a:lnTo>
                      <a:lnTo>
                        <a:pt x="4938" y="378"/>
                      </a:lnTo>
                      <a:lnTo>
                        <a:pt x="4938" y="384"/>
                      </a:lnTo>
                      <a:lnTo>
                        <a:pt x="4938" y="390"/>
                      </a:lnTo>
                      <a:lnTo>
                        <a:pt x="4938" y="396"/>
                      </a:lnTo>
                      <a:lnTo>
                        <a:pt x="4938" y="402"/>
                      </a:lnTo>
                      <a:lnTo>
                        <a:pt x="4938" y="402"/>
                      </a:lnTo>
                      <a:lnTo>
                        <a:pt x="4944" y="408"/>
                      </a:lnTo>
                      <a:lnTo>
                        <a:pt x="4944" y="414"/>
                      </a:lnTo>
                      <a:lnTo>
                        <a:pt x="4944" y="414"/>
                      </a:lnTo>
                      <a:lnTo>
                        <a:pt x="4944" y="414"/>
                      </a:lnTo>
                      <a:lnTo>
                        <a:pt x="4944" y="420"/>
                      </a:lnTo>
                      <a:lnTo>
                        <a:pt x="4944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10" y="420"/>
                      </a:lnTo>
                      <a:lnTo>
                        <a:pt x="5010" y="420"/>
                      </a:lnTo>
                      <a:lnTo>
                        <a:pt x="5010" y="414"/>
                      </a:lnTo>
                      <a:lnTo>
                        <a:pt x="5010" y="408"/>
                      </a:lnTo>
                      <a:lnTo>
                        <a:pt x="5010" y="402"/>
                      </a:lnTo>
                      <a:lnTo>
                        <a:pt x="5010" y="396"/>
                      </a:lnTo>
                      <a:lnTo>
                        <a:pt x="5016" y="390"/>
                      </a:lnTo>
                      <a:lnTo>
                        <a:pt x="5016" y="384"/>
                      </a:lnTo>
                      <a:lnTo>
                        <a:pt x="5016" y="378"/>
                      </a:lnTo>
                      <a:lnTo>
                        <a:pt x="5016" y="366"/>
                      </a:lnTo>
                      <a:lnTo>
                        <a:pt x="5016" y="360"/>
                      </a:lnTo>
                      <a:lnTo>
                        <a:pt x="5022" y="348"/>
                      </a:lnTo>
                      <a:lnTo>
                        <a:pt x="5022" y="336"/>
                      </a:lnTo>
                      <a:lnTo>
                        <a:pt x="5022" y="330"/>
                      </a:lnTo>
                      <a:lnTo>
                        <a:pt x="5022" y="324"/>
                      </a:lnTo>
                      <a:lnTo>
                        <a:pt x="5022" y="318"/>
                      </a:lnTo>
                      <a:lnTo>
                        <a:pt x="5022" y="306"/>
                      </a:lnTo>
                      <a:lnTo>
                        <a:pt x="5028" y="300"/>
                      </a:lnTo>
                      <a:lnTo>
                        <a:pt x="5028" y="288"/>
                      </a:lnTo>
                      <a:lnTo>
                        <a:pt x="5028" y="282"/>
                      </a:lnTo>
                      <a:lnTo>
                        <a:pt x="5028" y="276"/>
                      </a:lnTo>
                      <a:lnTo>
                        <a:pt x="5028" y="264"/>
                      </a:lnTo>
                      <a:lnTo>
                        <a:pt x="5028" y="258"/>
                      </a:lnTo>
                      <a:lnTo>
                        <a:pt x="5034" y="246"/>
                      </a:lnTo>
                      <a:lnTo>
                        <a:pt x="5034" y="240"/>
                      </a:lnTo>
                      <a:lnTo>
                        <a:pt x="5034" y="234"/>
                      </a:lnTo>
                      <a:lnTo>
                        <a:pt x="5034" y="228"/>
                      </a:lnTo>
                      <a:lnTo>
                        <a:pt x="5034" y="228"/>
                      </a:lnTo>
                      <a:lnTo>
                        <a:pt x="5034" y="228"/>
                      </a:lnTo>
                      <a:lnTo>
                        <a:pt x="5034" y="234"/>
                      </a:lnTo>
                      <a:lnTo>
                        <a:pt x="5040" y="252"/>
                      </a:lnTo>
                      <a:lnTo>
                        <a:pt x="5040" y="264"/>
                      </a:lnTo>
                      <a:lnTo>
                        <a:pt x="5040" y="282"/>
                      </a:lnTo>
                      <a:lnTo>
                        <a:pt x="5040" y="294"/>
                      </a:lnTo>
                      <a:lnTo>
                        <a:pt x="5040" y="312"/>
                      </a:lnTo>
                      <a:lnTo>
                        <a:pt x="5046" y="324"/>
                      </a:lnTo>
                      <a:lnTo>
                        <a:pt x="5046" y="336"/>
                      </a:lnTo>
                      <a:lnTo>
                        <a:pt x="5046" y="354"/>
                      </a:lnTo>
                      <a:lnTo>
                        <a:pt x="5046" y="366"/>
                      </a:lnTo>
                      <a:lnTo>
                        <a:pt x="5046" y="378"/>
                      </a:lnTo>
                      <a:lnTo>
                        <a:pt x="5046" y="390"/>
                      </a:lnTo>
                      <a:lnTo>
                        <a:pt x="5052" y="402"/>
                      </a:lnTo>
                      <a:lnTo>
                        <a:pt x="5052" y="414"/>
                      </a:lnTo>
                      <a:lnTo>
                        <a:pt x="5052" y="426"/>
                      </a:lnTo>
                      <a:lnTo>
                        <a:pt x="5052" y="438"/>
                      </a:lnTo>
                      <a:lnTo>
                        <a:pt x="5052" y="450"/>
                      </a:lnTo>
                      <a:lnTo>
                        <a:pt x="5052" y="456"/>
                      </a:lnTo>
                      <a:lnTo>
                        <a:pt x="5058" y="468"/>
                      </a:lnTo>
                      <a:lnTo>
                        <a:pt x="5058" y="480"/>
                      </a:lnTo>
                      <a:lnTo>
                        <a:pt x="5058" y="486"/>
                      </a:lnTo>
                      <a:lnTo>
                        <a:pt x="5058" y="498"/>
                      </a:lnTo>
                      <a:lnTo>
                        <a:pt x="5058" y="516"/>
                      </a:lnTo>
                      <a:lnTo>
                        <a:pt x="5064" y="522"/>
                      </a:lnTo>
                      <a:lnTo>
                        <a:pt x="5064" y="528"/>
                      </a:lnTo>
                      <a:lnTo>
                        <a:pt x="5064" y="534"/>
                      </a:lnTo>
                      <a:lnTo>
                        <a:pt x="5064" y="540"/>
                      </a:lnTo>
                      <a:lnTo>
                        <a:pt x="5064" y="546"/>
                      </a:lnTo>
                      <a:lnTo>
                        <a:pt x="5064" y="552"/>
                      </a:lnTo>
                      <a:lnTo>
                        <a:pt x="5070" y="558"/>
                      </a:lnTo>
                      <a:lnTo>
                        <a:pt x="5070" y="564"/>
                      </a:lnTo>
                      <a:lnTo>
                        <a:pt x="5070" y="564"/>
                      </a:lnTo>
                      <a:lnTo>
                        <a:pt x="5070" y="570"/>
                      </a:lnTo>
                      <a:lnTo>
                        <a:pt x="5070" y="576"/>
                      </a:lnTo>
                      <a:lnTo>
                        <a:pt x="5070" y="576"/>
                      </a:lnTo>
                      <a:lnTo>
                        <a:pt x="5076" y="582"/>
                      </a:lnTo>
                      <a:lnTo>
                        <a:pt x="5076" y="582"/>
                      </a:lnTo>
                      <a:lnTo>
                        <a:pt x="5076" y="588"/>
                      </a:lnTo>
                      <a:lnTo>
                        <a:pt x="5076" y="594"/>
                      </a:lnTo>
                      <a:lnTo>
                        <a:pt x="5076" y="594"/>
                      </a:lnTo>
                      <a:lnTo>
                        <a:pt x="5082" y="600"/>
                      </a:lnTo>
                      <a:lnTo>
                        <a:pt x="5082" y="600"/>
                      </a:lnTo>
                      <a:lnTo>
                        <a:pt x="5082" y="606"/>
                      </a:lnTo>
                      <a:lnTo>
                        <a:pt x="5082" y="606"/>
                      </a:lnTo>
                      <a:lnTo>
                        <a:pt x="5082" y="606"/>
                      </a:lnTo>
                      <a:lnTo>
                        <a:pt x="5082" y="612"/>
                      </a:lnTo>
                      <a:lnTo>
                        <a:pt x="5088" y="612"/>
                      </a:lnTo>
                      <a:lnTo>
                        <a:pt x="5088" y="612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94" y="618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100" y="624"/>
                      </a:lnTo>
                      <a:lnTo>
                        <a:pt x="5100" y="624"/>
                      </a:lnTo>
                      <a:lnTo>
                        <a:pt x="5100" y="624"/>
                      </a:lnTo>
                      <a:lnTo>
                        <a:pt x="5100" y="618"/>
                      </a:lnTo>
                      <a:lnTo>
                        <a:pt x="5100" y="618"/>
                      </a:lnTo>
                      <a:lnTo>
                        <a:pt x="5100" y="618"/>
                      </a:lnTo>
                      <a:lnTo>
                        <a:pt x="5106" y="618"/>
                      </a:lnTo>
                      <a:lnTo>
                        <a:pt x="5106" y="618"/>
                      </a:lnTo>
                      <a:lnTo>
                        <a:pt x="5106" y="618"/>
                      </a:lnTo>
                      <a:lnTo>
                        <a:pt x="5106" y="612"/>
                      </a:lnTo>
                      <a:lnTo>
                        <a:pt x="5106" y="612"/>
                      </a:lnTo>
                      <a:lnTo>
                        <a:pt x="5106" y="612"/>
                      </a:lnTo>
                      <a:lnTo>
                        <a:pt x="5112" y="612"/>
                      </a:lnTo>
                      <a:lnTo>
                        <a:pt x="5112" y="606"/>
                      </a:lnTo>
                      <a:lnTo>
                        <a:pt x="5112" y="606"/>
                      </a:lnTo>
                      <a:lnTo>
                        <a:pt x="5112" y="600"/>
                      </a:lnTo>
                      <a:lnTo>
                        <a:pt x="5112" y="600"/>
                      </a:lnTo>
                      <a:lnTo>
                        <a:pt x="5112" y="600"/>
                      </a:lnTo>
                      <a:lnTo>
                        <a:pt x="5118" y="594"/>
                      </a:lnTo>
                      <a:lnTo>
                        <a:pt x="5118" y="594"/>
                      </a:lnTo>
                      <a:lnTo>
                        <a:pt x="5118" y="588"/>
                      </a:lnTo>
                      <a:lnTo>
                        <a:pt x="5118" y="582"/>
                      </a:lnTo>
                      <a:lnTo>
                        <a:pt x="5118" y="576"/>
                      </a:lnTo>
                      <a:lnTo>
                        <a:pt x="5124" y="576"/>
                      </a:lnTo>
                      <a:lnTo>
                        <a:pt x="5124" y="570"/>
                      </a:lnTo>
                      <a:lnTo>
                        <a:pt x="5124" y="564"/>
                      </a:lnTo>
                      <a:lnTo>
                        <a:pt x="5124" y="558"/>
                      </a:lnTo>
                      <a:lnTo>
                        <a:pt x="5124" y="552"/>
                      </a:lnTo>
                      <a:lnTo>
                        <a:pt x="5124" y="540"/>
                      </a:lnTo>
                      <a:lnTo>
                        <a:pt x="5130" y="534"/>
                      </a:lnTo>
                      <a:lnTo>
                        <a:pt x="5130" y="522"/>
                      </a:lnTo>
                      <a:lnTo>
                        <a:pt x="5130" y="516"/>
                      </a:lnTo>
                      <a:lnTo>
                        <a:pt x="5130" y="504"/>
                      </a:lnTo>
                      <a:lnTo>
                        <a:pt x="5130" y="498"/>
                      </a:lnTo>
                      <a:lnTo>
                        <a:pt x="5130" y="486"/>
                      </a:lnTo>
                      <a:lnTo>
                        <a:pt x="5136" y="468"/>
                      </a:lnTo>
                      <a:lnTo>
                        <a:pt x="5136" y="456"/>
                      </a:lnTo>
                      <a:lnTo>
                        <a:pt x="5136" y="444"/>
                      </a:lnTo>
                      <a:lnTo>
                        <a:pt x="5136" y="432"/>
                      </a:lnTo>
                      <a:lnTo>
                        <a:pt x="5136" y="420"/>
                      </a:lnTo>
                      <a:lnTo>
                        <a:pt x="5136" y="408"/>
                      </a:lnTo>
                      <a:lnTo>
                        <a:pt x="5142" y="396"/>
                      </a:lnTo>
                      <a:lnTo>
                        <a:pt x="5142" y="378"/>
                      </a:lnTo>
                      <a:lnTo>
                        <a:pt x="5142" y="366"/>
                      </a:lnTo>
                      <a:lnTo>
                        <a:pt x="5142" y="354"/>
                      </a:lnTo>
                      <a:lnTo>
                        <a:pt x="5142" y="336"/>
                      </a:lnTo>
                      <a:lnTo>
                        <a:pt x="5142" y="324"/>
                      </a:lnTo>
                      <a:lnTo>
                        <a:pt x="5148" y="306"/>
                      </a:lnTo>
                      <a:lnTo>
                        <a:pt x="5148" y="294"/>
                      </a:lnTo>
                      <a:lnTo>
                        <a:pt x="5148" y="282"/>
                      </a:lnTo>
                      <a:lnTo>
                        <a:pt x="5148" y="276"/>
                      </a:lnTo>
                      <a:lnTo>
                        <a:pt x="5148" y="270"/>
                      </a:lnTo>
                      <a:lnTo>
                        <a:pt x="5148" y="264"/>
                      </a:lnTo>
                      <a:lnTo>
                        <a:pt x="5154" y="270"/>
                      </a:lnTo>
                      <a:lnTo>
                        <a:pt x="5154" y="276"/>
                      </a:lnTo>
                      <a:lnTo>
                        <a:pt x="5154" y="282"/>
                      </a:lnTo>
                      <a:lnTo>
                        <a:pt x="5154" y="288"/>
                      </a:lnTo>
                      <a:lnTo>
                        <a:pt x="5154" y="294"/>
                      </a:lnTo>
                      <a:lnTo>
                        <a:pt x="5160" y="300"/>
                      </a:lnTo>
                      <a:lnTo>
                        <a:pt x="5160" y="306"/>
                      </a:lnTo>
                      <a:lnTo>
                        <a:pt x="5160" y="318"/>
                      </a:lnTo>
                      <a:lnTo>
                        <a:pt x="5160" y="324"/>
                      </a:lnTo>
                      <a:lnTo>
                        <a:pt x="5160" y="330"/>
                      </a:lnTo>
                      <a:lnTo>
                        <a:pt x="5160" y="336"/>
                      </a:lnTo>
                      <a:lnTo>
                        <a:pt x="5166" y="342"/>
                      </a:lnTo>
                    </a:path>
                  </a:pathLst>
                </a:custGeom>
                <a:noFill/>
                <a:ln w="127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945" y="2772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</a:rPr>
                    <a:t>BETA_Y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31" name="Freeform 107"/>
                <p:cNvSpPr>
                  <a:spLocks/>
                </p:cNvSpPr>
                <p:nvPr/>
              </p:nvSpPr>
              <p:spPr bwMode="auto">
                <a:xfrm>
                  <a:off x="297" y="1632"/>
                  <a:ext cx="5166" cy="978"/>
                </a:xfrm>
                <a:custGeom>
                  <a:avLst/>
                  <a:gdLst/>
                  <a:ahLst/>
                  <a:cxnLst>
                    <a:cxn ang="0">
                      <a:pos x="78" y="474"/>
                    </a:cxn>
                    <a:cxn ang="0">
                      <a:pos x="162" y="402"/>
                    </a:cxn>
                    <a:cxn ang="0">
                      <a:pos x="240" y="138"/>
                    </a:cxn>
                    <a:cxn ang="0">
                      <a:pos x="324" y="480"/>
                    </a:cxn>
                    <a:cxn ang="0">
                      <a:pos x="408" y="666"/>
                    </a:cxn>
                    <a:cxn ang="0">
                      <a:pos x="486" y="456"/>
                    </a:cxn>
                    <a:cxn ang="0">
                      <a:pos x="570" y="588"/>
                    </a:cxn>
                    <a:cxn ang="0">
                      <a:pos x="648" y="606"/>
                    </a:cxn>
                    <a:cxn ang="0">
                      <a:pos x="732" y="414"/>
                    </a:cxn>
                    <a:cxn ang="0">
                      <a:pos x="810" y="210"/>
                    </a:cxn>
                    <a:cxn ang="0">
                      <a:pos x="894" y="360"/>
                    </a:cxn>
                    <a:cxn ang="0">
                      <a:pos x="978" y="576"/>
                    </a:cxn>
                    <a:cxn ang="0">
                      <a:pos x="1056" y="624"/>
                    </a:cxn>
                    <a:cxn ang="0">
                      <a:pos x="1140" y="384"/>
                    </a:cxn>
                    <a:cxn ang="0">
                      <a:pos x="1224" y="636"/>
                    </a:cxn>
                    <a:cxn ang="0">
                      <a:pos x="1302" y="528"/>
                    </a:cxn>
                    <a:cxn ang="0">
                      <a:pos x="1386" y="210"/>
                    </a:cxn>
                    <a:cxn ang="0">
                      <a:pos x="1464" y="348"/>
                    </a:cxn>
                    <a:cxn ang="0">
                      <a:pos x="1548" y="468"/>
                    </a:cxn>
                    <a:cxn ang="0">
                      <a:pos x="1626" y="522"/>
                    </a:cxn>
                    <a:cxn ang="0">
                      <a:pos x="1710" y="522"/>
                    </a:cxn>
                    <a:cxn ang="0">
                      <a:pos x="1794" y="522"/>
                    </a:cxn>
                    <a:cxn ang="0">
                      <a:pos x="1872" y="522"/>
                    </a:cxn>
                    <a:cxn ang="0">
                      <a:pos x="1956" y="522"/>
                    </a:cxn>
                    <a:cxn ang="0">
                      <a:pos x="2040" y="522"/>
                    </a:cxn>
                    <a:cxn ang="0">
                      <a:pos x="2118" y="522"/>
                    </a:cxn>
                    <a:cxn ang="0">
                      <a:pos x="2202" y="522"/>
                    </a:cxn>
                    <a:cxn ang="0">
                      <a:pos x="2280" y="522"/>
                    </a:cxn>
                    <a:cxn ang="0">
                      <a:pos x="2364" y="522"/>
                    </a:cxn>
                    <a:cxn ang="0">
                      <a:pos x="2448" y="522"/>
                    </a:cxn>
                    <a:cxn ang="0">
                      <a:pos x="2526" y="522"/>
                    </a:cxn>
                    <a:cxn ang="0">
                      <a:pos x="2610" y="522"/>
                    </a:cxn>
                    <a:cxn ang="0">
                      <a:pos x="2688" y="528"/>
                    </a:cxn>
                    <a:cxn ang="0">
                      <a:pos x="2772" y="576"/>
                    </a:cxn>
                    <a:cxn ang="0">
                      <a:pos x="2856" y="750"/>
                    </a:cxn>
                    <a:cxn ang="0">
                      <a:pos x="2934" y="798"/>
                    </a:cxn>
                    <a:cxn ang="0">
                      <a:pos x="3018" y="348"/>
                    </a:cxn>
                    <a:cxn ang="0">
                      <a:pos x="3102" y="210"/>
                    </a:cxn>
                    <a:cxn ang="0">
                      <a:pos x="3180" y="624"/>
                    </a:cxn>
                    <a:cxn ang="0">
                      <a:pos x="3264" y="792"/>
                    </a:cxn>
                    <a:cxn ang="0">
                      <a:pos x="3342" y="330"/>
                    </a:cxn>
                    <a:cxn ang="0">
                      <a:pos x="3426" y="102"/>
                    </a:cxn>
                    <a:cxn ang="0">
                      <a:pos x="3504" y="570"/>
                    </a:cxn>
                    <a:cxn ang="0">
                      <a:pos x="3588" y="834"/>
                    </a:cxn>
                    <a:cxn ang="0">
                      <a:pos x="3672" y="408"/>
                    </a:cxn>
                    <a:cxn ang="0">
                      <a:pos x="3750" y="156"/>
                    </a:cxn>
                    <a:cxn ang="0">
                      <a:pos x="3834" y="576"/>
                    </a:cxn>
                    <a:cxn ang="0">
                      <a:pos x="3912" y="930"/>
                    </a:cxn>
                    <a:cxn ang="0">
                      <a:pos x="3996" y="612"/>
                    </a:cxn>
                    <a:cxn ang="0">
                      <a:pos x="4080" y="558"/>
                    </a:cxn>
                    <a:cxn ang="0">
                      <a:pos x="4158" y="522"/>
                    </a:cxn>
                    <a:cxn ang="0">
                      <a:pos x="4242" y="522"/>
                    </a:cxn>
                    <a:cxn ang="0">
                      <a:pos x="4326" y="522"/>
                    </a:cxn>
                    <a:cxn ang="0">
                      <a:pos x="4404" y="522"/>
                    </a:cxn>
                    <a:cxn ang="0">
                      <a:pos x="4488" y="522"/>
                    </a:cxn>
                    <a:cxn ang="0">
                      <a:pos x="4566" y="522"/>
                    </a:cxn>
                    <a:cxn ang="0">
                      <a:pos x="4650" y="522"/>
                    </a:cxn>
                    <a:cxn ang="0">
                      <a:pos x="4734" y="522"/>
                    </a:cxn>
                    <a:cxn ang="0">
                      <a:pos x="4812" y="522"/>
                    </a:cxn>
                    <a:cxn ang="0">
                      <a:pos x="4896" y="522"/>
                    </a:cxn>
                    <a:cxn ang="0">
                      <a:pos x="4974" y="522"/>
                    </a:cxn>
                    <a:cxn ang="0">
                      <a:pos x="5058" y="522"/>
                    </a:cxn>
                    <a:cxn ang="0">
                      <a:pos x="5142" y="522"/>
                    </a:cxn>
                  </a:cxnLst>
                  <a:rect l="0" t="0" r="r" b="b"/>
                  <a:pathLst>
                    <a:path w="5166" h="978">
                      <a:moveTo>
                        <a:pt x="0" y="522"/>
                      </a:move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8" y="522"/>
                      </a:lnTo>
                      <a:lnTo>
                        <a:pt x="18" y="522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30" y="516"/>
                      </a:lnTo>
                      <a:lnTo>
                        <a:pt x="30" y="516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8" y="504"/>
                      </a:lnTo>
                      <a:lnTo>
                        <a:pt x="48" y="504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54" y="498"/>
                      </a:lnTo>
                      <a:lnTo>
                        <a:pt x="54" y="498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6" y="486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6" y="474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8" y="468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56"/>
                      </a:lnTo>
                      <a:lnTo>
                        <a:pt x="114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2"/>
                      </a:lnTo>
                      <a:lnTo>
                        <a:pt x="138" y="432"/>
                      </a:lnTo>
                      <a:lnTo>
                        <a:pt x="144" y="432"/>
                      </a:lnTo>
                      <a:lnTo>
                        <a:pt x="144" y="432"/>
                      </a:lnTo>
                      <a:lnTo>
                        <a:pt x="144" y="432"/>
                      </a:lnTo>
                      <a:lnTo>
                        <a:pt x="144" y="426"/>
                      </a:lnTo>
                      <a:lnTo>
                        <a:pt x="144" y="426"/>
                      </a:lnTo>
                      <a:lnTo>
                        <a:pt x="150" y="426"/>
                      </a:lnTo>
                      <a:lnTo>
                        <a:pt x="150" y="426"/>
                      </a:lnTo>
                      <a:lnTo>
                        <a:pt x="150" y="426"/>
                      </a:lnTo>
                      <a:lnTo>
                        <a:pt x="150" y="420"/>
                      </a:lnTo>
                      <a:lnTo>
                        <a:pt x="150" y="420"/>
                      </a:lnTo>
                      <a:lnTo>
                        <a:pt x="150" y="420"/>
                      </a:lnTo>
                      <a:lnTo>
                        <a:pt x="156" y="414"/>
                      </a:lnTo>
                      <a:lnTo>
                        <a:pt x="156" y="414"/>
                      </a:lnTo>
                      <a:lnTo>
                        <a:pt x="156" y="414"/>
                      </a:lnTo>
                      <a:lnTo>
                        <a:pt x="156" y="408"/>
                      </a:lnTo>
                      <a:lnTo>
                        <a:pt x="156" y="408"/>
                      </a:lnTo>
                      <a:lnTo>
                        <a:pt x="156" y="402"/>
                      </a:lnTo>
                      <a:lnTo>
                        <a:pt x="162" y="402"/>
                      </a:lnTo>
                      <a:lnTo>
                        <a:pt x="162" y="396"/>
                      </a:lnTo>
                      <a:lnTo>
                        <a:pt x="162" y="396"/>
                      </a:lnTo>
                      <a:lnTo>
                        <a:pt x="162" y="390"/>
                      </a:lnTo>
                      <a:lnTo>
                        <a:pt x="162" y="384"/>
                      </a:lnTo>
                      <a:lnTo>
                        <a:pt x="162" y="384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2"/>
                      </a:lnTo>
                      <a:lnTo>
                        <a:pt x="168" y="366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74" y="354"/>
                      </a:lnTo>
                      <a:lnTo>
                        <a:pt x="174" y="348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0" y="342"/>
                      </a:lnTo>
                      <a:lnTo>
                        <a:pt x="180" y="336"/>
                      </a:lnTo>
                      <a:lnTo>
                        <a:pt x="180" y="330"/>
                      </a:lnTo>
                      <a:lnTo>
                        <a:pt x="180" y="330"/>
                      </a:lnTo>
                      <a:lnTo>
                        <a:pt x="180" y="324"/>
                      </a:lnTo>
                      <a:lnTo>
                        <a:pt x="186" y="324"/>
                      </a:lnTo>
                      <a:lnTo>
                        <a:pt x="186" y="318"/>
                      </a:lnTo>
                      <a:lnTo>
                        <a:pt x="186" y="318"/>
                      </a:lnTo>
                      <a:lnTo>
                        <a:pt x="186" y="312"/>
                      </a:lnTo>
                      <a:lnTo>
                        <a:pt x="186" y="306"/>
                      </a:lnTo>
                      <a:lnTo>
                        <a:pt x="186" y="306"/>
                      </a:lnTo>
                      <a:lnTo>
                        <a:pt x="192" y="300"/>
                      </a:lnTo>
                      <a:lnTo>
                        <a:pt x="192" y="294"/>
                      </a:lnTo>
                      <a:lnTo>
                        <a:pt x="192" y="294"/>
                      </a:lnTo>
                      <a:lnTo>
                        <a:pt x="192" y="288"/>
                      </a:lnTo>
                      <a:lnTo>
                        <a:pt x="192" y="288"/>
                      </a:lnTo>
                      <a:lnTo>
                        <a:pt x="198" y="276"/>
                      </a:lnTo>
                      <a:lnTo>
                        <a:pt x="198" y="276"/>
                      </a:lnTo>
                      <a:lnTo>
                        <a:pt x="198" y="270"/>
                      </a:lnTo>
                      <a:lnTo>
                        <a:pt x="198" y="270"/>
                      </a:lnTo>
                      <a:lnTo>
                        <a:pt x="198" y="264"/>
                      </a:lnTo>
                      <a:lnTo>
                        <a:pt x="198" y="264"/>
                      </a:lnTo>
                      <a:lnTo>
                        <a:pt x="204" y="258"/>
                      </a:lnTo>
                      <a:lnTo>
                        <a:pt x="204" y="252"/>
                      </a:lnTo>
                      <a:lnTo>
                        <a:pt x="204" y="246"/>
                      </a:lnTo>
                      <a:lnTo>
                        <a:pt x="204" y="246"/>
                      </a:lnTo>
                      <a:lnTo>
                        <a:pt x="204" y="240"/>
                      </a:lnTo>
                      <a:lnTo>
                        <a:pt x="204" y="240"/>
                      </a:lnTo>
                      <a:lnTo>
                        <a:pt x="210" y="234"/>
                      </a:lnTo>
                      <a:lnTo>
                        <a:pt x="210" y="228"/>
                      </a:lnTo>
                      <a:lnTo>
                        <a:pt x="210" y="228"/>
                      </a:lnTo>
                      <a:lnTo>
                        <a:pt x="210" y="222"/>
                      </a:lnTo>
                      <a:lnTo>
                        <a:pt x="210" y="216"/>
                      </a:lnTo>
                      <a:lnTo>
                        <a:pt x="210" y="216"/>
                      </a:lnTo>
                      <a:lnTo>
                        <a:pt x="216" y="210"/>
                      </a:lnTo>
                      <a:lnTo>
                        <a:pt x="216" y="204"/>
                      </a:lnTo>
                      <a:lnTo>
                        <a:pt x="216" y="204"/>
                      </a:lnTo>
                      <a:lnTo>
                        <a:pt x="216" y="198"/>
                      </a:lnTo>
                      <a:lnTo>
                        <a:pt x="216" y="192"/>
                      </a:lnTo>
                      <a:lnTo>
                        <a:pt x="216" y="192"/>
                      </a:lnTo>
                      <a:lnTo>
                        <a:pt x="222" y="186"/>
                      </a:lnTo>
                      <a:lnTo>
                        <a:pt x="222" y="180"/>
                      </a:lnTo>
                      <a:lnTo>
                        <a:pt x="222" y="174"/>
                      </a:lnTo>
                      <a:lnTo>
                        <a:pt x="222" y="168"/>
                      </a:lnTo>
                      <a:lnTo>
                        <a:pt x="222" y="168"/>
                      </a:lnTo>
                      <a:lnTo>
                        <a:pt x="222" y="162"/>
                      </a:lnTo>
                      <a:lnTo>
                        <a:pt x="228" y="162"/>
                      </a:lnTo>
                      <a:lnTo>
                        <a:pt x="228" y="156"/>
                      </a:lnTo>
                      <a:lnTo>
                        <a:pt x="228" y="150"/>
                      </a:lnTo>
                      <a:lnTo>
                        <a:pt x="228" y="144"/>
                      </a:lnTo>
                      <a:lnTo>
                        <a:pt x="228" y="138"/>
                      </a:lnTo>
                      <a:lnTo>
                        <a:pt x="234" y="138"/>
                      </a:lnTo>
                      <a:lnTo>
                        <a:pt x="234" y="132"/>
                      </a:lnTo>
                      <a:lnTo>
                        <a:pt x="234" y="126"/>
                      </a:lnTo>
                      <a:lnTo>
                        <a:pt x="234" y="126"/>
                      </a:lnTo>
                      <a:lnTo>
                        <a:pt x="234" y="120"/>
                      </a:lnTo>
                      <a:lnTo>
                        <a:pt x="234" y="120"/>
                      </a:lnTo>
                      <a:lnTo>
                        <a:pt x="234" y="120"/>
                      </a:lnTo>
                      <a:lnTo>
                        <a:pt x="240" y="120"/>
                      </a:lnTo>
                      <a:lnTo>
                        <a:pt x="240" y="126"/>
                      </a:lnTo>
                      <a:lnTo>
                        <a:pt x="240" y="132"/>
                      </a:lnTo>
                      <a:lnTo>
                        <a:pt x="240" y="138"/>
                      </a:lnTo>
                      <a:lnTo>
                        <a:pt x="240" y="138"/>
                      </a:lnTo>
                      <a:lnTo>
                        <a:pt x="246" y="144"/>
                      </a:lnTo>
                      <a:lnTo>
                        <a:pt x="246" y="150"/>
                      </a:lnTo>
                      <a:lnTo>
                        <a:pt x="246" y="156"/>
                      </a:lnTo>
                      <a:lnTo>
                        <a:pt x="246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2" y="186"/>
                      </a:lnTo>
                      <a:lnTo>
                        <a:pt x="252" y="186"/>
                      </a:lnTo>
                      <a:lnTo>
                        <a:pt x="252" y="192"/>
                      </a:lnTo>
                      <a:lnTo>
                        <a:pt x="252" y="198"/>
                      </a:lnTo>
                      <a:lnTo>
                        <a:pt x="258" y="204"/>
                      </a:lnTo>
                      <a:lnTo>
                        <a:pt x="258" y="204"/>
                      </a:lnTo>
                      <a:lnTo>
                        <a:pt x="258" y="210"/>
                      </a:lnTo>
                      <a:lnTo>
                        <a:pt x="258" y="216"/>
                      </a:lnTo>
                      <a:lnTo>
                        <a:pt x="258" y="222"/>
                      </a:lnTo>
                      <a:lnTo>
                        <a:pt x="264" y="228"/>
                      </a:lnTo>
                      <a:lnTo>
                        <a:pt x="264" y="234"/>
                      </a:lnTo>
                      <a:lnTo>
                        <a:pt x="264" y="240"/>
                      </a:lnTo>
                      <a:lnTo>
                        <a:pt x="264" y="246"/>
                      </a:lnTo>
                      <a:lnTo>
                        <a:pt x="264" y="246"/>
                      </a:lnTo>
                      <a:lnTo>
                        <a:pt x="264" y="252"/>
                      </a:lnTo>
                      <a:lnTo>
                        <a:pt x="270" y="258"/>
                      </a:lnTo>
                      <a:lnTo>
                        <a:pt x="270" y="258"/>
                      </a:lnTo>
                      <a:lnTo>
                        <a:pt x="270" y="264"/>
                      </a:lnTo>
                      <a:lnTo>
                        <a:pt x="270" y="270"/>
                      </a:lnTo>
                      <a:lnTo>
                        <a:pt x="270" y="276"/>
                      </a:lnTo>
                      <a:lnTo>
                        <a:pt x="270" y="276"/>
                      </a:lnTo>
                      <a:lnTo>
                        <a:pt x="276" y="282"/>
                      </a:lnTo>
                      <a:lnTo>
                        <a:pt x="276" y="288"/>
                      </a:lnTo>
                      <a:lnTo>
                        <a:pt x="276" y="288"/>
                      </a:lnTo>
                      <a:lnTo>
                        <a:pt x="276" y="300"/>
                      </a:lnTo>
                      <a:lnTo>
                        <a:pt x="276" y="300"/>
                      </a:lnTo>
                      <a:lnTo>
                        <a:pt x="276" y="306"/>
                      </a:lnTo>
                      <a:lnTo>
                        <a:pt x="282" y="312"/>
                      </a:lnTo>
                      <a:lnTo>
                        <a:pt x="282" y="312"/>
                      </a:lnTo>
                      <a:lnTo>
                        <a:pt x="282" y="318"/>
                      </a:lnTo>
                      <a:lnTo>
                        <a:pt x="282" y="324"/>
                      </a:lnTo>
                      <a:lnTo>
                        <a:pt x="282" y="330"/>
                      </a:lnTo>
                      <a:lnTo>
                        <a:pt x="282" y="330"/>
                      </a:lnTo>
                      <a:lnTo>
                        <a:pt x="288" y="336"/>
                      </a:lnTo>
                      <a:lnTo>
                        <a:pt x="288" y="342"/>
                      </a:lnTo>
                      <a:lnTo>
                        <a:pt x="288" y="342"/>
                      </a:lnTo>
                      <a:lnTo>
                        <a:pt x="288" y="348"/>
                      </a:lnTo>
                      <a:lnTo>
                        <a:pt x="288" y="354"/>
                      </a:lnTo>
                      <a:lnTo>
                        <a:pt x="288" y="354"/>
                      </a:lnTo>
                      <a:lnTo>
                        <a:pt x="294" y="366"/>
                      </a:lnTo>
                      <a:lnTo>
                        <a:pt x="294" y="366"/>
                      </a:lnTo>
                      <a:lnTo>
                        <a:pt x="294" y="372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300" y="384"/>
                      </a:lnTo>
                      <a:lnTo>
                        <a:pt x="300" y="390"/>
                      </a:lnTo>
                      <a:lnTo>
                        <a:pt x="300" y="390"/>
                      </a:lnTo>
                      <a:lnTo>
                        <a:pt x="300" y="396"/>
                      </a:lnTo>
                      <a:lnTo>
                        <a:pt x="300" y="402"/>
                      </a:lnTo>
                      <a:lnTo>
                        <a:pt x="300" y="402"/>
                      </a:lnTo>
                      <a:lnTo>
                        <a:pt x="306" y="408"/>
                      </a:lnTo>
                      <a:lnTo>
                        <a:pt x="306" y="408"/>
                      </a:lnTo>
                      <a:lnTo>
                        <a:pt x="306" y="414"/>
                      </a:lnTo>
                      <a:lnTo>
                        <a:pt x="306" y="420"/>
                      </a:lnTo>
                      <a:lnTo>
                        <a:pt x="306" y="420"/>
                      </a:lnTo>
                      <a:lnTo>
                        <a:pt x="306" y="426"/>
                      </a:lnTo>
                      <a:lnTo>
                        <a:pt x="312" y="432"/>
                      </a:lnTo>
                      <a:lnTo>
                        <a:pt x="312" y="432"/>
                      </a:lnTo>
                      <a:lnTo>
                        <a:pt x="312" y="438"/>
                      </a:lnTo>
                      <a:lnTo>
                        <a:pt x="312" y="444"/>
                      </a:lnTo>
                      <a:lnTo>
                        <a:pt x="312" y="444"/>
                      </a:lnTo>
                      <a:lnTo>
                        <a:pt x="312" y="450"/>
                      </a:lnTo>
                      <a:lnTo>
                        <a:pt x="318" y="456"/>
                      </a:lnTo>
                      <a:lnTo>
                        <a:pt x="318" y="456"/>
                      </a:lnTo>
                      <a:lnTo>
                        <a:pt x="318" y="462"/>
                      </a:lnTo>
                      <a:lnTo>
                        <a:pt x="318" y="468"/>
                      </a:lnTo>
                      <a:lnTo>
                        <a:pt x="318" y="468"/>
                      </a:lnTo>
                      <a:lnTo>
                        <a:pt x="318" y="474"/>
                      </a:lnTo>
                      <a:lnTo>
                        <a:pt x="324" y="474"/>
                      </a:lnTo>
                      <a:lnTo>
                        <a:pt x="324" y="480"/>
                      </a:lnTo>
                      <a:lnTo>
                        <a:pt x="324" y="480"/>
                      </a:lnTo>
                      <a:lnTo>
                        <a:pt x="324" y="486"/>
                      </a:lnTo>
                      <a:lnTo>
                        <a:pt x="324" y="486"/>
                      </a:lnTo>
                      <a:lnTo>
                        <a:pt x="330" y="492"/>
                      </a:lnTo>
                      <a:lnTo>
                        <a:pt x="330" y="498"/>
                      </a:lnTo>
                      <a:lnTo>
                        <a:pt x="330" y="498"/>
                      </a:lnTo>
                      <a:lnTo>
                        <a:pt x="330" y="498"/>
                      </a:lnTo>
                      <a:lnTo>
                        <a:pt x="330" y="504"/>
                      </a:lnTo>
                      <a:lnTo>
                        <a:pt x="330" y="504"/>
                      </a:lnTo>
                      <a:lnTo>
                        <a:pt x="336" y="510"/>
                      </a:lnTo>
                      <a:lnTo>
                        <a:pt x="336" y="516"/>
                      </a:lnTo>
                      <a:lnTo>
                        <a:pt x="336" y="516"/>
                      </a:lnTo>
                      <a:lnTo>
                        <a:pt x="336" y="522"/>
                      </a:lnTo>
                      <a:lnTo>
                        <a:pt x="336" y="522"/>
                      </a:lnTo>
                      <a:lnTo>
                        <a:pt x="336" y="528"/>
                      </a:lnTo>
                      <a:lnTo>
                        <a:pt x="342" y="528"/>
                      </a:lnTo>
                      <a:lnTo>
                        <a:pt x="342" y="528"/>
                      </a:lnTo>
                      <a:lnTo>
                        <a:pt x="342" y="534"/>
                      </a:lnTo>
                      <a:lnTo>
                        <a:pt x="342" y="534"/>
                      </a:lnTo>
                      <a:lnTo>
                        <a:pt x="342" y="540"/>
                      </a:lnTo>
                      <a:lnTo>
                        <a:pt x="342" y="540"/>
                      </a:lnTo>
                      <a:lnTo>
                        <a:pt x="348" y="546"/>
                      </a:lnTo>
                      <a:lnTo>
                        <a:pt x="348" y="546"/>
                      </a:lnTo>
                      <a:lnTo>
                        <a:pt x="348" y="552"/>
                      </a:lnTo>
                      <a:lnTo>
                        <a:pt x="348" y="552"/>
                      </a:lnTo>
                      <a:lnTo>
                        <a:pt x="348" y="552"/>
                      </a:lnTo>
                      <a:lnTo>
                        <a:pt x="348" y="558"/>
                      </a:lnTo>
                      <a:lnTo>
                        <a:pt x="354" y="558"/>
                      </a:lnTo>
                      <a:lnTo>
                        <a:pt x="354" y="564"/>
                      </a:lnTo>
                      <a:lnTo>
                        <a:pt x="354" y="570"/>
                      </a:lnTo>
                      <a:lnTo>
                        <a:pt x="354" y="570"/>
                      </a:lnTo>
                      <a:lnTo>
                        <a:pt x="354" y="570"/>
                      </a:lnTo>
                      <a:lnTo>
                        <a:pt x="360" y="576"/>
                      </a:lnTo>
                      <a:lnTo>
                        <a:pt x="360" y="576"/>
                      </a:lnTo>
                      <a:lnTo>
                        <a:pt x="360" y="576"/>
                      </a:lnTo>
                      <a:lnTo>
                        <a:pt x="360" y="582"/>
                      </a:lnTo>
                      <a:lnTo>
                        <a:pt x="360" y="582"/>
                      </a:lnTo>
                      <a:lnTo>
                        <a:pt x="360" y="588"/>
                      </a:lnTo>
                      <a:lnTo>
                        <a:pt x="366" y="588"/>
                      </a:lnTo>
                      <a:lnTo>
                        <a:pt x="366" y="594"/>
                      </a:lnTo>
                      <a:lnTo>
                        <a:pt x="366" y="594"/>
                      </a:lnTo>
                      <a:lnTo>
                        <a:pt x="366" y="600"/>
                      </a:lnTo>
                      <a:lnTo>
                        <a:pt x="366" y="600"/>
                      </a:lnTo>
                      <a:lnTo>
                        <a:pt x="366" y="600"/>
                      </a:lnTo>
                      <a:lnTo>
                        <a:pt x="372" y="606"/>
                      </a:lnTo>
                      <a:lnTo>
                        <a:pt x="372" y="606"/>
                      </a:lnTo>
                      <a:lnTo>
                        <a:pt x="372" y="612"/>
                      </a:lnTo>
                      <a:lnTo>
                        <a:pt x="372" y="612"/>
                      </a:lnTo>
                      <a:lnTo>
                        <a:pt x="372" y="612"/>
                      </a:lnTo>
                      <a:lnTo>
                        <a:pt x="372" y="618"/>
                      </a:lnTo>
                      <a:lnTo>
                        <a:pt x="378" y="618"/>
                      </a:lnTo>
                      <a:lnTo>
                        <a:pt x="378" y="618"/>
                      </a:lnTo>
                      <a:lnTo>
                        <a:pt x="378" y="624"/>
                      </a:lnTo>
                      <a:lnTo>
                        <a:pt x="378" y="624"/>
                      </a:lnTo>
                      <a:lnTo>
                        <a:pt x="378" y="630"/>
                      </a:lnTo>
                      <a:lnTo>
                        <a:pt x="378" y="630"/>
                      </a:lnTo>
                      <a:lnTo>
                        <a:pt x="384" y="630"/>
                      </a:lnTo>
                      <a:lnTo>
                        <a:pt x="384" y="636"/>
                      </a:lnTo>
                      <a:lnTo>
                        <a:pt x="384" y="636"/>
                      </a:lnTo>
                      <a:lnTo>
                        <a:pt x="384" y="642"/>
                      </a:lnTo>
                      <a:lnTo>
                        <a:pt x="384" y="642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48"/>
                      </a:lnTo>
                      <a:lnTo>
                        <a:pt x="390" y="648"/>
                      </a:lnTo>
                      <a:lnTo>
                        <a:pt x="390" y="648"/>
                      </a:lnTo>
                      <a:lnTo>
                        <a:pt x="390" y="654"/>
                      </a:lnTo>
                      <a:lnTo>
                        <a:pt x="390" y="654"/>
                      </a:lnTo>
                      <a:lnTo>
                        <a:pt x="396" y="654"/>
                      </a:lnTo>
                      <a:lnTo>
                        <a:pt x="396" y="660"/>
                      </a:lnTo>
                      <a:lnTo>
                        <a:pt x="396" y="660"/>
                      </a:lnTo>
                      <a:lnTo>
                        <a:pt x="396" y="660"/>
                      </a:lnTo>
                      <a:lnTo>
                        <a:pt x="396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8" y="666"/>
                      </a:lnTo>
                      <a:lnTo>
                        <a:pt x="408" y="666"/>
                      </a:lnTo>
                      <a:lnTo>
                        <a:pt x="408" y="666"/>
                      </a:lnTo>
                      <a:lnTo>
                        <a:pt x="408" y="660"/>
                      </a:lnTo>
                      <a:lnTo>
                        <a:pt x="408" y="660"/>
                      </a:lnTo>
                      <a:lnTo>
                        <a:pt x="408" y="660"/>
                      </a:lnTo>
                      <a:lnTo>
                        <a:pt x="408" y="654"/>
                      </a:lnTo>
                      <a:lnTo>
                        <a:pt x="414" y="654"/>
                      </a:lnTo>
                      <a:lnTo>
                        <a:pt x="414" y="654"/>
                      </a:lnTo>
                      <a:lnTo>
                        <a:pt x="414" y="648"/>
                      </a:lnTo>
                      <a:lnTo>
                        <a:pt x="414" y="648"/>
                      </a:lnTo>
                      <a:lnTo>
                        <a:pt x="414" y="648"/>
                      </a:lnTo>
                      <a:lnTo>
                        <a:pt x="414" y="642"/>
                      </a:lnTo>
                      <a:lnTo>
                        <a:pt x="420" y="642"/>
                      </a:lnTo>
                      <a:lnTo>
                        <a:pt x="420" y="642"/>
                      </a:lnTo>
                      <a:lnTo>
                        <a:pt x="420" y="636"/>
                      </a:lnTo>
                      <a:lnTo>
                        <a:pt x="420" y="636"/>
                      </a:lnTo>
                      <a:lnTo>
                        <a:pt x="420" y="636"/>
                      </a:lnTo>
                      <a:lnTo>
                        <a:pt x="426" y="630"/>
                      </a:lnTo>
                      <a:lnTo>
                        <a:pt x="426" y="630"/>
                      </a:lnTo>
                      <a:lnTo>
                        <a:pt x="426" y="624"/>
                      </a:lnTo>
                      <a:lnTo>
                        <a:pt x="426" y="624"/>
                      </a:lnTo>
                      <a:lnTo>
                        <a:pt x="426" y="618"/>
                      </a:lnTo>
                      <a:lnTo>
                        <a:pt x="426" y="618"/>
                      </a:lnTo>
                      <a:lnTo>
                        <a:pt x="432" y="618"/>
                      </a:lnTo>
                      <a:lnTo>
                        <a:pt x="432" y="612"/>
                      </a:lnTo>
                      <a:lnTo>
                        <a:pt x="432" y="612"/>
                      </a:lnTo>
                      <a:lnTo>
                        <a:pt x="432" y="612"/>
                      </a:lnTo>
                      <a:lnTo>
                        <a:pt x="432" y="606"/>
                      </a:lnTo>
                      <a:lnTo>
                        <a:pt x="432" y="606"/>
                      </a:lnTo>
                      <a:lnTo>
                        <a:pt x="438" y="600"/>
                      </a:lnTo>
                      <a:lnTo>
                        <a:pt x="438" y="600"/>
                      </a:lnTo>
                      <a:lnTo>
                        <a:pt x="438" y="594"/>
                      </a:lnTo>
                      <a:lnTo>
                        <a:pt x="438" y="594"/>
                      </a:lnTo>
                      <a:lnTo>
                        <a:pt x="438" y="594"/>
                      </a:lnTo>
                      <a:lnTo>
                        <a:pt x="438" y="588"/>
                      </a:lnTo>
                      <a:lnTo>
                        <a:pt x="444" y="582"/>
                      </a:lnTo>
                      <a:lnTo>
                        <a:pt x="444" y="582"/>
                      </a:lnTo>
                      <a:lnTo>
                        <a:pt x="444" y="582"/>
                      </a:lnTo>
                      <a:lnTo>
                        <a:pt x="444" y="576"/>
                      </a:lnTo>
                      <a:lnTo>
                        <a:pt x="444" y="576"/>
                      </a:lnTo>
                      <a:lnTo>
                        <a:pt x="450" y="570"/>
                      </a:lnTo>
                      <a:lnTo>
                        <a:pt x="450" y="570"/>
                      </a:lnTo>
                      <a:lnTo>
                        <a:pt x="450" y="564"/>
                      </a:lnTo>
                      <a:lnTo>
                        <a:pt x="450" y="564"/>
                      </a:lnTo>
                      <a:lnTo>
                        <a:pt x="450" y="564"/>
                      </a:lnTo>
                      <a:lnTo>
                        <a:pt x="450" y="558"/>
                      </a:lnTo>
                      <a:lnTo>
                        <a:pt x="450" y="558"/>
                      </a:lnTo>
                      <a:lnTo>
                        <a:pt x="456" y="552"/>
                      </a:lnTo>
                      <a:lnTo>
                        <a:pt x="456" y="546"/>
                      </a:lnTo>
                      <a:lnTo>
                        <a:pt x="456" y="546"/>
                      </a:lnTo>
                      <a:lnTo>
                        <a:pt x="456" y="546"/>
                      </a:lnTo>
                      <a:lnTo>
                        <a:pt x="456" y="540"/>
                      </a:lnTo>
                      <a:lnTo>
                        <a:pt x="462" y="540"/>
                      </a:lnTo>
                      <a:lnTo>
                        <a:pt x="462" y="534"/>
                      </a:lnTo>
                      <a:lnTo>
                        <a:pt x="462" y="534"/>
                      </a:lnTo>
                      <a:lnTo>
                        <a:pt x="462" y="528"/>
                      </a:lnTo>
                      <a:lnTo>
                        <a:pt x="462" y="528"/>
                      </a:lnTo>
                      <a:lnTo>
                        <a:pt x="462" y="522"/>
                      </a:lnTo>
                      <a:lnTo>
                        <a:pt x="468" y="522"/>
                      </a:lnTo>
                      <a:lnTo>
                        <a:pt x="468" y="516"/>
                      </a:lnTo>
                      <a:lnTo>
                        <a:pt x="468" y="516"/>
                      </a:lnTo>
                      <a:lnTo>
                        <a:pt x="468" y="510"/>
                      </a:lnTo>
                      <a:lnTo>
                        <a:pt x="468" y="510"/>
                      </a:lnTo>
                      <a:lnTo>
                        <a:pt x="468" y="504"/>
                      </a:lnTo>
                      <a:lnTo>
                        <a:pt x="474" y="504"/>
                      </a:lnTo>
                      <a:lnTo>
                        <a:pt x="474" y="498"/>
                      </a:lnTo>
                      <a:lnTo>
                        <a:pt x="474" y="498"/>
                      </a:lnTo>
                      <a:lnTo>
                        <a:pt x="474" y="492"/>
                      </a:lnTo>
                      <a:lnTo>
                        <a:pt x="474" y="486"/>
                      </a:lnTo>
                      <a:lnTo>
                        <a:pt x="474" y="486"/>
                      </a:lnTo>
                      <a:lnTo>
                        <a:pt x="480" y="480"/>
                      </a:lnTo>
                      <a:lnTo>
                        <a:pt x="480" y="480"/>
                      </a:lnTo>
                      <a:lnTo>
                        <a:pt x="480" y="474"/>
                      </a:lnTo>
                      <a:lnTo>
                        <a:pt x="480" y="468"/>
                      </a:lnTo>
                      <a:lnTo>
                        <a:pt x="480" y="468"/>
                      </a:lnTo>
                      <a:lnTo>
                        <a:pt x="486" y="462"/>
                      </a:lnTo>
                      <a:lnTo>
                        <a:pt x="486" y="462"/>
                      </a:lnTo>
                      <a:lnTo>
                        <a:pt x="486" y="456"/>
                      </a:lnTo>
                      <a:lnTo>
                        <a:pt x="486" y="456"/>
                      </a:lnTo>
                      <a:lnTo>
                        <a:pt x="486" y="450"/>
                      </a:lnTo>
                      <a:lnTo>
                        <a:pt x="486" y="444"/>
                      </a:lnTo>
                      <a:lnTo>
                        <a:pt x="492" y="438"/>
                      </a:lnTo>
                      <a:lnTo>
                        <a:pt x="492" y="438"/>
                      </a:lnTo>
                      <a:lnTo>
                        <a:pt x="492" y="432"/>
                      </a:lnTo>
                      <a:lnTo>
                        <a:pt x="492" y="420"/>
                      </a:lnTo>
                      <a:lnTo>
                        <a:pt x="492" y="414"/>
                      </a:lnTo>
                      <a:lnTo>
                        <a:pt x="492" y="408"/>
                      </a:lnTo>
                      <a:lnTo>
                        <a:pt x="498" y="402"/>
                      </a:lnTo>
                      <a:lnTo>
                        <a:pt x="498" y="396"/>
                      </a:lnTo>
                      <a:lnTo>
                        <a:pt x="498" y="396"/>
                      </a:lnTo>
                      <a:lnTo>
                        <a:pt x="498" y="390"/>
                      </a:lnTo>
                      <a:lnTo>
                        <a:pt x="498" y="384"/>
                      </a:lnTo>
                      <a:lnTo>
                        <a:pt x="498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10" y="390"/>
                      </a:lnTo>
                      <a:lnTo>
                        <a:pt x="510" y="390"/>
                      </a:lnTo>
                      <a:lnTo>
                        <a:pt x="510" y="396"/>
                      </a:lnTo>
                      <a:lnTo>
                        <a:pt x="510" y="396"/>
                      </a:lnTo>
                      <a:lnTo>
                        <a:pt x="510" y="402"/>
                      </a:lnTo>
                      <a:lnTo>
                        <a:pt x="510" y="408"/>
                      </a:lnTo>
                      <a:lnTo>
                        <a:pt x="510" y="414"/>
                      </a:lnTo>
                      <a:lnTo>
                        <a:pt x="516" y="420"/>
                      </a:lnTo>
                      <a:lnTo>
                        <a:pt x="516" y="432"/>
                      </a:lnTo>
                      <a:lnTo>
                        <a:pt x="516" y="438"/>
                      </a:lnTo>
                      <a:lnTo>
                        <a:pt x="516" y="444"/>
                      </a:lnTo>
                      <a:lnTo>
                        <a:pt x="516" y="444"/>
                      </a:lnTo>
                      <a:lnTo>
                        <a:pt x="522" y="450"/>
                      </a:lnTo>
                      <a:lnTo>
                        <a:pt x="522" y="456"/>
                      </a:lnTo>
                      <a:lnTo>
                        <a:pt x="522" y="456"/>
                      </a:lnTo>
                      <a:lnTo>
                        <a:pt x="522" y="462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8" y="474"/>
                      </a:lnTo>
                      <a:lnTo>
                        <a:pt x="528" y="480"/>
                      </a:lnTo>
                      <a:lnTo>
                        <a:pt x="528" y="480"/>
                      </a:lnTo>
                      <a:lnTo>
                        <a:pt x="528" y="486"/>
                      </a:lnTo>
                      <a:lnTo>
                        <a:pt x="528" y="486"/>
                      </a:lnTo>
                      <a:lnTo>
                        <a:pt x="528" y="486"/>
                      </a:lnTo>
                      <a:lnTo>
                        <a:pt x="534" y="492"/>
                      </a:lnTo>
                      <a:lnTo>
                        <a:pt x="534" y="492"/>
                      </a:lnTo>
                      <a:lnTo>
                        <a:pt x="534" y="498"/>
                      </a:lnTo>
                      <a:lnTo>
                        <a:pt x="534" y="504"/>
                      </a:lnTo>
                      <a:lnTo>
                        <a:pt x="534" y="504"/>
                      </a:lnTo>
                      <a:lnTo>
                        <a:pt x="540" y="510"/>
                      </a:lnTo>
                      <a:lnTo>
                        <a:pt x="540" y="510"/>
                      </a:lnTo>
                      <a:lnTo>
                        <a:pt x="540" y="516"/>
                      </a:lnTo>
                      <a:lnTo>
                        <a:pt x="540" y="516"/>
                      </a:lnTo>
                      <a:lnTo>
                        <a:pt x="540" y="522"/>
                      </a:lnTo>
                      <a:lnTo>
                        <a:pt x="540" y="522"/>
                      </a:lnTo>
                      <a:lnTo>
                        <a:pt x="540" y="522"/>
                      </a:lnTo>
                      <a:lnTo>
                        <a:pt x="546" y="528"/>
                      </a:lnTo>
                      <a:lnTo>
                        <a:pt x="546" y="528"/>
                      </a:lnTo>
                      <a:lnTo>
                        <a:pt x="546" y="534"/>
                      </a:lnTo>
                      <a:lnTo>
                        <a:pt x="546" y="534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2" y="546"/>
                      </a:lnTo>
                      <a:lnTo>
                        <a:pt x="552" y="546"/>
                      </a:lnTo>
                      <a:lnTo>
                        <a:pt x="552" y="552"/>
                      </a:lnTo>
                      <a:lnTo>
                        <a:pt x="552" y="552"/>
                      </a:lnTo>
                      <a:lnTo>
                        <a:pt x="552" y="558"/>
                      </a:lnTo>
                      <a:lnTo>
                        <a:pt x="558" y="558"/>
                      </a:lnTo>
                      <a:lnTo>
                        <a:pt x="558" y="564"/>
                      </a:lnTo>
                      <a:lnTo>
                        <a:pt x="558" y="564"/>
                      </a:lnTo>
                      <a:lnTo>
                        <a:pt x="558" y="564"/>
                      </a:lnTo>
                      <a:lnTo>
                        <a:pt x="558" y="570"/>
                      </a:lnTo>
                      <a:lnTo>
                        <a:pt x="564" y="570"/>
                      </a:lnTo>
                      <a:lnTo>
                        <a:pt x="564" y="576"/>
                      </a:lnTo>
                      <a:lnTo>
                        <a:pt x="564" y="576"/>
                      </a:lnTo>
                      <a:lnTo>
                        <a:pt x="564" y="576"/>
                      </a:lnTo>
                      <a:lnTo>
                        <a:pt x="564" y="582"/>
                      </a:lnTo>
                      <a:lnTo>
                        <a:pt x="564" y="582"/>
                      </a:lnTo>
                      <a:lnTo>
                        <a:pt x="570" y="588"/>
                      </a:lnTo>
                      <a:lnTo>
                        <a:pt x="570" y="588"/>
                      </a:lnTo>
                      <a:lnTo>
                        <a:pt x="570" y="594"/>
                      </a:lnTo>
                      <a:lnTo>
                        <a:pt x="570" y="594"/>
                      </a:lnTo>
                      <a:lnTo>
                        <a:pt x="570" y="594"/>
                      </a:lnTo>
                      <a:lnTo>
                        <a:pt x="570" y="600"/>
                      </a:lnTo>
                      <a:lnTo>
                        <a:pt x="576" y="600"/>
                      </a:lnTo>
                      <a:lnTo>
                        <a:pt x="576" y="606"/>
                      </a:lnTo>
                      <a:lnTo>
                        <a:pt x="576" y="606"/>
                      </a:lnTo>
                      <a:lnTo>
                        <a:pt x="576" y="606"/>
                      </a:lnTo>
                      <a:lnTo>
                        <a:pt x="576" y="612"/>
                      </a:lnTo>
                      <a:lnTo>
                        <a:pt x="576" y="612"/>
                      </a:lnTo>
                      <a:lnTo>
                        <a:pt x="576" y="612"/>
                      </a:lnTo>
                      <a:lnTo>
                        <a:pt x="582" y="618"/>
                      </a:lnTo>
                      <a:lnTo>
                        <a:pt x="582" y="618"/>
                      </a:lnTo>
                      <a:lnTo>
                        <a:pt x="582" y="618"/>
                      </a:lnTo>
                      <a:lnTo>
                        <a:pt x="582" y="624"/>
                      </a:lnTo>
                      <a:lnTo>
                        <a:pt x="582" y="630"/>
                      </a:lnTo>
                      <a:lnTo>
                        <a:pt x="588" y="630"/>
                      </a:lnTo>
                      <a:lnTo>
                        <a:pt x="588" y="630"/>
                      </a:lnTo>
                      <a:lnTo>
                        <a:pt x="588" y="630"/>
                      </a:lnTo>
                      <a:lnTo>
                        <a:pt x="588" y="636"/>
                      </a:lnTo>
                      <a:lnTo>
                        <a:pt x="588" y="636"/>
                      </a:lnTo>
                      <a:lnTo>
                        <a:pt x="588" y="636"/>
                      </a:lnTo>
                      <a:lnTo>
                        <a:pt x="594" y="642"/>
                      </a:lnTo>
                      <a:lnTo>
                        <a:pt x="594" y="642"/>
                      </a:lnTo>
                      <a:lnTo>
                        <a:pt x="594" y="642"/>
                      </a:lnTo>
                      <a:lnTo>
                        <a:pt x="594" y="648"/>
                      </a:lnTo>
                      <a:lnTo>
                        <a:pt x="594" y="648"/>
                      </a:lnTo>
                      <a:lnTo>
                        <a:pt x="594" y="648"/>
                      </a:lnTo>
                      <a:lnTo>
                        <a:pt x="600" y="654"/>
                      </a:lnTo>
                      <a:lnTo>
                        <a:pt x="600" y="654"/>
                      </a:lnTo>
                      <a:lnTo>
                        <a:pt x="600" y="654"/>
                      </a:lnTo>
                      <a:lnTo>
                        <a:pt x="600" y="660"/>
                      </a:lnTo>
                      <a:lnTo>
                        <a:pt x="600" y="660"/>
                      </a:lnTo>
                      <a:lnTo>
                        <a:pt x="600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12" y="660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0"/>
                      </a:lnTo>
                      <a:lnTo>
                        <a:pt x="630" y="630"/>
                      </a:lnTo>
                      <a:lnTo>
                        <a:pt x="636" y="630"/>
                      </a:lnTo>
                      <a:lnTo>
                        <a:pt x="636" y="630"/>
                      </a:lnTo>
                      <a:lnTo>
                        <a:pt x="636" y="630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42" y="618"/>
                      </a:lnTo>
                      <a:lnTo>
                        <a:pt x="642" y="618"/>
                      </a:lnTo>
                      <a:lnTo>
                        <a:pt x="642" y="618"/>
                      </a:lnTo>
                      <a:lnTo>
                        <a:pt x="642" y="612"/>
                      </a:lnTo>
                      <a:lnTo>
                        <a:pt x="642" y="612"/>
                      </a:lnTo>
                      <a:lnTo>
                        <a:pt x="648" y="612"/>
                      </a:lnTo>
                      <a:lnTo>
                        <a:pt x="648" y="612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54" y="600"/>
                      </a:lnTo>
                      <a:lnTo>
                        <a:pt x="654" y="600"/>
                      </a:lnTo>
                      <a:lnTo>
                        <a:pt x="654" y="594"/>
                      </a:lnTo>
                      <a:lnTo>
                        <a:pt x="654" y="594"/>
                      </a:lnTo>
                      <a:lnTo>
                        <a:pt x="654" y="594"/>
                      </a:lnTo>
                      <a:lnTo>
                        <a:pt x="660" y="594"/>
                      </a:lnTo>
                      <a:lnTo>
                        <a:pt x="660" y="588"/>
                      </a:lnTo>
                      <a:lnTo>
                        <a:pt x="660" y="588"/>
                      </a:lnTo>
                      <a:lnTo>
                        <a:pt x="660" y="588"/>
                      </a:lnTo>
                      <a:lnTo>
                        <a:pt x="660" y="582"/>
                      </a:lnTo>
                      <a:lnTo>
                        <a:pt x="660" y="582"/>
                      </a:lnTo>
                      <a:lnTo>
                        <a:pt x="666" y="582"/>
                      </a:lnTo>
                      <a:lnTo>
                        <a:pt x="666" y="582"/>
                      </a:lnTo>
                      <a:lnTo>
                        <a:pt x="666" y="576"/>
                      </a:lnTo>
                      <a:lnTo>
                        <a:pt x="666" y="576"/>
                      </a:lnTo>
                      <a:lnTo>
                        <a:pt x="666" y="576"/>
                      </a:lnTo>
                      <a:lnTo>
                        <a:pt x="666" y="570"/>
                      </a:lnTo>
                      <a:lnTo>
                        <a:pt x="672" y="570"/>
                      </a:lnTo>
                      <a:lnTo>
                        <a:pt x="672" y="570"/>
                      </a:lnTo>
                      <a:lnTo>
                        <a:pt x="672" y="564"/>
                      </a:lnTo>
                      <a:lnTo>
                        <a:pt x="672" y="564"/>
                      </a:lnTo>
                      <a:lnTo>
                        <a:pt x="672" y="558"/>
                      </a:lnTo>
                      <a:lnTo>
                        <a:pt x="672" y="558"/>
                      </a:lnTo>
                      <a:lnTo>
                        <a:pt x="678" y="558"/>
                      </a:lnTo>
                      <a:lnTo>
                        <a:pt x="678" y="552"/>
                      </a:lnTo>
                      <a:lnTo>
                        <a:pt x="678" y="552"/>
                      </a:lnTo>
                      <a:lnTo>
                        <a:pt x="678" y="552"/>
                      </a:lnTo>
                      <a:lnTo>
                        <a:pt x="678" y="546"/>
                      </a:lnTo>
                      <a:lnTo>
                        <a:pt x="678" y="546"/>
                      </a:lnTo>
                      <a:lnTo>
                        <a:pt x="684" y="540"/>
                      </a:lnTo>
                      <a:lnTo>
                        <a:pt x="684" y="540"/>
                      </a:lnTo>
                      <a:lnTo>
                        <a:pt x="684" y="540"/>
                      </a:lnTo>
                      <a:lnTo>
                        <a:pt x="684" y="534"/>
                      </a:lnTo>
                      <a:lnTo>
                        <a:pt x="684" y="534"/>
                      </a:lnTo>
                      <a:lnTo>
                        <a:pt x="690" y="528"/>
                      </a:lnTo>
                      <a:lnTo>
                        <a:pt x="690" y="528"/>
                      </a:lnTo>
                      <a:lnTo>
                        <a:pt x="690" y="528"/>
                      </a:lnTo>
                      <a:lnTo>
                        <a:pt x="690" y="522"/>
                      </a:lnTo>
                      <a:lnTo>
                        <a:pt x="690" y="522"/>
                      </a:lnTo>
                      <a:lnTo>
                        <a:pt x="690" y="522"/>
                      </a:lnTo>
                      <a:lnTo>
                        <a:pt x="696" y="516"/>
                      </a:lnTo>
                      <a:lnTo>
                        <a:pt x="696" y="516"/>
                      </a:lnTo>
                      <a:lnTo>
                        <a:pt x="696" y="510"/>
                      </a:lnTo>
                      <a:lnTo>
                        <a:pt x="696" y="510"/>
                      </a:lnTo>
                      <a:lnTo>
                        <a:pt x="696" y="510"/>
                      </a:lnTo>
                      <a:lnTo>
                        <a:pt x="696" y="504"/>
                      </a:lnTo>
                      <a:lnTo>
                        <a:pt x="702" y="504"/>
                      </a:lnTo>
                      <a:lnTo>
                        <a:pt x="702" y="498"/>
                      </a:lnTo>
                      <a:lnTo>
                        <a:pt x="702" y="498"/>
                      </a:lnTo>
                      <a:lnTo>
                        <a:pt x="702" y="492"/>
                      </a:lnTo>
                      <a:lnTo>
                        <a:pt x="702" y="492"/>
                      </a:lnTo>
                      <a:lnTo>
                        <a:pt x="702" y="492"/>
                      </a:lnTo>
                      <a:lnTo>
                        <a:pt x="708" y="486"/>
                      </a:lnTo>
                      <a:lnTo>
                        <a:pt x="708" y="486"/>
                      </a:lnTo>
                      <a:lnTo>
                        <a:pt x="708" y="480"/>
                      </a:lnTo>
                      <a:lnTo>
                        <a:pt x="708" y="480"/>
                      </a:lnTo>
                      <a:lnTo>
                        <a:pt x="708" y="474"/>
                      </a:lnTo>
                      <a:lnTo>
                        <a:pt x="708" y="474"/>
                      </a:lnTo>
                      <a:lnTo>
                        <a:pt x="714" y="468"/>
                      </a:lnTo>
                      <a:lnTo>
                        <a:pt x="714" y="468"/>
                      </a:lnTo>
                      <a:lnTo>
                        <a:pt x="714" y="462"/>
                      </a:lnTo>
                      <a:lnTo>
                        <a:pt x="714" y="462"/>
                      </a:lnTo>
                      <a:lnTo>
                        <a:pt x="714" y="456"/>
                      </a:lnTo>
                      <a:lnTo>
                        <a:pt x="714" y="456"/>
                      </a:lnTo>
                      <a:lnTo>
                        <a:pt x="720" y="450"/>
                      </a:lnTo>
                      <a:lnTo>
                        <a:pt x="720" y="450"/>
                      </a:lnTo>
                      <a:lnTo>
                        <a:pt x="720" y="444"/>
                      </a:lnTo>
                      <a:lnTo>
                        <a:pt x="720" y="444"/>
                      </a:lnTo>
                      <a:lnTo>
                        <a:pt x="720" y="438"/>
                      </a:lnTo>
                      <a:lnTo>
                        <a:pt x="726" y="438"/>
                      </a:lnTo>
                      <a:lnTo>
                        <a:pt x="726" y="432"/>
                      </a:lnTo>
                      <a:lnTo>
                        <a:pt x="726" y="432"/>
                      </a:lnTo>
                      <a:lnTo>
                        <a:pt x="726" y="426"/>
                      </a:lnTo>
                      <a:lnTo>
                        <a:pt x="726" y="426"/>
                      </a:lnTo>
                      <a:lnTo>
                        <a:pt x="726" y="420"/>
                      </a:lnTo>
                      <a:lnTo>
                        <a:pt x="732" y="420"/>
                      </a:lnTo>
                      <a:lnTo>
                        <a:pt x="732" y="414"/>
                      </a:lnTo>
                      <a:lnTo>
                        <a:pt x="732" y="414"/>
                      </a:lnTo>
                      <a:lnTo>
                        <a:pt x="732" y="408"/>
                      </a:lnTo>
                      <a:lnTo>
                        <a:pt x="732" y="408"/>
                      </a:lnTo>
                      <a:lnTo>
                        <a:pt x="732" y="402"/>
                      </a:lnTo>
                      <a:lnTo>
                        <a:pt x="738" y="402"/>
                      </a:lnTo>
                      <a:lnTo>
                        <a:pt x="738" y="396"/>
                      </a:lnTo>
                      <a:lnTo>
                        <a:pt x="738" y="396"/>
                      </a:lnTo>
                      <a:lnTo>
                        <a:pt x="738" y="390"/>
                      </a:lnTo>
                      <a:lnTo>
                        <a:pt x="738" y="390"/>
                      </a:lnTo>
                      <a:lnTo>
                        <a:pt x="738" y="384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2"/>
                      </a:lnTo>
                      <a:lnTo>
                        <a:pt x="744" y="372"/>
                      </a:lnTo>
                      <a:lnTo>
                        <a:pt x="744" y="366"/>
                      </a:lnTo>
                      <a:lnTo>
                        <a:pt x="750" y="360"/>
                      </a:lnTo>
                      <a:lnTo>
                        <a:pt x="750" y="360"/>
                      </a:lnTo>
                      <a:lnTo>
                        <a:pt x="750" y="354"/>
                      </a:lnTo>
                      <a:lnTo>
                        <a:pt x="750" y="354"/>
                      </a:lnTo>
                      <a:lnTo>
                        <a:pt x="750" y="348"/>
                      </a:lnTo>
                      <a:lnTo>
                        <a:pt x="750" y="342"/>
                      </a:lnTo>
                      <a:lnTo>
                        <a:pt x="750" y="342"/>
                      </a:lnTo>
                      <a:lnTo>
                        <a:pt x="756" y="336"/>
                      </a:lnTo>
                      <a:lnTo>
                        <a:pt x="756" y="330"/>
                      </a:lnTo>
                      <a:lnTo>
                        <a:pt x="756" y="324"/>
                      </a:lnTo>
                      <a:lnTo>
                        <a:pt x="756" y="306"/>
                      </a:lnTo>
                      <a:lnTo>
                        <a:pt x="756" y="300"/>
                      </a:lnTo>
                      <a:lnTo>
                        <a:pt x="762" y="294"/>
                      </a:lnTo>
                      <a:lnTo>
                        <a:pt x="762" y="288"/>
                      </a:lnTo>
                      <a:lnTo>
                        <a:pt x="762" y="276"/>
                      </a:lnTo>
                      <a:lnTo>
                        <a:pt x="762" y="270"/>
                      </a:lnTo>
                      <a:lnTo>
                        <a:pt x="762" y="264"/>
                      </a:lnTo>
                      <a:lnTo>
                        <a:pt x="762" y="258"/>
                      </a:lnTo>
                      <a:lnTo>
                        <a:pt x="768" y="252"/>
                      </a:lnTo>
                      <a:lnTo>
                        <a:pt x="768" y="240"/>
                      </a:lnTo>
                      <a:lnTo>
                        <a:pt x="768" y="234"/>
                      </a:lnTo>
                      <a:lnTo>
                        <a:pt x="768" y="222"/>
                      </a:lnTo>
                      <a:lnTo>
                        <a:pt x="768" y="222"/>
                      </a:lnTo>
                      <a:lnTo>
                        <a:pt x="768" y="216"/>
                      </a:lnTo>
                      <a:lnTo>
                        <a:pt x="774" y="216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70" y="210"/>
                      </a:lnTo>
                      <a:lnTo>
                        <a:pt x="870" y="210"/>
                      </a:lnTo>
                      <a:lnTo>
                        <a:pt x="870" y="210"/>
                      </a:lnTo>
                      <a:lnTo>
                        <a:pt x="870" y="216"/>
                      </a:lnTo>
                      <a:lnTo>
                        <a:pt x="870" y="216"/>
                      </a:lnTo>
                      <a:lnTo>
                        <a:pt x="876" y="222"/>
                      </a:lnTo>
                      <a:lnTo>
                        <a:pt x="876" y="228"/>
                      </a:lnTo>
                      <a:lnTo>
                        <a:pt x="876" y="234"/>
                      </a:lnTo>
                      <a:lnTo>
                        <a:pt x="876" y="240"/>
                      </a:lnTo>
                      <a:lnTo>
                        <a:pt x="876" y="252"/>
                      </a:lnTo>
                      <a:lnTo>
                        <a:pt x="876" y="258"/>
                      </a:lnTo>
                      <a:lnTo>
                        <a:pt x="876" y="264"/>
                      </a:lnTo>
                      <a:lnTo>
                        <a:pt x="882" y="270"/>
                      </a:lnTo>
                      <a:lnTo>
                        <a:pt x="882" y="276"/>
                      </a:lnTo>
                      <a:lnTo>
                        <a:pt x="882" y="288"/>
                      </a:lnTo>
                      <a:lnTo>
                        <a:pt x="882" y="294"/>
                      </a:lnTo>
                      <a:lnTo>
                        <a:pt x="882" y="306"/>
                      </a:lnTo>
                      <a:lnTo>
                        <a:pt x="888" y="318"/>
                      </a:lnTo>
                      <a:lnTo>
                        <a:pt x="888" y="324"/>
                      </a:lnTo>
                      <a:lnTo>
                        <a:pt x="888" y="330"/>
                      </a:lnTo>
                      <a:lnTo>
                        <a:pt x="888" y="336"/>
                      </a:lnTo>
                      <a:lnTo>
                        <a:pt x="888" y="342"/>
                      </a:lnTo>
                      <a:lnTo>
                        <a:pt x="888" y="342"/>
                      </a:lnTo>
                      <a:lnTo>
                        <a:pt x="894" y="348"/>
                      </a:lnTo>
                      <a:lnTo>
                        <a:pt x="894" y="354"/>
                      </a:lnTo>
                      <a:lnTo>
                        <a:pt x="894" y="354"/>
                      </a:lnTo>
                      <a:lnTo>
                        <a:pt x="894" y="360"/>
                      </a:lnTo>
                      <a:lnTo>
                        <a:pt x="894" y="366"/>
                      </a:lnTo>
                      <a:lnTo>
                        <a:pt x="894" y="366"/>
                      </a:lnTo>
                      <a:lnTo>
                        <a:pt x="900" y="372"/>
                      </a:lnTo>
                      <a:lnTo>
                        <a:pt x="900" y="372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84"/>
                      </a:lnTo>
                      <a:lnTo>
                        <a:pt x="900" y="390"/>
                      </a:lnTo>
                      <a:lnTo>
                        <a:pt x="906" y="390"/>
                      </a:lnTo>
                      <a:lnTo>
                        <a:pt x="906" y="396"/>
                      </a:lnTo>
                      <a:lnTo>
                        <a:pt x="906" y="396"/>
                      </a:lnTo>
                      <a:lnTo>
                        <a:pt x="906" y="402"/>
                      </a:lnTo>
                      <a:lnTo>
                        <a:pt x="906" y="402"/>
                      </a:lnTo>
                      <a:lnTo>
                        <a:pt x="906" y="408"/>
                      </a:lnTo>
                      <a:lnTo>
                        <a:pt x="912" y="408"/>
                      </a:lnTo>
                      <a:lnTo>
                        <a:pt x="912" y="414"/>
                      </a:lnTo>
                      <a:lnTo>
                        <a:pt x="912" y="414"/>
                      </a:lnTo>
                      <a:lnTo>
                        <a:pt x="912" y="420"/>
                      </a:lnTo>
                      <a:lnTo>
                        <a:pt x="912" y="420"/>
                      </a:lnTo>
                      <a:lnTo>
                        <a:pt x="912" y="426"/>
                      </a:lnTo>
                      <a:lnTo>
                        <a:pt x="918" y="426"/>
                      </a:lnTo>
                      <a:lnTo>
                        <a:pt x="918" y="432"/>
                      </a:lnTo>
                      <a:lnTo>
                        <a:pt x="918" y="432"/>
                      </a:lnTo>
                      <a:lnTo>
                        <a:pt x="918" y="438"/>
                      </a:lnTo>
                      <a:lnTo>
                        <a:pt x="918" y="444"/>
                      </a:lnTo>
                      <a:lnTo>
                        <a:pt x="924" y="444"/>
                      </a:lnTo>
                      <a:lnTo>
                        <a:pt x="924" y="450"/>
                      </a:lnTo>
                      <a:lnTo>
                        <a:pt x="924" y="450"/>
                      </a:lnTo>
                      <a:lnTo>
                        <a:pt x="924" y="456"/>
                      </a:lnTo>
                      <a:lnTo>
                        <a:pt x="924" y="456"/>
                      </a:lnTo>
                      <a:lnTo>
                        <a:pt x="924" y="456"/>
                      </a:lnTo>
                      <a:lnTo>
                        <a:pt x="930" y="462"/>
                      </a:lnTo>
                      <a:lnTo>
                        <a:pt x="930" y="462"/>
                      </a:lnTo>
                      <a:lnTo>
                        <a:pt x="930" y="468"/>
                      </a:lnTo>
                      <a:lnTo>
                        <a:pt x="930" y="468"/>
                      </a:lnTo>
                      <a:lnTo>
                        <a:pt x="930" y="474"/>
                      </a:lnTo>
                      <a:lnTo>
                        <a:pt x="930" y="474"/>
                      </a:lnTo>
                      <a:lnTo>
                        <a:pt x="936" y="480"/>
                      </a:lnTo>
                      <a:lnTo>
                        <a:pt x="936" y="480"/>
                      </a:lnTo>
                      <a:lnTo>
                        <a:pt x="936" y="486"/>
                      </a:lnTo>
                      <a:lnTo>
                        <a:pt x="936" y="486"/>
                      </a:lnTo>
                      <a:lnTo>
                        <a:pt x="936" y="492"/>
                      </a:lnTo>
                      <a:lnTo>
                        <a:pt x="936" y="492"/>
                      </a:lnTo>
                      <a:lnTo>
                        <a:pt x="942" y="492"/>
                      </a:lnTo>
                      <a:lnTo>
                        <a:pt x="942" y="498"/>
                      </a:lnTo>
                      <a:lnTo>
                        <a:pt x="942" y="498"/>
                      </a:lnTo>
                      <a:lnTo>
                        <a:pt x="942" y="504"/>
                      </a:lnTo>
                      <a:lnTo>
                        <a:pt x="942" y="504"/>
                      </a:lnTo>
                      <a:lnTo>
                        <a:pt x="942" y="510"/>
                      </a:lnTo>
                      <a:lnTo>
                        <a:pt x="948" y="510"/>
                      </a:lnTo>
                      <a:lnTo>
                        <a:pt x="948" y="510"/>
                      </a:lnTo>
                      <a:lnTo>
                        <a:pt x="948" y="516"/>
                      </a:lnTo>
                      <a:lnTo>
                        <a:pt x="948" y="516"/>
                      </a:lnTo>
                      <a:lnTo>
                        <a:pt x="948" y="522"/>
                      </a:lnTo>
                      <a:lnTo>
                        <a:pt x="954" y="522"/>
                      </a:lnTo>
                      <a:lnTo>
                        <a:pt x="954" y="528"/>
                      </a:lnTo>
                      <a:lnTo>
                        <a:pt x="954" y="528"/>
                      </a:lnTo>
                      <a:lnTo>
                        <a:pt x="954" y="528"/>
                      </a:lnTo>
                      <a:lnTo>
                        <a:pt x="954" y="534"/>
                      </a:lnTo>
                      <a:lnTo>
                        <a:pt x="954" y="534"/>
                      </a:lnTo>
                      <a:lnTo>
                        <a:pt x="960" y="534"/>
                      </a:lnTo>
                      <a:lnTo>
                        <a:pt x="960" y="540"/>
                      </a:lnTo>
                      <a:lnTo>
                        <a:pt x="960" y="540"/>
                      </a:lnTo>
                      <a:lnTo>
                        <a:pt x="960" y="540"/>
                      </a:lnTo>
                      <a:lnTo>
                        <a:pt x="960" y="546"/>
                      </a:lnTo>
                      <a:lnTo>
                        <a:pt x="960" y="546"/>
                      </a:lnTo>
                      <a:lnTo>
                        <a:pt x="966" y="552"/>
                      </a:lnTo>
                      <a:lnTo>
                        <a:pt x="966" y="552"/>
                      </a:lnTo>
                      <a:lnTo>
                        <a:pt x="966" y="552"/>
                      </a:lnTo>
                      <a:lnTo>
                        <a:pt x="966" y="558"/>
                      </a:lnTo>
                      <a:lnTo>
                        <a:pt x="966" y="558"/>
                      </a:lnTo>
                      <a:lnTo>
                        <a:pt x="972" y="558"/>
                      </a:lnTo>
                      <a:lnTo>
                        <a:pt x="972" y="564"/>
                      </a:lnTo>
                      <a:lnTo>
                        <a:pt x="972" y="564"/>
                      </a:lnTo>
                      <a:lnTo>
                        <a:pt x="972" y="570"/>
                      </a:lnTo>
                      <a:lnTo>
                        <a:pt x="972" y="570"/>
                      </a:lnTo>
                      <a:lnTo>
                        <a:pt x="972" y="570"/>
                      </a:lnTo>
                      <a:lnTo>
                        <a:pt x="972" y="576"/>
                      </a:lnTo>
                      <a:lnTo>
                        <a:pt x="978" y="576"/>
                      </a:lnTo>
                      <a:lnTo>
                        <a:pt x="978" y="576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84" y="588"/>
                      </a:lnTo>
                      <a:lnTo>
                        <a:pt x="984" y="588"/>
                      </a:lnTo>
                      <a:lnTo>
                        <a:pt x="984" y="594"/>
                      </a:lnTo>
                      <a:lnTo>
                        <a:pt x="984" y="594"/>
                      </a:lnTo>
                      <a:lnTo>
                        <a:pt x="984" y="594"/>
                      </a:lnTo>
                      <a:lnTo>
                        <a:pt x="990" y="594"/>
                      </a:lnTo>
                      <a:lnTo>
                        <a:pt x="990" y="600"/>
                      </a:lnTo>
                      <a:lnTo>
                        <a:pt x="990" y="600"/>
                      </a:lnTo>
                      <a:lnTo>
                        <a:pt x="990" y="600"/>
                      </a:lnTo>
                      <a:lnTo>
                        <a:pt x="990" y="606"/>
                      </a:lnTo>
                      <a:lnTo>
                        <a:pt x="990" y="606"/>
                      </a:lnTo>
                      <a:lnTo>
                        <a:pt x="996" y="606"/>
                      </a:lnTo>
                      <a:lnTo>
                        <a:pt x="996" y="606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1002" y="618"/>
                      </a:lnTo>
                      <a:lnTo>
                        <a:pt x="1002" y="618"/>
                      </a:lnTo>
                      <a:lnTo>
                        <a:pt x="1002" y="618"/>
                      </a:lnTo>
                      <a:lnTo>
                        <a:pt x="1002" y="624"/>
                      </a:lnTo>
                      <a:lnTo>
                        <a:pt x="1002" y="624"/>
                      </a:lnTo>
                      <a:lnTo>
                        <a:pt x="1002" y="624"/>
                      </a:lnTo>
                      <a:lnTo>
                        <a:pt x="1008" y="624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14" y="636"/>
                      </a:lnTo>
                      <a:lnTo>
                        <a:pt x="1014" y="636"/>
                      </a:lnTo>
                      <a:lnTo>
                        <a:pt x="1014" y="636"/>
                      </a:lnTo>
                      <a:lnTo>
                        <a:pt x="1014" y="642"/>
                      </a:lnTo>
                      <a:lnTo>
                        <a:pt x="1014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8"/>
                      </a:lnTo>
                      <a:lnTo>
                        <a:pt x="1020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54"/>
                      </a:lnTo>
                      <a:lnTo>
                        <a:pt x="1026" y="654"/>
                      </a:lnTo>
                      <a:lnTo>
                        <a:pt x="1032" y="654"/>
                      </a:lnTo>
                      <a:lnTo>
                        <a:pt x="1032" y="654"/>
                      </a:lnTo>
                      <a:lnTo>
                        <a:pt x="1032" y="654"/>
                      </a:lnTo>
                      <a:lnTo>
                        <a:pt x="1032" y="660"/>
                      </a:lnTo>
                      <a:lnTo>
                        <a:pt x="1032" y="660"/>
                      </a:lnTo>
                      <a:lnTo>
                        <a:pt x="1032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44" y="660"/>
                      </a:lnTo>
                      <a:lnTo>
                        <a:pt x="1044" y="654"/>
                      </a:lnTo>
                      <a:lnTo>
                        <a:pt x="1044" y="654"/>
                      </a:lnTo>
                      <a:lnTo>
                        <a:pt x="1044" y="654"/>
                      </a:lnTo>
                      <a:lnTo>
                        <a:pt x="1044" y="648"/>
                      </a:lnTo>
                      <a:lnTo>
                        <a:pt x="1044" y="648"/>
                      </a:lnTo>
                      <a:lnTo>
                        <a:pt x="1050" y="648"/>
                      </a:lnTo>
                      <a:lnTo>
                        <a:pt x="1050" y="642"/>
                      </a:lnTo>
                      <a:lnTo>
                        <a:pt x="1050" y="642"/>
                      </a:lnTo>
                      <a:lnTo>
                        <a:pt x="1050" y="642"/>
                      </a:lnTo>
                      <a:lnTo>
                        <a:pt x="1050" y="636"/>
                      </a:lnTo>
                      <a:lnTo>
                        <a:pt x="1050" y="636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24"/>
                      </a:lnTo>
                      <a:lnTo>
                        <a:pt x="1062" y="624"/>
                      </a:lnTo>
                      <a:lnTo>
                        <a:pt x="1062" y="618"/>
                      </a:lnTo>
                      <a:lnTo>
                        <a:pt x="1062" y="618"/>
                      </a:lnTo>
                      <a:lnTo>
                        <a:pt x="1062" y="618"/>
                      </a:lnTo>
                      <a:lnTo>
                        <a:pt x="1062" y="612"/>
                      </a:lnTo>
                      <a:lnTo>
                        <a:pt x="1062" y="612"/>
                      </a:lnTo>
                      <a:lnTo>
                        <a:pt x="1068" y="612"/>
                      </a:lnTo>
                      <a:lnTo>
                        <a:pt x="1068" y="606"/>
                      </a:lnTo>
                      <a:lnTo>
                        <a:pt x="1068" y="606"/>
                      </a:lnTo>
                      <a:lnTo>
                        <a:pt x="1068" y="606"/>
                      </a:lnTo>
                      <a:lnTo>
                        <a:pt x="1068" y="600"/>
                      </a:lnTo>
                      <a:lnTo>
                        <a:pt x="1068" y="600"/>
                      </a:lnTo>
                      <a:lnTo>
                        <a:pt x="1068" y="594"/>
                      </a:lnTo>
                      <a:lnTo>
                        <a:pt x="1074" y="594"/>
                      </a:lnTo>
                      <a:lnTo>
                        <a:pt x="1074" y="594"/>
                      </a:lnTo>
                      <a:lnTo>
                        <a:pt x="1074" y="588"/>
                      </a:lnTo>
                      <a:lnTo>
                        <a:pt x="1074" y="588"/>
                      </a:lnTo>
                      <a:lnTo>
                        <a:pt x="1074" y="582"/>
                      </a:lnTo>
                      <a:lnTo>
                        <a:pt x="1080" y="582"/>
                      </a:lnTo>
                      <a:lnTo>
                        <a:pt x="1080" y="576"/>
                      </a:lnTo>
                      <a:lnTo>
                        <a:pt x="1080" y="576"/>
                      </a:lnTo>
                      <a:lnTo>
                        <a:pt x="1080" y="576"/>
                      </a:lnTo>
                      <a:lnTo>
                        <a:pt x="1080" y="570"/>
                      </a:lnTo>
                      <a:lnTo>
                        <a:pt x="1080" y="570"/>
                      </a:lnTo>
                      <a:lnTo>
                        <a:pt x="1086" y="564"/>
                      </a:lnTo>
                      <a:lnTo>
                        <a:pt x="1086" y="564"/>
                      </a:lnTo>
                      <a:lnTo>
                        <a:pt x="1086" y="558"/>
                      </a:lnTo>
                      <a:lnTo>
                        <a:pt x="1086" y="558"/>
                      </a:lnTo>
                      <a:lnTo>
                        <a:pt x="1086" y="552"/>
                      </a:lnTo>
                      <a:lnTo>
                        <a:pt x="1092" y="552"/>
                      </a:lnTo>
                      <a:lnTo>
                        <a:pt x="1092" y="546"/>
                      </a:lnTo>
                      <a:lnTo>
                        <a:pt x="1092" y="546"/>
                      </a:lnTo>
                      <a:lnTo>
                        <a:pt x="1092" y="546"/>
                      </a:lnTo>
                      <a:lnTo>
                        <a:pt x="1092" y="540"/>
                      </a:lnTo>
                      <a:lnTo>
                        <a:pt x="1092" y="540"/>
                      </a:lnTo>
                      <a:lnTo>
                        <a:pt x="1098" y="534"/>
                      </a:lnTo>
                      <a:lnTo>
                        <a:pt x="1098" y="534"/>
                      </a:lnTo>
                      <a:lnTo>
                        <a:pt x="1098" y="528"/>
                      </a:lnTo>
                      <a:lnTo>
                        <a:pt x="1098" y="528"/>
                      </a:lnTo>
                      <a:lnTo>
                        <a:pt x="1098" y="522"/>
                      </a:lnTo>
                      <a:lnTo>
                        <a:pt x="1098" y="522"/>
                      </a:lnTo>
                      <a:lnTo>
                        <a:pt x="1098" y="522"/>
                      </a:lnTo>
                      <a:lnTo>
                        <a:pt x="1104" y="516"/>
                      </a:lnTo>
                      <a:lnTo>
                        <a:pt x="1104" y="516"/>
                      </a:lnTo>
                      <a:lnTo>
                        <a:pt x="1104" y="510"/>
                      </a:lnTo>
                      <a:lnTo>
                        <a:pt x="1104" y="510"/>
                      </a:lnTo>
                      <a:lnTo>
                        <a:pt x="1104" y="504"/>
                      </a:lnTo>
                      <a:lnTo>
                        <a:pt x="1104" y="504"/>
                      </a:lnTo>
                      <a:lnTo>
                        <a:pt x="1110" y="498"/>
                      </a:lnTo>
                      <a:lnTo>
                        <a:pt x="1110" y="492"/>
                      </a:lnTo>
                      <a:lnTo>
                        <a:pt x="1110" y="492"/>
                      </a:lnTo>
                      <a:lnTo>
                        <a:pt x="1110" y="486"/>
                      </a:lnTo>
                      <a:lnTo>
                        <a:pt x="1110" y="486"/>
                      </a:lnTo>
                      <a:lnTo>
                        <a:pt x="1116" y="480"/>
                      </a:lnTo>
                      <a:lnTo>
                        <a:pt x="1116" y="480"/>
                      </a:lnTo>
                      <a:lnTo>
                        <a:pt x="1116" y="474"/>
                      </a:lnTo>
                      <a:lnTo>
                        <a:pt x="1116" y="474"/>
                      </a:lnTo>
                      <a:lnTo>
                        <a:pt x="1116" y="468"/>
                      </a:lnTo>
                      <a:lnTo>
                        <a:pt x="1116" y="468"/>
                      </a:lnTo>
                      <a:lnTo>
                        <a:pt x="1122" y="462"/>
                      </a:lnTo>
                      <a:lnTo>
                        <a:pt x="1122" y="456"/>
                      </a:lnTo>
                      <a:lnTo>
                        <a:pt x="1122" y="456"/>
                      </a:lnTo>
                      <a:lnTo>
                        <a:pt x="1122" y="450"/>
                      </a:lnTo>
                      <a:lnTo>
                        <a:pt x="1122" y="444"/>
                      </a:lnTo>
                      <a:lnTo>
                        <a:pt x="1128" y="438"/>
                      </a:lnTo>
                      <a:lnTo>
                        <a:pt x="1128" y="432"/>
                      </a:lnTo>
                      <a:lnTo>
                        <a:pt x="1128" y="426"/>
                      </a:lnTo>
                      <a:lnTo>
                        <a:pt x="1128" y="420"/>
                      </a:lnTo>
                      <a:lnTo>
                        <a:pt x="1128" y="414"/>
                      </a:lnTo>
                      <a:lnTo>
                        <a:pt x="1128" y="408"/>
                      </a:lnTo>
                      <a:lnTo>
                        <a:pt x="1134" y="402"/>
                      </a:lnTo>
                      <a:lnTo>
                        <a:pt x="1134" y="396"/>
                      </a:lnTo>
                      <a:lnTo>
                        <a:pt x="1134" y="396"/>
                      </a:lnTo>
                      <a:lnTo>
                        <a:pt x="1134" y="390"/>
                      </a:lnTo>
                      <a:lnTo>
                        <a:pt x="1134" y="390"/>
                      </a:lnTo>
                      <a:lnTo>
                        <a:pt x="1134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6" y="390"/>
                      </a:lnTo>
                      <a:lnTo>
                        <a:pt x="1146" y="396"/>
                      </a:lnTo>
                      <a:lnTo>
                        <a:pt x="1146" y="396"/>
                      </a:lnTo>
                      <a:lnTo>
                        <a:pt x="1146" y="402"/>
                      </a:lnTo>
                      <a:lnTo>
                        <a:pt x="1146" y="408"/>
                      </a:lnTo>
                      <a:lnTo>
                        <a:pt x="1152" y="420"/>
                      </a:lnTo>
                      <a:lnTo>
                        <a:pt x="1152" y="426"/>
                      </a:lnTo>
                      <a:lnTo>
                        <a:pt x="1152" y="432"/>
                      </a:lnTo>
                      <a:lnTo>
                        <a:pt x="1152" y="438"/>
                      </a:lnTo>
                      <a:lnTo>
                        <a:pt x="1152" y="438"/>
                      </a:lnTo>
                      <a:lnTo>
                        <a:pt x="1152" y="444"/>
                      </a:lnTo>
                      <a:lnTo>
                        <a:pt x="1152" y="450"/>
                      </a:lnTo>
                      <a:lnTo>
                        <a:pt x="1158" y="456"/>
                      </a:lnTo>
                      <a:lnTo>
                        <a:pt x="1158" y="456"/>
                      </a:lnTo>
                      <a:lnTo>
                        <a:pt x="1158" y="462"/>
                      </a:lnTo>
                      <a:lnTo>
                        <a:pt x="1158" y="462"/>
                      </a:lnTo>
                      <a:lnTo>
                        <a:pt x="1158" y="468"/>
                      </a:lnTo>
                      <a:lnTo>
                        <a:pt x="1164" y="474"/>
                      </a:lnTo>
                      <a:lnTo>
                        <a:pt x="1164" y="474"/>
                      </a:lnTo>
                      <a:lnTo>
                        <a:pt x="1164" y="480"/>
                      </a:lnTo>
                      <a:lnTo>
                        <a:pt x="1164" y="480"/>
                      </a:lnTo>
                      <a:lnTo>
                        <a:pt x="1164" y="486"/>
                      </a:lnTo>
                      <a:lnTo>
                        <a:pt x="1164" y="486"/>
                      </a:lnTo>
                      <a:lnTo>
                        <a:pt x="1164" y="492"/>
                      </a:lnTo>
                      <a:lnTo>
                        <a:pt x="1170" y="498"/>
                      </a:lnTo>
                      <a:lnTo>
                        <a:pt x="1170" y="498"/>
                      </a:lnTo>
                      <a:lnTo>
                        <a:pt x="1170" y="504"/>
                      </a:lnTo>
                      <a:lnTo>
                        <a:pt x="1170" y="504"/>
                      </a:lnTo>
                      <a:lnTo>
                        <a:pt x="1170" y="510"/>
                      </a:lnTo>
                      <a:lnTo>
                        <a:pt x="1176" y="510"/>
                      </a:lnTo>
                      <a:lnTo>
                        <a:pt x="1176" y="516"/>
                      </a:lnTo>
                      <a:lnTo>
                        <a:pt x="1176" y="516"/>
                      </a:lnTo>
                      <a:lnTo>
                        <a:pt x="1176" y="522"/>
                      </a:lnTo>
                      <a:lnTo>
                        <a:pt x="1176" y="522"/>
                      </a:lnTo>
                      <a:lnTo>
                        <a:pt x="1176" y="528"/>
                      </a:lnTo>
                      <a:lnTo>
                        <a:pt x="1182" y="528"/>
                      </a:lnTo>
                      <a:lnTo>
                        <a:pt x="1182" y="534"/>
                      </a:lnTo>
                      <a:lnTo>
                        <a:pt x="1182" y="540"/>
                      </a:lnTo>
                      <a:lnTo>
                        <a:pt x="1182" y="540"/>
                      </a:lnTo>
                      <a:lnTo>
                        <a:pt x="1182" y="546"/>
                      </a:lnTo>
                      <a:lnTo>
                        <a:pt x="1188" y="546"/>
                      </a:lnTo>
                      <a:lnTo>
                        <a:pt x="1188" y="546"/>
                      </a:lnTo>
                      <a:lnTo>
                        <a:pt x="1188" y="552"/>
                      </a:lnTo>
                      <a:lnTo>
                        <a:pt x="1188" y="552"/>
                      </a:lnTo>
                      <a:lnTo>
                        <a:pt x="1188" y="558"/>
                      </a:lnTo>
                      <a:lnTo>
                        <a:pt x="1188" y="558"/>
                      </a:lnTo>
                      <a:lnTo>
                        <a:pt x="1194" y="564"/>
                      </a:lnTo>
                      <a:lnTo>
                        <a:pt x="1194" y="564"/>
                      </a:lnTo>
                      <a:lnTo>
                        <a:pt x="1194" y="564"/>
                      </a:lnTo>
                      <a:lnTo>
                        <a:pt x="1194" y="570"/>
                      </a:lnTo>
                      <a:lnTo>
                        <a:pt x="1194" y="576"/>
                      </a:lnTo>
                      <a:lnTo>
                        <a:pt x="1194" y="576"/>
                      </a:lnTo>
                      <a:lnTo>
                        <a:pt x="1200" y="576"/>
                      </a:lnTo>
                      <a:lnTo>
                        <a:pt x="1200" y="582"/>
                      </a:lnTo>
                      <a:lnTo>
                        <a:pt x="1200" y="582"/>
                      </a:lnTo>
                      <a:lnTo>
                        <a:pt x="1200" y="582"/>
                      </a:lnTo>
                      <a:lnTo>
                        <a:pt x="1200" y="588"/>
                      </a:lnTo>
                      <a:lnTo>
                        <a:pt x="1200" y="594"/>
                      </a:lnTo>
                      <a:lnTo>
                        <a:pt x="1206" y="594"/>
                      </a:lnTo>
                      <a:lnTo>
                        <a:pt x="1206" y="594"/>
                      </a:lnTo>
                      <a:lnTo>
                        <a:pt x="1206" y="600"/>
                      </a:lnTo>
                      <a:lnTo>
                        <a:pt x="1206" y="600"/>
                      </a:lnTo>
                      <a:lnTo>
                        <a:pt x="1206" y="606"/>
                      </a:lnTo>
                      <a:lnTo>
                        <a:pt x="1206" y="606"/>
                      </a:lnTo>
                      <a:lnTo>
                        <a:pt x="1212" y="612"/>
                      </a:lnTo>
                      <a:lnTo>
                        <a:pt x="1212" y="612"/>
                      </a:lnTo>
                      <a:lnTo>
                        <a:pt x="1212" y="612"/>
                      </a:lnTo>
                      <a:lnTo>
                        <a:pt x="1212" y="618"/>
                      </a:lnTo>
                      <a:lnTo>
                        <a:pt x="1212" y="618"/>
                      </a:lnTo>
                      <a:lnTo>
                        <a:pt x="1218" y="624"/>
                      </a:lnTo>
                      <a:lnTo>
                        <a:pt x="1218" y="624"/>
                      </a:lnTo>
                      <a:lnTo>
                        <a:pt x="1218" y="630"/>
                      </a:lnTo>
                      <a:lnTo>
                        <a:pt x="1218" y="630"/>
                      </a:lnTo>
                      <a:lnTo>
                        <a:pt x="1218" y="630"/>
                      </a:lnTo>
                      <a:lnTo>
                        <a:pt x="1218" y="636"/>
                      </a:lnTo>
                      <a:lnTo>
                        <a:pt x="1224" y="636"/>
                      </a:lnTo>
                      <a:lnTo>
                        <a:pt x="1224" y="636"/>
                      </a:lnTo>
                      <a:lnTo>
                        <a:pt x="1224" y="642"/>
                      </a:lnTo>
                      <a:lnTo>
                        <a:pt x="1224" y="642"/>
                      </a:lnTo>
                      <a:lnTo>
                        <a:pt x="1224" y="642"/>
                      </a:lnTo>
                      <a:lnTo>
                        <a:pt x="1224" y="648"/>
                      </a:lnTo>
                      <a:lnTo>
                        <a:pt x="1224" y="648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60"/>
                      </a:lnTo>
                      <a:lnTo>
                        <a:pt x="1236" y="660"/>
                      </a:lnTo>
                      <a:lnTo>
                        <a:pt x="1236" y="660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0"/>
                      </a:lnTo>
                      <a:lnTo>
                        <a:pt x="1248" y="660"/>
                      </a:lnTo>
                      <a:lnTo>
                        <a:pt x="1248" y="660"/>
                      </a:lnTo>
                      <a:lnTo>
                        <a:pt x="1248" y="654"/>
                      </a:lnTo>
                      <a:lnTo>
                        <a:pt x="1248" y="654"/>
                      </a:lnTo>
                      <a:lnTo>
                        <a:pt x="1248" y="654"/>
                      </a:lnTo>
                      <a:lnTo>
                        <a:pt x="1248" y="648"/>
                      </a:lnTo>
                      <a:lnTo>
                        <a:pt x="1254" y="648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60" y="636"/>
                      </a:lnTo>
                      <a:lnTo>
                        <a:pt x="1260" y="636"/>
                      </a:lnTo>
                      <a:lnTo>
                        <a:pt x="1260" y="636"/>
                      </a:lnTo>
                      <a:lnTo>
                        <a:pt x="1260" y="630"/>
                      </a:lnTo>
                      <a:lnTo>
                        <a:pt x="1260" y="630"/>
                      </a:lnTo>
                      <a:lnTo>
                        <a:pt x="1260" y="630"/>
                      </a:lnTo>
                      <a:lnTo>
                        <a:pt x="1266" y="624"/>
                      </a:lnTo>
                      <a:lnTo>
                        <a:pt x="1266" y="624"/>
                      </a:lnTo>
                      <a:lnTo>
                        <a:pt x="1266" y="618"/>
                      </a:lnTo>
                      <a:lnTo>
                        <a:pt x="1266" y="618"/>
                      </a:lnTo>
                      <a:lnTo>
                        <a:pt x="1266" y="618"/>
                      </a:lnTo>
                      <a:lnTo>
                        <a:pt x="1266" y="612"/>
                      </a:lnTo>
                      <a:lnTo>
                        <a:pt x="1272" y="612"/>
                      </a:lnTo>
                      <a:lnTo>
                        <a:pt x="1272" y="612"/>
                      </a:lnTo>
                      <a:lnTo>
                        <a:pt x="1272" y="606"/>
                      </a:lnTo>
                      <a:lnTo>
                        <a:pt x="1272" y="606"/>
                      </a:lnTo>
                      <a:lnTo>
                        <a:pt x="1272" y="600"/>
                      </a:lnTo>
                      <a:lnTo>
                        <a:pt x="1272" y="600"/>
                      </a:lnTo>
                      <a:lnTo>
                        <a:pt x="1278" y="594"/>
                      </a:lnTo>
                      <a:lnTo>
                        <a:pt x="1278" y="594"/>
                      </a:lnTo>
                      <a:lnTo>
                        <a:pt x="1278" y="594"/>
                      </a:lnTo>
                      <a:lnTo>
                        <a:pt x="1278" y="588"/>
                      </a:lnTo>
                      <a:lnTo>
                        <a:pt x="1278" y="588"/>
                      </a:lnTo>
                      <a:lnTo>
                        <a:pt x="1284" y="582"/>
                      </a:lnTo>
                      <a:lnTo>
                        <a:pt x="1284" y="582"/>
                      </a:lnTo>
                      <a:lnTo>
                        <a:pt x="1284" y="576"/>
                      </a:lnTo>
                      <a:lnTo>
                        <a:pt x="1284" y="576"/>
                      </a:lnTo>
                      <a:lnTo>
                        <a:pt x="1284" y="576"/>
                      </a:lnTo>
                      <a:lnTo>
                        <a:pt x="1284" y="570"/>
                      </a:lnTo>
                      <a:lnTo>
                        <a:pt x="1290" y="570"/>
                      </a:lnTo>
                      <a:lnTo>
                        <a:pt x="1290" y="564"/>
                      </a:lnTo>
                      <a:lnTo>
                        <a:pt x="1290" y="564"/>
                      </a:lnTo>
                      <a:lnTo>
                        <a:pt x="1290" y="558"/>
                      </a:lnTo>
                      <a:lnTo>
                        <a:pt x="1290" y="558"/>
                      </a:lnTo>
                      <a:lnTo>
                        <a:pt x="1290" y="552"/>
                      </a:lnTo>
                      <a:lnTo>
                        <a:pt x="1296" y="552"/>
                      </a:lnTo>
                      <a:lnTo>
                        <a:pt x="1296" y="552"/>
                      </a:lnTo>
                      <a:lnTo>
                        <a:pt x="1296" y="546"/>
                      </a:lnTo>
                      <a:lnTo>
                        <a:pt x="1296" y="546"/>
                      </a:lnTo>
                      <a:lnTo>
                        <a:pt x="1296" y="540"/>
                      </a:lnTo>
                      <a:lnTo>
                        <a:pt x="1296" y="540"/>
                      </a:lnTo>
                      <a:lnTo>
                        <a:pt x="1302" y="534"/>
                      </a:lnTo>
                      <a:lnTo>
                        <a:pt x="1302" y="534"/>
                      </a:lnTo>
                      <a:lnTo>
                        <a:pt x="1302" y="528"/>
                      </a:lnTo>
                      <a:lnTo>
                        <a:pt x="1302" y="528"/>
                      </a:lnTo>
                      <a:lnTo>
                        <a:pt x="1302" y="528"/>
                      </a:lnTo>
                      <a:lnTo>
                        <a:pt x="1302" y="522"/>
                      </a:lnTo>
                      <a:lnTo>
                        <a:pt x="1308" y="522"/>
                      </a:lnTo>
                      <a:lnTo>
                        <a:pt x="1308" y="516"/>
                      </a:lnTo>
                      <a:lnTo>
                        <a:pt x="1308" y="510"/>
                      </a:lnTo>
                      <a:lnTo>
                        <a:pt x="1308" y="510"/>
                      </a:lnTo>
                      <a:lnTo>
                        <a:pt x="1308" y="504"/>
                      </a:lnTo>
                      <a:lnTo>
                        <a:pt x="1308" y="504"/>
                      </a:lnTo>
                      <a:lnTo>
                        <a:pt x="1314" y="498"/>
                      </a:lnTo>
                      <a:lnTo>
                        <a:pt x="1314" y="498"/>
                      </a:lnTo>
                      <a:lnTo>
                        <a:pt x="1314" y="492"/>
                      </a:lnTo>
                      <a:lnTo>
                        <a:pt x="1314" y="492"/>
                      </a:lnTo>
                      <a:lnTo>
                        <a:pt x="1314" y="486"/>
                      </a:lnTo>
                      <a:lnTo>
                        <a:pt x="1320" y="486"/>
                      </a:lnTo>
                      <a:lnTo>
                        <a:pt x="1320" y="480"/>
                      </a:lnTo>
                      <a:lnTo>
                        <a:pt x="1320" y="480"/>
                      </a:lnTo>
                      <a:lnTo>
                        <a:pt x="1320" y="474"/>
                      </a:lnTo>
                      <a:lnTo>
                        <a:pt x="1320" y="474"/>
                      </a:lnTo>
                      <a:lnTo>
                        <a:pt x="1320" y="468"/>
                      </a:lnTo>
                      <a:lnTo>
                        <a:pt x="1320" y="468"/>
                      </a:lnTo>
                      <a:lnTo>
                        <a:pt x="1326" y="456"/>
                      </a:lnTo>
                      <a:lnTo>
                        <a:pt x="1326" y="456"/>
                      </a:lnTo>
                      <a:lnTo>
                        <a:pt x="1326" y="450"/>
                      </a:lnTo>
                      <a:lnTo>
                        <a:pt x="1326" y="450"/>
                      </a:lnTo>
                      <a:lnTo>
                        <a:pt x="1326" y="444"/>
                      </a:lnTo>
                      <a:lnTo>
                        <a:pt x="1332" y="444"/>
                      </a:lnTo>
                      <a:lnTo>
                        <a:pt x="1332" y="438"/>
                      </a:lnTo>
                      <a:lnTo>
                        <a:pt x="1332" y="432"/>
                      </a:lnTo>
                      <a:lnTo>
                        <a:pt x="1332" y="432"/>
                      </a:lnTo>
                      <a:lnTo>
                        <a:pt x="1332" y="426"/>
                      </a:lnTo>
                      <a:lnTo>
                        <a:pt x="1332" y="420"/>
                      </a:lnTo>
                      <a:lnTo>
                        <a:pt x="1338" y="420"/>
                      </a:lnTo>
                      <a:lnTo>
                        <a:pt x="1338" y="414"/>
                      </a:lnTo>
                      <a:lnTo>
                        <a:pt x="1338" y="408"/>
                      </a:lnTo>
                      <a:lnTo>
                        <a:pt x="1338" y="408"/>
                      </a:lnTo>
                      <a:lnTo>
                        <a:pt x="1338" y="402"/>
                      </a:lnTo>
                      <a:lnTo>
                        <a:pt x="1338" y="402"/>
                      </a:lnTo>
                      <a:lnTo>
                        <a:pt x="1344" y="396"/>
                      </a:lnTo>
                      <a:lnTo>
                        <a:pt x="1344" y="390"/>
                      </a:lnTo>
                      <a:lnTo>
                        <a:pt x="1344" y="390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50" y="372"/>
                      </a:lnTo>
                      <a:lnTo>
                        <a:pt x="1350" y="366"/>
                      </a:lnTo>
                      <a:lnTo>
                        <a:pt x="1350" y="366"/>
                      </a:lnTo>
                      <a:lnTo>
                        <a:pt x="1350" y="360"/>
                      </a:lnTo>
                      <a:lnTo>
                        <a:pt x="1350" y="354"/>
                      </a:lnTo>
                      <a:lnTo>
                        <a:pt x="1350" y="354"/>
                      </a:lnTo>
                      <a:lnTo>
                        <a:pt x="1356" y="348"/>
                      </a:lnTo>
                      <a:lnTo>
                        <a:pt x="1356" y="342"/>
                      </a:lnTo>
                      <a:lnTo>
                        <a:pt x="1356" y="342"/>
                      </a:lnTo>
                      <a:lnTo>
                        <a:pt x="1356" y="336"/>
                      </a:lnTo>
                      <a:lnTo>
                        <a:pt x="1356" y="330"/>
                      </a:lnTo>
                      <a:lnTo>
                        <a:pt x="1356" y="330"/>
                      </a:lnTo>
                      <a:lnTo>
                        <a:pt x="1362" y="324"/>
                      </a:lnTo>
                      <a:lnTo>
                        <a:pt x="1362" y="318"/>
                      </a:lnTo>
                      <a:lnTo>
                        <a:pt x="1362" y="312"/>
                      </a:lnTo>
                      <a:lnTo>
                        <a:pt x="1362" y="312"/>
                      </a:lnTo>
                      <a:lnTo>
                        <a:pt x="1362" y="306"/>
                      </a:lnTo>
                      <a:lnTo>
                        <a:pt x="1362" y="300"/>
                      </a:lnTo>
                      <a:lnTo>
                        <a:pt x="1368" y="300"/>
                      </a:lnTo>
                      <a:lnTo>
                        <a:pt x="1368" y="288"/>
                      </a:lnTo>
                      <a:lnTo>
                        <a:pt x="1368" y="288"/>
                      </a:lnTo>
                      <a:lnTo>
                        <a:pt x="1368" y="282"/>
                      </a:lnTo>
                      <a:lnTo>
                        <a:pt x="1368" y="276"/>
                      </a:lnTo>
                      <a:lnTo>
                        <a:pt x="1368" y="276"/>
                      </a:lnTo>
                      <a:lnTo>
                        <a:pt x="1374" y="270"/>
                      </a:lnTo>
                      <a:lnTo>
                        <a:pt x="1374" y="264"/>
                      </a:lnTo>
                      <a:lnTo>
                        <a:pt x="1374" y="258"/>
                      </a:lnTo>
                      <a:lnTo>
                        <a:pt x="1374" y="258"/>
                      </a:lnTo>
                      <a:lnTo>
                        <a:pt x="1374" y="252"/>
                      </a:lnTo>
                      <a:lnTo>
                        <a:pt x="1380" y="246"/>
                      </a:lnTo>
                      <a:lnTo>
                        <a:pt x="1380" y="240"/>
                      </a:lnTo>
                      <a:lnTo>
                        <a:pt x="1380" y="234"/>
                      </a:lnTo>
                      <a:lnTo>
                        <a:pt x="1380" y="228"/>
                      </a:lnTo>
                      <a:lnTo>
                        <a:pt x="1380" y="222"/>
                      </a:lnTo>
                      <a:lnTo>
                        <a:pt x="1380" y="222"/>
                      </a:lnTo>
                      <a:lnTo>
                        <a:pt x="1386" y="216"/>
                      </a:lnTo>
                      <a:lnTo>
                        <a:pt x="1386" y="210"/>
                      </a:lnTo>
                      <a:lnTo>
                        <a:pt x="1386" y="204"/>
                      </a:lnTo>
                      <a:lnTo>
                        <a:pt x="1386" y="204"/>
                      </a:lnTo>
                      <a:lnTo>
                        <a:pt x="1386" y="198"/>
                      </a:lnTo>
                      <a:lnTo>
                        <a:pt x="1386" y="192"/>
                      </a:lnTo>
                      <a:lnTo>
                        <a:pt x="1392" y="186"/>
                      </a:lnTo>
                      <a:lnTo>
                        <a:pt x="1392" y="186"/>
                      </a:lnTo>
                      <a:lnTo>
                        <a:pt x="1392" y="180"/>
                      </a:lnTo>
                      <a:lnTo>
                        <a:pt x="1392" y="174"/>
                      </a:lnTo>
                      <a:lnTo>
                        <a:pt x="1392" y="168"/>
                      </a:lnTo>
                      <a:lnTo>
                        <a:pt x="1392" y="162"/>
                      </a:lnTo>
                      <a:lnTo>
                        <a:pt x="1398" y="156"/>
                      </a:lnTo>
                      <a:lnTo>
                        <a:pt x="1398" y="156"/>
                      </a:lnTo>
                      <a:lnTo>
                        <a:pt x="1398" y="150"/>
                      </a:lnTo>
                      <a:lnTo>
                        <a:pt x="1398" y="144"/>
                      </a:lnTo>
                      <a:lnTo>
                        <a:pt x="1398" y="138"/>
                      </a:lnTo>
                      <a:lnTo>
                        <a:pt x="1404" y="132"/>
                      </a:lnTo>
                      <a:lnTo>
                        <a:pt x="1404" y="126"/>
                      </a:lnTo>
                      <a:lnTo>
                        <a:pt x="1404" y="126"/>
                      </a:lnTo>
                      <a:lnTo>
                        <a:pt x="1404" y="120"/>
                      </a:lnTo>
                      <a:lnTo>
                        <a:pt x="1404" y="120"/>
                      </a:lnTo>
                      <a:lnTo>
                        <a:pt x="1404" y="120"/>
                      </a:lnTo>
                      <a:lnTo>
                        <a:pt x="1410" y="120"/>
                      </a:lnTo>
                      <a:lnTo>
                        <a:pt x="1410" y="126"/>
                      </a:lnTo>
                      <a:lnTo>
                        <a:pt x="1410" y="126"/>
                      </a:lnTo>
                      <a:lnTo>
                        <a:pt x="1410" y="132"/>
                      </a:lnTo>
                      <a:lnTo>
                        <a:pt x="1410" y="138"/>
                      </a:lnTo>
                      <a:lnTo>
                        <a:pt x="1410" y="138"/>
                      </a:lnTo>
                      <a:lnTo>
                        <a:pt x="1416" y="150"/>
                      </a:lnTo>
                      <a:lnTo>
                        <a:pt x="1416" y="150"/>
                      </a:lnTo>
                      <a:lnTo>
                        <a:pt x="1416" y="156"/>
                      </a:lnTo>
                      <a:lnTo>
                        <a:pt x="1416" y="162"/>
                      </a:lnTo>
                      <a:lnTo>
                        <a:pt x="1416" y="162"/>
                      </a:lnTo>
                      <a:lnTo>
                        <a:pt x="1416" y="168"/>
                      </a:lnTo>
                      <a:lnTo>
                        <a:pt x="1422" y="174"/>
                      </a:lnTo>
                      <a:lnTo>
                        <a:pt x="1422" y="180"/>
                      </a:lnTo>
                      <a:lnTo>
                        <a:pt x="1422" y="180"/>
                      </a:lnTo>
                      <a:lnTo>
                        <a:pt x="1422" y="186"/>
                      </a:lnTo>
                      <a:lnTo>
                        <a:pt x="1422" y="192"/>
                      </a:lnTo>
                      <a:lnTo>
                        <a:pt x="1422" y="192"/>
                      </a:lnTo>
                      <a:lnTo>
                        <a:pt x="1428" y="198"/>
                      </a:lnTo>
                      <a:lnTo>
                        <a:pt x="1428" y="204"/>
                      </a:lnTo>
                      <a:lnTo>
                        <a:pt x="1428" y="204"/>
                      </a:lnTo>
                      <a:lnTo>
                        <a:pt x="1428" y="210"/>
                      </a:lnTo>
                      <a:lnTo>
                        <a:pt x="1428" y="216"/>
                      </a:lnTo>
                      <a:lnTo>
                        <a:pt x="1428" y="216"/>
                      </a:lnTo>
                      <a:lnTo>
                        <a:pt x="1434" y="222"/>
                      </a:lnTo>
                      <a:lnTo>
                        <a:pt x="1434" y="228"/>
                      </a:lnTo>
                      <a:lnTo>
                        <a:pt x="1434" y="228"/>
                      </a:lnTo>
                      <a:lnTo>
                        <a:pt x="1434" y="234"/>
                      </a:lnTo>
                      <a:lnTo>
                        <a:pt x="1434" y="240"/>
                      </a:lnTo>
                      <a:lnTo>
                        <a:pt x="1434" y="240"/>
                      </a:lnTo>
                      <a:lnTo>
                        <a:pt x="1440" y="246"/>
                      </a:lnTo>
                      <a:lnTo>
                        <a:pt x="1440" y="252"/>
                      </a:lnTo>
                      <a:lnTo>
                        <a:pt x="1440" y="258"/>
                      </a:lnTo>
                      <a:lnTo>
                        <a:pt x="1440" y="258"/>
                      </a:lnTo>
                      <a:lnTo>
                        <a:pt x="1440" y="264"/>
                      </a:lnTo>
                      <a:lnTo>
                        <a:pt x="1446" y="264"/>
                      </a:lnTo>
                      <a:lnTo>
                        <a:pt x="1446" y="270"/>
                      </a:lnTo>
                      <a:lnTo>
                        <a:pt x="1446" y="270"/>
                      </a:lnTo>
                      <a:lnTo>
                        <a:pt x="1446" y="276"/>
                      </a:lnTo>
                      <a:lnTo>
                        <a:pt x="1446" y="282"/>
                      </a:lnTo>
                      <a:lnTo>
                        <a:pt x="1446" y="288"/>
                      </a:lnTo>
                      <a:lnTo>
                        <a:pt x="1452" y="288"/>
                      </a:lnTo>
                      <a:lnTo>
                        <a:pt x="1452" y="294"/>
                      </a:lnTo>
                      <a:lnTo>
                        <a:pt x="1452" y="300"/>
                      </a:lnTo>
                      <a:lnTo>
                        <a:pt x="1452" y="300"/>
                      </a:lnTo>
                      <a:lnTo>
                        <a:pt x="1452" y="306"/>
                      </a:lnTo>
                      <a:lnTo>
                        <a:pt x="1452" y="306"/>
                      </a:lnTo>
                      <a:lnTo>
                        <a:pt x="1458" y="312"/>
                      </a:lnTo>
                      <a:lnTo>
                        <a:pt x="1458" y="318"/>
                      </a:lnTo>
                      <a:lnTo>
                        <a:pt x="1458" y="318"/>
                      </a:lnTo>
                      <a:lnTo>
                        <a:pt x="1458" y="324"/>
                      </a:lnTo>
                      <a:lnTo>
                        <a:pt x="1458" y="324"/>
                      </a:lnTo>
                      <a:lnTo>
                        <a:pt x="1458" y="330"/>
                      </a:lnTo>
                      <a:lnTo>
                        <a:pt x="1464" y="330"/>
                      </a:lnTo>
                      <a:lnTo>
                        <a:pt x="1464" y="336"/>
                      </a:lnTo>
                      <a:lnTo>
                        <a:pt x="1464" y="342"/>
                      </a:lnTo>
                      <a:lnTo>
                        <a:pt x="1464" y="342"/>
                      </a:lnTo>
                      <a:lnTo>
                        <a:pt x="1464" y="348"/>
                      </a:lnTo>
                      <a:lnTo>
                        <a:pt x="1464" y="348"/>
                      </a:lnTo>
                      <a:lnTo>
                        <a:pt x="1470" y="354"/>
                      </a:lnTo>
                      <a:lnTo>
                        <a:pt x="1470" y="354"/>
                      </a:lnTo>
                      <a:lnTo>
                        <a:pt x="1470" y="360"/>
                      </a:lnTo>
                      <a:lnTo>
                        <a:pt x="1470" y="366"/>
                      </a:lnTo>
                      <a:lnTo>
                        <a:pt x="1470" y="366"/>
                      </a:lnTo>
                      <a:lnTo>
                        <a:pt x="1476" y="372"/>
                      </a:lnTo>
                      <a:lnTo>
                        <a:pt x="1476" y="372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84"/>
                      </a:lnTo>
                      <a:lnTo>
                        <a:pt x="1476" y="384"/>
                      </a:lnTo>
                      <a:lnTo>
                        <a:pt x="1482" y="390"/>
                      </a:lnTo>
                      <a:lnTo>
                        <a:pt x="1482" y="396"/>
                      </a:lnTo>
                      <a:lnTo>
                        <a:pt x="1482" y="396"/>
                      </a:lnTo>
                      <a:lnTo>
                        <a:pt x="1482" y="402"/>
                      </a:lnTo>
                      <a:lnTo>
                        <a:pt x="1482" y="402"/>
                      </a:lnTo>
                      <a:lnTo>
                        <a:pt x="1482" y="408"/>
                      </a:lnTo>
                      <a:lnTo>
                        <a:pt x="1488" y="408"/>
                      </a:lnTo>
                      <a:lnTo>
                        <a:pt x="1488" y="414"/>
                      </a:lnTo>
                      <a:lnTo>
                        <a:pt x="1488" y="414"/>
                      </a:lnTo>
                      <a:lnTo>
                        <a:pt x="1488" y="414"/>
                      </a:lnTo>
                      <a:lnTo>
                        <a:pt x="1488" y="420"/>
                      </a:lnTo>
                      <a:lnTo>
                        <a:pt x="1494" y="420"/>
                      </a:lnTo>
                      <a:lnTo>
                        <a:pt x="1494" y="420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50"/>
                      </a:lnTo>
                      <a:lnTo>
                        <a:pt x="1512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30" y="456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8"/>
                      </a:lnTo>
                      <a:lnTo>
                        <a:pt x="1536" y="468"/>
                      </a:lnTo>
                      <a:lnTo>
                        <a:pt x="1536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8" y="468"/>
                      </a:lnTo>
                      <a:lnTo>
                        <a:pt x="1548" y="468"/>
                      </a:lnTo>
                      <a:lnTo>
                        <a:pt x="1548" y="468"/>
                      </a:lnTo>
                      <a:lnTo>
                        <a:pt x="1548" y="474"/>
                      </a:lnTo>
                      <a:lnTo>
                        <a:pt x="1548" y="474"/>
                      </a:lnTo>
                      <a:lnTo>
                        <a:pt x="1548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80"/>
                      </a:lnTo>
                      <a:lnTo>
                        <a:pt x="1572" y="480"/>
                      </a:lnTo>
                      <a:lnTo>
                        <a:pt x="1578" y="480"/>
                      </a:lnTo>
                      <a:lnTo>
                        <a:pt x="1578" y="480"/>
                      </a:lnTo>
                      <a:lnTo>
                        <a:pt x="1578" y="480"/>
                      </a:lnTo>
                      <a:lnTo>
                        <a:pt x="1578" y="486"/>
                      </a:lnTo>
                      <a:lnTo>
                        <a:pt x="1578" y="486"/>
                      </a:lnTo>
                      <a:lnTo>
                        <a:pt x="1578" y="486"/>
                      </a:lnTo>
                      <a:lnTo>
                        <a:pt x="1584" y="486"/>
                      </a:lnTo>
                      <a:lnTo>
                        <a:pt x="1584" y="486"/>
                      </a:lnTo>
                      <a:lnTo>
                        <a:pt x="1584" y="486"/>
                      </a:lnTo>
                      <a:lnTo>
                        <a:pt x="1584" y="492"/>
                      </a:lnTo>
                      <a:lnTo>
                        <a:pt x="1584" y="492"/>
                      </a:lnTo>
                      <a:lnTo>
                        <a:pt x="1584" y="492"/>
                      </a:lnTo>
                      <a:lnTo>
                        <a:pt x="1590" y="492"/>
                      </a:lnTo>
                      <a:lnTo>
                        <a:pt x="1590" y="492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6" y="498"/>
                      </a:lnTo>
                      <a:lnTo>
                        <a:pt x="1596" y="498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602" y="504"/>
                      </a:lnTo>
                      <a:lnTo>
                        <a:pt x="1602" y="504"/>
                      </a:lnTo>
                      <a:lnTo>
                        <a:pt x="1602" y="504"/>
                      </a:lnTo>
                      <a:lnTo>
                        <a:pt x="1602" y="510"/>
                      </a:lnTo>
                      <a:lnTo>
                        <a:pt x="1602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14" y="510"/>
                      </a:lnTo>
                      <a:lnTo>
                        <a:pt x="1614" y="510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6" y="516"/>
                      </a:lnTo>
                      <a:lnTo>
                        <a:pt x="1626" y="516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6" y="534"/>
                      </a:lnTo>
                      <a:lnTo>
                        <a:pt x="2706" y="534"/>
                      </a:lnTo>
                      <a:lnTo>
                        <a:pt x="2706" y="534"/>
                      </a:lnTo>
                      <a:lnTo>
                        <a:pt x="2706" y="540"/>
                      </a:lnTo>
                      <a:lnTo>
                        <a:pt x="2706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6"/>
                      </a:lnTo>
                      <a:lnTo>
                        <a:pt x="2760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82"/>
                      </a:lnTo>
                      <a:lnTo>
                        <a:pt x="2772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84" y="582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90" y="588"/>
                      </a:lnTo>
                      <a:lnTo>
                        <a:pt x="2790" y="588"/>
                      </a:lnTo>
                      <a:lnTo>
                        <a:pt x="2790" y="588"/>
                      </a:lnTo>
                      <a:lnTo>
                        <a:pt x="2790" y="594"/>
                      </a:lnTo>
                      <a:lnTo>
                        <a:pt x="2790" y="594"/>
                      </a:lnTo>
                      <a:lnTo>
                        <a:pt x="2790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600"/>
                      </a:lnTo>
                      <a:lnTo>
                        <a:pt x="2796" y="600"/>
                      </a:lnTo>
                      <a:lnTo>
                        <a:pt x="2802" y="600"/>
                      </a:lnTo>
                      <a:lnTo>
                        <a:pt x="2802" y="600"/>
                      </a:lnTo>
                      <a:lnTo>
                        <a:pt x="2802" y="606"/>
                      </a:lnTo>
                      <a:lnTo>
                        <a:pt x="2802" y="606"/>
                      </a:lnTo>
                      <a:lnTo>
                        <a:pt x="2802" y="606"/>
                      </a:lnTo>
                      <a:lnTo>
                        <a:pt x="2808" y="606"/>
                      </a:lnTo>
                      <a:lnTo>
                        <a:pt x="2808" y="606"/>
                      </a:lnTo>
                      <a:lnTo>
                        <a:pt x="2808" y="606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20" y="624"/>
                      </a:lnTo>
                      <a:lnTo>
                        <a:pt x="2820" y="624"/>
                      </a:lnTo>
                      <a:lnTo>
                        <a:pt x="2820" y="624"/>
                      </a:lnTo>
                      <a:lnTo>
                        <a:pt x="2820" y="630"/>
                      </a:lnTo>
                      <a:lnTo>
                        <a:pt x="2820" y="630"/>
                      </a:lnTo>
                      <a:lnTo>
                        <a:pt x="2826" y="630"/>
                      </a:lnTo>
                      <a:lnTo>
                        <a:pt x="2826" y="636"/>
                      </a:lnTo>
                      <a:lnTo>
                        <a:pt x="2826" y="636"/>
                      </a:lnTo>
                      <a:lnTo>
                        <a:pt x="2826" y="642"/>
                      </a:lnTo>
                      <a:lnTo>
                        <a:pt x="2826" y="642"/>
                      </a:lnTo>
                      <a:lnTo>
                        <a:pt x="2826" y="648"/>
                      </a:lnTo>
                      <a:lnTo>
                        <a:pt x="2826" y="654"/>
                      </a:lnTo>
                      <a:lnTo>
                        <a:pt x="2832" y="654"/>
                      </a:lnTo>
                      <a:lnTo>
                        <a:pt x="2832" y="660"/>
                      </a:lnTo>
                      <a:lnTo>
                        <a:pt x="2832" y="666"/>
                      </a:lnTo>
                      <a:lnTo>
                        <a:pt x="2832" y="672"/>
                      </a:lnTo>
                      <a:lnTo>
                        <a:pt x="2832" y="672"/>
                      </a:lnTo>
                      <a:lnTo>
                        <a:pt x="2832" y="678"/>
                      </a:lnTo>
                      <a:lnTo>
                        <a:pt x="2838" y="678"/>
                      </a:lnTo>
                      <a:lnTo>
                        <a:pt x="2838" y="684"/>
                      </a:lnTo>
                      <a:lnTo>
                        <a:pt x="2838" y="690"/>
                      </a:lnTo>
                      <a:lnTo>
                        <a:pt x="2838" y="696"/>
                      </a:lnTo>
                      <a:lnTo>
                        <a:pt x="2838" y="696"/>
                      </a:lnTo>
                      <a:lnTo>
                        <a:pt x="2844" y="702"/>
                      </a:lnTo>
                      <a:lnTo>
                        <a:pt x="2844" y="708"/>
                      </a:lnTo>
                      <a:lnTo>
                        <a:pt x="2844" y="708"/>
                      </a:lnTo>
                      <a:lnTo>
                        <a:pt x="2844" y="714"/>
                      </a:lnTo>
                      <a:lnTo>
                        <a:pt x="2844" y="720"/>
                      </a:lnTo>
                      <a:lnTo>
                        <a:pt x="2844" y="720"/>
                      </a:lnTo>
                      <a:lnTo>
                        <a:pt x="2850" y="726"/>
                      </a:lnTo>
                      <a:lnTo>
                        <a:pt x="2850" y="732"/>
                      </a:lnTo>
                      <a:lnTo>
                        <a:pt x="2850" y="732"/>
                      </a:lnTo>
                      <a:lnTo>
                        <a:pt x="2850" y="738"/>
                      </a:lnTo>
                      <a:lnTo>
                        <a:pt x="2850" y="744"/>
                      </a:lnTo>
                      <a:lnTo>
                        <a:pt x="2850" y="744"/>
                      </a:lnTo>
                      <a:lnTo>
                        <a:pt x="2856" y="750"/>
                      </a:lnTo>
                      <a:lnTo>
                        <a:pt x="2856" y="756"/>
                      </a:lnTo>
                      <a:lnTo>
                        <a:pt x="2856" y="756"/>
                      </a:lnTo>
                      <a:lnTo>
                        <a:pt x="2856" y="762"/>
                      </a:lnTo>
                      <a:lnTo>
                        <a:pt x="2856" y="768"/>
                      </a:lnTo>
                      <a:lnTo>
                        <a:pt x="2856" y="768"/>
                      </a:lnTo>
                      <a:lnTo>
                        <a:pt x="2862" y="780"/>
                      </a:lnTo>
                      <a:lnTo>
                        <a:pt x="2862" y="780"/>
                      </a:lnTo>
                      <a:lnTo>
                        <a:pt x="2862" y="786"/>
                      </a:lnTo>
                      <a:lnTo>
                        <a:pt x="2862" y="786"/>
                      </a:lnTo>
                      <a:lnTo>
                        <a:pt x="2862" y="792"/>
                      </a:lnTo>
                      <a:lnTo>
                        <a:pt x="2868" y="798"/>
                      </a:lnTo>
                      <a:lnTo>
                        <a:pt x="2868" y="804"/>
                      </a:lnTo>
                      <a:lnTo>
                        <a:pt x="2868" y="810"/>
                      </a:lnTo>
                      <a:lnTo>
                        <a:pt x="2868" y="810"/>
                      </a:lnTo>
                      <a:lnTo>
                        <a:pt x="2868" y="816"/>
                      </a:lnTo>
                      <a:lnTo>
                        <a:pt x="2868" y="822"/>
                      </a:lnTo>
                      <a:lnTo>
                        <a:pt x="2874" y="828"/>
                      </a:lnTo>
                      <a:lnTo>
                        <a:pt x="2874" y="834"/>
                      </a:lnTo>
                      <a:lnTo>
                        <a:pt x="2874" y="834"/>
                      </a:lnTo>
                      <a:lnTo>
                        <a:pt x="2874" y="840"/>
                      </a:lnTo>
                      <a:lnTo>
                        <a:pt x="2874" y="846"/>
                      </a:lnTo>
                      <a:lnTo>
                        <a:pt x="2874" y="852"/>
                      </a:lnTo>
                      <a:lnTo>
                        <a:pt x="2880" y="852"/>
                      </a:lnTo>
                      <a:lnTo>
                        <a:pt x="2880" y="858"/>
                      </a:lnTo>
                      <a:lnTo>
                        <a:pt x="2880" y="864"/>
                      </a:lnTo>
                      <a:lnTo>
                        <a:pt x="2880" y="870"/>
                      </a:lnTo>
                      <a:lnTo>
                        <a:pt x="2880" y="870"/>
                      </a:lnTo>
                      <a:lnTo>
                        <a:pt x="2880" y="876"/>
                      </a:lnTo>
                      <a:lnTo>
                        <a:pt x="2886" y="882"/>
                      </a:lnTo>
                      <a:lnTo>
                        <a:pt x="2886" y="888"/>
                      </a:lnTo>
                      <a:lnTo>
                        <a:pt x="2886" y="894"/>
                      </a:lnTo>
                      <a:lnTo>
                        <a:pt x="2886" y="894"/>
                      </a:lnTo>
                      <a:lnTo>
                        <a:pt x="2886" y="900"/>
                      </a:lnTo>
                      <a:lnTo>
                        <a:pt x="2886" y="906"/>
                      </a:lnTo>
                      <a:lnTo>
                        <a:pt x="2892" y="912"/>
                      </a:lnTo>
                      <a:lnTo>
                        <a:pt x="2892" y="912"/>
                      </a:lnTo>
                      <a:lnTo>
                        <a:pt x="2892" y="918"/>
                      </a:lnTo>
                      <a:lnTo>
                        <a:pt x="2892" y="930"/>
                      </a:lnTo>
                      <a:lnTo>
                        <a:pt x="2892" y="930"/>
                      </a:lnTo>
                      <a:lnTo>
                        <a:pt x="2892" y="936"/>
                      </a:lnTo>
                      <a:lnTo>
                        <a:pt x="2898" y="942"/>
                      </a:lnTo>
                      <a:lnTo>
                        <a:pt x="2898" y="948"/>
                      </a:lnTo>
                      <a:lnTo>
                        <a:pt x="2898" y="954"/>
                      </a:lnTo>
                      <a:lnTo>
                        <a:pt x="2898" y="960"/>
                      </a:lnTo>
                      <a:lnTo>
                        <a:pt x="2898" y="960"/>
                      </a:lnTo>
                      <a:lnTo>
                        <a:pt x="2904" y="966"/>
                      </a:lnTo>
                      <a:lnTo>
                        <a:pt x="2904" y="972"/>
                      </a:lnTo>
                      <a:lnTo>
                        <a:pt x="2904" y="972"/>
                      </a:lnTo>
                      <a:lnTo>
                        <a:pt x="2904" y="978"/>
                      </a:lnTo>
                      <a:lnTo>
                        <a:pt x="2904" y="978"/>
                      </a:lnTo>
                      <a:lnTo>
                        <a:pt x="2904" y="972"/>
                      </a:lnTo>
                      <a:lnTo>
                        <a:pt x="2910" y="972"/>
                      </a:lnTo>
                      <a:lnTo>
                        <a:pt x="2910" y="960"/>
                      </a:lnTo>
                      <a:lnTo>
                        <a:pt x="2910" y="954"/>
                      </a:lnTo>
                      <a:lnTo>
                        <a:pt x="2910" y="948"/>
                      </a:lnTo>
                      <a:lnTo>
                        <a:pt x="2910" y="942"/>
                      </a:lnTo>
                      <a:lnTo>
                        <a:pt x="2910" y="936"/>
                      </a:lnTo>
                      <a:lnTo>
                        <a:pt x="2916" y="930"/>
                      </a:lnTo>
                      <a:lnTo>
                        <a:pt x="2916" y="924"/>
                      </a:lnTo>
                      <a:lnTo>
                        <a:pt x="2916" y="918"/>
                      </a:lnTo>
                      <a:lnTo>
                        <a:pt x="2916" y="918"/>
                      </a:lnTo>
                      <a:lnTo>
                        <a:pt x="2916" y="906"/>
                      </a:lnTo>
                      <a:lnTo>
                        <a:pt x="2916" y="900"/>
                      </a:lnTo>
                      <a:lnTo>
                        <a:pt x="2922" y="894"/>
                      </a:lnTo>
                      <a:lnTo>
                        <a:pt x="2922" y="888"/>
                      </a:lnTo>
                      <a:lnTo>
                        <a:pt x="2922" y="882"/>
                      </a:lnTo>
                      <a:lnTo>
                        <a:pt x="2922" y="876"/>
                      </a:lnTo>
                      <a:lnTo>
                        <a:pt x="2922" y="870"/>
                      </a:lnTo>
                      <a:lnTo>
                        <a:pt x="2922" y="864"/>
                      </a:lnTo>
                      <a:lnTo>
                        <a:pt x="2928" y="858"/>
                      </a:lnTo>
                      <a:lnTo>
                        <a:pt x="2928" y="852"/>
                      </a:lnTo>
                      <a:lnTo>
                        <a:pt x="2928" y="846"/>
                      </a:lnTo>
                      <a:lnTo>
                        <a:pt x="2928" y="840"/>
                      </a:lnTo>
                      <a:lnTo>
                        <a:pt x="2928" y="834"/>
                      </a:lnTo>
                      <a:lnTo>
                        <a:pt x="2934" y="822"/>
                      </a:lnTo>
                      <a:lnTo>
                        <a:pt x="2934" y="816"/>
                      </a:lnTo>
                      <a:lnTo>
                        <a:pt x="2934" y="810"/>
                      </a:lnTo>
                      <a:lnTo>
                        <a:pt x="2934" y="804"/>
                      </a:lnTo>
                      <a:lnTo>
                        <a:pt x="2934" y="798"/>
                      </a:lnTo>
                      <a:lnTo>
                        <a:pt x="2934" y="792"/>
                      </a:lnTo>
                      <a:lnTo>
                        <a:pt x="2940" y="786"/>
                      </a:lnTo>
                      <a:lnTo>
                        <a:pt x="2940" y="780"/>
                      </a:lnTo>
                      <a:lnTo>
                        <a:pt x="2940" y="774"/>
                      </a:lnTo>
                      <a:lnTo>
                        <a:pt x="2940" y="768"/>
                      </a:lnTo>
                      <a:lnTo>
                        <a:pt x="2940" y="762"/>
                      </a:lnTo>
                      <a:lnTo>
                        <a:pt x="2940" y="756"/>
                      </a:lnTo>
                      <a:lnTo>
                        <a:pt x="2946" y="750"/>
                      </a:lnTo>
                      <a:lnTo>
                        <a:pt x="2946" y="744"/>
                      </a:lnTo>
                      <a:lnTo>
                        <a:pt x="2946" y="738"/>
                      </a:lnTo>
                      <a:lnTo>
                        <a:pt x="2946" y="732"/>
                      </a:lnTo>
                      <a:lnTo>
                        <a:pt x="2946" y="726"/>
                      </a:lnTo>
                      <a:lnTo>
                        <a:pt x="2946" y="720"/>
                      </a:lnTo>
                      <a:lnTo>
                        <a:pt x="2952" y="714"/>
                      </a:lnTo>
                      <a:lnTo>
                        <a:pt x="2952" y="708"/>
                      </a:lnTo>
                      <a:lnTo>
                        <a:pt x="2952" y="702"/>
                      </a:lnTo>
                      <a:lnTo>
                        <a:pt x="2952" y="696"/>
                      </a:lnTo>
                      <a:lnTo>
                        <a:pt x="2952" y="690"/>
                      </a:lnTo>
                      <a:lnTo>
                        <a:pt x="2952" y="684"/>
                      </a:lnTo>
                      <a:lnTo>
                        <a:pt x="2958" y="678"/>
                      </a:lnTo>
                      <a:lnTo>
                        <a:pt x="2958" y="672"/>
                      </a:lnTo>
                      <a:lnTo>
                        <a:pt x="2958" y="666"/>
                      </a:lnTo>
                      <a:lnTo>
                        <a:pt x="2958" y="660"/>
                      </a:lnTo>
                      <a:lnTo>
                        <a:pt x="2958" y="660"/>
                      </a:lnTo>
                      <a:lnTo>
                        <a:pt x="2958" y="654"/>
                      </a:lnTo>
                      <a:lnTo>
                        <a:pt x="2964" y="648"/>
                      </a:lnTo>
                      <a:lnTo>
                        <a:pt x="2964" y="636"/>
                      </a:lnTo>
                      <a:lnTo>
                        <a:pt x="2964" y="630"/>
                      </a:lnTo>
                      <a:lnTo>
                        <a:pt x="2964" y="624"/>
                      </a:lnTo>
                      <a:lnTo>
                        <a:pt x="2964" y="618"/>
                      </a:lnTo>
                      <a:lnTo>
                        <a:pt x="2970" y="612"/>
                      </a:lnTo>
                      <a:lnTo>
                        <a:pt x="2970" y="606"/>
                      </a:lnTo>
                      <a:lnTo>
                        <a:pt x="2970" y="606"/>
                      </a:lnTo>
                      <a:lnTo>
                        <a:pt x="2970" y="600"/>
                      </a:lnTo>
                      <a:lnTo>
                        <a:pt x="2970" y="594"/>
                      </a:lnTo>
                      <a:lnTo>
                        <a:pt x="2970" y="588"/>
                      </a:lnTo>
                      <a:lnTo>
                        <a:pt x="2976" y="582"/>
                      </a:lnTo>
                      <a:lnTo>
                        <a:pt x="2976" y="576"/>
                      </a:lnTo>
                      <a:lnTo>
                        <a:pt x="2976" y="570"/>
                      </a:lnTo>
                      <a:lnTo>
                        <a:pt x="2976" y="570"/>
                      </a:lnTo>
                      <a:lnTo>
                        <a:pt x="2976" y="558"/>
                      </a:lnTo>
                      <a:lnTo>
                        <a:pt x="2976" y="558"/>
                      </a:lnTo>
                      <a:lnTo>
                        <a:pt x="2982" y="552"/>
                      </a:lnTo>
                      <a:lnTo>
                        <a:pt x="2982" y="546"/>
                      </a:lnTo>
                      <a:lnTo>
                        <a:pt x="2982" y="540"/>
                      </a:lnTo>
                      <a:lnTo>
                        <a:pt x="2982" y="534"/>
                      </a:lnTo>
                      <a:lnTo>
                        <a:pt x="2982" y="528"/>
                      </a:lnTo>
                      <a:lnTo>
                        <a:pt x="2982" y="528"/>
                      </a:lnTo>
                      <a:lnTo>
                        <a:pt x="2988" y="516"/>
                      </a:lnTo>
                      <a:lnTo>
                        <a:pt x="2988" y="510"/>
                      </a:lnTo>
                      <a:lnTo>
                        <a:pt x="2988" y="504"/>
                      </a:lnTo>
                      <a:lnTo>
                        <a:pt x="2988" y="498"/>
                      </a:lnTo>
                      <a:lnTo>
                        <a:pt x="2988" y="498"/>
                      </a:lnTo>
                      <a:lnTo>
                        <a:pt x="2994" y="492"/>
                      </a:lnTo>
                      <a:lnTo>
                        <a:pt x="2994" y="486"/>
                      </a:lnTo>
                      <a:lnTo>
                        <a:pt x="2994" y="480"/>
                      </a:lnTo>
                      <a:lnTo>
                        <a:pt x="2994" y="474"/>
                      </a:lnTo>
                      <a:lnTo>
                        <a:pt x="2994" y="468"/>
                      </a:lnTo>
                      <a:lnTo>
                        <a:pt x="2994" y="462"/>
                      </a:lnTo>
                      <a:lnTo>
                        <a:pt x="3000" y="456"/>
                      </a:lnTo>
                      <a:lnTo>
                        <a:pt x="3000" y="450"/>
                      </a:lnTo>
                      <a:lnTo>
                        <a:pt x="3000" y="444"/>
                      </a:lnTo>
                      <a:lnTo>
                        <a:pt x="3000" y="438"/>
                      </a:lnTo>
                      <a:lnTo>
                        <a:pt x="3000" y="432"/>
                      </a:lnTo>
                      <a:lnTo>
                        <a:pt x="3006" y="426"/>
                      </a:lnTo>
                      <a:lnTo>
                        <a:pt x="3006" y="420"/>
                      </a:lnTo>
                      <a:lnTo>
                        <a:pt x="3006" y="414"/>
                      </a:lnTo>
                      <a:lnTo>
                        <a:pt x="3006" y="408"/>
                      </a:lnTo>
                      <a:lnTo>
                        <a:pt x="3006" y="402"/>
                      </a:lnTo>
                      <a:lnTo>
                        <a:pt x="3006" y="396"/>
                      </a:lnTo>
                      <a:lnTo>
                        <a:pt x="3006" y="390"/>
                      </a:lnTo>
                      <a:lnTo>
                        <a:pt x="3012" y="384"/>
                      </a:lnTo>
                      <a:lnTo>
                        <a:pt x="3012" y="378"/>
                      </a:lnTo>
                      <a:lnTo>
                        <a:pt x="3012" y="378"/>
                      </a:lnTo>
                      <a:lnTo>
                        <a:pt x="3012" y="372"/>
                      </a:lnTo>
                      <a:lnTo>
                        <a:pt x="3012" y="366"/>
                      </a:lnTo>
                      <a:lnTo>
                        <a:pt x="3012" y="360"/>
                      </a:lnTo>
                      <a:lnTo>
                        <a:pt x="3018" y="354"/>
                      </a:lnTo>
                      <a:lnTo>
                        <a:pt x="3018" y="348"/>
                      </a:lnTo>
                      <a:lnTo>
                        <a:pt x="3018" y="342"/>
                      </a:lnTo>
                      <a:lnTo>
                        <a:pt x="3018" y="336"/>
                      </a:lnTo>
                      <a:lnTo>
                        <a:pt x="3018" y="336"/>
                      </a:lnTo>
                      <a:lnTo>
                        <a:pt x="3018" y="330"/>
                      </a:lnTo>
                      <a:lnTo>
                        <a:pt x="3024" y="324"/>
                      </a:lnTo>
                      <a:lnTo>
                        <a:pt x="3024" y="318"/>
                      </a:lnTo>
                      <a:lnTo>
                        <a:pt x="3024" y="306"/>
                      </a:lnTo>
                      <a:lnTo>
                        <a:pt x="3024" y="306"/>
                      </a:lnTo>
                      <a:lnTo>
                        <a:pt x="3024" y="300"/>
                      </a:lnTo>
                      <a:lnTo>
                        <a:pt x="3030" y="294"/>
                      </a:lnTo>
                      <a:lnTo>
                        <a:pt x="3030" y="294"/>
                      </a:lnTo>
                      <a:lnTo>
                        <a:pt x="3030" y="282"/>
                      </a:lnTo>
                      <a:lnTo>
                        <a:pt x="3030" y="276"/>
                      </a:lnTo>
                      <a:lnTo>
                        <a:pt x="3030" y="276"/>
                      </a:lnTo>
                      <a:lnTo>
                        <a:pt x="3030" y="270"/>
                      </a:lnTo>
                      <a:lnTo>
                        <a:pt x="3036" y="264"/>
                      </a:lnTo>
                      <a:lnTo>
                        <a:pt x="3036" y="264"/>
                      </a:lnTo>
                      <a:lnTo>
                        <a:pt x="3036" y="252"/>
                      </a:lnTo>
                      <a:lnTo>
                        <a:pt x="3036" y="246"/>
                      </a:lnTo>
                      <a:lnTo>
                        <a:pt x="3036" y="240"/>
                      </a:lnTo>
                      <a:lnTo>
                        <a:pt x="3042" y="240"/>
                      </a:lnTo>
                      <a:lnTo>
                        <a:pt x="3042" y="234"/>
                      </a:lnTo>
                      <a:lnTo>
                        <a:pt x="3042" y="228"/>
                      </a:lnTo>
                      <a:lnTo>
                        <a:pt x="3042" y="222"/>
                      </a:lnTo>
                      <a:lnTo>
                        <a:pt x="3042" y="216"/>
                      </a:lnTo>
                      <a:lnTo>
                        <a:pt x="3042" y="210"/>
                      </a:lnTo>
                      <a:lnTo>
                        <a:pt x="3042" y="210"/>
                      </a:lnTo>
                      <a:lnTo>
                        <a:pt x="3048" y="204"/>
                      </a:lnTo>
                      <a:lnTo>
                        <a:pt x="3048" y="198"/>
                      </a:lnTo>
                      <a:lnTo>
                        <a:pt x="3048" y="192"/>
                      </a:lnTo>
                      <a:lnTo>
                        <a:pt x="3048" y="192"/>
                      </a:lnTo>
                      <a:lnTo>
                        <a:pt x="3048" y="186"/>
                      </a:lnTo>
                      <a:lnTo>
                        <a:pt x="3048" y="180"/>
                      </a:lnTo>
                      <a:lnTo>
                        <a:pt x="3054" y="174"/>
                      </a:lnTo>
                      <a:lnTo>
                        <a:pt x="3054" y="174"/>
                      </a:lnTo>
                      <a:lnTo>
                        <a:pt x="3054" y="168"/>
                      </a:lnTo>
                      <a:lnTo>
                        <a:pt x="3054" y="162"/>
                      </a:lnTo>
                      <a:lnTo>
                        <a:pt x="3054" y="156"/>
                      </a:lnTo>
                      <a:lnTo>
                        <a:pt x="3060" y="150"/>
                      </a:lnTo>
                      <a:lnTo>
                        <a:pt x="3060" y="144"/>
                      </a:lnTo>
                      <a:lnTo>
                        <a:pt x="3060" y="144"/>
                      </a:lnTo>
                      <a:lnTo>
                        <a:pt x="3060" y="138"/>
                      </a:lnTo>
                      <a:lnTo>
                        <a:pt x="3060" y="132"/>
                      </a:lnTo>
                      <a:lnTo>
                        <a:pt x="3060" y="126"/>
                      </a:lnTo>
                      <a:lnTo>
                        <a:pt x="3066" y="120"/>
                      </a:lnTo>
                      <a:lnTo>
                        <a:pt x="3066" y="120"/>
                      </a:lnTo>
                      <a:lnTo>
                        <a:pt x="3066" y="114"/>
                      </a:lnTo>
                      <a:lnTo>
                        <a:pt x="3066" y="108"/>
                      </a:lnTo>
                      <a:lnTo>
                        <a:pt x="3066" y="108"/>
                      </a:lnTo>
                      <a:lnTo>
                        <a:pt x="3066" y="102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102"/>
                      </a:lnTo>
                      <a:lnTo>
                        <a:pt x="3078" y="102"/>
                      </a:lnTo>
                      <a:lnTo>
                        <a:pt x="3078" y="108"/>
                      </a:lnTo>
                      <a:lnTo>
                        <a:pt x="3078" y="114"/>
                      </a:lnTo>
                      <a:lnTo>
                        <a:pt x="3078" y="120"/>
                      </a:lnTo>
                      <a:lnTo>
                        <a:pt x="3078" y="120"/>
                      </a:lnTo>
                      <a:lnTo>
                        <a:pt x="3078" y="126"/>
                      </a:lnTo>
                      <a:lnTo>
                        <a:pt x="3078" y="132"/>
                      </a:lnTo>
                      <a:lnTo>
                        <a:pt x="3084" y="132"/>
                      </a:lnTo>
                      <a:lnTo>
                        <a:pt x="3084" y="138"/>
                      </a:lnTo>
                      <a:lnTo>
                        <a:pt x="3084" y="144"/>
                      </a:lnTo>
                      <a:lnTo>
                        <a:pt x="3084" y="150"/>
                      </a:lnTo>
                      <a:lnTo>
                        <a:pt x="3084" y="150"/>
                      </a:lnTo>
                      <a:lnTo>
                        <a:pt x="3090" y="156"/>
                      </a:lnTo>
                      <a:lnTo>
                        <a:pt x="3090" y="162"/>
                      </a:lnTo>
                      <a:lnTo>
                        <a:pt x="3090" y="162"/>
                      </a:lnTo>
                      <a:lnTo>
                        <a:pt x="3090" y="168"/>
                      </a:lnTo>
                      <a:lnTo>
                        <a:pt x="3090" y="174"/>
                      </a:lnTo>
                      <a:lnTo>
                        <a:pt x="3090" y="180"/>
                      </a:lnTo>
                      <a:lnTo>
                        <a:pt x="3096" y="186"/>
                      </a:lnTo>
                      <a:lnTo>
                        <a:pt x="3096" y="192"/>
                      </a:lnTo>
                      <a:lnTo>
                        <a:pt x="3096" y="198"/>
                      </a:lnTo>
                      <a:lnTo>
                        <a:pt x="3096" y="198"/>
                      </a:lnTo>
                      <a:lnTo>
                        <a:pt x="3096" y="204"/>
                      </a:lnTo>
                      <a:lnTo>
                        <a:pt x="3102" y="210"/>
                      </a:lnTo>
                      <a:lnTo>
                        <a:pt x="3102" y="216"/>
                      </a:lnTo>
                      <a:lnTo>
                        <a:pt x="3102" y="222"/>
                      </a:lnTo>
                      <a:lnTo>
                        <a:pt x="3102" y="222"/>
                      </a:lnTo>
                      <a:lnTo>
                        <a:pt x="3102" y="228"/>
                      </a:lnTo>
                      <a:lnTo>
                        <a:pt x="3102" y="234"/>
                      </a:lnTo>
                      <a:lnTo>
                        <a:pt x="3102" y="240"/>
                      </a:lnTo>
                      <a:lnTo>
                        <a:pt x="3108" y="246"/>
                      </a:lnTo>
                      <a:lnTo>
                        <a:pt x="3108" y="246"/>
                      </a:lnTo>
                      <a:lnTo>
                        <a:pt x="3108" y="252"/>
                      </a:lnTo>
                      <a:lnTo>
                        <a:pt x="3108" y="258"/>
                      </a:lnTo>
                      <a:lnTo>
                        <a:pt x="3108" y="264"/>
                      </a:lnTo>
                      <a:lnTo>
                        <a:pt x="3114" y="270"/>
                      </a:lnTo>
                      <a:lnTo>
                        <a:pt x="3114" y="276"/>
                      </a:lnTo>
                      <a:lnTo>
                        <a:pt x="3114" y="276"/>
                      </a:lnTo>
                      <a:lnTo>
                        <a:pt x="3114" y="282"/>
                      </a:lnTo>
                      <a:lnTo>
                        <a:pt x="3114" y="288"/>
                      </a:lnTo>
                      <a:lnTo>
                        <a:pt x="3114" y="294"/>
                      </a:lnTo>
                      <a:lnTo>
                        <a:pt x="3120" y="300"/>
                      </a:lnTo>
                      <a:lnTo>
                        <a:pt x="3120" y="306"/>
                      </a:lnTo>
                      <a:lnTo>
                        <a:pt x="3120" y="306"/>
                      </a:lnTo>
                      <a:lnTo>
                        <a:pt x="3120" y="312"/>
                      </a:lnTo>
                      <a:lnTo>
                        <a:pt x="3120" y="318"/>
                      </a:lnTo>
                      <a:lnTo>
                        <a:pt x="3120" y="324"/>
                      </a:lnTo>
                      <a:lnTo>
                        <a:pt x="3126" y="330"/>
                      </a:lnTo>
                      <a:lnTo>
                        <a:pt x="3126" y="330"/>
                      </a:lnTo>
                      <a:lnTo>
                        <a:pt x="3126" y="342"/>
                      </a:lnTo>
                      <a:lnTo>
                        <a:pt x="3126" y="348"/>
                      </a:lnTo>
                      <a:lnTo>
                        <a:pt x="3126" y="354"/>
                      </a:lnTo>
                      <a:lnTo>
                        <a:pt x="3132" y="360"/>
                      </a:lnTo>
                      <a:lnTo>
                        <a:pt x="3132" y="366"/>
                      </a:lnTo>
                      <a:lnTo>
                        <a:pt x="3132" y="366"/>
                      </a:lnTo>
                      <a:lnTo>
                        <a:pt x="3132" y="372"/>
                      </a:lnTo>
                      <a:lnTo>
                        <a:pt x="3132" y="378"/>
                      </a:lnTo>
                      <a:lnTo>
                        <a:pt x="3132" y="384"/>
                      </a:lnTo>
                      <a:lnTo>
                        <a:pt x="3138" y="390"/>
                      </a:lnTo>
                      <a:lnTo>
                        <a:pt x="3138" y="396"/>
                      </a:lnTo>
                      <a:lnTo>
                        <a:pt x="3138" y="402"/>
                      </a:lnTo>
                      <a:lnTo>
                        <a:pt x="3138" y="408"/>
                      </a:lnTo>
                      <a:lnTo>
                        <a:pt x="3138" y="408"/>
                      </a:lnTo>
                      <a:lnTo>
                        <a:pt x="3138" y="414"/>
                      </a:lnTo>
                      <a:lnTo>
                        <a:pt x="3138" y="420"/>
                      </a:lnTo>
                      <a:lnTo>
                        <a:pt x="3144" y="426"/>
                      </a:lnTo>
                      <a:lnTo>
                        <a:pt x="3144" y="438"/>
                      </a:lnTo>
                      <a:lnTo>
                        <a:pt x="3144" y="438"/>
                      </a:lnTo>
                      <a:lnTo>
                        <a:pt x="3144" y="444"/>
                      </a:lnTo>
                      <a:lnTo>
                        <a:pt x="3144" y="450"/>
                      </a:lnTo>
                      <a:lnTo>
                        <a:pt x="3150" y="456"/>
                      </a:lnTo>
                      <a:lnTo>
                        <a:pt x="3150" y="462"/>
                      </a:lnTo>
                      <a:lnTo>
                        <a:pt x="3150" y="468"/>
                      </a:lnTo>
                      <a:lnTo>
                        <a:pt x="3150" y="474"/>
                      </a:lnTo>
                      <a:lnTo>
                        <a:pt x="3150" y="480"/>
                      </a:lnTo>
                      <a:lnTo>
                        <a:pt x="3150" y="486"/>
                      </a:lnTo>
                      <a:lnTo>
                        <a:pt x="3156" y="492"/>
                      </a:lnTo>
                      <a:lnTo>
                        <a:pt x="3156" y="498"/>
                      </a:lnTo>
                      <a:lnTo>
                        <a:pt x="3156" y="498"/>
                      </a:lnTo>
                      <a:lnTo>
                        <a:pt x="3156" y="504"/>
                      </a:lnTo>
                      <a:lnTo>
                        <a:pt x="3156" y="510"/>
                      </a:lnTo>
                      <a:lnTo>
                        <a:pt x="3156" y="516"/>
                      </a:lnTo>
                      <a:lnTo>
                        <a:pt x="3162" y="522"/>
                      </a:lnTo>
                      <a:lnTo>
                        <a:pt x="3162" y="522"/>
                      </a:lnTo>
                      <a:lnTo>
                        <a:pt x="3162" y="534"/>
                      </a:lnTo>
                      <a:lnTo>
                        <a:pt x="3162" y="540"/>
                      </a:lnTo>
                      <a:lnTo>
                        <a:pt x="3162" y="540"/>
                      </a:lnTo>
                      <a:lnTo>
                        <a:pt x="3162" y="546"/>
                      </a:lnTo>
                      <a:lnTo>
                        <a:pt x="3168" y="552"/>
                      </a:lnTo>
                      <a:lnTo>
                        <a:pt x="3168" y="552"/>
                      </a:lnTo>
                      <a:lnTo>
                        <a:pt x="3168" y="564"/>
                      </a:lnTo>
                      <a:lnTo>
                        <a:pt x="3168" y="570"/>
                      </a:lnTo>
                      <a:lnTo>
                        <a:pt x="3168" y="570"/>
                      </a:lnTo>
                      <a:lnTo>
                        <a:pt x="3174" y="576"/>
                      </a:lnTo>
                      <a:lnTo>
                        <a:pt x="3174" y="582"/>
                      </a:lnTo>
                      <a:lnTo>
                        <a:pt x="3174" y="588"/>
                      </a:lnTo>
                      <a:lnTo>
                        <a:pt x="3174" y="594"/>
                      </a:lnTo>
                      <a:lnTo>
                        <a:pt x="3174" y="600"/>
                      </a:lnTo>
                      <a:lnTo>
                        <a:pt x="3174" y="600"/>
                      </a:lnTo>
                      <a:lnTo>
                        <a:pt x="3180" y="606"/>
                      </a:lnTo>
                      <a:lnTo>
                        <a:pt x="3180" y="612"/>
                      </a:lnTo>
                      <a:lnTo>
                        <a:pt x="3180" y="618"/>
                      </a:lnTo>
                      <a:lnTo>
                        <a:pt x="3180" y="624"/>
                      </a:lnTo>
                      <a:lnTo>
                        <a:pt x="3180" y="630"/>
                      </a:lnTo>
                      <a:lnTo>
                        <a:pt x="3180" y="630"/>
                      </a:lnTo>
                      <a:lnTo>
                        <a:pt x="3186" y="636"/>
                      </a:lnTo>
                      <a:lnTo>
                        <a:pt x="3186" y="642"/>
                      </a:lnTo>
                      <a:lnTo>
                        <a:pt x="3186" y="648"/>
                      </a:lnTo>
                      <a:lnTo>
                        <a:pt x="3186" y="654"/>
                      </a:lnTo>
                      <a:lnTo>
                        <a:pt x="3186" y="666"/>
                      </a:lnTo>
                      <a:lnTo>
                        <a:pt x="3192" y="672"/>
                      </a:lnTo>
                      <a:lnTo>
                        <a:pt x="3192" y="672"/>
                      </a:lnTo>
                      <a:lnTo>
                        <a:pt x="3192" y="678"/>
                      </a:lnTo>
                      <a:lnTo>
                        <a:pt x="3192" y="684"/>
                      </a:lnTo>
                      <a:lnTo>
                        <a:pt x="3192" y="690"/>
                      </a:lnTo>
                      <a:lnTo>
                        <a:pt x="3192" y="696"/>
                      </a:lnTo>
                      <a:lnTo>
                        <a:pt x="3192" y="696"/>
                      </a:lnTo>
                      <a:lnTo>
                        <a:pt x="3198" y="708"/>
                      </a:lnTo>
                      <a:lnTo>
                        <a:pt x="3198" y="714"/>
                      </a:lnTo>
                      <a:lnTo>
                        <a:pt x="3198" y="720"/>
                      </a:lnTo>
                      <a:lnTo>
                        <a:pt x="3198" y="720"/>
                      </a:lnTo>
                      <a:lnTo>
                        <a:pt x="3198" y="726"/>
                      </a:lnTo>
                      <a:lnTo>
                        <a:pt x="3204" y="738"/>
                      </a:lnTo>
                      <a:lnTo>
                        <a:pt x="3204" y="738"/>
                      </a:lnTo>
                      <a:lnTo>
                        <a:pt x="3204" y="744"/>
                      </a:lnTo>
                      <a:lnTo>
                        <a:pt x="3204" y="750"/>
                      </a:lnTo>
                      <a:lnTo>
                        <a:pt x="3204" y="756"/>
                      </a:lnTo>
                      <a:lnTo>
                        <a:pt x="3204" y="762"/>
                      </a:lnTo>
                      <a:lnTo>
                        <a:pt x="3210" y="768"/>
                      </a:lnTo>
                      <a:lnTo>
                        <a:pt x="3210" y="774"/>
                      </a:lnTo>
                      <a:lnTo>
                        <a:pt x="3210" y="780"/>
                      </a:lnTo>
                      <a:lnTo>
                        <a:pt x="3210" y="786"/>
                      </a:lnTo>
                      <a:lnTo>
                        <a:pt x="3210" y="792"/>
                      </a:lnTo>
                      <a:lnTo>
                        <a:pt x="3210" y="798"/>
                      </a:lnTo>
                      <a:lnTo>
                        <a:pt x="3216" y="804"/>
                      </a:lnTo>
                      <a:lnTo>
                        <a:pt x="3216" y="810"/>
                      </a:lnTo>
                      <a:lnTo>
                        <a:pt x="3216" y="816"/>
                      </a:lnTo>
                      <a:lnTo>
                        <a:pt x="3216" y="822"/>
                      </a:lnTo>
                      <a:lnTo>
                        <a:pt x="3216" y="822"/>
                      </a:lnTo>
                      <a:lnTo>
                        <a:pt x="3216" y="828"/>
                      </a:lnTo>
                      <a:lnTo>
                        <a:pt x="3222" y="840"/>
                      </a:lnTo>
                      <a:lnTo>
                        <a:pt x="3222" y="846"/>
                      </a:lnTo>
                      <a:lnTo>
                        <a:pt x="3222" y="852"/>
                      </a:lnTo>
                      <a:lnTo>
                        <a:pt x="3222" y="858"/>
                      </a:lnTo>
                      <a:lnTo>
                        <a:pt x="3222" y="864"/>
                      </a:lnTo>
                      <a:lnTo>
                        <a:pt x="3222" y="870"/>
                      </a:lnTo>
                      <a:lnTo>
                        <a:pt x="3228" y="876"/>
                      </a:lnTo>
                      <a:lnTo>
                        <a:pt x="3228" y="882"/>
                      </a:lnTo>
                      <a:lnTo>
                        <a:pt x="3228" y="888"/>
                      </a:lnTo>
                      <a:lnTo>
                        <a:pt x="3228" y="894"/>
                      </a:lnTo>
                      <a:lnTo>
                        <a:pt x="3228" y="900"/>
                      </a:lnTo>
                      <a:lnTo>
                        <a:pt x="3234" y="906"/>
                      </a:lnTo>
                      <a:lnTo>
                        <a:pt x="3234" y="912"/>
                      </a:lnTo>
                      <a:lnTo>
                        <a:pt x="3234" y="918"/>
                      </a:lnTo>
                      <a:lnTo>
                        <a:pt x="3234" y="924"/>
                      </a:lnTo>
                      <a:lnTo>
                        <a:pt x="3234" y="930"/>
                      </a:lnTo>
                      <a:lnTo>
                        <a:pt x="3234" y="930"/>
                      </a:lnTo>
                      <a:lnTo>
                        <a:pt x="3234" y="936"/>
                      </a:lnTo>
                      <a:lnTo>
                        <a:pt x="3240" y="936"/>
                      </a:lnTo>
                      <a:lnTo>
                        <a:pt x="3240" y="930"/>
                      </a:lnTo>
                      <a:lnTo>
                        <a:pt x="3240" y="930"/>
                      </a:lnTo>
                      <a:lnTo>
                        <a:pt x="3240" y="924"/>
                      </a:lnTo>
                      <a:lnTo>
                        <a:pt x="3240" y="918"/>
                      </a:lnTo>
                      <a:lnTo>
                        <a:pt x="3246" y="912"/>
                      </a:lnTo>
                      <a:lnTo>
                        <a:pt x="3246" y="906"/>
                      </a:lnTo>
                      <a:lnTo>
                        <a:pt x="3246" y="900"/>
                      </a:lnTo>
                      <a:lnTo>
                        <a:pt x="3246" y="894"/>
                      </a:lnTo>
                      <a:lnTo>
                        <a:pt x="3246" y="888"/>
                      </a:lnTo>
                      <a:lnTo>
                        <a:pt x="3246" y="876"/>
                      </a:lnTo>
                      <a:lnTo>
                        <a:pt x="3252" y="870"/>
                      </a:lnTo>
                      <a:lnTo>
                        <a:pt x="3252" y="864"/>
                      </a:lnTo>
                      <a:lnTo>
                        <a:pt x="3252" y="864"/>
                      </a:lnTo>
                      <a:lnTo>
                        <a:pt x="3252" y="858"/>
                      </a:lnTo>
                      <a:lnTo>
                        <a:pt x="3252" y="846"/>
                      </a:lnTo>
                      <a:lnTo>
                        <a:pt x="3252" y="840"/>
                      </a:lnTo>
                      <a:lnTo>
                        <a:pt x="3258" y="834"/>
                      </a:lnTo>
                      <a:lnTo>
                        <a:pt x="3258" y="822"/>
                      </a:lnTo>
                      <a:lnTo>
                        <a:pt x="3258" y="816"/>
                      </a:lnTo>
                      <a:lnTo>
                        <a:pt x="3258" y="810"/>
                      </a:lnTo>
                      <a:lnTo>
                        <a:pt x="3258" y="804"/>
                      </a:lnTo>
                      <a:lnTo>
                        <a:pt x="3264" y="798"/>
                      </a:lnTo>
                      <a:lnTo>
                        <a:pt x="3264" y="792"/>
                      </a:lnTo>
                      <a:lnTo>
                        <a:pt x="3264" y="786"/>
                      </a:lnTo>
                      <a:lnTo>
                        <a:pt x="3264" y="780"/>
                      </a:lnTo>
                      <a:lnTo>
                        <a:pt x="3264" y="774"/>
                      </a:lnTo>
                      <a:lnTo>
                        <a:pt x="3264" y="768"/>
                      </a:lnTo>
                      <a:lnTo>
                        <a:pt x="3270" y="768"/>
                      </a:lnTo>
                      <a:lnTo>
                        <a:pt x="3270" y="762"/>
                      </a:lnTo>
                      <a:lnTo>
                        <a:pt x="3270" y="756"/>
                      </a:lnTo>
                      <a:lnTo>
                        <a:pt x="3270" y="750"/>
                      </a:lnTo>
                      <a:lnTo>
                        <a:pt x="3270" y="744"/>
                      </a:lnTo>
                      <a:lnTo>
                        <a:pt x="3270" y="738"/>
                      </a:lnTo>
                      <a:lnTo>
                        <a:pt x="3276" y="732"/>
                      </a:lnTo>
                      <a:lnTo>
                        <a:pt x="3276" y="726"/>
                      </a:lnTo>
                      <a:lnTo>
                        <a:pt x="3276" y="720"/>
                      </a:lnTo>
                      <a:lnTo>
                        <a:pt x="3276" y="708"/>
                      </a:lnTo>
                      <a:lnTo>
                        <a:pt x="3276" y="708"/>
                      </a:lnTo>
                      <a:lnTo>
                        <a:pt x="3276" y="702"/>
                      </a:lnTo>
                      <a:lnTo>
                        <a:pt x="3282" y="696"/>
                      </a:lnTo>
                      <a:lnTo>
                        <a:pt x="3282" y="690"/>
                      </a:lnTo>
                      <a:lnTo>
                        <a:pt x="3282" y="678"/>
                      </a:lnTo>
                      <a:lnTo>
                        <a:pt x="3282" y="678"/>
                      </a:lnTo>
                      <a:lnTo>
                        <a:pt x="3282" y="672"/>
                      </a:lnTo>
                      <a:lnTo>
                        <a:pt x="3282" y="666"/>
                      </a:lnTo>
                      <a:lnTo>
                        <a:pt x="3288" y="660"/>
                      </a:lnTo>
                      <a:lnTo>
                        <a:pt x="3288" y="654"/>
                      </a:lnTo>
                      <a:lnTo>
                        <a:pt x="3288" y="648"/>
                      </a:lnTo>
                      <a:lnTo>
                        <a:pt x="3288" y="636"/>
                      </a:lnTo>
                      <a:lnTo>
                        <a:pt x="3288" y="630"/>
                      </a:lnTo>
                      <a:lnTo>
                        <a:pt x="3294" y="624"/>
                      </a:lnTo>
                      <a:lnTo>
                        <a:pt x="3294" y="624"/>
                      </a:lnTo>
                      <a:lnTo>
                        <a:pt x="3294" y="618"/>
                      </a:lnTo>
                      <a:lnTo>
                        <a:pt x="3294" y="612"/>
                      </a:lnTo>
                      <a:lnTo>
                        <a:pt x="3294" y="606"/>
                      </a:lnTo>
                      <a:lnTo>
                        <a:pt x="3294" y="600"/>
                      </a:lnTo>
                      <a:lnTo>
                        <a:pt x="3300" y="594"/>
                      </a:lnTo>
                      <a:lnTo>
                        <a:pt x="3300" y="588"/>
                      </a:lnTo>
                      <a:lnTo>
                        <a:pt x="3300" y="582"/>
                      </a:lnTo>
                      <a:lnTo>
                        <a:pt x="3300" y="576"/>
                      </a:lnTo>
                      <a:lnTo>
                        <a:pt x="3300" y="570"/>
                      </a:lnTo>
                      <a:lnTo>
                        <a:pt x="3300" y="570"/>
                      </a:lnTo>
                      <a:lnTo>
                        <a:pt x="3306" y="564"/>
                      </a:lnTo>
                      <a:lnTo>
                        <a:pt x="3306" y="558"/>
                      </a:lnTo>
                      <a:lnTo>
                        <a:pt x="3306" y="552"/>
                      </a:lnTo>
                      <a:lnTo>
                        <a:pt x="3306" y="546"/>
                      </a:lnTo>
                      <a:lnTo>
                        <a:pt x="3306" y="540"/>
                      </a:lnTo>
                      <a:lnTo>
                        <a:pt x="3306" y="540"/>
                      </a:lnTo>
                      <a:lnTo>
                        <a:pt x="3312" y="528"/>
                      </a:lnTo>
                      <a:lnTo>
                        <a:pt x="3312" y="522"/>
                      </a:lnTo>
                      <a:lnTo>
                        <a:pt x="3312" y="522"/>
                      </a:lnTo>
                      <a:lnTo>
                        <a:pt x="3312" y="516"/>
                      </a:lnTo>
                      <a:lnTo>
                        <a:pt x="3312" y="510"/>
                      </a:lnTo>
                      <a:lnTo>
                        <a:pt x="3318" y="498"/>
                      </a:lnTo>
                      <a:lnTo>
                        <a:pt x="3318" y="498"/>
                      </a:lnTo>
                      <a:lnTo>
                        <a:pt x="3318" y="492"/>
                      </a:lnTo>
                      <a:lnTo>
                        <a:pt x="3318" y="486"/>
                      </a:lnTo>
                      <a:lnTo>
                        <a:pt x="3318" y="480"/>
                      </a:lnTo>
                      <a:lnTo>
                        <a:pt x="3318" y="474"/>
                      </a:lnTo>
                      <a:lnTo>
                        <a:pt x="3318" y="468"/>
                      </a:lnTo>
                      <a:lnTo>
                        <a:pt x="3324" y="462"/>
                      </a:lnTo>
                      <a:lnTo>
                        <a:pt x="3324" y="462"/>
                      </a:lnTo>
                      <a:lnTo>
                        <a:pt x="3324" y="456"/>
                      </a:lnTo>
                      <a:lnTo>
                        <a:pt x="3324" y="450"/>
                      </a:lnTo>
                      <a:lnTo>
                        <a:pt x="3324" y="444"/>
                      </a:lnTo>
                      <a:lnTo>
                        <a:pt x="3330" y="432"/>
                      </a:lnTo>
                      <a:lnTo>
                        <a:pt x="3330" y="426"/>
                      </a:lnTo>
                      <a:lnTo>
                        <a:pt x="3330" y="420"/>
                      </a:lnTo>
                      <a:lnTo>
                        <a:pt x="3330" y="414"/>
                      </a:lnTo>
                      <a:lnTo>
                        <a:pt x="3330" y="408"/>
                      </a:lnTo>
                      <a:lnTo>
                        <a:pt x="3330" y="402"/>
                      </a:lnTo>
                      <a:lnTo>
                        <a:pt x="3330" y="396"/>
                      </a:lnTo>
                      <a:lnTo>
                        <a:pt x="3336" y="384"/>
                      </a:lnTo>
                      <a:lnTo>
                        <a:pt x="3336" y="378"/>
                      </a:lnTo>
                      <a:lnTo>
                        <a:pt x="3336" y="372"/>
                      </a:lnTo>
                      <a:lnTo>
                        <a:pt x="3336" y="366"/>
                      </a:lnTo>
                      <a:lnTo>
                        <a:pt x="3336" y="360"/>
                      </a:lnTo>
                      <a:lnTo>
                        <a:pt x="3342" y="354"/>
                      </a:lnTo>
                      <a:lnTo>
                        <a:pt x="3342" y="348"/>
                      </a:lnTo>
                      <a:lnTo>
                        <a:pt x="3342" y="342"/>
                      </a:lnTo>
                      <a:lnTo>
                        <a:pt x="3342" y="336"/>
                      </a:lnTo>
                      <a:lnTo>
                        <a:pt x="3342" y="330"/>
                      </a:lnTo>
                      <a:lnTo>
                        <a:pt x="3342" y="324"/>
                      </a:lnTo>
                      <a:lnTo>
                        <a:pt x="3348" y="318"/>
                      </a:lnTo>
                      <a:lnTo>
                        <a:pt x="3348" y="312"/>
                      </a:lnTo>
                      <a:lnTo>
                        <a:pt x="3348" y="306"/>
                      </a:lnTo>
                      <a:lnTo>
                        <a:pt x="3348" y="300"/>
                      </a:lnTo>
                      <a:lnTo>
                        <a:pt x="3348" y="294"/>
                      </a:lnTo>
                      <a:lnTo>
                        <a:pt x="3354" y="282"/>
                      </a:lnTo>
                      <a:lnTo>
                        <a:pt x="3354" y="276"/>
                      </a:lnTo>
                      <a:lnTo>
                        <a:pt x="3354" y="270"/>
                      </a:lnTo>
                      <a:lnTo>
                        <a:pt x="3354" y="264"/>
                      </a:lnTo>
                      <a:lnTo>
                        <a:pt x="3354" y="258"/>
                      </a:lnTo>
                      <a:lnTo>
                        <a:pt x="3354" y="252"/>
                      </a:lnTo>
                      <a:lnTo>
                        <a:pt x="3360" y="246"/>
                      </a:lnTo>
                      <a:lnTo>
                        <a:pt x="3360" y="240"/>
                      </a:lnTo>
                      <a:lnTo>
                        <a:pt x="3360" y="234"/>
                      </a:lnTo>
                      <a:lnTo>
                        <a:pt x="3360" y="228"/>
                      </a:lnTo>
                      <a:lnTo>
                        <a:pt x="3360" y="222"/>
                      </a:lnTo>
                      <a:lnTo>
                        <a:pt x="3360" y="216"/>
                      </a:lnTo>
                      <a:lnTo>
                        <a:pt x="3366" y="210"/>
                      </a:lnTo>
                      <a:lnTo>
                        <a:pt x="3366" y="204"/>
                      </a:lnTo>
                      <a:lnTo>
                        <a:pt x="3366" y="198"/>
                      </a:lnTo>
                      <a:lnTo>
                        <a:pt x="3366" y="192"/>
                      </a:lnTo>
                      <a:lnTo>
                        <a:pt x="3366" y="186"/>
                      </a:lnTo>
                      <a:lnTo>
                        <a:pt x="3366" y="180"/>
                      </a:lnTo>
                      <a:lnTo>
                        <a:pt x="3372" y="174"/>
                      </a:lnTo>
                      <a:lnTo>
                        <a:pt x="3372" y="168"/>
                      </a:lnTo>
                      <a:lnTo>
                        <a:pt x="3372" y="162"/>
                      </a:lnTo>
                      <a:lnTo>
                        <a:pt x="3372" y="156"/>
                      </a:lnTo>
                      <a:lnTo>
                        <a:pt x="3372" y="150"/>
                      </a:lnTo>
                      <a:lnTo>
                        <a:pt x="3372" y="144"/>
                      </a:lnTo>
                      <a:lnTo>
                        <a:pt x="3378" y="138"/>
                      </a:lnTo>
                      <a:lnTo>
                        <a:pt x="3378" y="132"/>
                      </a:lnTo>
                      <a:lnTo>
                        <a:pt x="3378" y="126"/>
                      </a:lnTo>
                      <a:lnTo>
                        <a:pt x="3378" y="126"/>
                      </a:lnTo>
                      <a:lnTo>
                        <a:pt x="3378" y="120"/>
                      </a:lnTo>
                      <a:lnTo>
                        <a:pt x="3378" y="114"/>
                      </a:lnTo>
                      <a:lnTo>
                        <a:pt x="3384" y="108"/>
                      </a:lnTo>
                      <a:lnTo>
                        <a:pt x="3384" y="96"/>
                      </a:lnTo>
                      <a:lnTo>
                        <a:pt x="3384" y="90"/>
                      </a:lnTo>
                      <a:lnTo>
                        <a:pt x="3384" y="84"/>
                      </a:lnTo>
                      <a:lnTo>
                        <a:pt x="3384" y="78"/>
                      </a:lnTo>
                      <a:lnTo>
                        <a:pt x="3390" y="78"/>
                      </a:lnTo>
                      <a:lnTo>
                        <a:pt x="3390" y="72"/>
                      </a:lnTo>
                      <a:lnTo>
                        <a:pt x="3390" y="66"/>
                      </a:lnTo>
                      <a:lnTo>
                        <a:pt x="3390" y="60"/>
                      </a:lnTo>
                      <a:lnTo>
                        <a:pt x="3390" y="54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6" y="36"/>
                      </a:lnTo>
                      <a:lnTo>
                        <a:pt x="3396" y="30"/>
                      </a:lnTo>
                      <a:lnTo>
                        <a:pt x="3396" y="30"/>
                      </a:lnTo>
                      <a:lnTo>
                        <a:pt x="3396" y="24"/>
                      </a:lnTo>
                      <a:lnTo>
                        <a:pt x="3396" y="18"/>
                      </a:lnTo>
                      <a:lnTo>
                        <a:pt x="3402" y="12"/>
                      </a:lnTo>
                      <a:lnTo>
                        <a:pt x="3402" y="6"/>
                      </a:lnTo>
                      <a:lnTo>
                        <a:pt x="3402" y="6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8" y="0"/>
                      </a:lnTo>
                      <a:lnTo>
                        <a:pt x="3408" y="6"/>
                      </a:lnTo>
                      <a:lnTo>
                        <a:pt x="3408" y="6"/>
                      </a:lnTo>
                      <a:lnTo>
                        <a:pt x="3408" y="12"/>
                      </a:lnTo>
                      <a:lnTo>
                        <a:pt x="3408" y="18"/>
                      </a:lnTo>
                      <a:lnTo>
                        <a:pt x="3408" y="24"/>
                      </a:lnTo>
                      <a:lnTo>
                        <a:pt x="3414" y="30"/>
                      </a:lnTo>
                      <a:lnTo>
                        <a:pt x="3414" y="30"/>
                      </a:lnTo>
                      <a:lnTo>
                        <a:pt x="3414" y="36"/>
                      </a:lnTo>
                      <a:lnTo>
                        <a:pt x="3414" y="48"/>
                      </a:lnTo>
                      <a:lnTo>
                        <a:pt x="3414" y="48"/>
                      </a:lnTo>
                      <a:lnTo>
                        <a:pt x="3414" y="54"/>
                      </a:lnTo>
                      <a:lnTo>
                        <a:pt x="3420" y="60"/>
                      </a:lnTo>
                      <a:lnTo>
                        <a:pt x="3420" y="66"/>
                      </a:lnTo>
                      <a:lnTo>
                        <a:pt x="3420" y="78"/>
                      </a:lnTo>
                      <a:lnTo>
                        <a:pt x="3420" y="78"/>
                      </a:lnTo>
                      <a:lnTo>
                        <a:pt x="3420" y="84"/>
                      </a:lnTo>
                      <a:lnTo>
                        <a:pt x="3426" y="90"/>
                      </a:lnTo>
                      <a:lnTo>
                        <a:pt x="3426" y="96"/>
                      </a:lnTo>
                      <a:lnTo>
                        <a:pt x="3426" y="102"/>
                      </a:lnTo>
                      <a:lnTo>
                        <a:pt x="3426" y="108"/>
                      </a:lnTo>
                      <a:lnTo>
                        <a:pt x="3426" y="114"/>
                      </a:lnTo>
                      <a:lnTo>
                        <a:pt x="3426" y="120"/>
                      </a:lnTo>
                      <a:lnTo>
                        <a:pt x="3432" y="126"/>
                      </a:lnTo>
                      <a:lnTo>
                        <a:pt x="3432" y="126"/>
                      </a:lnTo>
                      <a:lnTo>
                        <a:pt x="3432" y="132"/>
                      </a:lnTo>
                      <a:lnTo>
                        <a:pt x="3432" y="138"/>
                      </a:lnTo>
                      <a:lnTo>
                        <a:pt x="3432" y="144"/>
                      </a:lnTo>
                      <a:lnTo>
                        <a:pt x="3432" y="150"/>
                      </a:lnTo>
                      <a:lnTo>
                        <a:pt x="3438" y="156"/>
                      </a:lnTo>
                      <a:lnTo>
                        <a:pt x="3438" y="162"/>
                      </a:lnTo>
                      <a:lnTo>
                        <a:pt x="3438" y="168"/>
                      </a:lnTo>
                      <a:lnTo>
                        <a:pt x="3438" y="174"/>
                      </a:lnTo>
                      <a:lnTo>
                        <a:pt x="3438" y="180"/>
                      </a:lnTo>
                      <a:lnTo>
                        <a:pt x="3438" y="186"/>
                      </a:lnTo>
                      <a:lnTo>
                        <a:pt x="3444" y="198"/>
                      </a:lnTo>
                      <a:lnTo>
                        <a:pt x="3444" y="198"/>
                      </a:lnTo>
                      <a:lnTo>
                        <a:pt x="3444" y="204"/>
                      </a:lnTo>
                      <a:lnTo>
                        <a:pt x="3444" y="210"/>
                      </a:lnTo>
                      <a:lnTo>
                        <a:pt x="3444" y="216"/>
                      </a:lnTo>
                      <a:lnTo>
                        <a:pt x="3450" y="228"/>
                      </a:lnTo>
                      <a:lnTo>
                        <a:pt x="3450" y="228"/>
                      </a:lnTo>
                      <a:lnTo>
                        <a:pt x="3450" y="234"/>
                      </a:lnTo>
                      <a:lnTo>
                        <a:pt x="3450" y="240"/>
                      </a:lnTo>
                      <a:lnTo>
                        <a:pt x="3450" y="246"/>
                      </a:lnTo>
                      <a:lnTo>
                        <a:pt x="3450" y="258"/>
                      </a:lnTo>
                      <a:lnTo>
                        <a:pt x="3456" y="264"/>
                      </a:lnTo>
                      <a:lnTo>
                        <a:pt x="3456" y="270"/>
                      </a:lnTo>
                      <a:lnTo>
                        <a:pt x="3456" y="276"/>
                      </a:lnTo>
                      <a:lnTo>
                        <a:pt x="3456" y="282"/>
                      </a:lnTo>
                      <a:lnTo>
                        <a:pt x="3456" y="288"/>
                      </a:lnTo>
                      <a:lnTo>
                        <a:pt x="3456" y="294"/>
                      </a:lnTo>
                      <a:lnTo>
                        <a:pt x="3462" y="300"/>
                      </a:lnTo>
                      <a:lnTo>
                        <a:pt x="3462" y="306"/>
                      </a:lnTo>
                      <a:lnTo>
                        <a:pt x="3462" y="312"/>
                      </a:lnTo>
                      <a:lnTo>
                        <a:pt x="3462" y="318"/>
                      </a:lnTo>
                      <a:lnTo>
                        <a:pt x="3462" y="324"/>
                      </a:lnTo>
                      <a:lnTo>
                        <a:pt x="3462" y="330"/>
                      </a:lnTo>
                      <a:lnTo>
                        <a:pt x="3468" y="336"/>
                      </a:lnTo>
                      <a:lnTo>
                        <a:pt x="3468" y="342"/>
                      </a:lnTo>
                      <a:lnTo>
                        <a:pt x="3468" y="348"/>
                      </a:lnTo>
                      <a:lnTo>
                        <a:pt x="3468" y="354"/>
                      </a:lnTo>
                      <a:lnTo>
                        <a:pt x="3468" y="360"/>
                      </a:lnTo>
                      <a:lnTo>
                        <a:pt x="3468" y="366"/>
                      </a:lnTo>
                      <a:lnTo>
                        <a:pt x="3474" y="372"/>
                      </a:lnTo>
                      <a:lnTo>
                        <a:pt x="3474" y="378"/>
                      </a:lnTo>
                      <a:lnTo>
                        <a:pt x="3474" y="384"/>
                      </a:lnTo>
                      <a:lnTo>
                        <a:pt x="3474" y="396"/>
                      </a:lnTo>
                      <a:lnTo>
                        <a:pt x="3474" y="402"/>
                      </a:lnTo>
                      <a:lnTo>
                        <a:pt x="3474" y="408"/>
                      </a:lnTo>
                      <a:lnTo>
                        <a:pt x="3480" y="414"/>
                      </a:lnTo>
                      <a:lnTo>
                        <a:pt x="3480" y="420"/>
                      </a:lnTo>
                      <a:lnTo>
                        <a:pt x="3480" y="432"/>
                      </a:lnTo>
                      <a:lnTo>
                        <a:pt x="3480" y="438"/>
                      </a:lnTo>
                      <a:lnTo>
                        <a:pt x="3480" y="444"/>
                      </a:lnTo>
                      <a:lnTo>
                        <a:pt x="3486" y="450"/>
                      </a:lnTo>
                      <a:lnTo>
                        <a:pt x="3486" y="456"/>
                      </a:lnTo>
                      <a:lnTo>
                        <a:pt x="3486" y="462"/>
                      </a:lnTo>
                      <a:lnTo>
                        <a:pt x="3486" y="462"/>
                      </a:lnTo>
                      <a:lnTo>
                        <a:pt x="3486" y="468"/>
                      </a:lnTo>
                      <a:lnTo>
                        <a:pt x="3486" y="474"/>
                      </a:lnTo>
                      <a:lnTo>
                        <a:pt x="3492" y="480"/>
                      </a:lnTo>
                      <a:lnTo>
                        <a:pt x="3492" y="486"/>
                      </a:lnTo>
                      <a:lnTo>
                        <a:pt x="3492" y="498"/>
                      </a:lnTo>
                      <a:lnTo>
                        <a:pt x="3492" y="498"/>
                      </a:lnTo>
                      <a:lnTo>
                        <a:pt x="3492" y="504"/>
                      </a:lnTo>
                      <a:lnTo>
                        <a:pt x="3492" y="510"/>
                      </a:lnTo>
                      <a:lnTo>
                        <a:pt x="3498" y="516"/>
                      </a:lnTo>
                      <a:lnTo>
                        <a:pt x="3498" y="522"/>
                      </a:lnTo>
                      <a:lnTo>
                        <a:pt x="3498" y="522"/>
                      </a:lnTo>
                      <a:lnTo>
                        <a:pt x="3498" y="528"/>
                      </a:lnTo>
                      <a:lnTo>
                        <a:pt x="3498" y="540"/>
                      </a:lnTo>
                      <a:lnTo>
                        <a:pt x="3498" y="540"/>
                      </a:lnTo>
                      <a:lnTo>
                        <a:pt x="3504" y="546"/>
                      </a:lnTo>
                      <a:lnTo>
                        <a:pt x="3504" y="552"/>
                      </a:lnTo>
                      <a:lnTo>
                        <a:pt x="3504" y="558"/>
                      </a:lnTo>
                      <a:lnTo>
                        <a:pt x="3504" y="564"/>
                      </a:lnTo>
                      <a:lnTo>
                        <a:pt x="3504" y="570"/>
                      </a:lnTo>
                      <a:lnTo>
                        <a:pt x="3504" y="570"/>
                      </a:lnTo>
                      <a:lnTo>
                        <a:pt x="3510" y="576"/>
                      </a:lnTo>
                      <a:lnTo>
                        <a:pt x="3510" y="582"/>
                      </a:lnTo>
                      <a:lnTo>
                        <a:pt x="3510" y="588"/>
                      </a:lnTo>
                      <a:lnTo>
                        <a:pt x="3510" y="594"/>
                      </a:lnTo>
                      <a:lnTo>
                        <a:pt x="3510" y="600"/>
                      </a:lnTo>
                      <a:lnTo>
                        <a:pt x="3510" y="606"/>
                      </a:lnTo>
                      <a:lnTo>
                        <a:pt x="3516" y="618"/>
                      </a:lnTo>
                      <a:lnTo>
                        <a:pt x="3516" y="624"/>
                      </a:lnTo>
                      <a:lnTo>
                        <a:pt x="3516" y="624"/>
                      </a:lnTo>
                      <a:lnTo>
                        <a:pt x="3516" y="630"/>
                      </a:lnTo>
                      <a:lnTo>
                        <a:pt x="3516" y="636"/>
                      </a:lnTo>
                      <a:lnTo>
                        <a:pt x="3522" y="642"/>
                      </a:lnTo>
                      <a:lnTo>
                        <a:pt x="3522" y="648"/>
                      </a:lnTo>
                      <a:lnTo>
                        <a:pt x="3522" y="654"/>
                      </a:lnTo>
                      <a:lnTo>
                        <a:pt x="3522" y="660"/>
                      </a:lnTo>
                      <a:lnTo>
                        <a:pt x="3522" y="666"/>
                      </a:lnTo>
                      <a:lnTo>
                        <a:pt x="3522" y="672"/>
                      </a:lnTo>
                      <a:lnTo>
                        <a:pt x="3528" y="678"/>
                      </a:lnTo>
                      <a:lnTo>
                        <a:pt x="3528" y="684"/>
                      </a:lnTo>
                      <a:lnTo>
                        <a:pt x="3528" y="690"/>
                      </a:lnTo>
                      <a:lnTo>
                        <a:pt x="3528" y="696"/>
                      </a:lnTo>
                      <a:lnTo>
                        <a:pt x="3528" y="702"/>
                      </a:lnTo>
                      <a:lnTo>
                        <a:pt x="3528" y="708"/>
                      </a:lnTo>
                      <a:lnTo>
                        <a:pt x="3534" y="708"/>
                      </a:lnTo>
                      <a:lnTo>
                        <a:pt x="3534" y="720"/>
                      </a:lnTo>
                      <a:lnTo>
                        <a:pt x="3534" y="726"/>
                      </a:lnTo>
                      <a:lnTo>
                        <a:pt x="3534" y="732"/>
                      </a:lnTo>
                      <a:lnTo>
                        <a:pt x="3534" y="738"/>
                      </a:lnTo>
                      <a:lnTo>
                        <a:pt x="3534" y="744"/>
                      </a:lnTo>
                      <a:lnTo>
                        <a:pt x="3540" y="750"/>
                      </a:lnTo>
                      <a:lnTo>
                        <a:pt x="3540" y="756"/>
                      </a:lnTo>
                      <a:lnTo>
                        <a:pt x="3540" y="762"/>
                      </a:lnTo>
                      <a:lnTo>
                        <a:pt x="3540" y="768"/>
                      </a:lnTo>
                      <a:lnTo>
                        <a:pt x="3540" y="768"/>
                      </a:lnTo>
                      <a:lnTo>
                        <a:pt x="3540" y="774"/>
                      </a:lnTo>
                      <a:lnTo>
                        <a:pt x="3546" y="780"/>
                      </a:lnTo>
                      <a:lnTo>
                        <a:pt x="3546" y="786"/>
                      </a:lnTo>
                      <a:lnTo>
                        <a:pt x="3546" y="798"/>
                      </a:lnTo>
                      <a:lnTo>
                        <a:pt x="3546" y="804"/>
                      </a:lnTo>
                      <a:lnTo>
                        <a:pt x="3546" y="810"/>
                      </a:lnTo>
                      <a:lnTo>
                        <a:pt x="3552" y="816"/>
                      </a:lnTo>
                      <a:lnTo>
                        <a:pt x="3552" y="822"/>
                      </a:lnTo>
                      <a:lnTo>
                        <a:pt x="3552" y="828"/>
                      </a:lnTo>
                      <a:lnTo>
                        <a:pt x="3552" y="834"/>
                      </a:lnTo>
                      <a:lnTo>
                        <a:pt x="3552" y="840"/>
                      </a:lnTo>
                      <a:lnTo>
                        <a:pt x="3552" y="846"/>
                      </a:lnTo>
                      <a:lnTo>
                        <a:pt x="3558" y="858"/>
                      </a:lnTo>
                      <a:lnTo>
                        <a:pt x="3558" y="864"/>
                      </a:lnTo>
                      <a:lnTo>
                        <a:pt x="3558" y="864"/>
                      </a:lnTo>
                      <a:lnTo>
                        <a:pt x="3558" y="870"/>
                      </a:lnTo>
                      <a:lnTo>
                        <a:pt x="3558" y="882"/>
                      </a:lnTo>
                      <a:lnTo>
                        <a:pt x="3558" y="888"/>
                      </a:lnTo>
                      <a:lnTo>
                        <a:pt x="3564" y="894"/>
                      </a:lnTo>
                      <a:lnTo>
                        <a:pt x="3564" y="900"/>
                      </a:lnTo>
                      <a:lnTo>
                        <a:pt x="3564" y="906"/>
                      </a:lnTo>
                      <a:lnTo>
                        <a:pt x="3564" y="912"/>
                      </a:lnTo>
                      <a:lnTo>
                        <a:pt x="3564" y="918"/>
                      </a:lnTo>
                      <a:lnTo>
                        <a:pt x="3564" y="924"/>
                      </a:lnTo>
                      <a:lnTo>
                        <a:pt x="3570" y="930"/>
                      </a:lnTo>
                      <a:lnTo>
                        <a:pt x="3570" y="936"/>
                      </a:lnTo>
                      <a:lnTo>
                        <a:pt x="3570" y="936"/>
                      </a:lnTo>
                      <a:lnTo>
                        <a:pt x="3570" y="936"/>
                      </a:lnTo>
                      <a:lnTo>
                        <a:pt x="3570" y="930"/>
                      </a:lnTo>
                      <a:lnTo>
                        <a:pt x="3576" y="930"/>
                      </a:lnTo>
                      <a:lnTo>
                        <a:pt x="3576" y="924"/>
                      </a:lnTo>
                      <a:lnTo>
                        <a:pt x="3576" y="918"/>
                      </a:lnTo>
                      <a:lnTo>
                        <a:pt x="3576" y="912"/>
                      </a:lnTo>
                      <a:lnTo>
                        <a:pt x="3576" y="906"/>
                      </a:lnTo>
                      <a:lnTo>
                        <a:pt x="3576" y="900"/>
                      </a:lnTo>
                      <a:lnTo>
                        <a:pt x="3582" y="888"/>
                      </a:lnTo>
                      <a:lnTo>
                        <a:pt x="3582" y="888"/>
                      </a:lnTo>
                      <a:lnTo>
                        <a:pt x="3582" y="882"/>
                      </a:lnTo>
                      <a:lnTo>
                        <a:pt x="3582" y="876"/>
                      </a:lnTo>
                      <a:lnTo>
                        <a:pt x="3582" y="870"/>
                      </a:lnTo>
                      <a:lnTo>
                        <a:pt x="3582" y="858"/>
                      </a:lnTo>
                      <a:lnTo>
                        <a:pt x="3588" y="852"/>
                      </a:lnTo>
                      <a:lnTo>
                        <a:pt x="3588" y="846"/>
                      </a:lnTo>
                      <a:lnTo>
                        <a:pt x="3588" y="840"/>
                      </a:lnTo>
                      <a:lnTo>
                        <a:pt x="3588" y="834"/>
                      </a:lnTo>
                      <a:lnTo>
                        <a:pt x="3588" y="828"/>
                      </a:lnTo>
                      <a:lnTo>
                        <a:pt x="3588" y="822"/>
                      </a:lnTo>
                      <a:lnTo>
                        <a:pt x="3594" y="822"/>
                      </a:lnTo>
                      <a:lnTo>
                        <a:pt x="3594" y="816"/>
                      </a:lnTo>
                      <a:lnTo>
                        <a:pt x="3594" y="810"/>
                      </a:lnTo>
                      <a:lnTo>
                        <a:pt x="3594" y="804"/>
                      </a:lnTo>
                      <a:lnTo>
                        <a:pt x="3594" y="798"/>
                      </a:lnTo>
                      <a:lnTo>
                        <a:pt x="3594" y="792"/>
                      </a:lnTo>
                      <a:lnTo>
                        <a:pt x="3600" y="786"/>
                      </a:lnTo>
                      <a:lnTo>
                        <a:pt x="3600" y="780"/>
                      </a:lnTo>
                      <a:lnTo>
                        <a:pt x="3600" y="774"/>
                      </a:lnTo>
                      <a:lnTo>
                        <a:pt x="3600" y="768"/>
                      </a:lnTo>
                      <a:lnTo>
                        <a:pt x="3600" y="762"/>
                      </a:lnTo>
                      <a:lnTo>
                        <a:pt x="3600" y="756"/>
                      </a:lnTo>
                      <a:lnTo>
                        <a:pt x="3606" y="750"/>
                      </a:lnTo>
                      <a:lnTo>
                        <a:pt x="3606" y="744"/>
                      </a:lnTo>
                      <a:lnTo>
                        <a:pt x="3606" y="738"/>
                      </a:lnTo>
                      <a:lnTo>
                        <a:pt x="3606" y="732"/>
                      </a:lnTo>
                      <a:lnTo>
                        <a:pt x="3606" y="726"/>
                      </a:lnTo>
                      <a:lnTo>
                        <a:pt x="3612" y="720"/>
                      </a:lnTo>
                      <a:lnTo>
                        <a:pt x="3612" y="720"/>
                      </a:lnTo>
                      <a:lnTo>
                        <a:pt x="3612" y="714"/>
                      </a:lnTo>
                      <a:lnTo>
                        <a:pt x="3612" y="702"/>
                      </a:lnTo>
                      <a:lnTo>
                        <a:pt x="3612" y="696"/>
                      </a:lnTo>
                      <a:lnTo>
                        <a:pt x="3612" y="696"/>
                      </a:lnTo>
                      <a:lnTo>
                        <a:pt x="3618" y="690"/>
                      </a:lnTo>
                      <a:lnTo>
                        <a:pt x="3618" y="684"/>
                      </a:lnTo>
                      <a:lnTo>
                        <a:pt x="3618" y="672"/>
                      </a:lnTo>
                      <a:lnTo>
                        <a:pt x="3618" y="672"/>
                      </a:lnTo>
                      <a:lnTo>
                        <a:pt x="3618" y="666"/>
                      </a:lnTo>
                      <a:lnTo>
                        <a:pt x="3618" y="660"/>
                      </a:lnTo>
                      <a:lnTo>
                        <a:pt x="3624" y="654"/>
                      </a:lnTo>
                      <a:lnTo>
                        <a:pt x="3624" y="648"/>
                      </a:lnTo>
                      <a:lnTo>
                        <a:pt x="3624" y="642"/>
                      </a:lnTo>
                      <a:lnTo>
                        <a:pt x="3624" y="636"/>
                      </a:lnTo>
                      <a:lnTo>
                        <a:pt x="3624" y="630"/>
                      </a:lnTo>
                      <a:lnTo>
                        <a:pt x="3624" y="630"/>
                      </a:lnTo>
                      <a:lnTo>
                        <a:pt x="3630" y="624"/>
                      </a:lnTo>
                      <a:lnTo>
                        <a:pt x="3630" y="618"/>
                      </a:lnTo>
                      <a:lnTo>
                        <a:pt x="3630" y="612"/>
                      </a:lnTo>
                      <a:lnTo>
                        <a:pt x="3630" y="606"/>
                      </a:lnTo>
                      <a:lnTo>
                        <a:pt x="3630" y="600"/>
                      </a:lnTo>
                      <a:lnTo>
                        <a:pt x="3630" y="600"/>
                      </a:lnTo>
                      <a:lnTo>
                        <a:pt x="3636" y="594"/>
                      </a:lnTo>
                      <a:lnTo>
                        <a:pt x="3636" y="588"/>
                      </a:lnTo>
                      <a:lnTo>
                        <a:pt x="3636" y="582"/>
                      </a:lnTo>
                      <a:lnTo>
                        <a:pt x="3636" y="576"/>
                      </a:lnTo>
                      <a:lnTo>
                        <a:pt x="3636" y="570"/>
                      </a:lnTo>
                      <a:lnTo>
                        <a:pt x="3642" y="564"/>
                      </a:lnTo>
                      <a:lnTo>
                        <a:pt x="3642" y="558"/>
                      </a:lnTo>
                      <a:lnTo>
                        <a:pt x="3642" y="552"/>
                      </a:lnTo>
                      <a:lnTo>
                        <a:pt x="3642" y="552"/>
                      </a:lnTo>
                      <a:lnTo>
                        <a:pt x="3642" y="546"/>
                      </a:lnTo>
                      <a:lnTo>
                        <a:pt x="3642" y="540"/>
                      </a:lnTo>
                      <a:lnTo>
                        <a:pt x="3648" y="534"/>
                      </a:lnTo>
                      <a:lnTo>
                        <a:pt x="3648" y="528"/>
                      </a:lnTo>
                      <a:lnTo>
                        <a:pt x="3648" y="522"/>
                      </a:lnTo>
                      <a:lnTo>
                        <a:pt x="3648" y="522"/>
                      </a:lnTo>
                      <a:lnTo>
                        <a:pt x="3648" y="516"/>
                      </a:lnTo>
                      <a:lnTo>
                        <a:pt x="3648" y="510"/>
                      </a:lnTo>
                      <a:lnTo>
                        <a:pt x="3654" y="504"/>
                      </a:lnTo>
                      <a:lnTo>
                        <a:pt x="3654" y="498"/>
                      </a:lnTo>
                      <a:lnTo>
                        <a:pt x="3654" y="498"/>
                      </a:lnTo>
                      <a:lnTo>
                        <a:pt x="3654" y="492"/>
                      </a:lnTo>
                      <a:lnTo>
                        <a:pt x="3654" y="486"/>
                      </a:lnTo>
                      <a:lnTo>
                        <a:pt x="3660" y="474"/>
                      </a:lnTo>
                      <a:lnTo>
                        <a:pt x="3660" y="468"/>
                      </a:lnTo>
                      <a:lnTo>
                        <a:pt x="3660" y="468"/>
                      </a:lnTo>
                      <a:lnTo>
                        <a:pt x="3660" y="462"/>
                      </a:lnTo>
                      <a:lnTo>
                        <a:pt x="3660" y="456"/>
                      </a:lnTo>
                      <a:lnTo>
                        <a:pt x="3660" y="450"/>
                      </a:lnTo>
                      <a:lnTo>
                        <a:pt x="3660" y="444"/>
                      </a:lnTo>
                      <a:lnTo>
                        <a:pt x="3666" y="438"/>
                      </a:lnTo>
                      <a:lnTo>
                        <a:pt x="3666" y="432"/>
                      </a:lnTo>
                      <a:lnTo>
                        <a:pt x="3666" y="426"/>
                      </a:lnTo>
                      <a:lnTo>
                        <a:pt x="3666" y="420"/>
                      </a:lnTo>
                      <a:lnTo>
                        <a:pt x="3666" y="414"/>
                      </a:lnTo>
                      <a:lnTo>
                        <a:pt x="3672" y="408"/>
                      </a:lnTo>
                      <a:lnTo>
                        <a:pt x="3672" y="408"/>
                      </a:lnTo>
                      <a:lnTo>
                        <a:pt x="3672" y="402"/>
                      </a:lnTo>
                      <a:lnTo>
                        <a:pt x="3672" y="396"/>
                      </a:lnTo>
                      <a:lnTo>
                        <a:pt x="3672" y="390"/>
                      </a:lnTo>
                      <a:lnTo>
                        <a:pt x="3672" y="384"/>
                      </a:lnTo>
                      <a:lnTo>
                        <a:pt x="3672" y="378"/>
                      </a:lnTo>
                      <a:lnTo>
                        <a:pt x="3678" y="372"/>
                      </a:lnTo>
                      <a:lnTo>
                        <a:pt x="3678" y="366"/>
                      </a:lnTo>
                      <a:lnTo>
                        <a:pt x="3678" y="360"/>
                      </a:lnTo>
                      <a:lnTo>
                        <a:pt x="3678" y="354"/>
                      </a:lnTo>
                      <a:lnTo>
                        <a:pt x="3678" y="348"/>
                      </a:lnTo>
                      <a:lnTo>
                        <a:pt x="3684" y="342"/>
                      </a:lnTo>
                      <a:lnTo>
                        <a:pt x="3684" y="336"/>
                      </a:lnTo>
                      <a:lnTo>
                        <a:pt x="3684" y="330"/>
                      </a:lnTo>
                      <a:lnTo>
                        <a:pt x="3684" y="330"/>
                      </a:lnTo>
                      <a:lnTo>
                        <a:pt x="3684" y="324"/>
                      </a:lnTo>
                      <a:lnTo>
                        <a:pt x="3684" y="318"/>
                      </a:lnTo>
                      <a:lnTo>
                        <a:pt x="3690" y="312"/>
                      </a:lnTo>
                      <a:lnTo>
                        <a:pt x="3690" y="306"/>
                      </a:lnTo>
                      <a:lnTo>
                        <a:pt x="3690" y="306"/>
                      </a:lnTo>
                      <a:lnTo>
                        <a:pt x="3690" y="300"/>
                      </a:lnTo>
                      <a:lnTo>
                        <a:pt x="3690" y="294"/>
                      </a:lnTo>
                      <a:lnTo>
                        <a:pt x="3696" y="288"/>
                      </a:lnTo>
                      <a:lnTo>
                        <a:pt x="3696" y="282"/>
                      </a:lnTo>
                      <a:lnTo>
                        <a:pt x="3696" y="276"/>
                      </a:lnTo>
                      <a:lnTo>
                        <a:pt x="3696" y="276"/>
                      </a:lnTo>
                      <a:lnTo>
                        <a:pt x="3696" y="270"/>
                      </a:lnTo>
                      <a:lnTo>
                        <a:pt x="3696" y="264"/>
                      </a:lnTo>
                      <a:lnTo>
                        <a:pt x="3702" y="258"/>
                      </a:lnTo>
                      <a:lnTo>
                        <a:pt x="3702" y="252"/>
                      </a:lnTo>
                      <a:lnTo>
                        <a:pt x="3702" y="246"/>
                      </a:lnTo>
                      <a:lnTo>
                        <a:pt x="3702" y="246"/>
                      </a:lnTo>
                      <a:lnTo>
                        <a:pt x="3702" y="240"/>
                      </a:lnTo>
                      <a:lnTo>
                        <a:pt x="3702" y="234"/>
                      </a:lnTo>
                      <a:lnTo>
                        <a:pt x="3708" y="228"/>
                      </a:lnTo>
                      <a:lnTo>
                        <a:pt x="3708" y="222"/>
                      </a:lnTo>
                      <a:lnTo>
                        <a:pt x="3708" y="222"/>
                      </a:lnTo>
                      <a:lnTo>
                        <a:pt x="3708" y="216"/>
                      </a:lnTo>
                      <a:lnTo>
                        <a:pt x="3708" y="204"/>
                      </a:lnTo>
                      <a:lnTo>
                        <a:pt x="3708" y="198"/>
                      </a:lnTo>
                      <a:lnTo>
                        <a:pt x="3714" y="198"/>
                      </a:lnTo>
                      <a:lnTo>
                        <a:pt x="3714" y="192"/>
                      </a:lnTo>
                      <a:lnTo>
                        <a:pt x="3714" y="186"/>
                      </a:lnTo>
                      <a:lnTo>
                        <a:pt x="3714" y="180"/>
                      </a:lnTo>
                      <a:lnTo>
                        <a:pt x="3714" y="180"/>
                      </a:lnTo>
                      <a:lnTo>
                        <a:pt x="3714" y="174"/>
                      </a:lnTo>
                      <a:lnTo>
                        <a:pt x="3720" y="168"/>
                      </a:lnTo>
                      <a:lnTo>
                        <a:pt x="3720" y="162"/>
                      </a:lnTo>
                      <a:lnTo>
                        <a:pt x="3720" y="162"/>
                      </a:lnTo>
                      <a:lnTo>
                        <a:pt x="3720" y="156"/>
                      </a:lnTo>
                      <a:lnTo>
                        <a:pt x="3720" y="150"/>
                      </a:lnTo>
                      <a:lnTo>
                        <a:pt x="3720" y="150"/>
                      </a:lnTo>
                      <a:lnTo>
                        <a:pt x="3726" y="144"/>
                      </a:lnTo>
                      <a:lnTo>
                        <a:pt x="3726" y="138"/>
                      </a:lnTo>
                      <a:lnTo>
                        <a:pt x="3726" y="132"/>
                      </a:lnTo>
                      <a:lnTo>
                        <a:pt x="3726" y="132"/>
                      </a:lnTo>
                      <a:lnTo>
                        <a:pt x="3726" y="126"/>
                      </a:lnTo>
                      <a:lnTo>
                        <a:pt x="3726" y="120"/>
                      </a:lnTo>
                      <a:lnTo>
                        <a:pt x="3732" y="120"/>
                      </a:lnTo>
                      <a:lnTo>
                        <a:pt x="3732" y="114"/>
                      </a:lnTo>
                      <a:lnTo>
                        <a:pt x="3732" y="108"/>
                      </a:lnTo>
                      <a:lnTo>
                        <a:pt x="3732" y="102"/>
                      </a:lnTo>
                      <a:lnTo>
                        <a:pt x="3732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102"/>
                      </a:lnTo>
                      <a:lnTo>
                        <a:pt x="3738" y="108"/>
                      </a:lnTo>
                      <a:lnTo>
                        <a:pt x="3744" y="108"/>
                      </a:lnTo>
                      <a:lnTo>
                        <a:pt x="3744" y="114"/>
                      </a:lnTo>
                      <a:lnTo>
                        <a:pt x="3744" y="120"/>
                      </a:lnTo>
                      <a:lnTo>
                        <a:pt x="3744" y="126"/>
                      </a:lnTo>
                      <a:lnTo>
                        <a:pt x="3744" y="132"/>
                      </a:lnTo>
                      <a:lnTo>
                        <a:pt x="3744" y="132"/>
                      </a:lnTo>
                      <a:lnTo>
                        <a:pt x="3750" y="138"/>
                      </a:lnTo>
                      <a:lnTo>
                        <a:pt x="3750" y="144"/>
                      </a:lnTo>
                      <a:lnTo>
                        <a:pt x="3750" y="144"/>
                      </a:lnTo>
                      <a:lnTo>
                        <a:pt x="3750" y="156"/>
                      </a:lnTo>
                      <a:lnTo>
                        <a:pt x="3750" y="156"/>
                      </a:lnTo>
                      <a:lnTo>
                        <a:pt x="3756" y="162"/>
                      </a:lnTo>
                      <a:lnTo>
                        <a:pt x="3756" y="168"/>
                      </a:lnTo>
                      <a:lnTo>
                        <a:pt x="3756" y="174"/>
                      </a:lnTo>
                      <a:lnTo>
                        <a:pt x="3756" y="174"/>
                      </a:lnTo>
                      <a:lnTo>
                        <a:pt x="3756" y="180"/>
                      </a:lnTo>
                      <a:lnTo>
                        <a:pt x="3756" y="186"/>
                      </a:lnTo>
                      <a:lnTo>
                        <a:pt x="3762" y="192"/>
                      </a:lnTo>
                      <a:lnTo>
                        <a:pt x="3762" y="192"/>
                      </a:lnTo>
                      <a:lnTo>
                        <a:pt x="3762" y="198"/>
                      </a:lnTo>
                      <a:lnTo>
                        <a:pt x="3762" y="204"/>
                      </a:lnTo>
                      <a:lnTo>
                        <a:pt x="3762" y="210"/>
                      </a:lnTo>
                      <a:lnTo>
                        <a:pt x="3762" y="210"/>
                      </a:lnTo>
                      <a:lnTo>
                        <a:pt x="3768" y="216"/>
                      </a:lnTo>
                      <a:lnTo>
                        <a:pt x="3768" y="222"/>
                      </a:lnTo>
                      <a:lnTo>
                        <a:pt x="3768" y="228"/>
                      </a:lnTo>
                      <a:lnTo>
                        <a:pt x="3768" y="234"/>
                      </a:lnTo>
                      <a:lnTo>
                        <a:pt x="3768" y="240"/>
                      </a:lnTo>
                      <a:lnTo>
                        <a:pt x="3768" y="246"/>
                      </a:lnTo>
                      <a:lnTo>
                        <a:pt x="3774" y="252"/>
                      </a:lnTo>
                      <a:lnTo>
                        <a:pt x="3774" y="258"/>
                      </a:lnTo>
                      <a:lnTo>
                        <a:pt x="3774" y="264"/>
                      </a:lnTo>
                      <a:lnTo>
                        <a:pt x="3774" y="264"/>
                      </a:lnTo>
                      <a:lnTo>
                        <a:pt x="3774" y="270"/>
                      </a:lnTo>
                      <a:lnTo>
                        <a:pt x="3774" y="276"/>
                      </a:lnTo>
                      <a:lnTo>
                        <a:pt x="3780" y="282"/>
                      </a:lnTo>
                      <a:lnTo>
                        <a:pt x="3780" y="288"/>
                      </a:lnTo>
                      <a:lnTo>
                        <a:pt x="3780" y="294"/>
                      </a:lnTo>
                      <a:lnTo>
                        <a:pt x="3780" y="294"/>
                      </a:lnTo>
                      <a:lnTo>
                        <a:pt x="3780" y="300"/>
                      </a:lnTo>
                      <a:lnTo>
                        <a:pt x="3786" y="306"/>
                      </a:lnTo>
                      <a:lnTo>
                        <a:pt x="3786" y="312"/>
                      </a:lnTo>
                      <a:lnTo>
                        <a:pt x="3786" y="318"/>
                      </a:lnTo>
                      <a:lnTo>
                        <a:pt x="3786" y="324"/>
                      </a:lnTo>
                      <a:lnTo>
                        <a:pt x="3786" y="330"/>
                      </a:lnTo>
                      <a:lnTo>
                        <a:pt x="3786" y="336"/>
                      </a:lnTo>
                      <a:lnTo>
                        <a:pt x="3792" y="336"/>
                      </a:lnTo>
                      <a:lnTo>
                        <a:pt x="3792" y="342"/>
                      </a:lnTo>
                      <a:lnTo>
                        <a:pt x="3792" y="348"/>
                      </a:lnTo>
                      <a:lnTo>
                        <a:pt x="3792" y="354"/>
                      </a:lnTo>
                      <a:lnTo>
                        <a:pt x="3792" y="360"/>
                      </a:lnTo>
                      <a:lnTo>
                        <a:pt x="3792" y="366"/>
                      </a:lnTo>
                      <a:lnTo>
                        <a:pt x="3798" y="372"/>
                      </a:lnTo>
                      <a:lnTo>
                        <a:pt x="3798" y="378"/>
                      </a:lnTo>
                      <a:lnTo>
                        <a:pt x="3798" y="378"/>
                      </a:lnTo>
                      <a:lnTo>
                        <a:pt x="3798" y="384"/>
                      </a:lnTo>
                      <a:lnTo>
                        <a:pt x="3798" y="390"/>
                      </a:lnTo>
                      <a:lnTo>
                        <a:pt x="3798" y="396"/>
                      </a:lnTo>
                      <a:lnTo>
                        <a:pt x="3804" y="402"/>
                      </a:lnTo>
                      <a:lnTo>
                        <a:pt x="3804" y="414"/>
                      </a:lnTo>
                      <a:lnTo>
                        <a:pt x="3804" y="420"/>
                      </a:lnTo>
                      <a:lnTo>
                        <a:pt x="3804" y="426"/>
                      </a:lnTo>
                      <a:lnTo>
                        <a:pt x="3804" y="432"/>
                      </a:lnTo>
                      <a:lnTo>
                        <a:pt x="3804" y="432"/>
                      </a:lnTo>
                      <a:lnTo>
                        <a:pt x="3810" y="438"/>
                      </a:lnTo>
                      <a:lnTo>
                        <a:pt x="3810" y="444"/>
                      </a:lnTo>
                      <a:lnTo>
                        <a:pt x="3810" y="450"/>
                      </a:lnTo>
                      <a:lnTo>
                        <a:pt x="3810" y="456"/>
                      </a:lnTo>
                      <a:lnTo>
                        <a:pt x="3810" y="462"/>
                      </a:lnTo>
                      <a:lnTo>
                        <a:pt x="3810" y="468"/>
                      </a:lnTo>
                      <a:lnTo>
                        <a:pt x="3816" y="474"/>
                      </a:lnTo>
                      <a:lnTo>
                        <a:pt x="3816" y="480"/>
                      </a:lnTo>
                      <a:lnTo>
                        <a:pt x="3816" y="486"/>
                      </a:lnTo>
                      <a:lnTo>
                        <a:pt x="3816" y="492"/>
                      </a:lnTo>
                      <a:lnTo>
                        <a:pt x="3816" y="498"/>
                      </a:lnTo>
                      <a:lnTo>
                        <a:pt x="3816" y="498"/>
                      </a:lnTo>
                      <a:lnTo>
                        <a:pt x="3822" y="504"/>
                      </a:lnTo>
                      <a:lnTo>
                        <a:pt x="3822" y="516"/>
                      </a:lnTo>
                      <a:lnTo>
                        <a:pt x="3822" y="522"/>
                      </a:lnTo>
                      <a:lnTo>
                        <a:pt x="3822" y="528"/>
                      </a:lnTo>
                      <a:lnTo>
                        <a:pt x="3822" y="528"/>
                      </a:lnTo>
                      <a:lnTo>
                        <a:pt x="3828" y="534"/>
                      </a:lnTo>
                      <a:lnTo>
                        <a:pt x="3828" y="540"/>
                      </a:lnTo>
                      <a:lnTo>
                        <a:pt x="3828" y="546"/>
                      </a:lnTo>
                      <a:lnTo>
                        <a:pt x="3828" y="552"/>
                      </a:lnTo>
                      <a:lnTo>
                        <a:pt x="3828" y="558"/>
                      </a:lnTo>
                      <a:lnTo>
                        <a:pt x="3828" y="558"/>
                      </a:lnTo>
                      <a:lnTo>
                        <a:pt x="3834" y="570"/>
                      </a:lnTo>
                      <a:lnTo>
                        <a:pt x="3834" y="570"/>
                      </a:lnTo>
                      <a:lnTo>
                        <a:pt x="3834" y="576"/>
                      </a:lnTo>
                      <a:lnTo>
                        <a:pt x="3834" y="582"/>
                      </a:lnTo>
                      <a:lnTo>
                        <a:pt x="3834" y="588"/>
                      </a:lnTo>
                      <a:lnTo>
                        <a:pt x="3834" y="594"/>
                      </a:lnTo>
                      <a:lnTo>
                        <a:pt x="3840" y="600"/>
                      </a:lnTo>
                      <a:lnTo>
                        <a:pt x="3840" y="606"/>
                      </a:lnTo>
                      <a:lnTo>
                        <a:pt x="3840" y="606"/>
                      </a:lnTo>
                      <a:lnTo>
                        <a:pt x="3840" y="618"/>
                      </a:lnTo>
                      <a:lnTo>
                        <a:pt x="3840" y="624"/>
                      </a:lnTo>
                      <a:lnTo>
                        <a:pt x="3846" y="630"/>
                      </a:lnTo>
                      <a:lnTo>
                        <a:pt x="3846" y="636"/>
                      </a:lnTo>
                      <a:lnTo>
                        <a:pt x="3846" y="642"/>
                      </a:lnTo>
                      <a:lnTo>
                        <a:pt x="3846" y="648"/>
                      </a:lnTo>
                      <a:lnTo>
                        <a:pt x="3846" y="654"/>
                      </a:lnTo>
                      <a:lnTo>
                        <a:pt x="3846" y="660"/>
                      </a:lnTo>
                      <a:lnTo>
                        <a:pt x="3852" y="660"/>
                      </a:lnTo>
                      <a:lnTo>
                        <a:pt x="3852" y="666"/>
                      </a:lnTo>
                      <a:lnTo>
                        <a:pt x="3852" y="672"/>
                      </a:lnTo>
                      <a:lnTo>
                        <a:pt x="3852" y="678"/>
                      </a:lnTo>
                      <a:lnTo>
                        <a:pt x="3852" y="684"/>
                      </a:lnTo>
                      <a:lnTo>
                        <a:pt x="3852" y="690"/>
                      </a:lnTo>
                      <a:lnTo>
                        <a:pt x="3858" y="696"/>
                      </a:lnTo>
                      <a:lnTo>
                        <a:pt x="3858" y="702"/>
                      </a:lnTo>
                      <a:lnTo>
                        <a:pt x="3858" y="708"/>
                      </a:lnTo>
                      <a:lnTo>
                        <a:pt x="3858" y="714"/>
                      </a:lnTo>
                      <a:lnTo>
                        <a:pt x="3858" y="720"/>
                      </a:lnTo>
                      <a:lnTo>
                        <a:pt x="3858" y="726"/>
                      </a:lnTo>
                      <a:lnTo>
                        <a:pt x="3864" y="732"/>
                      </a:lnTo>
                      <a:lnTo>
                        <a:pt x="3864" y="738"/>
                      </a:lnTo>
                      <a:lnTo>
                        <a:pt x="3864" y="744"/>
                      </a:lnTo>
                      <a:lnTo>
                        <a:pt x="3864" y="750"/>
                      </a:lnTo>
                      <a:lnTo>
                        <a:pt x="3864" y="756"/>
                      </a:lnTo>
                      <a:lnTo>
                        <a:pt x="3864" y="762"/>
                      </a:lnTo>
                      <a:lnTo>
                        <a:pt x="3870" y="768"/>
                      </a:lnTo>
                      <a:lnTo>
                        <a:pt x="3870" y="774"/>
                      </a:lnTo>
                      <a:lnTo>
                        <a:pt x="3870" y="780"/>
                      </a:lnTo>
                      <a:lnTo>
                        <a:pt x="3870" y="786"/>
                      </a:lnTo>
                      <a:lnTo>
                        <a:pt x="3870" y="792"/>
                      </a:lnTo>
                      <a:lnTo>
                        <a:pt x="3876" y="804"/>
                      </a:lnTo>
                      <a:lnTo>
                        <a:pt x="3876" y="810"/>
                      </a:lnTo>
                      <a:lnTo>
                        <a:pt x="3876" y="816"/>
                      </a:lnTo>
                      <a:lnTo>
                        <a:pt x="3876" y="822"/>
                      </a:lnTo>
                      <a:lnTo>
                        <a:pt x="3876" y="828"/>
                      </a:lnTo>
                      <a:lnTo>
                        <a:pt x="3876" y="834"/>
                      </a:lnTo>
                      <a:lnTo>
                        <a:pt x="3882" y="840"/>
                      </a:lnTo>
                      <a:lnTo>
                        <a:pt x="3882" y="846"/>
                      </a:lnTo>
                      <a:lnTo>
                        <a:pt x="3882" y="852"/>
                      </a:lnTo>
                      <a:lnTo>
                        <a:pt x="3882" y="858"/>
                      </a:lnTo>
                      <a:lnTo>
                        <a:pt x="3882" y="864"/>
                      </a:lnTo>
                      <a:lnTo>
                        <a:pt x="3882" y="870"/>
                      </a:lnTo>
                      <a:lnTo>
                        <a:pt x="3888" y="876"/>
                      </a:lnTo>
                      <a:lnTo>
                        <a:pt x="3888" y="882"/>
                      </a:lnTo>
                      <a:lnTo>
                        <a:pt x="3888" y="888"/>
                      </a:lnTo>
                      <a:lnTo>
                        <a:pt x="3888" y="894"/>
                      </a:lnTo>
                      <a:lnTo>
                        <a:pt x="3888" y="900"/>
                      </a:lnTo>
                      <a:lnTo>
                        <a:pt x="3888" y="906"/>
                      </a:lnTo>
                      <a:lnTo>
                        <a:pt x="3894" y="918"/>
                      </a:lnTo>
                      <a:lnTo>
                        <a:pt x="3894" y="918"/>
                      </a:lnTo>
                      <a:lnTo>
                        <a:pt x="3894" y="924"/>
                      </a:lnTo>
                      <a:lnTo>
                        <a:pt x="3894" y="930"/>
                      </a:lnTo>
                      <a:lnTo>
                        <a:pt x="3894" y="936"/>
                      </a:lnTo>
                      <a:lnTo>
                        <a:pt x="3894" y="942"/>
                      </a:lnTo>
                      <a:lnTo>
                        <a:pt x="3900" y="954"/>
                      </a:lnTo>
                      <a:lnTo>
                        <a:pt x="3900" y="960"/>
                      </a:lnTo>
                      <a:lnTo>
                        <a:pt x="3900" y="966"/>
                      </a:lnTo>
                      <a:lnTo>
                        <a:pt x="3900" y="972"/>
                      </a:lnTo>
                      <a:lnTo>
                        <a:pt x="3900" y="972"/>
                      </a:lnTo>
                      <a:lnTo>
                        <a:pt x="3900" y="978"/>
                      </a:lnTo>
                      <a:lnTo>
                        <a:pt x="3906" y="978"/>
                      </a:lnTo>
                      <a:lnTo>
                        <a:pt x="3906" y="972"/>
                      </a:lnTo>
                      <a:lnTo>
                        <a:pt x="3906" y="972"/>
                      </a:lnTo>
                      <a:lnTo>
                        <a:pt x="3906" y="966"/>
                      </a:lnTo>
                      <a:lnTo>
                        <a:pt x="3906" y="960"/>
                      </a:lnTo>
                      <a:lnTo>
                        <a:pt x="3912" y="954"/>
                      </a:lnTo>
                      <a:lnTo>
                        <a:pt x="3912" y="948"/>
                      </a:lnTo>
                      <a:lnTo>
                        <a:pt x="3912" y="942"/>
                      </a:lnTo>
                      <a:lnTo>
                        <a:pt x="3912" y="942"/>
                      </a:lnTo>
                      <a:lnTo>
                        <a:pt x="3912" y="936"/>
                      </a:lnTo>
                      <a:lnTo>
                        <a:pt x="3912" y="930"/>
                      </a:lnTo>
                      <a:lnTo>
                        <a:pt x="3912" y="930"/>
                      </a:lnTo>
                      <a:lnTo>
                        <a:pt x="3918" y="918"/>
                      </a:lnTo>
                      <a:lnTo>
                        <a:pt x="3918" y="912"/>
                      </a:lnTo>
                      <a:lnTo>
                        <a:pt x="3918" y="912"/>
                      </a:lnTo>
                      <a:lnTo>
                        <a:pt x="3918" y="906"/>
                      </a:lnTo>
                      <a:lnTo>
                        <a:pt x="3918" y="900"/>
                      </a:lnTo>
                      <a:lnTo>
                        <a:pt x="3924" y="894"/>
                      </a:lnTo>
                      <a:lnTo>
                        <a:pt x="3924" y="894"/>
                      </a:lnTo>
                      <a:lnTo>
                        <a:pt x="3924" y="888"/>
                      </a:lnTo>
                      <a:lnTo>
                        <a:pt x="3924" y="882"/>
                      </a:lnTo>
                      <a:lnTo>
                        <a:pt x="3924" y="876"/>
                      </a:lnTo>
                      <a:lnTo>
                        <a:pt x="3924" y="870"/>
                      </a:lnTo>
                      <a:lnTo>
                        <a:pt x="3930" y="870"/>
                      </a:lnTo>
                      <a:lnTo>
                        <a:pt x="3930" y="864"/>
                      </a:lnTo>
                      <a:lnTo>
                        <a:pt x="3930" y="858"/>
                      </a:lnTo>
                      <a:lnTo>
                        <a:pt x="3930" y="852"/>
                      </a:lnTo>
                      <a:lnTo>
                        <a:pt x="3930" y="852"/>
                      </a:lnTo>
                      <a:lnTo>
                        <a:pt x="3930" y="846"/>
                      </a:lnTo>
                      <a:lnTo>
                        <a:pt x="3936" y="834"/>
                      </a:lnTo>
                      <a:lnTo>
                        <a:pt x="3936" y="834"/>
                      </a:lnTo>
                      <a:lnTo>
                        <a:pt x="3936" y="828"/>
                      </a:lnTo>
                      <a:lnTo>
                        <a:pt x="3936" y="822"/>
                      </a:lnTo>
                      <a:lnTo>
                        <a:pt x="3936" y="816"/>
                      </a:lnTo>
                      <a:lnTo>
                        <a:pt x="3942" y="816"/>
                      </a:lnTo>
                      <a:lnTo>
                        <a:pt x="3942" y="810"/>
                      </a:lnTo>
                      <a:lnTo>
                        <a:pt x="3942" y="810"/>
                      </a:lnTo>
                      <a:lnTo>
                        <a:pt x="3942" y="804"/>
                      </a:lnTo>
                      <a:lnTo>
                        <a:pt x="3942" y="798"/>
                      </a:lnTo>
                      <a:lnTo>
                        <a:pt x="3942" y="792"/>
                      </a:lnTo>
                      <a:lnTo>
                        <a:pt x="3948" y="786"/>
                      </a:lnTo>
                      <a:lnTo>
                        <a:pt x="3948" y="786"/>
                      </a:lnTo>
                      <a:lnTo>
                        <a:pt x="3948" y="780"/>
                      </a:lnTo>
                      <a:lnTo>
                        <a:pt x="3948" y="780"/>
                      </a:lnTo>
                      <a:lnTo>
                        <a:pt x="3948" y="768"/>
                      </a:lnTo>
                      <a:lnTo>
                        <a:pt x="3948" y="768"/>
                      </a:lnTo>
                      <a:lnTo>
                        <a:pt x="3954" y="762"/>
                      </a:lnTo>
                      <a:lnTo>
                        <a:pt x="3954" y="756"/>
                      </a:lnTo>
                      <a:lnTo>
                        <a:pt x="3954" y="756"/>
                      </a:lnTo>
                      <a:lnTo>
                        <a:pt x="3954" y="750"/>
                      </a:lnTo>
                      <a:lnTo>
                        <a:pt x="3954" y="744"/>
                      </a:lnTo>
                      <a:lnTo>
                        <a:pt x="3954" y="744"/>
                      </a:lnTo>
                      <a:lnTo>
                        <a:pt x="3960" y="738"/>
                      </a:lnTo>
                      <a:lnTo>
                        <a:pt x="3960" y="732"/>
                      </a:lnTo>
                      <a:lnTo>
                        <a:pt x="3960" y="732"/>
                      </a:lnTo>
                      <a:lnTo>
                        <a:pt x="3960" y="726"/>
                      </a:lnTo>
                      <a:lnTo>
                        <a:pt x="3960" y="720"/>
                      </a:lnTo>
                      <a:lnTo>
                        <a:pt x="3960" y="720"/>
                      </a:lnTo>
                      <a:lnTo>
                        <a:pt x="3966" y="714"/>
                      </a:lnTo>
                      <a:lnTo>
                        <a:pt x="3966" y="708"/>
                      </a:lnTo>
                      <a:lnTo>
                        <a:pt x="3966" y="702"/>
                      </a:lnTo>
                      <a:lnTo>
                        <a:pt x="3966" y="696"/>
                      </a:lnTo>
                      <a:lnTo>
                        <a:pt x="3966" y="696"/>
                      </a:lnTo>
                      <a:lnTo>
                        <a:pt x="3972" y="690"/>
                      </a:lnTo>
                      <a:lnTo>
                        <a:pt x="3972" y="684"/>
                      </a:lnTo>
                      <a:lnTo>
                        <a:pt x="3972" y="684"/>
                      </a:lnTo>
                      <a:lnTo>
                        <a:pt x="3972" y="678"/>
                      </a:lnTo>
                      <a:lnTo>
                        <a:pt x="3972" y="678"/>
                      </a:lnTo>
                      <a:lnTo>
                        <a:pt x="3972" y="672"/>
                      </a:lnTo>
                      <a:lnTo>
                        <a:pt x="3972" y="672"/>
                      </a:lnTo>
                      <a:lnTo>
                        <a:pt x="3978" y="660"/>
                      </a:lnTo>
                      <a:lnTo>
                        <a:pt x="3978" y="660"/>
                      </a:lnTo>
                      <a:lnTo>
                        <a:pt x="3978" y="654"/>
                      </a:lnTo>
                      <a:lnTo>
                        <a:pt x="3978" y="654"/>
                      </a:lnTo>
                      <a:lnTo>
                        <a:pt x="3978" y="648"/>
                      </a:lnTo>
                      <a:lnTo>
                        <a:pt x="3984" y="642"/>
                      </a:lnTo>
                      <a:lnTo>
                        <a:pt x="3984" y="642"/>
                      </a:lnTo>
                      <a:lnTo>
                        <a:pt x="3984" y="636"/>
                      </a:lnTo>
                      <a:lnTo>
                        <a:pt x="3984" y="636"/>
                      </a:lnTo>
                      <a:lnTo>
                        <a:pt x="3984" y="630"/>
                      </a:lnTo>
                      <a:lnTo>
                        <a:pt x="3984" y="630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18"/>
                      </a:lnTo>
                      <a:lnTo>
                        <a:pt x="3990" y="618"/>
                      </a:lnTo>
                      <a:lnTo>
                        <a:pt x="3996" y="618"/>
                      </a:lnTo>
                      <a:lnTo>
                        <a:pt x="3996" y="618"/>
                      </a:lnTo>
                      <a:lnTo>
                        <a:pt x="3996" y="618"/>
                      </a:lnTo>
                      <a:lnTo>
                        <a:pt x="3996" y="612"/>
                      </a:lnTo>
                      <a:lnTo>
                        <a:pt x="3996" y="612"/>
                      </a:lnTo>
                      <a:lnTo>
                        <a:pt x="3996" y="612"/>
                      </a:lnTo>
                      <a:lnTo>
                        <a:pt x="4002" y="612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8" y="606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20" y="594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6" y="588"/>
                      </a:lnTo>
                      <a:lnTo>
                        <a:pt x="4026" y="588"/>
                      </a:lnTo>
                      <a:lnTo>
                        <a:pt x="4026" y="588"/>
                      </a:lnTo>
                      <a:lnTo>
                        <a:pt x="4026" y="582"/>
                      </a:lnTo>
                      <a:lnTo>
                        <a:pt x="4026" y="582"/>
                      </a:lnTo>
                      <a:lnTo>
                        <a:pt x="4026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2"/>
                      </a:lnTo>
                      <a:lnTo>
                        <a:pt x="4080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46"/>
                      </a:lnTo>
                      <a:lnTo>
                        <a:pt x="4086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0"/>
                      </a:lnTo>
                      <a:lnTo>
                        <a:pt x="4092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2"/>
                      </a:lnTo>
                      <a:lnTo>
                        <a:pt x="4122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6" y="52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65" y="2772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</a:rPr>
                    <a:t>DISP_X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33" name="Freeform 109"/>
                <p:cNvSpPr>
                  <a:spLocks/>
                </p:cNvSpPr>
                <p:nvPr/>
              </p:nvSpPr>
              <p:spPr bwMode="auto">
                <a:xfrm>
                  <a:off x="297" y="2154"/>
                  <a:ext cx="5166" cy="1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162" y="0"/>
                    </a:cxn>
                    <a:cxn ang="0">
                      <a:pos x="240" y="0"/>
                    </a:cxn>
                    <a:cxn ang="0">
                      <a:pos x="324" y="0"/>
                    </a:cxn>
                    <a:cxn ang="0">
                      <a:pos x="408" y="0"/>
                    </a:cxn>
                    <a:cxn ang="0">
                      <a:pos x="486" y="0"/>
                    </a:cxn>
                    <a:cxn ang="0">
                      <a:pos x="570" y="0"/>
                    </a:cxn>
                    <a:cxn ang="0">
                      <a:pos x="648" y="0"/>
                    </a:cxn>
                    <a:cxn ang="0">
                      <a:pos x="732" y="0"/>
                    </a:cxn>
                    <a:cxn ang="0">
                      <a:pos x="810" y="0"/>
                    </a:cxn>
                    <a:cxn ang="0">
                      <a:pos x="894" y="0"/>
                    </a:cxn>
                    <a:cxn ang="0">
                      <a:pos x="978" y="0"/>
                    </a:cxn>
                    <a:cxn ang="0">
                      <a:pos x="1056" y="0"/>
                    </a:cxn>
                    <a:cxn ang="0">
                      <a:pos x="1140" y="0"/>
                    </a:cxn>
                    <a:cxn ang="0">
                      <a:pos x="1224" y="0"/>
                    </a:cxn>
                    <a:cxn ang="0">
                      <a:pos x="1302" y="0"/>
                    </a:cxn>
                    <a:cxn ang="0">
                      <a:pos x="1386" y="0"/>
                    </a:cxn>
                    <a:cxn ang="0">
                      <a:pos x="1464" y="0"/>
                    </a:cxn>
                    <a:cxn ang="0">
                      <a:pos x="1548" y="0"/>
                    </a:cxn>
                    <a:cxn ang="0">
                      <a:pos x="1626" y="0"/>
                    </a:cxn>
                    <a:cxn ang="0">
                      <a:pos x="1710" y="0"/>
                    </a:cxn>
                    <a:cxn ang="0">
                      <a:pos x="1794" y="0"/>
                    </a:cxn>
                    <a:cxn ang="0">
                      <a:pos x="1872" y="0"/>
                    </a:cxn>
                    <a:cxn ang="0">
                      <a:pos x="1956" y="0"/>
                    </a:cxn>
                    <a:cxn ang="0">
                      <a:pos x="2040" y="0"/>
                    </a:cxn>
                    <a:cxn ang="0">
                      <a:pos x="2118" y="0"/>
                    </a:cxn>
                    <a:cxn ang="0">
                      <a:pos x="2202" y="0"/>
                    </a:cxn>
                    <a:cxn ang="0">
                      <a:pos x="2280" y="0"/>
                    </a:cxn>
                    <a:cxn ang="0">
                      <a:pos x="2364" y="0"/>
                    </a:cxn>
                    <a:cxn ang="0">
                      <a:pos x="2448" y="0"/>
                    </a:cxn>
                    <a:cxn ang="0">
                      <a:pos x="2526" y="0"/>
                    </a:cxn>
                    <a:cxn ang="0">
                      <a:pos x="2610" y="0"/>
                    </a:cxn>
                    <a:cxn ang="0">
                      <a:pos x="2688" y="0"/>
                    </a:cxn>
                    <a:cxn ang="0">
                      <a:pos x="2772" y="0"/>
                    </a:cxn>
                    <a:cxn ang="0">
                      <a:pos x="2856" y="0"/>
                    </a:cxn>
                    <a:cxn ang="0">
                      <a:pos x="2934" y="0"/>
                    </a:cxn>
                    <a:cxn ang="0">
                      <a:pos x="3018" y="0"/>
                    </a:cxn>
                    <a:cxn ang="0">
                      <a:pos x="3102" y="0"/>
                    </a:cxn>
                    <a:cxn ang="0">
                      <a:pos x="3180" y="0"/>
                    </a:cxn>
                    <a:cxn ang="0">
                      <a:pos x="3264" y="0"/>
                    </a:cxn>
                    <a:cxn ang="0">
                      <a:pos x="3342" y="0"/>
                    </a:cxn>
                    <a:cxn ang="0">
                      <a:pos x="3426" y="0"/>
                    </a:cxn>
                    <a:cxn ang="0">
                      <a:pos x="3504" y="0"/>
                    </a:cxn>
                    <a:cxn ang="0">
                      <a:pos x="3588" y="0"/>
                    </a:cxn>
                    <a:cxn ang="0">
                      <a:pos x="3672" y="0"/>
                    </a:cxn>
                    <a:cxn ang="0">
                      <a:pos x="3750" y="0"/>
                    </a:cxn>
                    <a:cxn ang="0">
                      <a:pos x="3834" y="0"/>
                    </a:cxn>
                    <a:cxn ang="0">
                      <a:pos x="3912" y="0"/>
                    </a:cxn>
                    <a:cxn ang="0">
                      <a:pos x="3996" y="0"/>
                    </a:cxn>
                    <a:cxn ang="0">
                      <a:pos x="4080" y="0"/>
                    </a:cxn>
                    <a:cxn ang="0">
                      <a:pos x="4158" y="0"/>
                    </a:cxn>
                    <a:cxn ang="0">
                      <a:pos x="4242" y="0"/>
                    </a:cxn>
                    <a:cxn ang="0">
                      <a:pos x="4326" y="0"/>
                    </a:cxn>
                    <a:cxn ang="0">
                      <a:pos x="4404" y="0"/>
                    </a:cxn>
                    <a:cxn ang="0">
                      <a:pos x="4488" y="0"/>
                    </a:cxn>
                    <a:cxn ang="0">
                      <a:pos x="4566" y="0"/>
                    </a:cxn>
                    <a:cxn ang="0">
                      <a:pos x="4650" y="0"/>
                    </a:cxn>
                    <a:cxn ang="0">
                      <a:pos x="4734" y="0"/>
                    </a:cxn>
                    <a:cxn ang="0">
                      <a:pos x="4812" y="0"/>
                    </a:cxn>
                    <a:cxn ang="0">
                      <a:pos x="4896" y="0"/>
                    </a:cxn>
                    <a:cxn ang="0">
                      <a:pos x="4974" y="0"/>
                    </a:cxn>
                    <a:cxn ang="0">
                      <a:pos x="5058" y="0"/>
                    </a:cxn>
                    <a:cxn ang="0">
                      <a:pos x="5142" y="0"/>
                    </a:cxn>
                  </a:cxnLst>
                  <a:rect l="0" t="0" r="r" b="b"/>
                  <a:pathLst>
                    <a:path w="516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785" y="2772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3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6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4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4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4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8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9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5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5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57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57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Rectangle 126"/>
                <p:cNvSpPr>
                  <a:spLocks noChangeArrowheads="1"/>
                </p:cNvSpPr>
                <p:nvPr/>
              </p:nvSpPr>
              <p:spPr bwMode="auto">
                <a:xfrm>
                  <a:off x="61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633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Rectangle 128"/>
                <p:cNvSpPr>
                  <a:spLocks noChangeArrowheads="1"/>
                </p:cNvSpPr>
                <p:nvPr/>
              </p:nvSpPr>
              <p:spPr bwMode="auto">
                <a:xfrm>
                  <a:off x="65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66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69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71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74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Rectangle 133"/>
                <p:cNvSpPr>
                  <a:spLocks noChangeArrowheads="1"/>
                </p:cNvSpPr>
                <p:nvPr/>
              </p:nvSpPr>
              <p:spPr bwMode="auto">
                <a:xfrm>
                  <a:off x="7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777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Rectangle 135"/>
                <p:cNvSpPr>
                  <a:spLocks noChangeArrowheads="1"/>
                </p:cNvSpPr>
                <p:nvPr/>
              </p:nvSpPr>
              <p:spPr bwMode="auto">
                <a:xfrm>
                  <a:off x="79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Rectangle 136"/>
                <p:cNvSpPr>
                  <a:spLocks noChangeArrowheads="1"/>
                </p:cNvSpPr>
                <p:nvPr/>
              </p:nvSpPr>
              <p:spPr bwMode="auto">
                <a:xfrm>
                  <a:off x="8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Rectangle 137"/>
                <p:cNvSpPr>
                  <a:spLocks noChangeArrowheads="1"/>
                </p:cNvSpPr>
                <p:nvPr/>
              </p:nvSpPr>
              <p:spPr bwMode="auto">
                <a:xfrm>
                  <a:off x="81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Rectangle 138"/>
                <p:cNvSpPr>
                  <a:spLocks noChangeArrowheads="1"/>
                </p:cNvSpPr>
                <p:nvPr/>
              </p:nvSpPr>
              <p:spPr bwMode="auto">
                <a:xfrm>
                  <a:off x="83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Rectangle 139"/>
                <p:cNvSpPr>
                  <a:spLocks noChangeArrowheads="1"/>
                </p:cNvSpPr>
                <p:nvPr/>
              </p:nvSpPr>
              <p:spPr bwMode="auto">
                <a:xfrm>
                  <a:off x="86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Rectangle 140"/>
                <p:cNvSpPr>
                  <a:spLocks noChangeArrowheads="1"/>
                </p:cNvSpPr>
                <p:nvPr/>
              </p:nvSpPr>
              <p:spPr bwMode="auto">
                <a:xfrm>
                  <a:off x="86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Rectangle 141"/>
                <p:cNvSpPr>
                  <a:spLocks noChangeArrowheads="1"/>
                </p:cNvSpPr>
                <p:nvPr/>
              </p:nvSpPr>
              <p:spPr bwMode="auto">
                <a:xfrm>
                  <a:off x="89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Rectangle 142"/>
                <p:cNvSpPr>
                  <a:spLocks noChangeArrowheads="1"/>
                </p:cNvSpPr>
                <p:nvPr/>
              </p:nvSpPr>
              <p:spPr bwMode="auto">
                <a:xfrm>
                  <a:off x="91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Rectangle 143"/>
                <p:cNvSpPr>
                  <a:spLocks noChangeArrowheads="1"/>
                </p:cNvSpPr>
                <p:nvPr/>
              </p:nvSpPr>
              <p:spPr bwMode="auto">
                <a:xfrm>
                  <a:off x="93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Rectangle 144"/>
                <p:cNvSpPr>
                  <a:spLocks noChangeArrowheads="1"/>
                </p:cNvSpPr>
                <p:nvPr/>
              </p:nvSpPr>
              <p:spPr bwMode="auto">
                <a:xfrm>
                  <a:off x="94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Rectangle 145"/>
                <p:cNvSpPr>
                  <a:spLocks noChangeArrowheads="1"/>
                </p:cNvSpPr>
                <p:nvPr/>
              </p:nvSpPr>
              <p:spPr bwMode="auto">
                <a:xfrm>
                  <a:off x="9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0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101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6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16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8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1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269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auto">
                <a:xfrm>
                  <a:off x="129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9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auto">
                <a:xfrm>
                  <a:off x="132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37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8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41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14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Rectangle 164"/>
                <p:cNvSpPr>
                  <a:spLocks noChangeArrowheads="1"/>
                </p:cNvSpPr>
                <p:nvPr/>
              </p:nvSpPr>
              <p:spPr bwMode="auto">
                <a:xfrm>
                  <a:off x="143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6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auto">
                <a:xfrm>
                  <a:off x="149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auto">
                <a:xfrm>
                  <a:off x="14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15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55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auto">
                <a:xfrm>
                  <a:off x="157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auto">
                <a:xfrm>
                  <a:off x="15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161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1635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5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auto">
                <a:xfrm>
                  <a:off x="16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auto">
                <a:xfrm>
                  <a:off x="17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auto">
                <a:xfrm>
                  <a:off x="171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auto">
                <a:xfrm>
                  <a:off x="174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auto">
                <a:xfrm>
                  <a:off x="177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Rectangle 182"/>
                <p:cNvSpPr>
                  <a:spLocks noChangeArrowheads="1"/>
                </p:cNvSpPr>
                <p:nvPr/>
              </p:nvSpPr>
              <p:spPr bwMode="auto">
                <a:xfrm>
                  <a:off x="17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auto">
                <a:xfrm>
                  <a:off x="19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9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auto">
                <a:xfrm>
                  <a:off x="195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977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Rectangle 191"/>
                <p:cNvSpPr>
                  <a:spLocks noChangeArrowheads="1"/>
                </p:cNvSpPr>
                <p:nvPr/>
              </p:nvSpPr>
              <p:spPr bwMode="auto">
                <a:xfrm>
                  <a:off x="203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auto">
                <a:xfrm>
                  <a:off x="206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auto">
                <a:xfrm>
                  <a:off x="2091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215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7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auto">
                <a:xfrm>
                  <a:off x="219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auto">
                <a:xfrm>
                  <a:off x="229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31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3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5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65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8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6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0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2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auto">
                <a:xfrm>
                  <a:off x="273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Rectangle 209"/>
                <p:cNvSpPr>
                  <a:spLocks noChangeArrowheads="1"/>
                </p:cNvSpPr>
                <p:nvPr/>
              </p:nvSpPr>
              <p:spPr bwMode="auto">
                <a:xfrm>
                  <a:off x="280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auto">
                <a:xfrm>
                  <a:off x="282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auto">
                <a:xfrm>
                  <a:off x="285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auto">
                <a:xfrm>
                  <a:off x="291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4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auto">
                <a:xfrm>
                  <a:off x="296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auto">
                <a:xfrm>
                  <a:off x="299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5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auto">
                <a:xfrm>
                  <a:off x="307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auto">
                <a:xfrm>
                  <a:off x="311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35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auto">
                <a:xfrm>
                  <a:off x="315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auto">
                <a:xfrm>
                  <a:off x="32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21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324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auto">
                <a:xfrm>
                  <a:off x="32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7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auto">
                <a:xfrm>
                  <a:off x="32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auto">
                <a:xfrm>
                  <a:off x="33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auto">
                <a:xfrm>
                  <a:off x="33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auto">
                <a:xfrm>
                  <a:off x="33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auto">
                <a:xfrm>
                  <a:off x="33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auto">
                <a:xfrm>
                  <a:off x="34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Rectangle 236"/>
                <p:cNvSpPr>
                  <a:spLocks noChangeArrowheads="1"/>
                </p:cNvSpPr>
                <p:nvPr/>
              </p:nvSpPr>
              <p:spPr bwMode="auto">
                <a:xfrm>
                  <a:off x="34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auto">
                <a:xfrm>
                  <a:off x="34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auto">
                <a:xfrm>
                  <a:off x="34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9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auto">
                <a:xfrm>
                  <a:off x="3501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auto">
                <a:xfrm>
                  <a:off x="35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35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auto">
                <a:xfrm>
                  <a:off x="357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7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Rectangle 245"/>
                <p:cNvSpPr>
                  <a:spLocks noChangeArrowheads="1"/>
                </p:cNvSpPr>
                <p:nvPr/>
              </p:nvSpPr>
              <p:spPr bwMode="auto">
                <a:xfrm>
                  <a:off x="361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auto">
                <a:xfrm>
                  <a:off x="36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auto">
                <a:xfrm>
                  <a:off x="365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auto">
                <a:xfrm>
                  <a:off x="366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auto">
                <a:xfrm>
                  <a:off x="369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auto">
                <a:xfrm>
                  <a:off x="37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auto">
                <a:xfrm>
                  <a:off x="374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auto">
                <a:xfrm>
                  <a:off x="37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auto">
                <a:xfrm>
                  <a:off x="378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Rectangle 254"/>
                <p:cNvSpPr>
                  <a:spLocks noChangeArrowheads="1"/>
                </p:cNvSpPr>
                <p:nvPr/>
              </p:nvSpPr>
              <p:spPr bwMode="auto">
                <a:xfrm>
                  <a:off x="379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382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383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3861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387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390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391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3945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396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399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Rectangle 265"/>
              <p:cNvSpPr>
                <a:spLocks noChangeArrowheads="1"/>
              </p:cNvSpPr>
              <p:nvPr/>
            </p:nvSpPr>
            <p:spPr bwMode="auto">
              <a:xfrm>
                <a:off x="3999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402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404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407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4083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411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Rectangle 271"/>
              <p:cNvSpPr>
                <a:spLocks noChangeArrowheads="1"/>
              </p:cNvSpPr>
              <p:nvPr/>
            </p:nvSpPr>
            <p:spPr bwMode="auto">
              <a:xfrm>
                <a:off x="413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Rectangle 272"/>
              <p:cNvSpPr>
                <a:spLocks noChangeArrowheads="1"/>
              </p:cNvSpPr>
              <p:nvPr/>
            </p:nvSpPr>
            <p:spPr bwMode="auto">
              <a:xfrm>
                <a:off x="415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416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419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421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Rectangle 276"/>
              <p:cNvSpPr>
                <a:spLocks noChangeArrowheads="1"/>
              </p:cNvSpPr>
              <p:nvPr/>
            </p:nvSpPr>
            <p:spPr bwMode="auto">
              <a:xfrm>
                <a:off x="423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Rectangle 277"/>
              <p:cNvSpPr>
                <a:spLocks noChangeArrowheads="1"/>
              </p:cNvSpPr>
              <p:nvPr/>
            </p:nvSpPr>
            <p:spPr bwMode="auto">
              <a:xfrm>
                <a:off x="424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428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Rectangle 279"/>
              <p:cNvSpPr>
                <a:spLocks noChangeArrowheads="1"/>
              </p:cNvSpPr>
              <p:nvPr/>
            </p:nvSpPr>
            <p:spPr bwMode="auto">
              <a:xfrm>
                <a:off x="4299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432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Rectangle 281"/>
              <p:cNvSpPr>
                <a:spLocks noChangeArrowheads="1"/>
              </p:cNvSpPr>
              <p:nvPr/>
            </p:nvSpPr>
            <p:spPr bwMode="auto">
              <a:xfrm>
                <a:off x="432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436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437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440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/>
            </p:nvSpPr>
            <p:spPr bwMode="auto">
              <a:xfrm>
                <a:off x="441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444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/>
            </p:nvSpPr>
            <p:spPr bwMode="auto">
              <a:xfrm>
                <a:off x="447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453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/>
            </p:nvSpPr>
            <p:spPr bwMode="auto">
              <a:xfrm>
                <a:off x="456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459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Rectangle 291"/>
              <p:cNvSpPr>
                <a:spLocks noChangeArrowheads="1"/>
              </p:cNvSpPr>
              <p:nvPr/>
            </p:nvSpPr>
            <p:spPr bwMode="auto">
              <a:xfrm>
                <a:off x="465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4671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468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479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480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482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Rectangle 297"/>
              <p:cNvSpPr>
                <a:spLocks noChangeArrowheads="1"/>
              </p:cNvSpPr>
              <p:nvPr/>
            </p:nvSpPr>
            <p:spPr bwMode="auto">
              <a:xfrm>
                <a:off x="492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494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496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506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Rectangle 301"/>
              <p:cNvSpPr>
                <a:spLocks noChangeArrowheads="1"/>
              </p:cNvSpPr>
              <p:nvPr/>
            </p:nvSpPr>
            <p:spPr bwMode="auto">
              <a:xfrm>
                <a:off x="508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509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303"/>
              <p:cNvSpPr>
                <a:spLocks noChangeArrowheads="1"/>
              </p:cNvSpPr>
              <p:nvPr/>
            </p:nvSpPr>
            <p:spPr bwMode="auto">
              <a:xfrm>
                <a:off x="520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521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305"/>
              <p:cNvSpPr>
                <a:spLocks noChangeArrowheads="1"/>
              </p:cNvSpPr>
              <p:nvPr/>
            </p:nvSpPr>
            <p:spPr bwMode="auto">
              <a:xfrm>
                <a:off x="523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53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307"/>
              <p:cNvSpPr>
                <a:spLocks noChangeArrowheads="1"/>
              </p:cNvSpPr>
              <p:nvPr/>
            </p:nvSpPr>
            <p:spPr bwMode="auto">
              <a:xfrm>
                <a:off x="53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5355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309"/>
              <p:cNvSpPr>
                <a:spLocks noChangeArrowheads="1"/>
              </p:cNvSpPr>
              <p:nvPr/>
            </p:nvSpPr>
            <p:spPr bwMode="auto">
              <a:xfrm>
                <a:off x="541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544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" name="Rectangle 27"/>
            <p:cNvSpPr>
              <a:spLocks noChangeArrowheads="1"/>
            </p:cNvSpPr>
            <p:nvPr/>
          </p:nvSpPr>
          <p:spPr bwMode="auto">
            <a:xfrm>
              <a:off x="309563" y="3368526"/>
              <a:ext cx="6297612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eaLnBrk="0" hangingPunct="0"/>
              <a:endParaRPr lang="en-US"/>
            </a:p>
          </p:txBody>
        </p:sp>
        <p:sp>
          <p:nvSpPr>
            <p:cNvPr id="400" name="Text Box 9"/>
            <p:cNvSpPr txBox="1">
              <a:spLocks noChangeArrowheads="1"/>
            </p:cNvSpPr>
            <p:nvPr/>
          </p:nvSpPr>
          <p:spPr bwMode="auto">
            <a:xfrm>
              <a:off x="3346930" y="5941169"/>
              <a:ext cx="1171985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Straight 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AutoShape 3"/>
            <p:cNvSpPr>
              <a:spLocks/>
            </p:cNvSpPr>
            <p:nvPr/>
          </p:nvSpPr>
          <p:spPr bwMode="auto">
            <a:xfrm rot="16200000" flipV="1">
              <a:off x="1713944" y="4561134"/>
              <a:ext cx="182503" cy="2630748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2" name="AutoShape 3"/>
            <p:cNvSpPr>
              <a:spLocks/>
            </p:cNvSpPr>
            <p:nvPr/>
          </p:nvSpPr>
          <p:spPr bwMode="auto">
            <a:xfrm rot="16200000" flipV="1">
              <a:off x="3811164" y="5105324"/>
              <a:ext cx="193614" cy="1560285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3" name="Text Box 9"/>
            <p:cNvSpPr txBox="1">
              <a:spLocks noChangeArrowheads="1"/>
            </p:cNvSpPr>
            <p:nvPr/>
          </p:nvSpPr>
          <p:spPr bwMode="auto">
            <a:xfrm>
              <a:off x="1066801" y="5921663"/>
              <a:ext cx="1240971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Inj.  Arc (</a:t>
              </a:r>
              <a:r>
                <a:rPr lang="en-US" sz="1200" dirty="0" smtClean="0">
                  <a:solidFill>
                    <a:srgbClr val="800080"/>
                  </a:solidFill>
                  <a:latin typeface="Arial"/>
                  <a:cs typeface="Arial"/>
                </a:rPr>
                <a:t>255</a:t>
              </a:r>
              <a:r>
                <a:rPr lang="en-US" sz="12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200" dirty="0" smtClean="0">
                  <a:solidFill>
                    <a:srgbClr val="800080"/>
                  </a:solidFill>
                  <a:latin typeface="Arial"/>
                  <a:cs typeface="Arial"/>
                </a:rPr>
                <a:t>)</a:t>
              </a:r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04" name="AutoShape 3"/>
            <p:cNvSpPr>
              <a:spLocks/>
            </p:cNvSpPr>
            <p:nvPr/>
          </p:nvSpPr>
          <p:spPr bwMode="auto">
            <a:xfrm rot="16200000" flipV="1">
              <a:off x="7802592" y="5105324"/>
              <a:ext cx="193614" cy="1574801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5" name="Text Box 9"/>
            <p:cNvSpPr txBox="1">
              <a:spLocks noChangeArrowheads="1"/>
            </p:cNvSpPr>
            <p:nvPr/>
          </p:nvSpPr>
          <p:spPr bwMode="auto">
            <a:xfrm>
              <a:off x="6909456" y="5955684"/>
              <a:ext cx="1947993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Straight (RF + extraction)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AutoShape 3"/>
            <p:cNvSpPr>
              <a:spLocks/>
            </p:cNvSpPr>
            <p:nvPr/>
          </p:nvSpPr>
          <p:spPr bwMode="auto">
            <a:xfrm rot="16200000" flipV="1">
              <a:off x="5812433" y="4689965"/>
              <a:ext cx="182503" cy="2402114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7" name="Text Box 9"/>
            <p:cNvSpPr txBox="1">
              <a:spLocks noChangeArrowheads="1"/>
            </p:cNvSpPr>
            <p:nvPr/>
          </p:nvSpPr>
          <p:spPr bwMode="auto">
            <a:xfrm>
              <a:off x="5387312" y="5943436"/>
              <a:ext cx="98628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Arc (</a:t>
              </a:r>
              <a:r>
                <a:rPr lang="en-US" sz="1200" dirty="0" smtClean="0">
                  <a:solidFill>
                    <a:srgbClr val="800080"/>
                  </a:solidFill>
                  <a:latin typeface="Arial"/>
                  <a:cs typeface="Arial"/>
                </a:rPr>
                <a:t>255</a:t>
              </a:r>
              <a:r>
                <a:rPr lang="en-US" sz="12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200" dirty="0" smtClean="0">
                  <a:solidFill>
                    <a:srgbClr val="800080"/>
                  </a:solidFill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749413" y="5697755"/>
              <a:ext cx="68445" cy="57035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22" name="Rectangle 253"/>
            <p:cNvSpPr>
              <a:spLocks noChangeArrowheads="1"/>
            </p:cNvSpPr>
            <p:nvPr/>
          </p:nvSpPr>
          <p:spPr bwMode="auto">
            <a:xfrm>
              <a:off x="8164779" y="5687637"/>
              <a:ext cx="9525" cy="66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aphicFrame>
          <p:nvGraphicFramePr>
            <p:cNvPr id="28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857742"/>
                </p:ext>
              </p:extLst>
            </p:nvPr>
          </p:nvGraphicFramePr>
          <p:xfrm>
            <a:off x="3741387" y="3841451"/>
            <a:ext cx="103346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02" name="Equation" r:id="rId11" imgW="965108" imgH="241415" progId="Equation.3">
                    <p:embed/>
                  </p:oleObj>
                </mc:Choice>
                <mc:Fallback>
                  <p:oleObj name="Equation" r:id="rId11" imgW="965108" imgH="241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387" y="3841451"/>
                          <a:ext cx="1033463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6" name="Rectangle 235"/>
            <p:cNvSpPr>
              <a:spLocks noChangeArrowheads="1"/>
            </p:cNvSpPr>
            <p:nvPr/>
          </p:nvSpPr>
          <p:spPr bwMode="auto">
            <a:xfrm>
              <a:off x="8232743" y="5697789"/>
              <a:ext cx="39687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319" name="Rectangle 5"/>
          <p:cNvSpPr>
            <a:spLocks noChangeArrowheads="1"/>
          </p:cNvSpPr>
          <p:nvPr/>
        </p:nvSpPr>
        <p:spPr bwMode="auto">
          <a:xfrm>
            <a:off x="7469097" y="3664518"/>
            <a:ext cx="1136778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A. Bogacz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45"/>
          <p:cNvSpPr>
            <a:spLocks noChangeAspect="1" noChangeShapeType="1"/>
          </p:cNvSpPr>
          <p:nvPr/>
        </p:nvSpPr>
        <p:spPr bwMode="auto">
          <a:xfrm flipH="1">
            <a:off x="2638425" y="6173788"/>
            <a:ext cx="93663" cy="2413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Text Box 40"/>
          <p:cNvSpPr txBox="1">
            <a:spLocks noChangeArrowheads="1"/>
          </p:cNvSpPr>
          <p:nvPr/>
        </p:nvSpPr>
        <p:spPr bwMode="auto">
          <a:xfrm>
            <a:off x="921255" y="5034295"/>
            <a:ext cx="1479529" cy="67454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800080"/>
                </a:solidFill>
                <a:cs typeface="Arial" pitchFamily="34" charset="0"/>
              </a:rPr>
              <a:t>Arc </a:t>
            </a:r>
            <a:r>
              <a:rPr lang="en-US" sz="1100" b="1" dirty="0" err="1" smtClean="0">
                <a:solidFill>
                  <a:srgbClr val="800080"/>
                </a:solidFill>
                <a:cs typeface="Arial" pitchFamily="34" charset="0"/>
              </a:rPr>
              <a:t>Quadrupoles</a:t>
            </a: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:</a:t>
            </a:r>
            <a:endParaRPr lang="de-DE" sz="1100" b="1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dirty="0" err="1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err="1" smtClean="0">
                <a:solidFill>
                  <a:srgbClr val="800080"/>
                </a:solidFill>
                <a:cs typeface="Arial" pitchFamily="34" charset="0"/>
              </a:rPr>
              <a:t>q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40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 = 12-58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Tesla/m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209" name="Text Box 40"/>
          <p:cNvSpPr txBox="1">
            <a:spLocks noChangeArrowheads="1"/>
          </p:cNvSpPr>
          <p:nvPr/>
        </p:nvSpPr>
        <p:spPr bwMode="auto">
          <a:xfrm>
            <a:off x="847568" y="3928732"/>
            <a:ext cx="1632857" cy="101309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800080"/>
                </a:solidFill>
                <a:cs typeface="Arial" pitchFamily="34" charset="0"/>
              </a:rPr>
              <a:t>Arc </a:t>
            </a: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Bends:</a:t>
            </a:r>
            <a:endParaRPr lang="en-US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smtClean="0">
                <a:solidFill>
                  <a:srgbClr val="800080"/>
                </a:solidFill>
                <a:cs typeface="Arial" pitchFamily="34" charset="0"/>
              </a:rPr>
              <a:t>b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120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B = 2.73 Tesla</a:t>
            </a:r>
            <a:endParaRPr lang="de-DE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bend ang. = 7.08 </a:t>
            </a:r>
            <a:r>
              <a:rPr lang="de-DE" sz="1100" dirty="0">
                <a:solidFill>
                  <a:srgbClr val="800080"/>
                </a:solidFill>
                <a:cs typeface="Arial" pitchFamily="34" charset="0"/>
              </a:rPr>
              <a:t>deg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Sagitta =1.8 cm</a:t>
            </a:r>
            <a:endParaRPr lang="de-DE" sz="1100" dirty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211" name="Text Box 40"/>
          <p:cNvSpPr txBox="1">
            <a:spLocks noChangeArrowheads="1"/>
          </p:cNvSpPr>
          <p:nvPr/>
        </p:nvSpPr>
        <p:spPr bwMode="auto">
          <a:xfrm>
            <a:off x="2903780" y="4297172"/>
            <a:ext cx="1451427" cy="101309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Straight  Quads:</a:t>
            </a:r>
            <a:endParaRPr lang="de-DE" sz="1100" b="1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dirty="0" err="1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err="1" smtClean="0">
                <a:solidFill>
                  <a:srgbClr val="800080"/>
                </a:solidFill>
                <a:cs typeface="Arial" pitchFamily="34" charset="0"/>
              </a:rPr>
              <a:t>q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40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</a:t>
            </a:r>
            <a:r>
              <a:rPr lang="de-DE" sz="1100" baseline="-25000" dirty="0" smtClean="0">
                <a:solidFill>
                  <a:srgbClr val="800080"/>
                </a:solidFill>
                <a:cs typeface="Arial" pitchFamily="34" charset="0"/>
              </a:rPr>
              <a:t>F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 = 12.57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Tesla/m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</a:t>
            </a:r>
            <a:r>
              <a:rPr lang="de-DE" sz="1100" baseline="-25000" dirty="0" smtClean="0">
                <a:solidFill>
                  <a:srgbClr val="800080"/>
                </a:solidFill>
                <a:cs typeface="Arial" pitchFamily="34" charset="0"/>
              </a:rPr>
              <a:t>D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 = -24.52 Tesla/m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</a:t>
            </a:r>
            <a:r>
              <a:rPr lang="de-DE" sz="1100" baseline="-25000" dirty="0" smtClean="0">
                <a:solidFill>
                  <a:srgbClr val="800080"/>
                </a:solidFill>
                <a:cs typeface="Arial" pitchFamily="34" charset="0"/>
              </a:rPr>
              <a:t>F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 = 12.57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Tesla/m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-147484" y="223838"/>
            <a:ext cx="9520084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Booster </a:t>
            </a:r>
            <a:r>
              <a:rPr lang="en-US" sz="3200" kern="0" dirty="0" smtClean="0">
                <a:solidFill>
                  <a:srgbClr val="00B05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Lattice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(8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kumimoji="0" lang="en-US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= 10)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8" name="Rectangle 5"/>
          <p:cNvSpPr>
            <a:spLocks noChangeArrowheads="1"/>
          </p:cNvSpPr>
          <p:nvPr/>
        </p:nvSpPr>
        <p:spPr bwMode="auto">
          <a:xfrm>
            <a:off x="7332790" y="1244690"/>
            <a:ext cx="1136778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A. Bogacz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80" name="Text Box 10"/>
          <p:cNvSpPr txBox="1">
            <a:spLocks noChangeArrowheads="1"/>
          </p:cNvSpPr>
          <p:nvPr/>
        </p:nvSpPr>
        <p:spPr bwMode="auto">
          <a:xfrm>
            <a:off x="217430" y="5788244"/>
            <a:ext cx="42753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7030A0"/>
                </a:solidFill>
                <a:cs typeface="Arial" charset="0"/>
              </a:rPr>
              <a:t>Lattice configured with super-ferric magnets</a:t>
            </a:r>
            <a:endParaRPr lang="en-US" sz="1600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77" name="Rectangle 235"/>
          <p:cNvSpPr>
            <a:spLocks noChangeArrowheads="1"/>
          </p:cNvSpPr>
          <p:nvPr/>
        </p:nvSpPr>
        <p:spPr bwMode="auto">
          <a:xfrm>
            <a:off x="8226425" y="3195438"/>
            <a:ext cx="39687" cy="47625"/>
          </a:xfrm>
          <a:prstGeom prst="rect">
            <a:avLst/>
          </a:prstGeom>
          <a:solidFill>
            <a:srgbClr val="0080FF"/>
          </a:solidFill>
          <a:ln w="9525">
            <a:solidFill>
              <a:srgbClr val="008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Rectangle 278"/>
          <p:cNvSpPr/>
          <p:nvPr/>
        </p:nvSpPr>
        <p:spPr bwMode="auto">
          <a:xfrm>
            <a:off x="7749413" y="3186277"/>
            <a:ext cx="68445" cy="57035"/>
          </a:xfrm>
          <a:prstGeom prst="rect">
            <a:avLst/>
          </a:prstGeom>
          <a:solidFill>
            <a:srgbClr val="0BC377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81" name="Rectangle 253"/>
          <p:cNvSpPr>
            <a:spLocks noChangeArrowheads="1"/>
          </p:cNvSpPr>
          <p:nvPr/>
        </p:nvSpPr>
        <p:spPr bwMode="auto">
          <a:xfrm>
            <a:off x="8164779" y="3183475"/>
            <a:ext cx="9525" cy="66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2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14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3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grpSp>
        <p:nvGrpSpPr>
          <p:cNvPr id="284" name="Group 283"/>
          <p:cNvGrpSpPr/>
          <p:nvPr/>
        </p:nvGrpSpPr>
        <p:grpSpPr>
          <a:xfrm>
            <a:off x="331088" y="860446"/>
            <a:ext cx="8560278" cy="2398357"/>
            <a:chOff x="309563" y="3368526"/>
            <a:chExt cx="8560278" cy="2398357"/>
          </a:xfrm>
        </p:grpSpPr>
        <p:grpSp>
          <p:nvGrpSpPr>
            <p:cNvPr id="285" name="Group 54"/>
            <p:cNvGrpSpPr>
              <a:grpSpLocks noChangeAspect="1"/>
            </p:cNvGrpSpPr>
            <p:nvPr/>
          </p:nvGrpSpPr>
          <p:grpSpPr bwMode="auto">
            <a:xfrm>
              <a:off x="381478" y="3385633"/>
              <a:ext cx="8488363" cy="2381250"/>
              <a:chOff x="224" y="1410"/>
              <a:chExt cx="5347" cy="1500"/>
            </a:xfrm>
          </p:grpSpPr>
          <p:sp>
            <p:nvSpPr>
              <p:cNvPr id="299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225" y="1410"/>
                <a:ext cx="5310" cy="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0" name="Group 255"/>
              <p:cNvGrpSpPr>
                <a:grpSpLocks/>
              </p:cNvGrpSpPr>
              <p:nvPr/>
            </p:nvGrpSpPr>
            <p:grpSpPr bwMode="auto">
              <a:xfrm>
                <a:off x="224" y="1410"/>
                <a:ext cx="5347" cy="1500"/>
                <a:chOff x="224" y="1410"/>
                <a:chExt cx="5347" cy="1500"/>
              </a:xfrm>
            </p:grpSpPr>
            <p:sp>
              <p:nvSpPr>
                <p:cNvPr id="356" name="Rectangle 55"/>
                <p:cNvSpPr>
                  <a:spLocks noChangeArrowheads="1"/>
                </p:cNvSpPr>
                <p:nvPr/>
              </p:nvSpPr>
              <p:spPr bwMode="auto">
                <a:xfrm>
                  <a:off x="225" y="1410"/>
                  <a:ext cx="5310" cy="15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" y="1554"/>
                  <a:ext cx="5166" cy="120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57"/>
                <p:cNvSpPr>
                  <a:spLocks noChangeArrowheads="1"/>
                </p:cNvSpPr>
                <p:nvPr/>
              </p:nvSpPr>
              <p:spPr bwMode="auto">
                <a:xfrm>
                  <a:off x="5211" y="2772"/>
                  <a:ext cx="30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272.306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97" y="2772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0" name="Rectangle 60"/>
                <p:cNvSpPr>
                  <a:spLocks noChangeArrowheads="1"/>
                </p:cNvSpPr>
                <p:nvPr/>
              </p:nvSpPr>
              <p:spPr bwMode="auto">
                <a:xfrm>
                  <a:off x="345" y="1488"/>
                  <a:ext cx="48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            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1" name="Rectangle 61"/>
                <p:cNvSpPr>
                  <a:spLocks noChangeArrowheads="1"/>
                </p:cNvSpPr>
                <p:nvPr/>
              </p:nvSpPr>
              <p:spPr bwMode="auto">
                <a:xfrm rot="16200000">
                  <a:off x="215" y="1515"/>
                  <a:ext cx="12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2" name="Rectangle 62"/>
                <p:cNvSpPr>
                  <a:spLocks noChangeArrowheads="1"/>
                </p:cNvSpPr>
                <p:nvPr/>
              </p:nvSpPr>
              <p:spPr bwMode="auto">
                <a:xfrm rot="16200000">
                  <a:off x="236" y="2676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3" name="Rectangle 63"/>
                <p:cNvSpPr>
                  <a:spLocks noChangeArrowheads="1"/>
                </p:cNvSpPr>
                <p:nvPr/>
              </p:nvSpPr>
              <p:spPr bwMode="auto">
                <a:xfrm rot="16200000">
                  <a:off x="5481" y="1499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4" name="Rectangle 64"/>
                <p:cNvSpPr>
                  <a:spLocks noChangeArrowheads="1"/>
                </p:cNvSpPr>
                <p:nvPr/>
              </p:nvSpPr>
              <p:spPr bwMode="auto">
                <a:xfrm rot="16200000">
                  <a:off x="5469" y="2663"/>
                  <a:ext cx="10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5" name="Rectangle 65"/>
                <p:cNvSpPr>
                  <a:spLocks noChangeArrowheads="1"/>
                </p:cNvSpPr>
                <p:nvPr/>
              </p:nvSpPr>
              <p:spPr bwMode="auto">
                <a:xfrm rot="16200000">
                  <a:off x="2" y="2034"/>
                  <a:ext cx="54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BETA_X&amp;Y[m]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6" name="Rectangle 66"/>
                <p:cNvSpPr>
                  <a:spLocks noChangeArrowheads="1"/>
                </p:cNvSpPr>
                <p:nvPr/>
              </p:nvSpPr>
              <p:spPr bwMode="auto">
                <a:xfrm rot="16200000">
                  <a:off x="5265" y="2051"/>
                  <a:ext cx="5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DISP_X&amp;Y[m]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5427" y="167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Line 68"/>
                <p:cNvSpPr>
                  <a:spLocks noChangeShapeType="1"/>
                </p:cNvSpPr>
                <p:nvPr/>
              </p:nvSpPr>
              <p:spPr bwMode="auto">
                <a:xfrm>
                  <a:off x="297" y="167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813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Line 70"/>
                <p:cNvSpPr>
                  <a:spLocks noChangeShapeType="1"/>
                </p:cNvSpPr>
                <p:nvPr/>
              </p:nvSpPr>
              <p:spPr bwMode="auto">
                <a:xfrm>
                  <a:off x="813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5427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Line 72"/>
                <p:cNvSpPr>
                  <a:spLocks noChangeShapeType="1"/>
                </p:cNvSpPr>
                <p:nvPr/>
              </p:nvSpPr>
              <p:spPr bwMode="auto">
                <a:xfrm>
                  <a:off x="297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329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Line 74"/>
                <p:cNvSpPr>
                  <a:spLocks noChangeShapeType="1"/>
                </p:cNvSpPr>
                <p:nvPr/>
              </p:nvSpPr>
              <p:spPr bwMode="auto">
                <a:xfrm>
                  <a:off x="1329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427" y="191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Line 76"/>
                <p:cNvSpPr>
                  <a:spLocks noChangeShapeType="1"/>
                </p:cNvSpPr>
                <p:nvPr/>
              </p:nvSpPr>
              <p:spPr bwMode="auto">
                <a:xfrm>
                  <a:off x="297" y="191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845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Line 78"/>
                <p:cNvSpPr>
                  <a:spLocks noChangeShapeType="1"/>
                </p:cNvSpPr>
                <p:nvPr/>
              </p:nvSpPr>
              <p:spPr bwMode="auto">
                <a:xfrm>
                  <a:off x="1845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5427" y="203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Line 80"/>
                <p:cNvSpPr>
                  <a:spLocks noChangeShapeType="1"/>
                </p:cNvSpPr>
                <p:nvPr/>
              </p:nvSpPr>
              <p:spPr bwMode="auto">
                <a:xfrm>
                  <a:off x="297" y="203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361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Line 82"/>
                <p:cNvSpPr>
                  <a:spLocks noChangeShapeType="1"/>
                </p:cNvSpPr>
                <p:nvPr/>
              </p:nvSpPr>
              <p:spPr bwMode="auto">
                <a:xfrm>
                  <a:off x="2361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5427" y="216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Line 84"/>
                <p:cNvSpPr>
                  <a:spLocks noChangeShapeType="1"/>
                </p:cNvSpPr>
                <p:nvPr/>
              </p:nvSpPr>
              <p:spPr bwMode="auto">
                <a:xfrm>
                  <a:off x="297" y="216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77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Line 86"/>
                <p:cNvSpPr>
                  <a:spLocks noChangeShapeType="1"/>
                </p:cNvSpPr>
                <p:nvPr/>
              </p:nvSpPr>
              <p:spPr bwMode="auto">
                <a:xfrm>
                  <a:off x="2877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5427" y="228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Line 88"/>
                <p:cNvSpPr>
                  <a:spLocks noChangeShapeType="1"/>
                </p:cNvSpPr>
                <p:nvPr/>
              </p:nvSpPr>
              <p:spPr bwMode="auto">
                <a:xfrm>
                  <a:off x="297" y="228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393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Line 90"/>
                <p:cNvSpPr>
                  <a:spLocks noChangeShapeType="1"/>
                </p:cNvSpPr>
                <p:nvPr/>
              </p:nvSpPr>
              <p:spPr bwMode="auto">
                <a:xfrm>
                  <a:off x="3393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5427" y="24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Line 92"/>
                <p:cNvSpPr>
                  <a:spLocks noChangeShapeType="1"/>
                </p:cNvSpPr>
                <p:nvPr/>
              </p:nvSpPr>
              <p:spPr bwMode="auto">
                <a:xfrm>
                  <a:off x="297" y="24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909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Line 94"/>
                <p:cNvSpPr>
                  <a:spLocks noChangeShapeType="1"/>
                </p:cNvSpPr>
                <p:nvPr/>
              </p:nvSpPr>
              <p:spPr bwMode="auto">
                <a:xfrm>
                  <a:off x="3909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5427" y="252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Line 96"/>
                <p:cNvSpPr>
                  <a:spLocks noChangeShapeType="1"/>
                </p:cNvSpPr>
                <p:nvPr/>
              </p:nvSpPr>
              <p:spPr bwMode="auto">
                <a:xfrm>
                  <a:off x="297" y="252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425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Line 98"/>
                <p:cNvSpPr>
                  <a:spLocks noChangeShapeType="1"/>
                </p:cNvSpPr>
                <p:nvPr/>
              </p:nvSpPr>
              <p:spPr bwMode="auto">
                <a:xfrm>
                  <a:off x="4425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5427" y="264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Line 100"/>
                <p:cNvSpPr>
                  <a:spLocks noChangeShapeType="1"/>
                </p:cNvSpPr>
                <p:nvPr/>
              </p:nvSpPr>
              <p:spPr bwMode="auto">
                <a:xfrm>
                  <a:off x="297" y="264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941" y="2730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Line 102"/>
                <p:cNvSpPr>
                  <a:spLocks noChangeShapeType="1"/>
                </p:cNvSpPr>
                <p:nvPr/>
              </p:nvSpPr>
              <p:spPr bwMode="auto">
                <a:xfrm>
                  <a:off x="4941" y="1554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103"/>
                <p:cNvSpPr>
                  <a:spLocks/>
                </p:cNvSpPr>
                <p:nvPr/>
              </p:nvSpPr>
              <p:spPr bwMode="auto">
                <a:xfrm>
                  <a:off x="297" y="1710"/>
                  <a:ext cx="5166" cy="1038"/>
                </a:xfrm>
                <a:custGeom>
                  <a:avLst/>
                  <a:gdLst/>
                  <a:ahLst/>
                  <a:cxnLst>
                    <a:cxn ang="0">
                      <a:pos x="78" y="768"/>
                    </a:cxn>
                    <a:cxn ang="0">
                      <a:pos x="162" y="1020"/>
                    </a:cxn>
                    <a:cxn ang="0">
                      <a:pos x="240" y="756"/>
                    </a:cxn>
                    <a:cxn ang="0">
                      <a:pos x="324" y="1026"/>
                    </a:cxn>
                    <a:cxn ang="0">
                      <a:pos x="408" y="660"/>
                    </a:cxn>
                    <a:cxn ang="0">
                      <a:pos x="486" y="1002"/>
                    </a:cxn>
                    <a:cxn ang="0">
                      <a:pos x="570" y="948"/>
                    </a:cxn>
                    <a:cxn ang="0">
                      <a:pos x="648" y="798"/>
                    </a:cxn>
                    <a:cxn ang="0">
                      <a:pos x="732" y="984"/>
                    </a:cxn>
                    <a:cxn ang="0">
                      <a:pos x="810" y="978"/>
                    </a:cxn>
                    <a:cxn ang="0">
                      <a:pos x="894" y="996"/>
                    </a:cxn>
                    <a:cxn ang="0">
                      <a:pos x="978" y="858"/>
                    </a:cxn>
                    <a:cxn ang="0">
                      <a:pos x="1056" y="822"/>
                    </a:cxn>
                    <a:cxn ang="0">
                      <a:pos x="1140" y="858"/>
                    </a:cxn>
                    <a:cxn ang="0">
                      <a:pos x="1224" y="828"/>
                    </a:cxn>
                    <a:cxn ang="0">
                      <a:pos x="1302" y="996"/>
                    </a:cxn>
                    <a:cxn ang="0">
                      <a:pos x="1386" y="852"/>
                    </a:cxn>
                    <a:cxn ang="0">
                      <a:pos x="1464" y="996"/>
                    </a:cxn>
                    <a:cxn ang="0">
                      <a:pos x="1548" y="858"/>
                    </a:cxn>
                    <a:cxn ang="0">
                      <a:pos x="1626" y="984"/>
                    </a:cxn>
                    <a:cxn ang="0">
                      <a:pos x="1710" y="936"/>
                    </a:cxn>
                    <a:cxn ang="0">
                      <a:pos x="1794" y="882"/>
                    </a:cxn>
                    <a:cxn ang="0">
                      <a:pos x="1872" y="864"/>
                    </a:cxn>
                    <a:cxn ang="0">
                      <a:pos x="1956" y="840"/>
                    </a:cxn>
                    <a:cxn ang="0">
                      <a:pos x="2040" y="834"/>
                    </a:cxn>
                    <a:cxn ang="0">
                      <a:pos x="2118" y="840"/>
                    </a:cxn>
                    <a:cxn ang="0">
                      <a:pos x="2202" y="840"/>
                    </a:cxn>
                    <a:cxn ang="0">
                      <a:pos x="2280" y="858"/>
                    </a:cxn>
                    <a:cxn ang="0">
                      <a:pos x="2364" y="840"/>
                    </a:cxn>
                    <a:cxn ang="0">
                      <a:pos x="2448" y="834"/>
                    </a:cxn>
                    <a:cxn ang="0">
                      <a:pos x="2526" y="930"/>
                    </a:cxn>
                    <a:cxn ang="0">
                      <a:pos x="2610" y="936"/>
                    </a:cxn>
                    <a:cxn ang="0">
                      <a:pos x="2688" y="960"/>
                    </a:cxn>
                    <a:cxn ang="0">
                      <a:pos x="2772" y="906"/>
                    </a:cxn>
                    <a:cxn ang="0">
                      <a:pos x="2856" y="966"/>
                    </a:cxn>
                    <a:cxn ang="0">
                      <a:pos x="2934" y="930"/>
                    </a:cxn>
                    <a:cxn ang="0">
                      <a:pos x="3018" y="846"/>
                    </a:cxn>
                    <a:cxn ang="0">
                      <a:pos x="3102" y="462"/>
                    </a:cxn>
                    <a:cxn ang="0">
                      <a:pos x="3180" y="1026"/>
                    </a:cxn>
                    <a:cxn ang="0">
                      <a:pos x="3264" y="972"/>
                    </a:cxn>
                    <a:cxn ang="0">
                      <a:pos x="3342" y="870"/>
                    </a:cxn>
                    <a:cxn ang="0">
                      <a:pos x="3426" y="384"/>
                    </a:cxn>
                    <a:cxn ang="0">
                      <a:pos x="3504" y="1026"/>
                    </a:cxn>
                    <a:cxn ang="0">
                      <a:pos x="3588" y="960"/>
                    </a:cxn>
                    <a:cxn ang="0">
                      <a:pos x="3672" y="912"/>
                    </a:cxn>
                    <a:cxn ang="0">
                      <a:pos x="3750" y="282"/>
                    </a:cxn>
                    <a:cxn ang="0">
                      <a:pos x="3834" y="1032"/>
                    </a:cxn>
                    <a:cxn ang="0">
                      <a:pos x="3912" y="780"/>
                    </a:cxn>
                    <a:cxn ang="0">
                      <a:pos x="3996" y="1014"/>
                    </a:cxn>
                    <a:cxn ang="0">
                      <a:pos x="4080" y="774"/>
                    </a:cxn>
                    <a:cxn ang="0">
                      <a:pos x="4158" y="1020"/>
                    </a:cxn>
                    <a:cxn ang="0">
                      <a:pos x="4242" y="912"/>
                    </a:cxn>
                    <a:cxn ang="0">
                      <a:pos x="4326" y="840"/>
                    </a:cxn>
                    <a:cxn ang="0">
                      <a:pos x="4404" y="834"/>
                    </a:cxn>
                    <a:cxn ang="0">
                      <a:pos x="4488" y="834"/>
                    </a:cxn>
                    <a:cxn ang="0">
                      <a:pos x="4566" y="840"/>
                    </a:cxn>
                    <a:cxn ang="0">
                      <a:pos x="4650" y="882"/>
                    </a:cxn>
                    <a:cxn ang="0">
                      <a:pos x="4734" y="840"/>
                    </a:cxn>
                    <a:cxn ang="0">
                      <a:pos x="4812" y="834"/>
                    </a:cxn>
                    <a:cxn ang="0">
                      <a:pos x="4896" y="834"/>
                    </a:cxn>
                    <a:cxn ang="0">
                      <a:pos x="4974" y="840"/>
                    </a:cxn>
                    <a:cxn ang="0">
                      <a:pos x="5058" y="924"/>
                    </a:cxn>
                    <a:cxn ang="0">
                      <a:pos x="5142" y="1008"/>
                    </a:cxn>
                  </a:cxnLst>
                  <a:rect l="0" t="0" r="r" b="b"/>
                  <a:pathLst>
                    <a:path w="5166" h="1038">
                      <a:moveTo>
                        <a:pt x="0" y="1014"/>
                      </a:moveTo>
                      <a:lnTo>
                        <a:pt x="0" y="1014"/>
                      </a:lnTo>
                      <a:lnTo>
                        <a:pt x="0" y="1014"/>
                      </a:lnTo>
                      <a:lnTo>
                        <a:pt x="0" y="1014"/>
                      </a:lnTo>
                      <a:lnTo>
                        <a:pt x="0" y="1008"/>
                      </a:lnTo>
                      <a:lnTo>
                        <a:pt x="6" y="1008"/>
                      </a:lnTo>
                      <a:lnTo>
                        <a:pt x="6" y="1008"/>
                      </a:lnTo>
                      <a:lnTo>
                        <a:pt x="6" y="1002"/>
                      </a:lnTo>
                      <a:lnTo>
                        <a:pt x="6" y="1002"/>
                      </a:lnTo>
                      <a:lnTo>
                        <a:pt x="6" y="1002"/>
                      </a:lnTo>
                      <a:lnTo>
                        <a:pt x="6" y="996"/>
                      </a:lnTo>
                      <a:lnTo>
                        <a:pt x="12" y="996"/>
                      </a:lnTo>
                      <a:lnTo>
                        <a:pt x="12" y="996"/>
                      </a:lnTo>
                      <a:lnTo>
                        <a:pt x="12" y="990"/>
                      </a:lnTo>
                      <a:lnTo>
                        <a:pt x="12" y="990"/>
                      </a:lnTo>
                      <a:lnTo>
                        <a:pt x="12" y="984"/>
                      </a:lnTo>
                      <a:lnTo>
                        <a:pt x="12" y="984"/>
                      </a:lnTo>
                      <a:lnTo>
                        <a:pt x="18" y="978"/>
                      </a:lnTo>
                      <a:lnTo>
                        <a:pt x="18" y="978"/>
                      </a:lnTo>
                      <a:lnTo>
                        <a:pt x="18" y="978"/>
                      </a:lnTo>
                      <a:lnTo>
                        <a:pt x="18" y="972"/>
                      </a:lnTo>
                      <a:lnTo>
                        <a:pt x="18" y="972"/>
                      </a:lnTo>
                      <a:lnTo>
                        <a:pt x="18" y="966"/>
                      </a:lnTo>
                      <a:lnTo>
                        <a:pt x="18" y="966"/>
                      </a:lnTo>
                      <a:lnTo>
                        <a:pt x="24" y="960"/>
                      </a:lnTo>
                      <a:lnTo>
                        <a:pt x="24" y="960"/>
                      </a:lnTo>
                      <a:lnTo>
                        <a:pt x="24" y="954"/>
                      </a:lnTo>
                      <a:lnTo>
                        <a:pt x="24" y="948"/>
                      </a:lnTo>
                      <a:lnTo>
                        <a:pt x="24" y="948"/>
                      </a:lnTo>
                      <a:lnTo>
                        <a:pt x="30" y="942"/>
                      </a:lnTo>
                      <a:lnTo>
                        <a:pt x="30" y="942"/>
                      </a:lnTo>
                      <a:lnTo>
                        <a:pt x="30" y="936"/>
                      </a:lnTo>
                      <a:lnTo>
                        <a:pt x="30" y="930"/>
                      </a:lnTo>
                      <a:lnTo>
                        <a:pt x="30" y="924"/>
                      </a:lnTo>
                      <a:lnTo>
                        <a:pt x="30" y="924"/>
                      </a:lnTo>
                      <a:lnTo>
                        <a:pt x="36" y="918"/>
                      </a:lnTo>
                      <a:lnTo>
                        <a:pt x="36" y="912"/>
                      </a:lnTo>
                      <a:lnTo>
                        <a:pt x="36" y="906"/>
                      </a:lnTo>
                      <a:lnTo>
                        <a:pt x="36" y="906"/>
                      </a:lnTo>
                      <a:lnTo>
                        <a:pt x="36" y="900"/>
                      </a:lnTo>
                      <a:lnTo>
                        <a:pt x="42" y="894"/>
                      </a:lnTo>
                      <a:lnTo>
                        <a:pt x="42" y="888"/>
                      </a:lnTo>
                      <a:lnTo>
                        <a:pt x="42" y="882"/>
                      </a:lnTo>
                      <a:lnTo>
                        <a:pt x="42" y="882"/>
                      </a:lnTo>
                      <a:lnTo>
                        <a:pt x="42" y="876"/>
                      </a:lnTo>
                      <a:lnTo>
                        <a:pt x="42" y="870"/>
                      </a:lnTo>
                      <a:lnTo>
                        <a:pt x="48" y="864"/>
                      </a:lnTo>
                      <a:lnTo>
                        <a:pt x="48" y="858"/>
                      </a:lnTo>
                      <a:lnTo>
                        <a:pt x="48" y="858"/>
                      </a:lnTo>
                      <a:lnTo>
                        <a:pt x="48" y="852"/>
                      </a:lnTo>
                      <a:lnTo>
                        <a:pt x="48" y="846"/>
                      </a:lnTo>
                      <a:lnTo>
                        <a:pt x="48" y="840"/>
                      </a:lnTo>
                      <a:lnTo>
                        <a:pt x="54" y="834"/>
                      </a:lnTo>
                      <a:lnTo>
                        <a:pt x="54" y="828"/>
                      </a:lnTo>
                      <a:lnTo>
                        <a:pt x="54" y="822"/>
                      </a:lnTo>
                      <a:lnTo>
                        <a:pt x="54" y="816"/>
                      </a:lnTo>
                      <a:lnTo>
                        <a:pt x="54" y="810"/>
                      </a:lnTo>
                      <a:lnTo>
                        <a:pt x="54" y="810"/>
                      </a:lnTo>
                      <a:lnTo>
                        <a:pt x="54" y="804"/>
                      </a:lnTo>
                      <a:lnTo>
                        <a:pt x="60" y="792"/>
                      </a:lnTo>
                      <a:lnTo>
                        <a:pt x="60" y="786"/>
                      </a:lnTo>
                      <a:lnTo>
                        <a:pt x="60" y="780"/>
                      </a:lnTo>
                      <a:lnTo>
                        <a:pt x="60" y="774"/>
                      </a:lnTo>
                      <a:lnTo>
                        <a:pt x="66" y="762"/>
                      </a:lnTo>
                      <a:lnTo>
                        <a:pt x="66" y="756"/>
                      </a:lnTo>
                      <a:lnTo>
                        <a:pt x="66" y="750"/>
                      </a:lnTo>
                      <a:lnTo>
                        <a:pt x="66" y="744"/>
                      </a:lnTo>
                      <a:lnTo>
                        <a:pt x="66" y="738"/>
                      </a:lnTo>
                      <a:lnTo>
                        <a:pt x="66" y="732"/>
                      </a:lnTo>
                      <a:lnTo>
                        <a:pt x="66" y="732"/>
                      </a:lnTo>
                      <a:lnTo>
                        <a:pt x="72" y="726"/>
                      </a:lnTo>
                      <a:lnTo>
                        <a:pt x="72" y="726"/>
                      </a:lnTo>
                      <a:lnTo>
                        <a:pt x="72" y="726"/>
                      </a:lnTo>
                      <a:lnTo>
                        <a:pt x="72" y="732"/>
                      </a:lnTo>
                      <a:lnTo>
                        <a:pt x="72" y="732"/>
                      </a:lnTo>
                      <a:lnTo>
                        <a:pt x="78" y="744"/>
                      </a:lnTo>
                      <a:lnTo>
                        <a:pt x="78" y="750"/>
                      </a:lnTo>
                      <a:lnTo>
                        <a:pt x="78" y="756"/>
                      </a:lnTo>
                      <a:lnTo>
                        <a:pt x="78" y="768"/>
                      </a:lnTo>
                      <a:lnTo>
                        <a:pt x="78" y="774"/>
                      </a:lnTo>
                      <a:lnTo>
                        <a:pt x="78" y="780"/>
                      </a:lnTo>
                      <a:lnTo>
                        <a:pt x="78" y="780"/>
                      </a:lnTo>
                      <a:lnTo>
                        <a:pt x="84" y="786"/>
                      </a:lnTo>
                      <a:lnTo>
                        <a:pt x="84" y="798"/>
                      </a:lnTo>
                      <a:lnTo>
                        <a:pt x="84" y="804"/>
                      </a:lnTo>
                      <a:lnTo>
                        <a:pt x="84" y="810"/>
                      </a:lnTo>
                      <a:lnTo>
                        <a:pt x="84" y="816"/>
                      </a:lnTo>
                      <a:lnTo>
                        <a:pt x="90" y="822"/>
                      </a:lnTo>
                      <a:lnTo>
                        <a:pt x="90" y="828"/>
                      </a:lnTo>
                      <a:lnTo>
                        <a:pt x="90" y="834"/>
                      </a:lnTo>
                      <a:lnTo>
                        <a:pt x="90" y="834"/>
                      </a:lnTo>
                      <a:lnTo>
                        <a:pt x="90" y="840"/>
                      </a:lnTo>
                      <a:lnTo>
                        <a:pt x="90" y="846"/>
                      </a:lnTo>
                      <a:lnTo>
                        <a:pt x="96" y="852"/>
                      </a:lnTo>
                      <a:lnTo>
                        <a:pt x="96" y="858"/>
                      </a:lnTo>
                      <a:lnTo>
                        <a:pt x="96" y="864"/>
                      </a:lnTo>
                      <a:lnTo>
                        <a:pt x="96" y="876"/>
                      </a:lnTo>
                      <a:lnTo>
                        <a:pt x="96" y="876"/>
                      </a:lnTo>
                      <a:lnTo>
                        <a:pt x="102" y="882"/>
                      </a:lnTo>
                      <a:lnTo>
                        <a:pt x="102" y="888"/>
                      </a:lnTo>
                      <a:lnTo>
                        <a:pt x="102" y="894"/>
                      </a:lnTo>
                      <a:lnTo>
                        <a:pt x="102" y="900"/>
                      </a:lnTo>
                      <a:lnTo>
                        <a:pt x="102" y="900"/>
                      </a:lnTo>
                      <a:lnTo>
                        <a:pt x="102" y="906"/>
                      </a:lnTo>
                      <a:lnTo>
                        <a:pt x="108" y="912"/>
                      </a:lnTo>
                      <a:lnTo>
                        <a:pt x="108" y="912"/>
                      </a:lnTo>
                      <a:lnTo>
                        <a:pt x="108" y="918"/>
                      </a:lnTo>
                      <a:lnTo>
                        <a:pt x="108" y="924"/>
                      </a:lnTo>
                      <a:lnTo>
                        <a:pt x="108" y="924"/>
                      </a:lnTo>
                      <a:lnTo>
                        <a:pt x="108" y="930"/>
                      </a:lnTo>
                      <a:lnTo>
                        <a:pt x="114" y="936"/>
                      </a:lnTo>
                      <a:lnTo>
                        <a:pt x="114" y="942"/>
                      </a:lnTo>
                      <a:lnTo>
                        <a:pt x="114" y="942"/>
                      </a:lnTo>
                      <a:lnTo>
                        <a:pt x="114" y="948"/>
                      </a:lnTo>
                      <a:lnTo>
                        <a:pt x="114" y="948"/>
                      </a:lnTo>
                      <a:lnTo>
                        <a:pt x="114" y="954"/>
                      </a:lnTo>
                      <a:lnTo>
                        <a:pt x="120" y="960"/>
                      </a:lnTo>
                      <a:lnTo>
                        <a:pt x="120" y="960"/>
                      </a:lnTo>
                      <a:lnTo>
                        <a:pt x="120" y="966"/>
                      </a:lnTo>
                      <a:lnTo>
                        <a:pt x="120" y="966"/>
                      </a:lnTo>
                      <a:lnTo>
                        <a:pt x="120" y="972"/>
                      </a:lnTo>
                      <a:lnTo>
                        <a:pt x="120" y="972"/>
                      </a:lnTo>
                      <a:lnTo>
                        <a:pt x="126" y="978"/>
                      </a:lnTo>
                      <a:lnTo>
                        <a:pt x="126" y="978"/>
                      </a:lnTo>
                      <a:lnTo>
                        <a:pt x="126" y="984"/>
                      </a:lnTo>
                      <a:lnTo>
                        <a:pt x="126" y="984"/>
                      </a:lnTo>
                      <a:lnTo>
                        <a:pt x="126" y="984"/>
                      </a:lnTo>
                      <a:lnTo>
                        <a:pt x="132" y="990"/>
                      </a:lnTo>
                      <a:lnTo>
                        <a:pt x="132" y="996"/>
                      </a:lnTo>
                      <a:lnTo>
                        <a:pt x="132" y="996"/>
                      </a:lnTo>
                      <a:lnTo>
                        <a:pt x="132" y="996"/>
                      </a:lnTo>
                      <a:lnTo>
                        <a:pt x="132" y="1002"/>
                      </a:lnTo>
                      <a:lnTo>
                        <a:pt x="132" y="1002"/>
                      </a:lnTo>
                      <a:lnTo>
                        <a:pt x="138" y="1002"/>
                      </a:lnTo>
                      <a:lnTo>
                        <a:pt x="138" y="1008"/>
                      </a:lnTo>
                      <a:lnTo>
                        <a:pt x="138" y="1008"/>
                      </a:lnTo>
                      <a:lnTo>
                        <a:pt x="138" y="1008"/>
                      </a:lnTo>
                      <a:lnTo>
                        <a:pt x="138" y="1014"/>
                      </a:lnTo>
                      <a:lnTo>
                        <a:pt x="138" y="1014"/>
                      </a:lnTo>
                      <a:lnTo>
                        <a:pt x="138" y="1014"/>
                      </a:lnTo>
                      <a:lnTo>
                        <a:pt x="144" y="1014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44" y="1020"/>
                      </a:lnTo>
                      <a:lnTo>
                        <a:pt x="150" y="1020"/>
                      </a:lnTo>
                      <a:lnTo>
                        <a:pt x="150" y="1020"/>
                      </a:lnTo>
                      <a:lnTo>
                        <a:pt x="150" y="1020"/>
                      </a:lnTo>
                      <a:lnTo>
                        <a:pt x="150" y="1026"/>
                      </a:lnTo>
                      <a:lnTo>
                        <a:pt x="150" y="1026"/>
                      </a:lnTo>
                      <a:lnTo>
                        <a:pt x="150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56" y="1026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20"/>
                      </a:lnTo>
                      <a:lnTo>
                        <a:pt x="162" y="1014"/>
                      </a:lnTo>
                      <a:lnTo>
                        <a:pt x="168" y="1014"/>
                      </a:lnTo>
                      <a:lnTo>
                        <a:pt x="168" y="1014"/>
                      </a:lnTo>
                      <a:lnTo>
                        <a:pt x="168" y="1014"/>
                      </a:lnTo>
                      <a:lnTo>
                        <a:pt x="168" y="1008"/>
                      </a:lnTo>
                      <a:lnTo>
                        <a:pt x="168" y="1008"/>
                      </a:lnTo>
                      <a:lnTo>
                        <a:pt x="174" y="1008"/>
                      </a:lnTo>
                      <a:lnTo>
                        <a:pt x="174" y="1008"/>
                      </a:lnTo>
                      <a:lnTo>
                        <a:pt x="174" y="1002"/>
                      </a:lnTo>
                      <a:lnTo>
                        <a:pt x="174" y="1002"/>
                      </a:lnTo>
                      <a:lnTo>
                        <a:pt x="174" y="1002"/>
                      </a:lnTo>
                      <a:lnTo>
                        <a:pt x="174" y="996"/>
                      </a:lnTo>
                      <a:lnTo>
                        <a:pt x="180" y="996"/>
                      </a:lnTo>
                      <a:lnTo>
                        <a:pt x="180" y="990"/>
                      </a:lnTo>
                      <a:lnTo>
                        <a:pt x="180" y="990"/>
                      </a:lnTo>
                      <a:lnTo>
                        <a:pt x="180" y="990"/>
                      </a:lnTo>
                      <a:lnTo>
                        <a:pt x="180" y="984"/>
                      </a:lnTo>
                      <a:lnTo>
                        <a:pt x="180" y="984"/>
                      </a:lnTo>
                      <a:lnTo>
                        <a:pt x="186" y="978"/>
                      </a:lnTo>
                      <a:lnTo>
                        <a:pt x="186" y="978"/>
                      </a:lnTo>
                      <a:lnTo>
                        <a:pt x="186" y="972"/>
                      </a:lnTo>
                      <a:lnTo>
                        <a:pt x="186" y="972"/>
                      </a:lnTo>
                      <a:lnTo>
                        <a:pt x="186" y="966"/>
                      </a:lnTo>
                      <a:lnTo>
                        <a:pt x="186" y="966"/>
                      </a:lnTo>
                      <a:lnTo>
                        <a:pt x="192" y="960"/>
                      </a:lnTo>
                      <a:lnTo>
                        <a:pt x="192" y="954"/>
                      </a:lnTo>
                      <a:lnTo>
                        <a:pt x="192" y="954"/>
                      </a:lnTo>
                      <a:lnTo>
                        <a:pt x="192" y="954"/>
                      </a:lnTo>
                      <a:lnTo>
                        <a:pt x="192" y="948"/>
                      </a:lnTo>
                      <a:lnTo>
                        <a:pt x="198" y="942"/>
                      </a:lnTo>
                      <a:lnTo>
                        <a:pt x="198" y="936"/>
                      </a:lnTo>
                      <a:lnTo>
                        <a:pt x="198" y="936"/>
                      </a:lnTo>
                      <a:lnTo>
                        <a:pt x="198" y="930"/>
                      </a:lnTo>
                      <a:lnTo>
                        <a:pt x="198" y="930"/>
                      </a:lnTo>
                      <a:lnTo>
                        <a:pt x="198" y="924"/>
                      </a:lnTo>
                      <a:lnTo>
                        <a:pt x="204" y="918"/>
                      </a:lnTo>
                      <a:lnTo>
                        <a:pt x="204" y="912"/>
                      </a:lnTo>
                      <a:lnTo>
                        <a:pt x="204" y="906"/>
                      </a:lnTo>
                      <a:lnTo>
                        <a:pt x="204" y="906"/>
                      </a:lnTo>
                      <a:lnTo>
                        <a:pt x="204" y="900"/>
                      </a:lnTo>
                      <a:lnTo>
                        <a:pt x="204" y="894"/>
                      </a:lnTo>
                      <a:lnTo>
                        <a:pt x="210" y="888"/>
                      </a:lnTo>
                      <a:lnTo>
                        <a:pt x="210" y="888"/>
                      </a:lnTo>
                      <a:lnTo>
                        <a:pt x="210" y="882"/>
                      </a:lnTo>
                      <a:lnTo>
                        <a:pt x="210" y="876"/>
                      </a:lnTo>
                      <a:lnTo>
                        <a:pt x="210" y="870"/>
                      </a:lnTo>
                      <a:lnTo>
                        <a:pt x="210" y="864"/>
                      </a:lnTo>
                      <a:lnTo>
                        <a:pt x="216" y="864"/>
                      </a:lnTo>
                      <a:lnTo>
                        <a:pt x="216" y="858"/>
                      </a:lnTo>
                      <a:lnTo>
                        <a:pt x="216" y="852"/>
                      </a:lnTo>
                      <a:lnTo>
                        <a:pt x="216" y="846"/>
                      </a:lnTo>
                      <a:lnTo>
                        <a:pt x="216" y="840"/>
                      </a:lnTo>
                      <a:lnTo>
                        <a:pt x="216" y="834"/>
                      </a:lnTo>
                      <a:lnTo>
                        <a:pt x="222" y="828"/>
                      </a:lnTo>
                      <a:lnTo>
                        <a:pt x="222" y="822"/>
                      </a:lnTo>
                      <a:lnTo>
                        <a:pt x="222" y="816"/>
                      </a:lnTo>
                      <a:lnTo>
                        <a:pt x="222" y="810"/>
                      </a:lnTo>
                      <a:lnTo>
                        <a:pt x="222" y="804"/>
                      </a:lnTo>
                      <a:lnTo>
                        <a:pt x="222" y="798"/>
                      </a:lnTo>
                      <a:lnTo>
                        <a:pt x="228" y="792"/>
                      </a:lnTo>
                      <a:lnTo>
                        <a:pt x="228" y="786"/>
                      </a:lnTo>
                      <a:lnTo>
                        <a:pt x="228" y="774"/>
                      </a:lnTo>
                      <a:lnTo>
                        <a:pt x="228" y="768"/>
                      </a:lnTo>
                      <a:lnTo>
                        <a:pt x="228" y="762"/>
                      </a:lnTo>
                      <a:lnTo>
                        <a:pt x="234" y="756"/>
                      </a:lnTo>
                      <a:lnTo>
                        <a:pt x="234" y="750"/>
                      </a:lnTo>
                      <a:lnTo>
                        <a:pt x="234" y="744"/>
                      </a:lnTo>
                      <a:lnTo>
                        <a:pt x="234" y="738"/>
                      </a:lnTo>
                      <a:lnTo>
                        <a:pt x="234" y="738"/>
                      </a:lnTo>
                      <a:lnTo>
                        <a:pt x="234" y="732"/>
                      </a:lnTo>
                      <a:lnTo>
                        <a:pt x="234" y="732"/>
                      </a:lnTo>
                      <a:lnTo>
                        <a:pt x="240" y="732"/>
                      </a:lnTo>
                      <a:lnTo>
                        <a:pt x="240" y="738"/>
                      </a:lnTo>
                      <a:lnTo>
                        <a:pt x="240" y="744"/>
                      </a:lnTo>
                      <a:lnTo>
                        <a:pt x="240" y="756"/>
                      </a:lnTo>
                      <a:lnTo>
                        <a:pt x="240" y="762"/>
                      </a:lnTo>
                      <a:lnTo>
                        <a:pt x="246" y="768"/>
                      </a:lnTo>
                      <a:lnTo>
                        <a:pt x="246" y="774"/>
                      </a:lnTo>
                      <a:lnTo>
                        <a:pt x="246" y="780"/>
                      </a:lnTo>
                      <a:lnTo>
                        <a:pt x="246" y="786"/>
                      </a:lnTo>
                      <a:lnTo>
                        <a:pt x="246" y="792"/>
                      </a:lnTo>
                      <a:lnTo>
                        <a:pt x="246" y="804"/>
                      </a:lnTo>
                      <a:lnTo>
                        <a:pt x="252" y="810"/>
                      </a:lnTo>
                      <a:lnTo>
                        <a:pt x="252" y="816"/>
                      </a:lnTo>
                      <a:lnTo>
                        <a:pt x="252" y="822"/>
                      </a:lnTo>
                      <a:lnTo>
                        <a:pt x="252" y="828"/>
                      </a:lnTo>
                      <a:lnTo>
                        <a:pt x="252" y="834"/>
                      </a:lnTo>
                      <a:lnTo>
                        <a:pt x="252" y="840"/>
                      </a:lnTo>
                      <a:lnTo>
                        <a:pt x="258" y="840"/>
                      </a:lnTo>
                      <a:lnTo>
                        <a:pt x="258" y="846"/>
                      </a:lnTo>
                      <a:lnTo>
                        <a:pt x="258" y="852"/>
                      </a:lnTo>
                      <a:lnTo>
                        <a:pt x="258" y="858"/>
                      </a:lnTo>
                      <a:lnTo>
                        <a:pt x="258" y="870"/>
                      </a:lnTo>
                      <a:lnTo>
                        <a:pt x="264" y="876"/>
                      </a:lnTo>
                      <a:lnTo>
                        <a:pt x="264" y="882"/>
                      </a:lnTo>
                      <a:lnTo>
                        <a:pt x="264" y="888"/>
                      </a:lnTo>
                      <a:lnTo>
                        <a:pt x="264" y="894"/>
                      </a:lnTo>
                      <a:lnTo>
                        <a:pt x="264" y="894"/>
                      </a:lnTo>
                      <a:lnTo>
                        <a:pt x="264" y="900"/>
                      </a:lnTo>
                      <a:lnTo>
                        <a:pt x="270" y="906"/>
                      </a:lnTo>
                      <a:lnTo>
                        <a:pt x="270" y="912"/>
                      </a:lnTo>
                      <a:lnTo>
                        <a:pt x="270" y="918"/>
                      </a:lnTo>
                      <a:lnTo>
                        <a:pt x="270" y="918"/>
                      </a:lnTo>
                      <a:lnTo>
                        <a:pt x="270" y="924"/>
                      </a:lnTo>
                      <a:lnTo>
                        <a:pt x="270" y="930"/>
                      </a:lnTo>
                      <a:lnTo>
                        <a:pt x="276" y="930"/>
                      </a:lnTo>
                      <a:lnTo>
                        <a:pt x="276" y="936"/>
                      </a:lnTo>
                      <a:lnTo>
                        <a:pt x="276" y="942"/>
                      </a:lnTo>
                      <a:lnTo>
                        <a:pt x="276" y="948"/>
                      </a:lnTo>
                      <a:lnTo>
                        <a:pt x="276" y="948"/>
                      </a:lnTo>
                      <a:lnTo>
                        <a:pt x="276" y="954"/>
                      </a:lnTo>
                      <a:lnTo>
                        <a:pt x="282" y="954"/>
                      </a:lnTo>
                      <a:lnTo>
                        <a:pt x="282" y="960"/>
                      </a:lnTo>
                      <a:lnTo>
                        <a:pt x="282" y="966"/>
                      </a:lnTo>
                      <a:lnTo>
                        <a:pt x="282" y="966"/>
                      </a:lnTo>
                      <a:lnTo>
                        <a:pt x="282" y="972"/>
                      </a:lnTo>
                      <a:lnTo>
                        <a:pt x="282" y="972"/>
                      </a:lnTo>
                      <a:lnTo>
                        <a:pt x="288" y="978"/>
                      </a:lnTo>
                      <a:lnTo>
                        <a:pt x="288" y="978"/>
                      </a:lnTo>
                      <a:lnTo>
                        <a:pt x="288" y="984"/>
                      </a:lnTo>
                      <a:lnTo>
                        <a:pt x="288" y="984"/>
                      </a:lnTo>
                      <a:lnTo>
                        <a:pt x="288" y="990"/>
                      </a:lnTo>
                      <a:lnTo>
                        <a:pt x="288" y="990"/>
                      </a:lnTo>
                      <a:lnTo>
                        <a:pt x="294" y="996"/>
                      </a:lnTo>
                      <a:lnTo>
                        <a:pt x="294" y="996"/>
                      </a:lnTo>
                      <a:lnTo>
                        <a:pt x="294" y="1002"/>
                      </a:lnTo>
                      <a:lnTo>
                        <a:pt x="294" y="1002"/>
                      </a:lnTo>
                      <a:lnTo>
                        <a:pt x="294" y="1008"/>
                      </a:lnTo>
                      <a:lnTo>
                        <a:pt x="300" y="1008"/>
                      </a:lnTo>
                      <a:lnTo>
                        <a:pt x="300" y="1008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0" y="1014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0"/>
                      </a:lnTo>
                      <a:lnTo>
                        <a:pt x="306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2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18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24" y="1026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20"/>
                      </a:lnTo>
                      <a:lnTo>
                        <a:pt x="330" y="1014"/>
                      </a:lnTo>
                      <a:lnTo>
                        <a:pt x="330" y="1014"/>
                      </a:lnTo>
                      <a:lnTo>
                        <a:pt x="336" y="1014"/>
                      </a:lnTo>
                      <a:lnTo>
                        <a:pt x="336" y="1008"/>
                      </a:lnTo>
                      <a:lnTo>
                        <a:pt x="336" y="1008"/>
                      </a:lnTo>
                      <a:lnTo>
                        <a:pt x="336" y="1008"/>
                      </a:lnTo>
                      <a:lnTo>
                        <a:pt x="336" y="1002"/>
                      </a:lnTo>
                      <a:lnTo>
                        <a:pt x="336" y="1002"/>
                      </a:lnTo>
                      <a:lnTo>
                        <a:pt x="342" y="996"/>
                      </a:lnTo>
                      <a:lnTo>
                        <a:pt x="342" y="996"/>
                      </a:lnTo>
                      <a:lnTo>
                        <a:pt x="342" y="990"/>
                      </a:lnTo>
                      <a:lnTo>
                        <a:pt x="342" y="990"/>
                      </a:lnTo>
                      <a:lnTo>
                        <a:pt x="342" y="990"/>
                      </a:lnTo>
                      <a:lnTo>
                        <a:pt x="342" y="984"/>
                      </a:lnTo>
                      <a:lnTo>
                        <a:pt x="348" y="984"/>
                      </a:lnTo>
                      <a:lnTo>
                        <a:pt x="348" y="978"/>
                      </a:lnTo>
                      <a:lnTo>
                        <a:pt x="348" y="972"/>
                      </a:lnTo>
                      <a:lnTo>
                        <a:pt x="348" y="972"/>
                      </a:lnTo>
                      <a:lnTo>
                        <a:pt x="348" y="966"/>
                      </a:lnTo>
                      <a:lnTo>
                        <a:pt x="348" y="966"/>
                      </a:lnTo>
                      <a:lnTo>
                        <a:pt x="354" y="960"/>
                      </a:lnTo>
                      <a:lnTo>
                        <a:pt x="354" y="954"/>
                      </a:lnTo>
                      <a:lnTo>
                        <a:pt x="354" y="948"/>
                      </a:lnTo>
                      <a:lnTo>
                        <a:pt x="354" y="948"/>
                      </a:lnTo>
                      <a:lnTo>
                        <a:pt x="354" y="942"/>
                      </a:lnTo>
                      <a:lnTo>
                        <a:pt x="360" y="936"/>
                      </a:lnTo>
                      <a:lnTo>
                        <a:pt x="360" y="936"/>
                      </a:lnTo>
                      <a:lnTo>
                        <a:pt x="360" y="930"/>
                      </a:lnTo>
                      <a:lnTo>
                        <a:pt x="360" y="924"/>
                      </a:lnTo>
                      <a:lnTo>
                        <a:pt x="360" y="918"/>
                      </a:lnTo>
                      <a:lnTo>
                        <a:pt x="360" y="912"/>
                      </a:lnTo>
                      <a:lnTo>
                        <a:pt x="366" y="912"/>
                      </a:lnTo>
                      <a:lnTo>
                        <a:pt x="366" y="906"/>
                      </a:lnTo>
                      <a:lnTo>
                        <a:pt x="366" y="900"/>
                      </a:lnTo>
                      <a:lnTo>
                        <a:pt x="366" y="894"/>
                      </a:lnTo>
                      <a:lnTo>
                        <a:pt x="366" y="888"/>
                      </a:lnTo>
                      <a:lnTo>
                        <a:pt x="366" y="882"/>
                      </a:lnTo>
                      <a:lnTo>
                        <a:pt x="372" y="876"/>
                      </a:lnTo>
                      <a:lnTo>
                        <a:pt x="372" y="870"/>
                      </a:lnTo>
                      <a:lnTo>
                        <a:pt x="372" y="864"/>
                      </a:lnTo>
                      <a:lnTo>
                        <a:pt x="372" y="858"/>
                      </a:lnTo>
                      <a:lnTo>
                        <a:pt x="372" y="852"/>
                      </a:lnTo>
                      <a:lnTo>
                        <a:pt x="372" y="846"/>
                      </a:lnTo>
                      <a:lnTo>
                        <a:pt x="378" y="840"/>
                      </a:lnTo>
                      <a:lnTo>
                        <a:pt x="378" y="834"/>
                      </a:lnTo>
                      <a:lnTo>
                        <a:pt x="378" y="828"/>
                      </a:lnTo>
                      <a:lnTo>
                        <a:pt x="378" y="822"/>
                      </a:lnTo>
                      <a:lnTo>
                        <a:pt x="378" y="816"/>
                      </a:lnTo>
                      <a:lnTo>
                        <a:pt x="378" y="810"/>
                      </a:lnTo>
                      <a:lnTo>
                        <a:pt x="384" y="804"/>
                      </a:lnTo>
                      <a:lnTo>
                        <a:pt x="384" y="798"/>
                      </a:lnTo>
                      <a:lnTo>
                        <a:pt x="384" y="786"/>
                      </a:lnTo>
                      <a:lnTo>
                        <a:pt x="384" y="774"/>
                      </a:lnTo>
                      <a:lnTo>
                        <a:pt x="384" y="768"/>
                      </a:lnTo>
                      <a:lnTo>
                        <a:pt x="390" y="762"/>
                      </a:lnTo>
                      <a:lnTo>
                        <a:pt x="390" y="756"/>
                      </a:lnTo>
                      <a:lnTo>
                        <a:pt x="390" y="744"/>
                      </a:lnTo>
                      <a:lnTo>
                        <a:pt x="390" y="738"/>
                      </a:lnTo>
                      <a:lnTo>
                        <a:pt x="390" y="732"/>
                      </a:lnTo>
                      <a:lnTo>
                        <a:pt x="390" y="726"/>
                      </a:lnTo>
                      <a:lnTo>
                        <a:pt x="390" y="720"/>
                      </a:lnTo>
                      <a:lnTo>
                        <a:pt x="396" y="708"/>
                      </a:lnTo>
                      <a:lnTo>
                        <a:pt x="396" y="696"/>
                      </a:lnTo>
                      <a:lnTo>
                        <a:pt x="396" y="690"/>
                      </a:lnTo>
                      <a:lnTo>
                        <a:pt x="396" y="684"/>
                      </a:lnTo>
                      <a:lnTo>
                        <a:pt x="396" y="672"/>
                      </a:lnTo>
                      <a:lnTo>
                        <a:pt x="402" y="666"/>
                      </a:lnTo>
                      <a:lnTo>
                        <a:pt x="402" y="660"/>
                      </a:lnTo>
                      <a:lnTo>
                        <a:pt x="402" y="654"/>
                      </a:lnTo>
                      <a:lnTo>
                        <a:pt x="402" y="654"/>
                      </a:lnTo>
                      <a:lnTo>
                        <a:pt x="402" y="654"/>
                      </a:lnTo>
                      <a:lnTo>
                        <a:pt x="408" y="660"/>
                      </a:lnTo>
                      <a:lnTo>
                        <a:pt x="408" y="672"/>
                      </a:lnTo>
                      <a:lnTo>
                        <a:pt x="408" y="678"/>
                      </a:lnTo>
                      <a:lnTo>
                        <a:pt x="408" y="690"/>
                      </a:lnTo>
                      <a:lnTo>
                        <a:pt x="408" y="702"/>
                      </a:lnTo>
                      <a:lnTo>
                        <a:pt x="408" y="714"/>
                      </a:lnTo>
                      <a:lnTo>
                        <a:pt x="408" y="726"/>
                      </a:lnTo>
                      <a:lnTo>
                        <a:pt x="414" y="732"/>
                      </a:lnTo>
                      <a:lnTo>
                        <a:pt x="414" y="744"/>
                      </a:lnTo>
                      <a:lnTo>
                        <a:pt x="414" y="762"/>
                      </a:lnTo>
                      <a:lnTo>
                        <a:pt x="414" y="774"/>
                      </a:lnTo>
                      <a:lnTo>
                        <a:pt x="414" y="780"/>
                      </a:lnTo>
                      <a:lnTo>
                        <a:pt x="414" y="786"/>
                      </a:lnTo>
                      <a:lnTo>
                        <a:pt x="420" y="798"/>
                      </a:lnTo>
                      <a:lnTo>
                        <a:pt x="420" y="804"/>
                      </a:lnTo>
                      <a:lnTo>
                        <a:pt x="420" y="816"/>
                      </a:lnTo>
                      <a:lnTo>
                        <a:pt x="420" y="828"/>
                      </a:lnTo>
                      <a:lnTo>
                        <a:pt x="420" y="834"/>
                      </a:lnTo>
                      <a:lnTo>
                        <a:pt x="426" y="852"/>
                      </a:lnTo>
                      <a:lnTo>
                        <a:pt x="426" y="858"/>
                      </a:lnTo>
                      <a:lnTo>
                        <a:pt x="426" y="870"/>
                      </a:lnTo>
                      <a:lnTo>
                        <a:pt x="426" y="876"/>
                      </a:lnTo>
                      <a:lnTo>
                        <a:pt x="426" y="882"/>
                      </a:lnTo>
                      <a:lnTo>
                        <a:pt x="426" y="894"/>
                      </a:lnTo>
                      <a:lnTo>
                        <a:pt x="432" y="900"/>
                      </a:lnTo>
                      <a:lnTo>
                        <a:pt x="432" y="906"/>
                      </a:lnTo>
                      <a:lnTo>
                        <a:pt x="432" y="912"/>
                      </a:lnTo>
                      <a:lnTo>
                        <a:pt x="432" y="918"/>
                      </a:lnTo>
                      <a:lnTo>
                        <a:pt x="432" y="924"/>
                      </a:lnTo>
                      <a:lnTo>
                        <a:pt x="432" y="936"/>
                      </a:lnTo>
                      <a:lnTo>
                        <a:pt x="438" y="942"/>
                      </a:lnTo>
                      <a:lnTo>
                        <a:pt x="438" y="948"/>
                      </a:lnTo>
                      <a:lnTo>
                        <a:pt x="438" y="954"/>
                      </a:lnTo>
                      <a:lnTo>
                        <a:pt x="438" y="960"/>
                      </a:lnTo>
                      <a:lnTo>
                        <a:pt x="438" y="966"/>
                      </a:lnTo>
                      <a:lnTo>
                        <a:pt x="438" y="966"/>
                      </a:lnTo>
                      <a:lnTo>
                        <a:pt x="444" y="978"/>
                      </a:lnTo>
                      <a:lnTo>
                        <a:pt x="444" y="978"/>
                      </a:lnTo>
                      <a:lnTo>
                        <a:pt x="444" y="984"/>
                      </a:lnTo>
                      <a:lnTo>
                        <a:pt x="444" y="990"/>
                      </a:lnTo>
                      <a:lnTo>
                        <a:pt x="444" y="990"/>
                      </a:lnTo>
                      <a:lnTo>
                        <a:pt x="450" y="1002"/>
                      </a:lnTo>
                      <a:lnTo>
                        <a:pt x="450" y="1002"/>
                      </a:lnTo>
                      <a:lnTo>
                        <a:pt x="450" y="1008"/>
                      </a:lnTo>
                      <a:lnTo>
                        <a:pt x="450" y="1008"/>
                      </a:lnTo>
                      <a:lnTo>
                        <a:pt x="450" y="1014"/>
                      </a:lnTo>
                      <a:lnTo>
                        <a:pt x="450" y="1014"/>
                      </a:lnTo>
                      <a:lnTo>
                        <a:pt x="450" y="1020"/>
                      </a:lnTo>
                      <a:lnTo>
                        <a:pt x="456" y="1020"/>
                      </a:lnTo>
                      <a:lnTo>
                        <a:pt x="456" y="1026"/>
                      </a:lnTo>
                      <a:lnTo>
                        <a:pt x="456" y="1026"/>
                      </a:lnTo>
                      <a:lnTo>
                        <a:pt x="456" y="1032"/>
                      </a:lnTo>
                      <a:lnTo>
                        <a:pt x="456" y="1032"/>
                      </a:lnTo>
                      <a:lnTo>
                        <a:pt x="462" y="1032"/>
                      </a:lnTo>
                      <a:lnTo>
                        <a:pt x="462" y="1032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2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68" y="1038"/>
                      </a:lnTo>
                      <a:lnTo>
                        <a:pt x="474" y="1038"/>
                      </a:lnTo>
                      <a:lnTo>
                        <a:pt x="474" y="1038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74" y="1032"/>
                      </a:lnTo>
                      <a:lnTo>
                        <a:pt x="480" y="1026"/>
                      </a:lnTo>
                      <a:lnTo>
                        <a:pt x="480" y="1026"/>
                      </a:lnTo>
                      <a:lnTo>
                        <a:pt x="480" y="1026"/>
                      </a:lnTo>
                      <a:lnTo>
                        <a:pt x="480" y="1020"/>
                      </a:lnTo>
                      <a:lnTo>
                        <a:pt x="480" y="1014"/>
                      </a:lnTo>
                      <a:lnTo>
                        <a:pt x="486" y="1014"/>
                      </a:lnTo>
                      <a:lnTo>
                        <a:pt x="486" y="1008"/>
                      </a:lnTo>
                      <a:lnTo>
                        <a:pt x="486" y="1002"/>
                      </a:lnTo>
                      <a:lnTo>
                        <a:pt x="486" y="1002"/>
                      </a:lnTo>
                      <a:lnTo>
                        <a:pt x="486" y="996"/>
                      </a:lnTo>
                      <a:lnTo>
                        <a:pt x="486" y="990"/>
                      </a:lnTo>
                      <a:lnTo>
                        <a:pt x="492" y="984"/>
                      </a:lnTo>
                      <a:lnTo>
                        <a:pt x="492" y="972"/>
                      </a:lnTo>
                      <a:lnTo>
                        <a:pt x="492" y="966"/>
                      </a:lnTo>
                      <a:lnTo>
                        <a:pt x="492" y="942"/>
                      </a:lnTo>
                      <a:lnTo>
                        <a:pt x="492" y="936"/>
                      </a:lnTo>
                      <a:lnTo>
                        <a:pt x="492" y="924"/>
                      </a:lnTo>
                      <a:lnTo>
                        <a:pt x="498" y="912"/>
                      </a:lnTo>
                      <a:lnTo>
                        <a:pt x="498" y="900"/>
                      </a:lnTo>
                      <a:lnTo>
                        <a:pt x="498" y="888"/>
                      </a:lnTo>
                      <a:lnTo>
                        <a:pt x="498" y="882"/>
                      </a:lnTo>
                      <a:lnTo>
                        <a:pt x="498" y="870"/>
                      </a:lnTo>
                      <a:lnTo>
                        <a:pt x="498" y="864"/>
                      </a:lnTo>
                      <a:lnTo>
                        <a:pt x="504" y="864"/>
                      </a:lnTo>
                      <a:lnTo>
                        <a:pt x="504" y="858"/>
                      </a:lnTo>
                      <a:lnTo>
                        <a:pt x="504" y="858"/>
                      </a:lnTo>
                      <a:lnTo>
                        <a:pt x="504" y="864"/>
                      </a:lnTo>
                      <a:lnTo>
                        <a:pt x="504" y="870"/>
                      </a:lnTo>
                      <a:lnTo>
                        <a:pt x="510" y="876"/>
                      </a:lnTo>
                      <a:lnTo>
                        <a:pt x="510" y="882"/>
                      </a:lnTo>
                      <a:lnTo>
                        <a:pt x="510" y="894"/>
                      </a:lnTo>
                      <a:lnTo>
                        <a:pt x="510" y="906"/>
                      </a:lnTo>
                      <a:lnTo>
                        <a:pt x="510" y="912"/>
                      </a:lnTo>
                      <a:lnTo>
                        <a:pt x="510" y="924"/>
                      </a:lnTo>
                      <a:lnTo>
                        <a:pt x="510" y="936"/>
                      </a:lnTo>
                      <a:lnTo>
                        <a:pt x="516" y="948"/>
                      </a:lnTo>
                      <a:lnTo>
                        <a:pt x="516" y="966"/>
                      </a:lnTo>
                      <a:lnTo>
                        <a:pt x="516" y="978"/>
                      </a:lnTo>
                      <a:lnTo>
                        <a:pt x="516" y="984"/>
                      </a:lnTo>
                      <a:lnTo>
                        <a:pt x="516" y="990"/>
                      </a:lnTo>
                      <a:lnTo>
                        <a:pt x="522" y="1002"/>
                      </a:lnTo>
                      <a:lnTo>
                        <a:pt x="522" y="1002"/>
                      </a:lnTo>
                      <a:lnTo>
                        <a:pt x="522" y="1008"/>
                      </a:lnTo>
                      <a:lnTo>
                        <a:pt x="522" y="1014"/>
                      </a:lnTo>
                      <a:lnTo>
                        <a:pt x="522" y="1014"/>
                      </a:lnTo>
                      <a:lnTo>
                        <a:pt x="522" y="1020"/>
                      </a:lnTo>
                      <a:lnTo>
                        <a:pt x="528" y="1020"/>
                      </a:lnTo>
                      <a:lnTo>
                        <a:pt x="528" y="1026"/>
                      </a:lnTo>
                      <a:lnTo>
                        <a:pt x="528" y="1026"/>
                      </a:lnTo>
                      <a:lnTo>
                        <a:pt x="528" y="1032"/>
                      </a:lnTo>
                      <a:lnTo>
                        <a:pt x="528" y="1032"/>
                      </a:lnTo>
                      <a:lnTo>
                        <a:pt x="528" y="1032"/>
                      </a:lnTo>
                      <a:lnTo>
                        <a:pt x="534" y="1032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34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0" y="1038"/>
                      </a:lnTo>
                      <a:lnTo>
                        <a:pt x="546" y="1038"/>
                      </a:lnTo>
                      <a:lnTo>
                        <a:pt x="546" y="1032"/>
                      </a:lnTo>
                      <a:lnTo>
                        <a:pt x="546" y="1032"/>
                      </a:lnTo>
                      <a:lnTo>
                        <a:pt x="546" y="1032"/>
                      </a:lnTo>
                      <a:lnTo>
                        <a:pt x="546" y="1026"/>
                      </a:lnTo>
                      <a:lnTo>
                        <a:pt x="546" y="1026"/>
                      </a:lnTo>
                      <a:lnTo>
                        <a:pt x="552" y="1026"/>
                      </a:lnTo>
                      <a:lnTo>
                        <a:pt x="552" y="1020"/>
                      </a:lnTo>
                      <a:lnTo>
                        <a:pt x="552" y="1014"/>
                      </a:lnTo>
                      <a:lnTo>
                        <a:pt x="552" y="1014"/>
                      </a:lnTo>
                      <a:lnTo>
                        <a:pt x="552" y="1008"/>
                      </a:lnTo>
                      <a:lnTo>
                        <a:pt x="558" y="1008"/>
                      </a:lnTo>
                      <a:lnTo>
                        <a:pt x="558" y="1002"/>
                      </a:lnTo>
                      <a:lnTo>
                        <a:pt x="558" y="1002"/>
                      </a:lnTo>
                      <a:lnTo>
                        <a:pt x="558" y="996"/>
                      </a:lnTo>
                      <a:lnTo>
                        <a:pt x="558" y="990"/>
                      </a:lnTo>
                      <a:lnTo>
                        <a:pt x="564" y="984"/>
                      </a:lnTo>
                      <a:lnTo>
                        <a:pt x="564" y="978"/>
                      </a:lnTo>
                      <a:lnTo>
                        <a:pt x="564" y="978"/>
                      </a:lnTo>
                      <a:lnTo>
                        <a:pt x="564" y="972"/>
                      </a:lnTo>
                      <a:lnTo>
                        <a:pt x="564" y="966"/>
                      </a:lnTo>
                      <a:lnTo>
                        <a:pt x="564" y="960"/>
                      </a:lnTo>
                      <a:lnTo>
                        <a:pt x="570" y="954"/>
                      </a:lnTo>
                      <a:lnTo>
                        <a:pt x="570" y="948"/>
                      </a:lnTo>
                      <a:lnTo>
                        <a:pt x="570" y="942"/>
                      </a:lnTo>
                      <a:lnTo>
                        <a:pt x="570" y="930"/>
                      </a:lnTo>
                      <a:lnTo>
                        <a:pt x="570" y="924"/>
                      </a:lnTo>
                      <a:lnTo>
                        <a:pt x="570" y="918"/>
                      </a:lnTo>
                      <a:lnTo>
                        <a:pt x="576" y="912"/>
                      </a:lnTo>
                      <a:lnTo>
                        <a:pt x="576" y="906"/>
                      </a:lnTo>
                      <a:lnTo>
                        <a:pt x="576" y="900"/>
                      </a:lnTo>
                      <a:lnTo>
                        <a:pt x="576" y="888"/>
                      </a:lnTo>
                      <a:lnTo>
                        <a:pt x="576" y="882"/>
                      </a:lnTo>
                      <a:lnTo>
                        <a:pt x="576" y="876"/>
                      </a:lnTo>
                      <a:lnTo>
                        <a:pt x="576" y="864"/>
                      </a:lnTo>
                      <a:lnTo>
                        <a:pt x="582" y="858"/>
                      </a:lnTo>
                      <a:lnTo>
                        <a:pt x="582" y="846"/>
                      </a:lnTo>
                      <a:lnTo>
                        <a:pt x="582" y="840"/>
                      </a:lnTo>
                      <a:lnTo>
                        <a:pt x="582" y="822"/>
                      </a:lnTo>
                      <a:lnTo>
                        <a:pt x="582" y="810"/>
                      </a:lnTo>
                      <a:lnTo>
                        <a:pt x="588" y="804"/>
                      </a:lnTo>
                      <a:lnTo>
                        <a:pt x="588" y="792"/>
                      </a:lnTo>
                      <a:lnTo>
                        <a:pt x="588" y="780"/>
                      </a:lnTo>
                      <a:lnTo>
                        <a:pt x="588" y="774"/>
                      </a:lnTo>
                      <a:lnTo>
                        <a:pt x="588" y="762"/>
                      </a:lnTo>
                      <a:lnTo>
                        <a:pt x="588" y="756"/>
                      </a:lnTo>
                      <a:lnTo>
                        <a:pt x="594" y="744"/>
                      </a:lnTo>
                      <a:lnTo>
                        <a:pt x="594" y="732"/>
                      </a:lnTo>
                      <a:lnTo>
                        <a:pt x="594" y="714"/>
                      </a:lnTo>
                      <a:lnTo>
                        <a:pt x="594" y="702"/>
                      </a:lnTo>
                      <a:lnTo>
                        <a:pt x="594" y="696"/>
                      </a:lnTo>
                      <a:lnTo>
                        <a:pt x="594" y="684"/>
                      </a:lnTo>
                      <a:lnTo>
                        <a:pt x="600" y="672"/>
                      </a:lnTo>
                      <a:lnTo>
                        <a:pt x="600" y="660"/>
                      </a:lnTo>
                      <a:lnTo>
                        <a:pt x="600" y="648"/>
                      </a:lnTo>
                      <a:lnTo>
                        <a:pt x="600" y="636"/>
                      </a:lnTo>
                      <a:lnTo>
                        <a:pt x="600" y="624"/>
                      </a:lnTo>
                      <a:lnTo>
                        <a:pt x="600" y="618"/>
                      </a:lnTo>
                      <a:lnTo>
                        <a:pt x="606" y="612"/>
                      </a:lnTo>
                      <a:lnTo>
                        <a:pt x="606" y="612"/>
                      </a:lnTo>
                      <a:lnTo>
                        <a:pt x="606" y="612"/>
                      </a:lnTo>
                      <a:lnTo>
                        <a:pt x="606" y="618"/>
                      </a:lnTo>
                      <a:lnTo>
                        <a:pt x="606" y="618"/>
                      </a:lnTo>
                      <a:lnTo>
                        <a:pt x="612" y="624"/>
                      </a:lnTo>
                      <a:lnTo>
                        <a:pt x="612" y="630"/>
                      </a:lnTo>
                      <a:lnTo>
                        <a:pt x="612" y="636"/>
                      </a:lnTo>
                      <a:lnTo>
                        <a:pt x="612" y="642"/>
                      </a:lnTo>
                      <a:lnTo>
                        <a:pt x="612" y="642"/>
                      </a:lnTo>
                      <a:lnTo>
                        <a:pt x="612" y="654"/>
                      </a:lnTo>
                      <a:lnTo>
                        <a:pt x="618" y="654"/>
                      </a:lnTo>
                      <a:lnTo>
                        <a:pt x="618" y="660"/>
                      </a:lnTo>
                      <a:lnTo>
                        <a:pt x="618" y="666"/>
                      </a:lnTo>
                      <a:lnTo>
                        <a:pt x="618" y="672"/>
                      </a:lnTo>
                      <a:lnTo>
                        <a:pt x="618" y="672"/>
                      </a:lnTo>
                      <a:lnTo>
                        <a:pt x="618" y="678"/>
                      </a:lnTo>
                      <a:lnTo>
                        <a:pt x="624" y="690"/>
                      </a:lnTo>
                      <a:lnTo>
                        <a:pt x="624" y="690"/>
                      </a:lnTo>
                      <a:lnTo>
                        <a:pt x="624" y="696"/>
                      </a:lnTo>
                      <a:lnTo>
                        <a:pt x="624" y="702"/>
                      </a:lnTo>
                      <a:lnTo>
                        <a:pt x="624" y="702"/>
                      </a:lnTo>
                      <a:lnTo>
                        <a:pt x="630" y="708"/>
                      </a:lnTo>
                      <a:lnTo>
                        <a:pt x="630" y="714"/>
                      </a:lnTo>
                      <a:lnTo>
                        <a:pt x="630" y="720"/>
                      </a:lnTo>
                      <a:lnTo>
                        <a:pt x="630" y="720"/>
                      </a:lnTo>
                      <a:lnTo>
                        <a:pt x="630" y="726"/>
                      </a:lnTo>
                      <a:lnTo>
                        <a:pt x="630" y="732"/>
                      </a:lnTo>
                      <a:lnTo>
                        <a:pt x="636" y="738"/>
                      </a:lnTo>
                      <a:lnTo>
                        <a:pt x="636" y="738"/>
                      </a:lnTo>
                      <a:lnTo>
                        <a:pt x="636" y="744"/>
                      </a:lnTo>
                      <a:lnTo>
                        <a:pt x="636" y="750"/>
                      </a:lnTo>
                      <a:lnTo>
                        <a:pt x="636" y="750"/>
                      </a:lnTo>
                      <a:lnTo>
                        <a:pt x="636" y="756"/>
                      </a:lnTo>
                      <a:lnTo>
                        <a:pt x="636" y="762"/>
                      </a:lnTo>
                      <a:lnTo>
                        <a:pt x="642" y="762"/>
                      </a:lnTo>
                      <a:lnTo>
                        <a:pt x="642" y="774"/>
                      </a:lnTo>
                      <a:lnTo>
                        <a:pt x="642" y="774"/>
                      </a:lnTo>
                      <a:lnTo>
                        <a:pt x="642" y="780"/>
                      </a:lnTo>
                      <a:lnTo>
                        <a:pt x="642" y="780"/>
                      </a:lnTo>
                      <a:lnTo>
                        <a:pt x="648" y="786"/>
                      </a:lnTo>
                      <a:lnTo>
                        <a:pt x="648" y="786"/>
                      </a:lnTo>
                      <a:lnTo>
                        <a:pt x="648" y="792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804"/>
                      </a:lnTo>
                      <a:lnTo>
                        <a:pt x="654" y="810"/>
                      </a:lnTo>
                      <a:lnTo>
                        <a:pt x="654" y="810"/>
                      </a:lnTo>
                      <a:lnTo>
                        <a:pt x="654" y="816"/>
                      </a:lnTo>
                      <a:lnTo>
                        <a:pt x="654" y="822"/>
                      </a:lnTo>
                      <a:lnTo>
                        <a:pt x="654" y="822"/>
                      </a:lnTo>
                      <a:lnTo>
                        <a:pt x="660" y="828"/>
                      </a:lnTo>
                      <a:lnTo>
                        <a:pt x="660" y="828"/>
                      </a:lnTo>
                      <a:lnTo>
                        <a:pt x="660" y="834"/>
                      </a:lnTo>
                      <a:lnTo>
                        <a:pt x="660" y="840"/>
                      </a:lnTo>
                      <a:lnTo>
                        <a:pt x="660" y="840"/>
                      </a:lnTo>
                      <a:lnTo>
                        <a:pt x="660" y="846"/>
                      </a:lnTo>
                      <a:lnTo>
                        <a:pt x="666" y="846"/>
                      </a:lnTo>
                      <a:lnTo>
                        <a:pt x="666" y="852"/>
                      </a:lnTo>
                      <a:lnTo>
                        <a:pt x="666" y="852"/>
                      </a:lnTo>
                      <a:lnTo>
                        <a:pt x="666" y="858"/>
                      </a:lnTo>
                      <a:lnTo>
                        <a:pt x="666" y="858"/>
                      </a:lnTo>
                      <a:lnTo>
                        <a:pt x="666" y="864"/>
                      </a:lnTo>
                      <a:lnTo>
                        <a:pt x="672" y="864"/>
                      </a:lnTo>
                      <a:lnTo>
                        <a:pt x="672" y="870"/>
                      </a:lnTo>
                      <a:lnTo>
                        <a:pt x="672" y="870"/>
                      </a:lnTo>
                      <a:lnTo>
                        <a:pt x="672" y="876"/>
                      </a:lnTo>
                      <a:lnTo>
                        <a:pt x="672" y="876"/>
                      </a:lnTo>
                      <a:lnTo>
                        <a:pt x="672" y="882"/>
                      </a:lnTo>
                      <a:lnTo>
                        <a:pt x="678" y="888"/>
                      </a:lnTo>
                      <a:lnTo>
                        <a:pt x="678" y="888"/>
                      </a:lnTo>
                      <a:lnTo>
                        <a:pt x="678" y="888"/>
                      </a:lnTo>
                      <a:lnTo>
                        <a:pt x="678" y="894"/>
                      </a:lnTo>
                      <a:lnTo>
                        <a:pt x="678" y="894"/>
                      </a:lnTo>
                      <a:lnTo>
                        <a:pt x="678" y="900"/>
                      </a:lnTo>
                      <a:lnTo>
                        <a:pt x="684" y="900"/>
                      </a:lnTo>
                      <a:lnTo>
                        <a:pt x="684" y="906"/>
                      </a:lnTo>
                      <a:lnTo>
                        <a:pt x="684" y="906"/>
                      </a:lnTo>
                      <a:lnTo>
                        <a:pt x="684" y="906"/>
                      </a:lnTo>
                      <a:lnTo>
                        <a:pt x="684" y="912"/>
                      </a:lnTo>
                      <a:lnTo>
                        <a:pt x="690" y="918"/>
                      </a:lnTo>
                      <a:lnTo>
                        <a:pt x="690" y="918"/>
                      </a:lnTo>
                      <a:lnTo>
                        <a:pt x="690" y="918"/>
                      </a:lnTo>
                      <a:lnTo>
                        <a:pt x="690" y="924"/>
                      </a:lnTo>
                      <a:lnTo>
                        <a:pt x="690" y="924"/>
                      </a:lnTo>
                      <a:lnTo>
                        <a:pt x="690" y="924"/>
                      </a:lnTo>
                      <a:lnTo>
                        <a:pt x="696" y="930"/>
                      </a:lnTo>
                      <a:lnTo>
                        <a:pt x="696" y="930"/>
                      </a:lnTo>
                      <a:lnTo>
                        <a:pt x="696" y="930"/>
                      </a:lnTo>
                      <a:lnTo>
                        <a:pt x="696" y="936"/>
                      </a:lnTo>
                      <a:lnTo>
                        <a:pt x="696" y="936"/>
                      </a:lnTo>
                      <a:lnTo>
                        <a:pt x="696" y="936"/>
                      </a:lnTo>
                      <a:lnTo>
                        <a:pt x="702" y="942"/>
                      </a:lnTo>
                      <a:lnTo>
                        <a:pt x="702" y="942"/>
                      </a:lnTo>
                      <a:lnTo>
                        <a:pt x="702" y="942"/>
                      </a:lnTo>
                      <a:lnTo>
                        <a:pt x="702" y="948"/>
                      </a:lnTo>
                      <a:lnTo>
                        <a:pt x="702" y="948"/>
                      </a:lnTo>
                      <a:lnTo>
                        <a:pt x="702" y="948"/>
                      </a:lnTo>
                      <a:lnTo>
                        <a:pt x="708" y="954"/>
                      </a:lnTo>
                      <a:lnTo>
                        <a:pt x="708" y="954"/>
                      </a:lnTo>
                      <a:lnTo>
                        <a:pt x="708" y="954"/>
                      </a:lnTo>
                      <a:lnTo>
                        <a:pt x="708" y="960"/>
                      </a:lnTo>
                      <a:lnTo>
                        <a:pt x="708" y="960"/>
                      </a:lnTo>
                      <a:lnTo>
                        <a:pt x="708" y="960"/>
                      </a:lnTo>
                      <a:lnTo>
                        <a:pt x="714" y="960"/>
                      </a:lnTo>
                      <a:lnTo>
                        <a:pt x="714" y="966"/>
                      </a:lnTo>
                      <a:lnTo>
                        <a:pt x="714" y="966"/>
                      </a:lnTo>
                      <a:lnTo>
                        <a:pt x="714" y="966"/>
                      </a:lnTo>
                      <a:lnTo>
                        <a:pt x="714" y="972"/>
                      </a:lnTo>
                      <a:lnTo>
                        <a:pt x="714" y="972"/>
                      </a:lnTo>
                      <a:lnTo>
                        <a:pt x="720" y="972"/>
                      </a:lnTo>
                      <a:lnTo>
                        <a:pt x="720" y="972"/>
                      </a:lnTo>
                      <a:lnTo>
                        <a:pt x="720" y="978"/>
                      </a:lnTo>
                      <a:lnTo>
                        <a:pt x="720" y="978"/>
                      </a:lnTo>
                      <a:lnTo>
                        <a:pt x="720" y="978"/>
                      </a:lnTo>
                      <a:lnTo>
                        <a:pt x="726" y="978"/>
                      </a:lnTo>
                      <a:lnTo>
                        <a:pt x="726" y="978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26" y="984"/>
                      </a:lnTo>
                      <a:lnTo>
                        <a:pt x="732" y="984"/>
                      </a:lnTo>
                      <a:lnTo>
                        <a:pt x="732" y="984"/>
                      </a:lnTo>
                      <a:lnTo>
                        <a:pt x="732" y="984"/>
                      </a:lnTo>
                      <a:lnTo>
                        <a:pt x="732" y="990"/>
                      </a:lnTo>
                      <a:lnTo>
                        <a:pt x="732" y="990"/>
                      </a:lnTo>
                      <a:lnTo>
                        <a:pt x="732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0"/>
                      </a:lnTo>
                      <a:lnTo>
                        <a:pt x="738" y="996"/>
                      </a:lnTo>
                      <a:lnTo>
                        <a:pt x="738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44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0" y="996"/>
                      </a:lnTo>
                      <a:lnTo>
                        <a:pt x="756" y="996"/>
                      </a:lnTo>
                      <a:lnTo>
                        <a:pt x="756" y="996"/>
                      </a:lnTo>
                      <a:lnTo>
                        <a:pt x="756" y="990"/>
                      </a:lnTo>
                      <a:lnTo>
                        <a:pt x="756" y="984"/>
                      </a:lnTo>
                      <a:lnTo>
                        <a:pt x="756" y="984"/>
                      </a:lnTo>
                      <a:lnTo>
                        <a:pt x="762" y="984"/>
                      </a:lnTo>
                      <a:lnTo>
                        <a:pt x="762" y="978"/>
                      </a:lnTo>
                      <a:lnTo>
                        <a:pt x="762" y="978"/>
                      </a:lnTo>
                      <a:lnTo>
                        <a:pt x="762" y="972"/>
                      </a:lnTo>
                      <a:lnTo>
                        <a:pt x="762" y="972"/>
                      </a:lnTo>
                      <a:lnTo>
                        <a:pt x="762" y="966"/>
                      </a:lnTo>
                      <a:lnTo>
                        <a:pt x="768" y="966"/>
                      </a:lnTo>
                      <a:lnTo>
                        <a:pt x="768" y="960"/>
                      </a:lnTo>
                      <a:lnTo>
                        <a:pt x="768" y="960"/>
                      </a:lnTo>
                      <a:lnTo>
                        <a:pt x="768" y="954"/>
                      </a:lnTo>
                      <a:lnTo>
                        <a:pt x="768" y="954"/>
                      </a:lnTo>
                      <a:lnTo>
                        <a:pt x="768" y="948"/>
                      </a:lnTo>
                      <a:lnTo>
                        <a:pt x="774" y="948"/>
                      </a:lnTo>
                      <a:lnTo>
                        <a:pt x="774" y="948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80" y="954"/>
                      </a:lnTo>
                      <a:lnTo>
                        <a:pt x="780" y="954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0" y="960"/>
                      </a:lnTo>
                      <a:lnTo>
                        <a:pt x="786" y="960"/>
                      </a:lnTo>
                      <a:lnTo>
                        <a:pt x="786" y="960"/>
                      </a:lnTo>
                      <a:lnTo>
                        <a:pt x="786" y="966"/>
                      </a:lnTo>
                      <a:lnTo>
                        <a:pt x="786" y="966"/>
                      </a:lnTo>
                      <a:lnTo>
                        <a:pt x="786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66"/>
                      </a:lnTo>
                      <a:lnTo>
                        <a:pt x="792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798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2"/>
                      </a:lnTo>
                      <a:lnTo>
                        <a:pt x="804" y="978"/>
                      </a:lnTo>
                      <a:lnTo>
                        <a:pt x="804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0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16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2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28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34" y="978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0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72"/>
                      </a:lnTo>
                      <a:lnTo>
                        <a:pt x="846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2" y="966"/>
                      </a:lnTo>
                      <a:lnTo>
                        <a:pt x="858" y="966"/>
                      </a:lnTo>
                      <a:lnTo>
                        <a:pt x="858" y="966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58" y="960"/>
                      </a:lnTo>
                      <a:lnTo>
                        <a:pt x="864" y="960"/>
                      </a:lnTo>
                      <a:lnTo>
                        <a:pt x="864" y="960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64" y="954"/>
                      </a:lnTo>
                      <a:lnTo>
                        <a:pt x="870" y="954"/>
                      </a:lnTo>
                      <a:lnTo>
                        <a:pt x="870" y="954"/>
                      </a:lnTo>
                      <a:lnTo>
                        <a:pt x="870" y="948"/>
                      </a:lnTo>
                      <a:lnTo>
                        <a:pt x="870" y="948"/>
                      </a:lnTo>
                      <a:lnTo>
                        <a:pt x="870" y="948"/>
                      </a:lnTo>
                      <a:lnTo>
                        <a:pt x="876" y="954"/>
                      </a:lnTo>
                      <a:lnTo>
                        <a:pt x="876" y="954"/>
                      </a:lnTo>
                      <a:lnTo>
                        <a:pt x="876" y="960"/>
                      </a:lnTo>
                      <a:lnTo>
                        <a:pt x="876" y="960"/>
                      </a:lnTo>
                      <a:lnTo>
                        <a:pt x="876" y="966"/>
                      </a:lnTo>
                      <a:lnTo>
                        <a:pt x="876" y="966"/>
                      </a:lnTo>
                      <a:lnTo>
                        <a:pt x="876" y="972"/>
                      </a:lnTo>
                      <a:lnTo>
                        <a:pt x="882" y="972"/>
                      </a:lnTo>
                      <a:lnTo>
                        <a:pt x="882" y="978"/>
                      </a:lnTo>
                      <a:lnTo>
                        <a:pt x="882" y="978"/>
                      </a:lnTo>
                      <a:lnTo>
                        <a:pt x="882" y="984"/>
                      </a:lnTo>
                      <a:lnTo>
                        <a:pt x="882" y="984"/>
                      </a:lnTo>
                      <a:lnTo>
                        <a:pt x="888" y="990"/>
                      </a:lnTo>
                      <a:lnTo>
                        <a:pt x="888" y="990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88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894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0" y="996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06" y="990"/>
                      </a:lnTo>
                      <a:lnTo>
                        <a:pt x="912" y="990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2" y="984"/>
                      </a:lnTo>
                      <a:lnTo>
                        <a:pt x="918" y="984"/>
                      </a:lnTo>
                      <a:lnTo>
                        <a:pt x="918" y="984"/>
                      </a:lnTo>
                      <a:lnTo>
                        <a:pt x="918" y="978"/>
                      </a:lnTo>
                      <a:lnTo>
                        <a:pt x="918" y="978"/>
                      </a:lnTo>
                      <a:lnTo>
                        <a:pt x="918" y="978"/>
                      </a:lnTo>
                      <a:lnTo>
                        <a:pt x="924" y="978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24" y="972"/>
                      </a:lnTo>
                      <a:lnTo>
                        <a:pt x="930" y="966"/>
                      </a:lnTo>
                      <a:lnTo>
                        <a:pt x="930" y="966"/>
                      </a:lnTo>
                      <a:lnTo>
                        <a:pt x="930" y="966"/>
                      </a:lnTo>
                      <a:lnTo>
                        <a:pt x="930" y="960"/>
                      </a:lnTo>
                      <a:lnTo>
                        <a:pt x="930" y="960"/>
                      </a:lnTo>
                      <a:lnTo>
                        <a:pt x="930" y="960"/>
                      </a:lnTo>
                      <a:lnTo>
                        <a:pt x="936" y="960"/>
                      </a:lnTo>
                      <a:lnTo>
                        <a:pt x="936" y="954"/>
                      </a:lnTo>
                      <a:lnTo>
                        <a:pt x="936" y="954"/>
                      </a:lnTo>
                      <a:lnTo>
                        <a:pt x="936" y="954"/>
                      </a:lnTo>
                      <a:lnTo>
                        <a:pt x="936" y="948"/>
                      </a:lnTo>
                      <a:lnTo>
                        <a:pt x="936" y="948"/>
                      </a:lnTo>
                      <a:lnTo>
                        <a:pt x="942" y="948"/>
                      </a:lnTo>
                      <a:lnTo>
                        <a:pt x="942" y="942"/>
                      </a:lnTo>
                      <a:lnTo>
                        <a:pt x="942" y="942"/>
                      </a:lnTo>
                      <a:lnTo>
                        <a:pt x="942" y="942"/>
                      </a:lnTo>
                      <a:lnTo>
                        <a:pt x="942" y="936"/>
                      </a:lnTo>
                      <a:lnTo>
                        <a:pt x="942" y="936"/>
                      </a:lnTo>
                      <a:lnTo>
                        <a:pt x="948" y="936"/>
                      </a:lnTo>
                      <a:lnTo>
                        <a:pt x="948" y="930"/>
                      </a:lnTo>
                      <a:lnTo>
                        <a:pt x="948" y="930"/>
                      </a:lnTo>
                      <a:lnTo>
                        <a:pt x="948" y="930"/>
                      </a:lnTo>
                      <a:lnTo>
                        <a:pt x="948" y="924"/>
                      </a:lnTo>
                      <a:lnTo>
                        <a:pt x="954" y="924"/>
                      </a:lnTo>
                      <a:lnTo>
                        <a:pt x="954" y="918"/>
                      </a:lnTo>
                      <a:lnTo>
                        <a:pt x="954" y="918"/>
                      </a:lnTo>
                      <a:lnTo>
                        <a:pt x="954" y="918"/>
                      </a:lnTo>
                      <a:lnTo>
                        <a:pt x="954" y="912"/>
                      </a:lnTo>
                      <a:lnTo>
                        <a:pt x="954" y="912"/>
                      </a:lnTo>
                      <a:lnTo>
                        <a:pt x="960" y="906"/>
                      </a:lnTo>
                      <a:lnTo>
                        <a:pt x="960" y="906"/>
                      </a:lnTo>
                      <a:lnTo>
                        <a:pt x="960" y="906"/>
                      </a:lnTo>
                      <a:lnTo>
                        <a:pt x="960" y="900"/>
                      </a:lnTo>
                      <a:lnTo>
                        <a:pt x="960" y="900"/>
                      </a:lnTo>
                      <a:lnTo>
                        <a:pt x="960" y="894"/>
                      </a:lnTo>
                      <a:lnTo>
                        <a:pt x="966" y="894"/>
                      </a:lnTo>
                      <a:lnTo>
                        <a:pt x="966" y="888"/>
                      </a:lnTo>
                      <a:lnTo>
                        <a:pt x="966" y="888"/>
                      </a:lnTo>
                      <a:lnTo>
                        <a:pt x="966" y="888"/>
                      </a:lnTo>
                      <a:lnTo>
                        <a:pt x="966" y="882"/>
                      </a:lnTo>
                      <a:lnTo>
                        <a:pt x="972" y="876"/>
                      </a:lnTo>
                      <a:lnTo>
                        <a:pt x="972" y="876"/>
                      </a:lnTo>
                      <a:lnTo>
                        <a:pt x="972" y="870"/>
                      </a:lnTo>
                      <a:lnTo>
                        <a:pt x="972" y="870"/>
                      </a:lnTo>
                      <a:lnTo>
                        <a:pt x="972" y="864"/>
                      </a:lnTo>
                      <a:lnTo>
                        <a:pt x="972" y="864"/>
                      </a:lnTo>
                      <a:lnTo>
                        <a:pt x="972" y="858"/>
                      </a:lnTo>
                      <a:lnTo>
                        <a:pt x="978" y="858"/>
                      </a:lnTo>
                      <a:lnTo>
                        <a:pt x="978" y="852"/>
                      </a:lnTo>
                      <a:lnTo>
                        <a:pt x="978" y="852"/>
                      </a:lnTo>
                      <a:lnTo>
                        <a:pt x="978" y="846"/>
                      </a:lnTo>
                      <a:lnTo>
                        <a:pt x="978" y="846"/>
                      </a:lnTo>
                      <a:lnTo>
                        <a:pt x="978" y="840"/>
                      </a:lnTo>
                      <a:lnTo>
                        <a:pt x="984" y="840"/>
                      </a:lnTo>
                      <a:lnTo>
                        <a:pt x="984" y="828"/>
                      </a:lnTo>
                      <a:lnTo>
                        <a:pt x="984" y="828"/>
                      </a:lnTo>
                      <a:lnTo>
                        <a:pt x="984" y="822"/>
                      </a:lnTo>
                      <a:lnTo>
                        <a:pt x="984" y="822"/>
                      </a:lnTo>
                      <a:lnTo>
                        <a:pt x="990" y="816"/>
                      </a:lnTo>
                      <a:lnTo>
                        <a:pt x="990" y="816"/>
                      </a:lnTo>
                      <a:lnTo>
                        <a:pt x="990" y="810"/>
                      </a:lnTo>
                      <a:lnTo>
                        <a:pt x="990" y="810"/>
                      </a:lnTo>
                      <a:lnTo>
                        <a:pt x="990" y="804"/>
                      </a:lnTo>
                      <a:lnTo>
                        <a:pt x="990" y="798"/>
                      </a:lnTo>
                      <a:lnTo>
                        <a:pt x="996" y="798"/>
                      </a:lnTo>
                      <a:lnTo>
                        <a:pt x="996" y="792"/>
                      </a:lnTo>
                      <a:lnTo>
                        <a:pt x="996" y="786"/>
                      </a:lnTo>
                      <a:lnTo>
                        <a:pt x="996" y="786"/>
                      </a:lnTo>
                      <a:lnTo>
                        <a:pt x="996" y="780"/>
                      </a:lnTo>
                      <a:lnTo>
                        <a:pt x="996" y="780"/>
                      </a:lnTo>
                      <a:lnTo>
                        <a:pt x="1002" y="774"/>
                      </a:lnTo>
                      <a:lnTo>
                        <a:pt x="1002" y="768"/>
                      </a:lnTo>
                      <a:lnTo>
                        <a:pt x="1002" y="762"/>
                      </a:lnTo>
                      <a:lnTo>
                        <a:pt x="1002" y="762"/>
                      </a:lnTo>
                      <a:lnTo>
                        <a:pt x="1002" y="756"/>
                      </a:lnTo>
                      <a:lnTo>
                        <a:pt x="1002" y="750"/>
                      </a:lnTo>
                      <a:lnTo>
                        <a:pt x="1008" y="750"/>
                      </a:lnTo>
                      <a:lnTo>
                        <a:pt x="1008" y="744"/>
                      </a:lnTo>
                      <a:lnTo>
                        <a:pt x="1008" y="738"/>
                      </a:lnTo>
                      <a:lnTo>
                        <a:pt x="1008" y="738"/>
                      </a:lnTo>
                      <a:lnTo>
                        <a:pt x="1008" y="732"/>
                      </a:lnTo>
                      <a:lnTo>
                        <a:pt x="1008" y="726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14"/>
                      </a:lnTo>
                      <a:lnTo>
                        <a:pt x="1014" y="702"/>
                      </a:lnTo>
                      <a:lnTo>
                        <a:pt x="1014" y="702"/>
                      </a:lnTo>
                      <a:lnTo>
                        <a:pt x="1020" y="696"/>
                      </a:lnTo>
                      <a:lnTo>
                        <a:pt x="1020" y="690"/>
                      </a:lnTo>
                      <a:lnTo>
                        <a:pt x="1020" y="690"/>
                      </a:lnTo>
                      <a:lnTo>
                        <a:pt x="1020" y="684"/>
                      </a:lnTo>
                      <a:lnTo>
                        <a:pt x="1020" y="678"/>
                      </a:lnTo>
                      <a:lnTo>
                        <a:pt x="1020" y="672"/>
                      </a:lnTo>
                      <a:lnTo>
                        <a:pt x="1026" y="672"/>
                      </a:lnTo>
                      <a:lnTo>
                        <a:pt x="1026" y="666"/>
                      </a:lnTo>
                      <a:lnTo>
                        <a:pt x="1026" y="660"/>
                      </a:lnTo>
                      <a:lnTo>
                        <a:pt x="1026" y="654"/>
                      </a:lnTo>
                      <a:lnTo>
                        <a:pt x="1026" y="654"/>
                      </a:lnTo>
                      <a:lnTo>
                        <a:pt x="1026" y="642"/>
                      </a:lnTo>
                      <a:lnTo>
                        <a:pt x="1032" y="642"/>
                      </a:lnTo>
                      <a:lnTo>
                        <a:pt x="1032" y="636"/>
                      </a:lnTo>
                      <a:lnTo>
                        <a:pt x="1032" y="630"/>
                      </a:lnTo>
                      <a:lnTo>
                        <a:pt x="1032" y="624"/>
                      </a:lnTo>
                      <a:lnTo>
                        <a:pt x="1032" y="618"/>
                      </a:lnTo>
                      <a:lnTo>
                        <a:pt x="1032" y="618"/>
                      </a:lnTo>
                      <a:lnTo>
                        <a:pt x="1038" y="612"/>
                      </a:lnTo>
                      <a:lnTo>
                        <a:pt x="1038" y="612"/>
                      </a:lnTo>
                      <a:lnTo>
                        <a:pt x="1038" y="612"/>
                      </a:lnTo>
                      <a:lnTo>
                        <a:pt x="1038" y="618"/>
                      </a:lnTo>
                      <a:lnTo>
                        <a:pt x="1038" y="624"/>
                      </a:lnTo>
                      <a:lnTo>
                        <a:pt x="1044" y="636"/>
                      </a:lnTo>
                      <a:lnTo>
                        <a:pt x="1044" y="648"/>
                      </a:lnTo>
                      <a:lnTo>
                        <a:pt x="1044" y="660"/>
                      </a:lnTo>
                      <a:lnTo>
                        <a:pt x="1044" y="672"/>
                      </a:lnTo>
                      <a:lnTo>
                        <a:pt x="1044" y="684"/>
                      </a:lnTo>
                      <a:lnTo>
                        <a:pt x="1044" y="696"/>
                      </a:lnTo>
                      <a:lnTo>
                        <a:pt x="1050" y="702"/>
                      </a:lnTo>
                      <a:lnTo>
                        <a:pt x="1050" y="726"/>
                      </a:lnTo>
                      <a:lnTo>
                        <a:pt x="1050" y="732"/>
                      </a:lnTo>
                      <a:lnTo>
                        <a:pt x="1050" y="744"/>
                      </a:lnTo>
                      <a:lnTo>
                        <a:pt x="1050" y="756"/>
                      </a:lnTo>
                      <a:lnTo>
                        <a:pt x="1050" y="762"/>
                      </a:lnTo>
                      <a:lnTo>
                        <a:pt x="1056" y="780"/>
                      </a:lnTo>
                      <a:lnTo>
                        <a:pt x="1056" y="792"/>
                      </a:lnTo>
                      <a:lnTo>
                        <a:pt x="1056" y="804"/>
                      </a:lnTo>
                      <a:lnTo>
                        <a:pt x="1056" y="810"/>
                      </a:lnTo>
                      <a:lnTo>
                        <a:pt x="1056" y="822"/>
                      </a:lnTo>
                      <a:lnTo>
                        <a:pt x="1062" y="828"/>
                      </a:lnTo>
                      <a:lnTo>
                        <a:pt x="1062" y="840"/>
                      </a:lnTo>
                      <a:lnTo>
                        <a:pt x="1062" y="846"/>
                      </a:lnTo>
                      <a:lnTo>
                        <a:pt x="1062" y="858"/>
                      </a:lnTo>
                      <a:lnTo>
                        <a:pt x="1062" y="864"/>
                      </a:lnTo>
                      <a:lnTo>
                        <a:pt x="1062" y="876"/>
                      </a:lnTo>
                      <a:lnTo>
                        <a:pt x="1068" y="882"/>
                      </a:lnTo>
                      <a:lnTo>
                        <a:pt x="1068" y="888"/>
                      </a:lnTo>
                      <a:lnTo>
                        <a:pt x="1068" y="900"/>
                      </a:lnTo>
                      <a:lnTo>
                        <a:pt x="1068" y="906"/>
                      </a:lnTo>
                      <a:lnTo>
                        <a:pt x="1068" y="912"/>
                      </a:lnTo>
                      <a:lnTo>
                        <a:pt x="1068" y="918"/>
                      </a:lnTo>
                      <a:lnTo>
                        <a:pt x="1068" y="924"/>
                      </a:lnTo>
                      <a:lnTo>
                        <a:pt x="1074" y="930"/>
                      </a:lnTo>
                      <a:lnTo>
                        <a:pt x="1074" y="942"/>
                      </a:lnTo>
                      <a:lnTo>
                        <a:pt x="1074" y="948"/>
                      </a:lnTo>
                      <a:lnTo>
                        <a:pt x="1074" y="954"/>
                      </a:lnTo>
                      <a:lnTo>
                        <a:pt x="1074" y="960"/>
                      </a:lnTo>
                      <a:lnTo>
                        <a:pt x="1080" y="966"/>
                      </a:lnTo>
                      <a:lnTo>
                        <a:pt x="1080" y="972"/>
                      </a:lnTo>
                      <a:lnTo>
                        <a:pt x="1080" y="978"/>
                      </a:lnTo>
                      <a:lnTo>
                        <a:pt x="1080" y="978"/>
                      </a:lnTo>
                      <a:lnTo>
                        <a:pt x="1080" y="990"/>
                      </a:lnTo>
                      <a:lnTo>
                        <a:pt x="1080" y="990"/>
                      </a:lnTo>
                      <a:lnTo>
                        <a:pt x="1086" y="996"/>
                      </a:lnTo>
                      <a:lnTo>
                        <a:pt x="1086" y="1002"/>
                      </a:lnTo>
                      <a:lnTo>
                        <a:pt x="1086" y="1008"/>
                      </a:lnTo>
                      <a:lnTo>
                        <a:pt x="1086" y="1008"/>
                      </a:lnTo>
                      <a:lnTo>
                        <a:pt x="1086" y="1014"/>
                      </a:lnTo>
                      <a:lnTo>
                        <a:pt x="1092" y="1014"/>
                      </a:lnTo>
                      <a:lnTo>
                        <a:pt x="1092" y="1020"/>
                      </a:lnTo>
                      <a:lnTo>
                        <a:pt x="1092" y="1020"/>
                      </a:lnTo>
                      <a:lnTo>
                        <a:pt x="1092" y="1026"/>
                      </a:lnTo>
                      <a:lnTo>
                        <a:pt x="1092" y="1026"/>
                      </a:lnTo>
                      <a:lnTo>
                        <a:pt x="1092" y="1026"/>
                      </a:lnTo>
                      <a:lnTo>
                        <a:pt x="1098" y="1032"/>
                      </a:lnTo>
                      <a:lnTo>
                        <a:pt x="1098" y="1032"/>
                      </a:lnTo>
                      <a:lnTo>
                        <a:pt x="1098" y="1032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098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04" y="1038"/>
                      </a:lnTo>
                      <a:lnTo>
                        <a:pt x="1110" y="1038"/>
                      </a:lnTo>
                      <a:lnTo>
                        <a:pt x="1110" y="1038"/>
                      </a:lnTo>
                      <a:lnTo>
                        <a:pt x="1110" y="1032"/>
                      </a:lnTo>
                      <a:lnTo>
                        <a:pt x="1110" y="1032"/>
                      </a:lnTo>
                      <a:lnTo>
                        <a:pt x="1110" y="1032"/>
                      </a:lnTo>
                      <a:lnTo>
                        <a:pt x="1116" y="1026"/>
                      </a:lnTo>
                      <a:lnTo>
                        <a:pt x="1116" y="1026"/>
                      </a:lnTo>
                      <a:lnTo>
                        <a:pt x="1116" y="1026"/>
                      </a:lnTo>
                      <a:lnTo>
                        <a:pt x="1116" y="1020"/>
                      </a:lnTo>
                      <a:lnTo>
                        <a:pt x="1116" y="1020"/>
                      </a:lnTo>
                      <a:lnTo>
                        <a:pt x="1116" y="1014"/>
                      </a:lnTo>
                      <a:lnTo>
                        <a:pt x="1122" y="1014"/>
                      </a:lnTo>
                      <a:lnTo>
                        <a:pt x="1122" y="1008"/>
                      </a:lnTo>
                      <a:lnTo>
                        <a:pt x="1122" y="1002"/>
                      </a:lnTo>
                      <a:lnTo>
                        <a:pt x="1122" y="1002"/>
                      </a:lnTo>
                      <a:lnTo>
                        <a:pt x="1122" y="990"/>
                      </a:lnTo>
                      <a:lnTo>
                        <a:pt x="1128" y="978"/>
                      </a:lnTo>
                      <a:lnTo>
                        <a:pt x="1128" y="966"/>
                      </a:lnTo>
                      <a:lnTo>
                        <a:pt x="1128" y="960"/>
                      </a:lnTo>
                      <a:lnTo>
                        <a:pt x="1128" y="948"/>
                      </a:lnTo>
                      <a:lnTo>
                        <a:pt x="1128" y="936"/>
                      </a:lnTo>
                      <a:lnTo>
                        <a:pt x="1128" y="924"/>
                      </a:lnTo>
                      <a:lnTo>
                        <a:pt x="1134" y="912"/>
                      </a:lnTo>
                      <a:lnTo>
                        <a:pt x="1134" y="906"/>
                      </a:lnTo>
                      <a:lnTo>
                        <a:pt x="1134" y="894"/>
                      </a:lnTo>
                      <a:lnTo>
                        <a:pt x="1134" y="882"/>
                      </a:lnTo>
                      <a:lnTo>
                        <a:pt x="1134" y="876"/>
                      </a:lnTo>
                      <a:lnTo>
                        <a:pt x="1134" y="870"/>
                      </a:lnTo>
                      <a:lnTo>
                        <a:pt x="1140" y="858"/>
                      </a:lnTo>
                      <a:lnTo>
                        <a:pt x="1140" y="858"/>
                      </a:lnTo>
                      <a:lnTo>
                        <a:pt x="1140" y="858"/>
                      </a:lnTo>
                      <a:lnTo>
                        <a:pt x="1140" y="864"/>
                      </a:lnTo>
                      <a:lnTo>
                        <a:pt x="1140" y="864"/>
                      </a:lnTo>
                      <a:lnTo>
                        <a:pt x="1140" y="870"/>
                      </a:lnTo>
                      <a:lnTo>
                        <a:pt x="1146" y="882"/>
                      </a:lnTo>
                      <a:lnTo>
                        <a:pt x="1146" y="888"/>
                      </a:lnTo>
                      <a:lnTo>
                        <a:pt x="1146" y="900"/>
                      </a:lnTo>
                      <a:lnTo>
                        <a:pt x="1146" y="912"/>
                      </a:lnTo>
                      <a:lnTo>
                        <a:pt x="1146" y="924"/>
                      </a:lnTo>
                      <a:lnTo>
                        <a:pt x="1152" y="942"/>
                      </a:lnTo>
                      <a:lnTo>
                        <a:pt x="1152" y="954"/>
                      </a:lnTo>
                      <a:lnTo>
                        <a:pt x="1152" y="966"/>
                      </a:lnTo>
                      <a:lnTo>
                        <a:pt x="1152" y="972"/>
                      </a:lnTo>
                      <a:lnTo>
                        <a:pt x="1152" y="984"/>
                      </a:lnTo>
                      <a:lnTo>
                        <a:pt x="1152" y="990"/>
                      </a:lnTo>
                      <a:lnTo>
                        <a:pt x="1152" y="996"/>
                      </a:lnTo>
                      <a:lnTo>
                        <a:pt x="1158" y="1002"/>
                      </a:lnTo>
                      <a:lnTo>
                        <a:pt x="1158" y="1002"/>
                      </a:lnTo>
                      <a:lnTo>
                        <a:pt x="1158" y="1008"/>
                      </a:lnTo>
                      <a:lnTo>
                        <a:pt x="1158" y="1014"/>
                      </a:lnTo>
                      <a:lnTo>
                        <a:pt x="1158" y="1020"/>
                      </a:lnTo>
                      <a:lnTo>
                        <a:pt x="1164" y="1020"/>
                      </a:lnTo>
                      <a:lnTo>
                        <a:pt x="1164" y="1026"/>
                      </a:lnTo>
                      <a:lnTo>
                        <a:pt x="1164" y="1026"/>
                      </a:lnTo>
                      <a:lnTo>
                        <a:pt x="1164" y="1026"/>
                      </a:lnTo>
                      <a:lnTo>
                        <a:pt x="1164" y="1032"/>
                      </a:lnTo>
                      <a:lnTo>
                        <a:pt x="1164" y="1032"/>
                      </a:lnTo>
                      <a:lnTo>
                        <a:pt x="1164" y="1032"/>
                      </a:lnTo>
                      <a:lnTo>
                        <a:pt x="1170" y="1032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0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76" y="1038"/>
                      </a:lnTo>
                      <a:lnTo>
                        <a:pt x="1182" y="1038"/>
                      </a:lnTo>
                      <a:lnTo>
                        <a:pt x="1182" y="1038"/>
                      </a:lnTo>
                      <a:lnTo>
                        <a:pt x="1182" y="1032"/>
                      </a:lnTo>
                      <a:lnTo>
                        <a:pt x="1182" y="1032"/>
                      </a:lnTo>
                      <a:lnTo>
                        <a:pt x="1182" y="1032"/>
                      </a:lnTo>
                      <a:lnTo>
                        <a:pt x="1188" y="1026"/>
                      </a:lnTo>
                      <a:lnTo>
                        <a:pt x="1188" y="1026"/>
                      </a:lnTo>
                      <a:lnTo>
                        <a:pt x="1188" y="1026"/>
                      </a:lnTo>
                      <a:lnTo>
                        <a:pt x="1188" y="1020"/>
                      </a:lnTo>
                      <a:lnTo>
                        <a:pt x="1188" y="1020"/>
                      </a:lnTo>
                      <a:lnTo>
                        <a:pt x="1188" y="1014"/>
                      </a:lnTo>
                      <a:lnTo>
                        <a:pt x="1194" y="1014"/>
                      </a:lnTo>
                      <a:lnTo>
                        <a:pt x="1194" y="1008"/>
                      </a:lnTo>
                      <a:lnTo>
                        <a:pt x="1194" y="1008"/>
                      </a:lnTo>
                      <a:lnTo>
                        <a:pt x="1194" y="1002"/>
                      </a:lnTo>
                      <a:lnTo>
                        <a:pt x="1194" y="996"/>
                      </a:lnTo>
                      <a:lnTo>
                        <a:pt x="1194" y="990"/>
                      </a:lnTo>
                      <a:lnTo>
                        <a:pt x="1200" y="990"/>
                      </a:lnTo>
                      <a:lnTo>
                        <a:pt x="1200" y="984"/>
                      </a:lnTo>
                      <a:lnTo>
                        <a:pt x="1200" y="978"/>
                      </a:lnTo>
                      <a:lnTo>
                        <a:pt x="1200" y="978"/>
                      </a:lnTo>
                      <a:lnTo>
                        <a:pt x="1200" y="966"/>
                      </a:lnTo>
                      <a:lnTo>
                        <a:pt x="1200" y="966"/>
                      </a:lnTo>
                      <a:lnTo>
                        <a:pt x="1206" y="960"/>
                      </a:lnTo>
                      <a:lnTo>
                        <a:pt x="1206" y="954"/>
                      </a:lnTo>
                      <a:lnTo>
                        <a:pt x="1206" y="948"/>
                      </a:lnTo>
                      <a:lnTo>
                        <a:pt x="1206" y="942"/>
                      </a:lnTo>
                      <a:lnTo>
                        <a:pt x="1206" y="936"/>
                      </a:lnTo>
                      <a:lnTo>
                        <a:pt x="1206" y="924"/>
                      </a:lnTo>
                      <a:lnTo>
                        <a:pt x="1212" y="918"/>
                      </a:lnTo>
                      <a:lnTo>
                        <a:pt x="1212" y="912"/>
                      </a:lnTo>
                      <a:lnTo>
                        <a:pt x="1212" y="906"/>
                      </a:lnTo>
                      <a:lnTo>
                        <a:pt x="1212" y="900"/>
                      </a:lnTo>
                      <a:lnTo>
                        <a:pt x="1212" y="882"/>
                      </a:lnTo>
                      <a:lnTo>
                        <a:pt x="1218" y="876"/>
                      </a:lnTo>
                      <a:lnTo>
                        <a:pt x="1218" y="870"/>
                      </a:lnTo>
                      <a:lnTo>
                        <a:pt x="1218" y="858"/>
                      </a:lnTo>
                      <a:lnTo>
                        <a:pt x="1218" y="852"/>
                      </a:lnTo>
                      <a:lnTo>
                        <a:pt x="1218" y="840"/>
                      </a:lnTo>
                      <a:lnTo>
                        <a:pt x="1218" y="834"/>
                      </a:lnTo>
                      <a:lnTo>
                        <a:pt x="1224" y="828"/>
                      </a:lnTo>
                      <a:lnTo>
                        <a:pt x="1224" y="816"/>
                      </a:lnTo>
                      <a:lnTo>
                        <a:pt x="1224" y="804"/>
                      </a:lnTo>
                      <a:lnTo>
                        <a:pt x="1224" y="798"/>
                      </a:lnTo>
                      <a:lnTo>
                        <a:pt x="1224" y="786"/>
                      </a:lnTo>
                      <a:lnTo>
                        <a:pt x="1224" y="780"/>
                      </a:lnTo>
                      <a:lnTo>
                        <a:pt x="1224" y="774"/>
                      </a:lnTo>
                      <a:lnTo>
                        <a:pt x="1230" y="756"/>
                      </a:lnTo>
                      <a:lnTo>
                        <a:pt x="1230" y="744"/>
                      </a:lnTo>
                      <a:lnTo>
                        <a:pt x="1230" y="732"/>
                      </a:lnTo>
                      <a:lnTo>
                        <a:pt x="1230" y="726"/>
                      </a:lnTo>
                      <a:lnTo>
                        <a:pt x="1230" y="714"/>
                      </a:lnTo>
                      <a:lnTo>
                        <a:pt x="1236" y="702"/>
                      </a:lnTo>
                      <a:lnTo>
                        <a:pt x="1236" y="690"/>
                      </a:lnTo>
                      <a:lnTo>
                        <a:pt x="1236" y="678"/>
                      </a:lnTo>
                      <a:lnTo>
                        <a:pt x="1236" y="660"/>
                      </a:lnTo>
                      <a:lnTo>
                        <a:pt x="1236" y="654"/>
                      </a:lnTo>
                      <a:lnTo>
                        <a:pt x="1236" y="654"/>
                      </a:lnTo>
                      <a:lnTo>
                        <a:pt x="1242" y="654"/>
                      </a:lnTo>
                      <a:lnTo>
                        <a:pt x="1242" y="654"/>
                      </a:lnTo>
                      <a:lnTo>
                        <a:pt x="1242" y="660"/>
                      </a:lnTo>
                      <a:lnTo>
                        <a:pt x="1242" y="666"/>
                      </a:lnTo>
                      <a:lnTo>
                        <a:pt x="1242" y="672"/>
                      </a:lnTo>
                      <a:lnTo>
                        <a:pt x="1242" y="684"/>
                      </a:lnTo>
                      <a:lnTo>
                        <a:pt x="1248" y="690"/>
                      </a:lnTo>
                      <a:lnTo>
                        <a:pt x="1248" y="696"/>
                      </a:lnTo>
                      <a:lnTo>
                        <a:pt x="1248" y="714"/>
                      </a:lnTo>
                      <a:lnTo>
                        <a:pt x="1248" y="720"/>
                      </a:lnTo>
                      <a:lnTo>
                        <a:pt x="1248" y="726"/>
                      </a:lnTo>
                      <a:lnTo>
                        <a:pt x="1248" y="732"/>
                      </a:lnTo>
                      <a:lnTo>
                        <a:pt x="1254" y="738"/>
                      </a:lnTo>
                      <a:lnTo>
                        <a:pt x="1254" y="756"/>
                      </a:lnTo>
                      <a:lnTo>
                        <a:pt x="1254" y="762"/>
                      </a:lnTo>
                      <a:lnTo>
                        <a:pt x="1254" y="768"/>
                      </a:lnTo>
                      <a:lnTo>
                        <a:pt x="1254" y="774"/>
                      </a:lnTo>
                      <a:lnTo>
                        <a:pt x="1260" y="780"/>
                      </a:lnTo>
                      <a:lnTo>
                        <a:pt x="1260" y="786"/>
                      </a:lnTo>
                      <a:lnTo>
                        <a:pt x="1260" y="798"/>
                      </a:lnTo>
                      <a:lnTo>
                        <a:pt x="1260" y="804"/>
                      </a:lnTo>
                      <a:lnTo>
                        <a:pt x="1260" y="810"/>
                      </a:lnTo>
                      <a:lnTo>
                        <a:pt x="1260" y="816"/>
                      </a:lnTo>
                      <a:lnTo>
                        <a:pt x="1266" y="822"/>
                      </a:lnTo>
                      <a:lnTo>
                        <a:pt x="1266" y="828"/>
                      </a:lnTo>
                      <a:lnTo>
                        <a:pt x="1266" y="834"/>
                      </a:lnTo>
                      <a:lnTo>
                        <a:pt x="1266" y="840"/>
                      </a:lnTo>
                      <a:lnTo>
                        <a:pt x="1266" y="846"/>
                      </a:lnTo>
                      <a:lnTo>
                        <a:pt x="1266" y="852"/>
                      </a:lnTo>
                      <a:lnTo>
                        <a:pt x="1272" y="858"/>
                      </a:lnTo>
                      <a:lnTo>
                        <a:pt x="1272" y="864"/>
                      </a:lnTo>
                      <a:lnTo>
                        <a:pt x="1272" y="870"/>
                      </a:lnTo>
                      <a:lnTo>
                        <a:pt x="1272" y="876"/>
                      </a:lnTo>
                      <a:lnTo>
                        <a:pt x="1272" y="882"/>
                      </a:lnTo>
                      <a:lnTo>
                        <a:pt x="1272" y="888"/>
                      </a:lnTo>
                      <a:lnTo>
                        <a:pt x="1278" y="894"/>
                      </a:lnTo>
                      <a:lnTo>
                        <a:pt x="1278" y="900"/>
                      </a:lnTo>
                      <a:lnTo>
                        <a:pt x="1278" y="906"/>
                      </a:lnTo>
                      <a:lnTo>
                        <a:pt x="1278" y="912"/>
                      </a:lnTo>
                      <a:lnTo>
                        <a:pt x="1278" y="912"/>
                      </a:lnTo>
                      <a:lnTo>
                        <a:pt x="1284" y="924"/>
                      </a:lnTo>
                      <a:lnTo>
                        <a:pt x="1284" y="924"/>
                      </a:lnTo>
                      <a:lnTo>
                        <a:pt x="1284" y="930"/>
                      </a:lnTo>
                      <a:lnTo>
                        <a:pt x="1284" y="936"/>
                      </a:lnTo>
                      <a:lnTo>
                        <a:pt x="1284" y="936"/>
                      </a:lnTo>
                      <a:lnTo>
                        <a:pt x="1284" y="948"/>
                      </a:lnTo>
                      <a:lnTo>
                        <a:pt x="1290" y="948"/>
                      </a:lnTo>
                      <a:lnTo>
                        <a:pt x="1290" y="954"/>
                      </a:lnTo>
                      <a:lnTo>
                        <a:pt x="1290" y="960"/>
                      </a:lnTo>
                      <a:lnTo>
                        <a:pt x="1290" y="960"/>
                      </a:lnTo>
                      <a:lnTo>
                        <a:pt x="1290" y="966"/>
                      </a:lnTo>
                      <a:lnTo>
                        <a:pt x="1290" y="966"/>
                      </a:lnTo>
                      <a:lnTo>
                        <a:pt x="1296" y="972"/>
                      </a:lnTo>
                      <a:lnTo>
                        <a:pt x="1296" y="972"/>
                      </a:lnTo>
                      <a:lnTo>
                        <a:pt x="1296" y="978"/>
                      </a:lnTo>
                      <a:lnTo>
                        <a:pt x="1296" y="984"/>
                      </a:lnTo>
                      <a:lnTo>
                        <a:pt x="1296" y="984"/>
                      </a:lnTo>
                      <a:lnTo>
                        <a:pt x="1296" y="990"/>
                      </a:lnTo>
                      <a:lnTo>
                        <a:pt x="1302" y="990"/>
                      </a:lnTo>
                      <a:lnTo>
                        <a:pt x="1302" y="990"/>
                      </a:lnTo>
                      <a:lnTo>
                        <a:pt x="1302" y="996"/>
                      </a:lnTo>
                      <a:lnTo>
                        <a:pt x="1302" y="996"/>
                      </a:lnTo>
                      <a:lnTo>
                        <a:pt x="1302" y="1002"/>
                      </a:lnTo>
                      <a:lnTo>
                        <a:pt x="1302" y="1002"/>
                      </a:lnTo>
                      <a:lnTo>
                        <a:pt x="1308" y="1008"/>
                      </a:lnTo>
                      <a:lnTo>
                        <a:pt x="1308" y="1008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08" y="1014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0"/>
                      </a:lnTo>
                      <a:lnTo>
                        <a:pt x="1314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0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26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6"/>
                      </a:lnTo>
                      <a:lnTo>
                        <a:pt x="1332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20"/>
                      </a:lnTo>
                      <a:lnTo>
                        <a:pt x="1338" y="1014"/>
                      </a:lnTo>
                      <a:lnTo>
                        <a:pt x="1338" y="1014"/>
                      </a:lnTo>
                      <a:lnTo>
                        <a:pt x="1344" y="1014"/>
                      </a:lnTo>
                      <a:lnTo>
                        <a:pt x="1344" y="1014"/>
                      </a:lnTo>
                      <a:lnTo>
                        <a:pt x="1344" y="1008"/>
                      </a:lnTo>
                      <a:lnTo>
                        <a:pt x="1344" y="1008"/>
                      </a:lnTo>
                      <a:lnTo>
                        <a:pt x="1344" y="1002"/>
                      </a:lnTo>
                      <a:lnTo>
                        <a:pt x="1350" y="1002"/>
                      </a:lnTo>
                      <a:lnTo>
                        <a:pt x="1350" y="996"/>
                      </a:lnTo>
                      <a:lnTo>
                        <a:pt x="1350" y="996"/>
                      </a:lnTo>
                      <a:lnTo>
                        <a:pt x="1350" y="996"/>
                      </a:lnTo>
                      <a:lnTo>
                        <a:pt x="1350" y="990"/>
                      </a:lnTo>
                      <a:lnTo>
                        <a:pt x="1350" y="990"/>
                      </a:lnTo>
                      <a:lnTo>
                        <a:pt x="1356" y="984"/>
                      </a:lnTo>
                      <a:lnTo>
                        <a:pt x="1356" y="984"/>
                      </a:lnTo>
                      <a:lnTo>
                        <a:pt x="1356" y="978"/>
                      </a:lnTo>
                      <a:lnTo>
                        <a:pt x="1356" y="978"/>
                      </a:lnTo>
                      <a:lnTo>
                        <a:pt x="1356" y="972"/>
                      </a:lnTo>
                      <a:lnTo>
                        <a:pt x="1356" y="972"/>
                      </a:lnTo>
                      <a:lnTo>
                        <a:pt x="1362" y="966"/>
                      </a:lnTo>
                      <a:lnTo>
                        <a:pt x="1362" y="966"/>
                      </a:lnTo>
                      <a:lnTo>
                        <a:pt x="1362" y="960"/>
                      </a:lnTo>
                      <a:lnTo>
                        <a:pt x="1362" y="954"/>
                      </a:lnTo>
                      <a:lnTo>
                        <a:pt x="1362" y="954"/>
                      </a:lnTo>
                      <a:lnTo>
                        <a:pt x="1362" y="948"/>
                      </a:lnTo>
                      <a:lnTo>
                        <a:pt x="1368" y="948"/>
                      </a:lnTo>
                      <a:lnTo>
                        <a:pt x="1368" y="942"/>
                      </a:lnTo>
                      <a:lnTo>
                        <a:pt x="1368" y="936"/>
                      </a:lnTo>
                      <a:lnTo>
                        <a:pt x="1368" y="930"/>
                      </a:lnTo>
                      <a:lnTo>
                        <a:pt x="1368" y="930"/>
                      </a:lnTo>
                      <a:lnTo>
                        <a:pt x="1368" y="924"/>
                      </a:lnTo>
                      <a:lnTo>
                        <a:pt x="1374" y="918"/>
                      </a:lnTo>
                      <a:lnTo>
                        <a:pt x="1374" y="918"/>
                      </a:lnTo>
                      <a:lnTo>
                        <a:pt x="1374" y="912"/>
                      </a:lnTo>
                      <a:lnTo>
                        <a:pt x="1374" y="906"/>
                      </a:lnTo>
                      <a:lnTo>
                        <a:pt x="1374" y="900"/>
                      </a:lnTo>
                      <a:lnTo>
                        <a:pt x="1380" y="894"/>
                      </a:lnTo>
                      <a:lnTo>
                        <a:pt x="1380" y="888"/>
                      </a:lnTo>
                      <a:lnTo>
                        <a:pt x="1380" y="882"/>
                      </a:lnTo>
                      <a:lnTo>
                        <a:pt x="1380" y="876"/>
                      </a:lnTo>
                      <a:lnTo>
                        <a:pt x="1380" y="870"/>
                      </a:lnTo>
                      <a:lnTo>
                        <a:pt x="1380" y="864"/>
                      </a:lnTo>
                      <a:lnTo>
                        <a:pt x="1386" y="858"/>
                      </a:lnTo>
                      <a:lnTo>
                        <a:pt x="1386" y="852"/>
                      </a:lnTo>
                      <a:lnTo>
                        <a:pt x="1386" y="846"/>
                      </a:lnTo>
                      <a:lnTo>
                        <a:pt x="1386" y="840"/>
                      </a:lnTo>
                      <a:lnTo>
                        <a:pt x="1386" y="840"/>
                      </a:lnTo>
                      <a:lnTo>
                        <a:pt x="1386" y="834"/>
                      </a:lnTo>
                      <a:lnTo>
                        <a:pt x="1392" y="828"/>
                      </a:lnTo>
                      <a:lnTo>
                        <a:pt x="1392" y="822"/>
                      </a:lnTo>
                      <a:lnTo>
                        <a:pt x="1392" y="816"/>
                      </a:lnTo>
                      <a:lnTo>
                        <a:pt x="1392" y="810"/>
                      </a:lnTo>
                      <a:lnTo>
                        <a:pt x="1392" y="798"/>
                      </a:lnTo>
                      <a:lnTo>
                        <a:pt x="1392" y="792"/>
                      </a:lnTo>
                      <a:lnTo>
                        <a:pt x="1398" y="786"/>
                      </a:lnTo>
                      <a:lnTo>
                        <a:pt x="1398" y="780"/>
                      </a:lnTo>
                      <a:lnTo>
                        <a:pt x="1398" y="774"/>
                      </a:lnTo>
                      <a:lnTo>
                        <a:pt x="1398" y="768"/>
                      </a:lnTo>
                      <a:lnTo>
                        <a:pt x="1398" y="762"/>
                      </a:lnTo>
                      <a:lnTo>
                        <a:pt x="1404" y="744"/>
                      </a:lnTo>
                      <a:lnTo>
                        <a:pt x="1404" y="738"/>
                      </a:lnTo>
                      <a:lnTo>
                        <a:pt x="1404" y="738"/>
                      </a:lnTo>
                      <a:lnTo>
                        <a:pt x="1404" y="732"/>
                      </a:lnTo>
                      <a:lnTo>
                        <a:pt x="1404" y="732"/>
                      </a:lnTo>
                      <a:lnTo>
                        <a:pt x="1404" y="732"/>
                      </a:lnTo>
                      <a:lnTo>
                        <a:pt x="1410" y="738"/>
                      </a:lnTo>
                      <a:lnTo>
                        <a:pt x="1410" y="738"/>
                      </a:lnTo>
                      <a:lnTo>
                        <a:pt x="1410" y="744"/>
                      </a:lnTo>
                      <a:lnTo>
                        <a:pt x="1410" y="750"/>
                      </a:lnTo>
                      <a:lnTo>
                        <a:pt x="1410" y="756"/>
                      </a:lnTo>
                      <a:lnTo>
                        <a:pt x="1410" y="762"/>
                      </a:lnTo>
                      <a:lnTo>
                        <a:pt x="1416" y="774"/>
                      </a:lnTo>
                      <a:lnTo>
                        <a:pt x="1416" y="780"/>
                      </a:lnTo>
                      <a:lnTo>
                        <a:pt x="1416" y="786"/>
                      </a:lnTo>
                      <a:lnTo>
                        <a:pt x="1416" y="792"/>
                      </a:lnTo>
                      <a:lnTo>
                        <a:pt x="1416" y="798"/>
                      </a:lnTo>
                      <a:lnTo>
                        <a:pt x="1416" y="810"/>
                      </a:lnTo>
                      <a:lnTo>
                        <a:pt x="1422" y="816"/>
                      </a:lnTo>
                      <a:lnTo>
                        <a:pt x="1422" y="816"/>
                      </a:lnTo>
                      <a:lnTo>
                        <a:pt x="1422" y="822"/>
                      </a:lnTo>
                      <a:lnTo>
                        <a:pt x="1422" y="828"/>
                      </a:lnTo>
                      <a:lnTo>
                        <a:pt x="1422" y="834"/>
                      </a:lnTo>
                      <a:lnTo>
                        <a:pt x="1422" y="840"/>
                      </a:lnTo>
                      <a:lnTo>
                        <a:pt x="1428" y="846"/>
                      </a:lnTo>
                      <a:lnTo>
                        <a:pt x="1428" y="852"/>
                      </a:lnTo>
                      <a:lnTo>
                        <a:pt x="1428" y="858"/>
                      </a:lnTo>
                      <a:lnTo>
                        <a:pt x="1428" y="864"/>
                      </a:lnTo>
                      <a:lnTo>
                        <a:pt x="1428" y="864"/>
                      </a:lnTo>
                      <a:lnTo>
                        <a:pt x="1428" y="870"/>
                      </a:lnTo>
                      <a:lnTo>
                        <a:pt x="1434" y="876"/>
                      </a:lnTo>
                      <a:lnTo>
                        <a:pt x="1434" y="882"/>
                      </a:lnTo>
                      <a:lnTo>
                        <a:pt x="1434" y="888"/>
                      </a:lnTo>
                      <a:lnTo>
                        <a:pt x="1434" y="888"/>
                      </a:lnTo>
                      <a:lnTo>
                        <a:pt x="1434" y="894"/>
                      </a:lnTo>
                      <a:lnTo>
                        <a:pt x="1434" y="900"/>
                      </a:lnTo>
                      <a:lnTo>
                        <a:pt x="1440" y="906"/>
                      </a:lnTo>
                      <a:lnTo>
                        <a:pt x="1440" y="912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0" y="924"/>
                      </a:lnTo>
                      <a:lnTo>
                        <a:pt x="1446" y="930"/>
                      </a:lnTo>
                      <a:lnTo>
                        <a:pt x="1446" y="930"/>
                      </a:lnTo>
                      <a:lnTo>
                        <a:pt x="1446" y="936"/>
                      </a:lnTo>
                      <a:lnTo>
                        <a:pt x="1446" y="942"/>
                      </a:lnTo>
                      <a:lnTo>
                        <a:pt x="1446" y="948"/>
                      </a:lnTo>
                      <a:lnTo>
                        <a:pt x="1446" y="948"/>
                      </a:lnTo>
                      <a:lnTo>
                        <a:pt x="1452" y="954"/>
                      </a:lnTo>
                      <a:lnTo>
                        <a:pt x="1452" y="954"/>
                      </a:lnTo>
                      <a:lnTo>
                        <a:pt x="1452" y="960"/>
                      </a:lnTo>
                      <a:lnTo>
                        <a:pt x="1452" y="960"/>
                      </a:lnTo>
                      <a:lnTo>
                        <a:pt x="1452" y="966"/>
                      </a:lnTo>
                      <a:lnTo>
                        <a:pt x="1452" y="966"/>
                      </a:lnTo>
                      <a:lnTo>
                        <a:pt x="1458" y="972"/>
                      </a:lnTo>
                      <a:lnTo>
                        <a:pt x="1458" y="972"/>
                      </a:lnTo>
                      <a:lnTo>
                        <a:pt x="1458" y="978"/>
                      </a:lnTo>
                      <a:lnTo>
                        <a:pt x="1458" y="978"/>
                      </a:lnTo>
                      <a:lnTo>
                        <a:pt x="1458" y="984"/>
                      </a:lnTo>
                      <a:lnTo>
                        <a:pt x="1458" y="984"/>
                      </a:lnTo>
                      <a:lnTo>
                        <a:pt x="1464" y="990"/>
                      </a:lnTo>
                      <a:lnTo>
                        <a:pt x="1464" y="990"/>
                      </a:lnTo>
                      <a:lnTo>
                        <a:pt x="1464" y="990"/>
                      </a:lnTo>
                      <a:lnTo>
                        <a:pt x="1464" y="996"/>
                      </a:lnTo>
                      <a:lnTo>
                        <a:pt x="1464" y="996"/>
                      </a:lnTo>
                      <a:lnTo>
                        <a:pt x="1464" y="1002"/>
                      </a:lnTo>
                      <a:lnTo>
                        <a:pt x="1470" y="1002"/>
                      </a:lnTo>
                      <a:lnTo>
                        <a:pt x="1470" y="1002"/>
                      </a:lnTo>
                      <a:lnTo>
                        <a:pt x="1470" y="1008"/>
                      </a:lnTo>
                      <a:lnTo>
                        <a:pt x="1470" y="1008"/>
                      </a:lnTo>
                      <a:lnTo>
                        <a:pt x="1470" y="1008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14"/>
                      </a:lnTo>
                      <a:lnTo>
                        <a:pt x="1476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0"/>
                      </a:lnTo>
                      <a:lnTo>
                        <a:pt x="1482" y="1026"/>
                      </a:lnTo>
                      <a:lnTo>
                        <a:pt x="1482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88" y="1026"/>
                      </a:lnTo>
                      <a:lnTo>
                        <a:pt x="1494" y="1026"/>
                      </a:lnTo>
                      <a:lnTo>
                        <a:pt x="1494" y="1026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494" y="1020"/>
                      </a:lnTo>
                      <a:lnTo>
                        <a:pt x="1500" y="1020"/>
                      </a:lnTo>
                      <a:lnTo>
                        <a:pt x="1500" y="1020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0" y="1014"/>
                      </a:lnTo>
                      <a:lnTo>
                        <a:pt x="1506" y="1008"/>
                      </a:lnTo>
                      <a:lnTo>
                        <a:pt x="1506" y="1008"/>
                      </a:lnTo>
                      <a:lnTo>
                        <a:pt x="1506" y="1008"/>
                      </a:lnTo>
                      <a:lnTo>
                        <a:pt x="1506" y="1002"/>
                      </a:lnTo>
                      <a:lnTo>
                        <a:pt x="1506" y="1002"/>
                      </a:lnTo>
                      <a:lnTo>
                        <a:pt x="1512" y="996"/>
                      </a:lnTo>
                      <a:lnTo>
                        <a:pt x="1512" y="996"/>
                      </a:lnTo>
                      <a:lnTo>
                        <a:pt x="1512" y="996"/>
                      </a:lnTo>
                      <a:lnTo>
                        <a:pt x="1512" y="990"/>
                      </a:lnTo>
                      <a:lnTo>
                        <a:pt x="1512" y="990"/>
                      </a:lnTo>
                      <a:lnTo>
                        <a:pt x="1512" y="984"/>
                      </a:lnTo>
                      <a:lnTo>
                        <a:pt x="1518" y="984"/>
                      </a:lnTo>
                      <a:lnTo>
                        <a:pt x="1518" y="984"/>
                      </a:lnTo>
                      <a:lnTo>
                        <a:pt x="1518" y="978"/>
                      </a:lnTo>
                      <a:lnTo>
                        <a:pt x="1518" y="978"/>
                      </a:lnTo>
                      <a:lnTo>
                        <a:pt x="1518" y="972"/>
                      </a:lnTo>
                      <a:lnTo>
                        <a:pt x="1518" y="972"/>
                      </a:lnTo>
                      <a:lnTo>
                        <a:pt x="1524" y="966"/>
                      </a:lnTo>
                      <a:lnTo>
                        <a:pt x="1524" y="966"/>
                      </a:lnTo>
                      <a:lnTo>
                        <a:pt x="1524" y="960"/>
                      </a:lnTo>
                      <a:lnTo>
                        <a:pt x="1524" y="960"/>
                      </a:lnTo>
                      <a:lnTo>
                        <a:pt x="1524" y="954"/>
                      </a:lnTo>
                      <a:lnTo>
                        <a:pt x="1530" y="948"/>
                      </a:lnTo>
                      <a:lnTo>
                        <a:pt x="1530" y="948"/>
                      </a:lnTo>
                      <a:lnTo>
                        <a:pt x="1530" y="942"/>
                      </a:lnTo>
                      <a:lnTo>
                        <a:pt x="1530" y="942"/>
                      </a:lnTo>
                      <a:lnTo>
                        <a:pt x="1530" y="936"/>
                      </a:lnTo>
                      <a:lnTo>
                        <a:pt x="1530" y="930"/>
                      </a:lnTo>
                      <a:lnTo>
                        <a:pt x="1536" y="924"/>
                      </a:lnTo>
                      <a:lnTo>
                        <a:pt x="1536" y="924"/>
                      </a:lnTo>
                      <a:lnTo>
                        <a:pt x="1536" y="918"/>
                      </a:lnTo>
                      <a:lnTo>
                        <a:pt x="1536" y="912"/>
                      </a:lnTo>
                      <a:lnTo>
                        <a:pt x="1536" y="912"/>
                      </a:lnTo>
                      <a:lnTo>
                        <a:pt x="1536" y="906"/>
                      </a:lnTo>
                      <a:lnTo>
                        <a:pt x="1536" y="900"/>
                      </a:lnTo>
                      <a:lnTo>
                        <a:pt x="1542" y="894"/>
                      </a:lnTo>
                      <a:lnTo>
                        <a:pt x="1542" y="888"/>
                      </a:lnTo>
                      <a:lnTo>
                        <a:pt x="1542" y="882"/>
                      </a:lnTo>
                      <a:lnTo>
                        <a:pt x="1542" y="876"/>
                      </a:lnTo>
                      <a:lnTo>
                        <a:pt x="1542" y="876"/>
                      </a:lnTo>
                      <a:lnTo>
                        <a:pt x="1548" y="870"/>
                      </a:lnTo>
                      <a:lnTo>
                        <a:pt x="1548" y="864"/>
                      </a:lnTo>
                      <a:lnTo>
                        <a:pt x="1548" y="858"/>
                      </a:lnTo>
                      <a:lnTo>
                        <a:pt x="1548" y="852"/>
                      </a:lnTo>
                      <a:lnTo>
                        <a:pt x="1548" y="846"/>
                      </a:lnTo>
                      <a:lnTo>
                        <a:pt x="1548" y="840"/>
                      </a:lnTo>
                      <a:lnTo>
                        <a:pt x="1554" y="834"/>
                      </a:lnTo>
                      <a:lnTo>
                        <a:pt x="1554" y="834"/>
                      </a:lnTo>
                      <a:lnTo>
                        <a:pt x="1554" y="828"/>
                      </a:lnTo>
                      <a:lnTo>
                        <a:pt x="1554" y="822"/>
                      </a:lnTo>
                      <a:lnTo>
                        <a:pt x="1554" y="816"/>
                      </a:lnTo>
                      <a:lnTo>
                        <a:pt x="1554" y="810"/>
                      </a:lnTo>
                      <a:lnTo>
                        <a:pt x="1560" y="804"/>
                      </a:lnTo>
                      <a:lnTo>
                        <a:pt x="1560" y="798"/>
                      </a:lnTo>
                      <a:lnTo>
                        <a:pt x="1560" y="786"/>
                      </a:lnTo>
                      <a:lnTo>
                        <a:pt x="1560" y="780"/>
                      </a:lnTo>
                      <a:lnTo>
                        <a:pt x="1560" y="780"/>
                      </a:lnTo>
                      <a:lnTo>
                        <a:pt x="1560" y="774"/>
                      </a:lnTo>
                      <a:lnTo>
                        <a:pt x="1566" y="768"/>
                      </a:lnTo>
                      <a:lnTo>
                        <a:pt x="1566" y="756"/>
                      </a:lnTo>
                      <a:lnTo>
                        <a:pt x="1566" y="744"/>
                      </a:lnTo>
                      <a:lnTo>
                        <a:pt x="1566" y="738"/>
                      </a:lnTo>
                      <a:lnTo>
                        <a:pt x="1566" y="732"/>
                      </a:lnTo>
                      <a:lnTo>
                        <a:pt x="1572" y="732"/>
                      </a:lnTo>
                      <a:lnTo>
                        <a:pt x="1572" y="726"/>
                      </a:lnTo>
                      <a:lnTo>
                        <a:pt x="1572" y="726"/>
                      </a:lnTo>
                      <a:lnTo>
                        <a:pt x="1572" y="726"/>
                      </a:lnTo>
                      <a:lnTo>
                        <a:pt x="1572" y="732"/>
                      </a:lnTo>
                      <a:lnTo>
                        <a:pt x="1572" y="732"/>
                      </a:lnTo>
                      <a:lnTo>
                        <a:pt x="1578" y="738"/>
                      </a:lnTo>
                      <a:lnTo>
                        <a:pt x="1578" y="744"/>
                      </a:lnTo>
                      <a:lnTo>
                        <a:pt x="1578" y="756"/>
                      </a:lnTo>
                      <a:lnTo>
                        <a:pt x="1578" y="762"/>
                      </a:lnTo>
                      <a:lnTo>
                        <a:pt x="1578" y="768"/>
                      </a:lnTo>
                      <a:lnTo>
                        <a:pt x="1578" y="774"/>
                      </a:lnTo>
                      <a:lnTo>
                        <a:pt x="1584" y="780"/>
                      </a:lnTo>
                      <a:lnTo>
                        <a:pt x="1584" y="786"/>
                      </a:lnTo>
                      <a:lnTo>
                        <a:pt x="1584" y="792"/>
                      </a:lnTo>
                      <a:lnTo>
                        <a:pt x="1584" y="804"/>
                      </a:lnTo>
                      <a:lnTo>
                        <a:pt x="1584" y="810"/>
                      </a:lnTo>
                      <a:lnTo>
                        <a:pt x="1584" y="810"/>
                      </a:lnTo>
                      <a:lnTo>
                        <a:pt x="1590" y="816"/>
                      </a:lnTo>
                      <a:lnTo>
                        <a:pt x="1590" y="822"/>
                      </a:lnTo>
                      <a:lnTo>
                        <a:pt x="1590" y="828"/>
                      </a:lnTo>
                      <a:lnTo>
                        <a:pt x="1590" y="834"/>
                      </a:lnTo>
                      <a:lnTo>
                        <a:pt x="1590" y="840"/>
                      </a:lnTo>
                      <a:lnTo>
                        <a:pt x="1590" y="846"/>
                      </a:lnTo>
                      <a:lnTo>
                        <a:pt x="1596" y="852"/>
                      </a:lnTo>
                      <a:lnTo>
                        <a:pt x="1596" y="858"/>
                      </a:lnTo>
                      <a:lnTo>
                        <a:pt x="1596" y="858"/>
                      </a:lnTo>
                      <a:lnTo>
                        <a:pt x="1596" y="864"/>
                      </a:lnTo>
                      <a:lnTo>
                        <a:pt x="1596" y="870"/>
                      </a:lnTo>
                      <a:lnTo>
                        <a:pt x="1596" y="876"/>
                      </a:lnTo>
                      <a:lnTo>
                        <a:pt x="1602" y="882"/>
                      </a:lnTo>
                      <a:lnTo>
                        <a:pt x="1602" y="882"/>
                      </a:lnTo>
                      <a:lnTo>
                        <a:pt x="1602" y="894"/>
                      </a:lnTo>
                      <a:lnTo>
                        <a:pt x="1602" y="900"/>
                      </a:lnTo>
                      <a:lnTo>
                        <a:pt x="1602" y="906"/>
                      </a:lnTo>
                      <a:lnTo>
                        <a:pt x="1608" y="906"/>
                      </a:lnTo>
                      <a:lnTo>
                        <a:pt x="1608" y="912"/>
                      </a:lnTo>
                      <a:lnTo>
                        <a:pt x="1608" y="918"/>
                      </a:lnTo>
                      <a:lnTo>
                        <a:pt x="1608" y="918"/>
                      </a:lnTo>
                      <a:lnTo>
                        <a:pt x="1608" y="924"/>
                      </a:lnTo>
                      <a:lnTo>
                        <a:pt x="1608" y="924"/>
                      </a:lnTo>
                      <a:lnTo>
                        <a:pt x="1614" y="930"/>
                      </a:lnTo>
                      <a:lnTo>
                        <a:pt x="1614" y="936"/>
                      </a:lnTo>
                      <a:lnTo>
                        <a:pt x="1614" y="942"/>
                      </a:lnTo>
                      <a:lnTo>
                        <a:pt x="1614" y="942"/>
                      </a:lnTo>
                      <a:lnTo>
                        <a:pt x="1614" y="948"/>
                      </a:lnTo>
                      <a:lnTo>
                        <a:pt x="1614" y="948"/>
                      </a:lnTo>
                      <a:lnTo>
                        <a:pt x="1620" y="954"/>
                      </a:lnTo>
                      <a:lnTo>
                        <a:pt x="1620" y="960"/>
                      </a:lnTo>
                      <a:lnTo>
                        <a:pt x="1620" y="960"/>
                      </a:lnTo>
                      <a:lnTo>
                        <a:pt x="1620" y="966"/>
                      </a:lnTo>
                      <a:lnTo>
                        <a:pt x="1620" y="966"/>
                      </a:lnTo>
                      <a:lnTo>
                        <a:pt x="1620" y="972"/>
                      </a:lnTo>
                      <a:lnTo>
                        <a:pt x="1626" y="972"/>
                      </a:lnTo>
                      <a:lnTo>
                        <a:pt x="1626" y="978"/>
                      </a:lnTo>
                      <a:lnTo>
                        <a:pt x="1626" y="978"/>
                      </a:lnTo>
                      <a:lnTo>
                        <a:pt x="1626" y="978"/>
                      </a:lnTo>
                      <a:lnTo>
                        <a:pt x="1626" y="984"/>
                      </a:lnTo>
                      <a:lnTo>
                        <a:pt x="1626" y="984"/>
                      </a:lnTo>
                      <a:lnTo>
                        <a:pt x="1632" y="990"/>
                      </a:lnTo>
                      <a:lnTo>
                        <a:pt x="1632" y="990"/>
                      </a:lnTo>
                      <a:lnTo>
                        <a:pt x="1632" y="996"/>
                      </a:lnTo>
                      <a:lnTo>
                        <a:pt x="1632" y="996"/>
                      </a:lnTo>
                      <a:lnTo>
                        <a:pt x="1632" y="1002"/>
                      </a:lnTo>
                      <a:lnTo>
                        <a:pt x="1638" y="1002"/>
                      </a:lnTo>
                      <a:lnTo>
                        <a:pt x="1638" y="1002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38" y="1008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14"/>
                      </a:lnTo>
                      <a:lnTo>
                        <a:pt x="1644" y="1020"/>
                      </a:lnTo>
                      <a:lnTo>
                        <a:pt x="1644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0"/>
                      </a:lnTo>
                      <a:lnTo>
                        <a:pt x="1650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56" y="1026"/>
                      </a:lnTo>
                      <a:lnTo>
                        <a:pt x="1662" y="1026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20"/>
                      </a:lnTo>
                      <a:lnTo>
                        <a:pt x="1662" y="1014"/>
                      </a:lnTo>
                      <a:lnTo>
                        <a:pt x="1668" y="1014"/>
                      </a:lnTo>
                      <a:lnTo>
                        <a:pt x="1668" y="1014"/>
                      </a:lnTo>
                      <a:lnTo>
                        <a:pt x="1668" y="1008"/>
                      </a:lnTo>
                      <a:lnTo>
                        <a:pt x="1668" y="1008"/>
                      </a:lnTo>
                      <a:lnTo>
                        <a:pt x="1668" y="1002"/>
                      </a:lnTo>
                      <a:lnTo>
                        <a:pt x="1668" y="1002"/>
                      </a:lnTo>
                      <a:lnTo>
                        <a:pt x="1674" y="996"/>
                      </a:lnTo>
                      <a:lnTo>
                        <a:pt x="1674" y="996"/>
                      </a:lnTo>
                      <a:lnTo>
                        <a:pt x="1674" y="990"/>
                      </a:lnTo>
                      <a:lnTo>
                        <a:pt x="1674" y="990"/>
                      </a:lnTo>
                      <a:lnTo>
                        <a:pt x="1674" y="984"/>
                      </a:lnTo>
                      <a:lnTo>
                        <a:pt x="1674" y="984"/>
                      </a:lnTo>
                      <a:lnTo>
                        <a:pt x="1680" y="978"/>
                      </a:lnTo>
                      <a:lnTo>
                        <a:pt x="1680" y="972"/>
                      </a:lnTo>
                      <a:lnTo>
                        <a:pt x="1680" y="972"/>
                      </a:lnTo>
                      <a:lnTo>
                        <a:pt x="1680" y="966"/>
                      </a:lnTo>
                      <a:lnTo>
                        <a:pt x="1680" y="966"/>
                      </a:lnTo>
                      <a:lnTo>
                        <a:pt x="1680" y="960"/>
                      </a:lnTo>
                      <a:lnTo>
                        <a:pt x="1686" y="954"/>
                      </a:lnTo>
                      <a:lnTo>
                        <a:pt x="1686" y="954"/>
                      </a:lnTo>
                      <a:lnTo>
                        <a:pt x="1686" y="948"/>
                      </a:lnTo>
                      <a:lnTo>
                        <a:pt x="1686" y="948"/>
                      </a:lnTo>
                      <a:lnTo>
                        <a:pt x="1686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2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698" y="942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04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0" y="936"/>
                      </a:lnTo>
                      <a:lnTo>
                        <a:pt x="1716" y="936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16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30"/>
                      </a:lnTo>
                      <a:lnTo>
                        <a:pt x="1722" y="924"/>
                      </a:lnTo>
                      <a:lnTo>
                        <a:pt x="1722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24"/>
                      </a:lnTo>
                      <a:lnTo>
                        <a:pt x="1728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34" y="918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0" y="912"/>
                      </a:lnTo>
                      <a:lnTo>
                        <a:pt x="1746" y="912"/>
                      </a:lnTo>
                      <a:lnTo>
                        <a:pt x="1746" y="912"/>
                      </a:lnTo>
                      <a:lnTo>
                        <a:pt x="1746" y="918"/>
                      </a:lnTo>
                      <a:lnTo>
                        <a:pt x="1746" y="918"/>
                      </a:lnTo>
                      <a:lnTo>
                        <a:pt x="1746" y="924"/>
                      </a:lnTo>
                      <a:lnTo>
                        <a:pt x="1752" y="924"/>
                      </a:lnTo>
                      <a:lnTo>
                        <a:pt x="1752" y="924"/>
                      </a:lnTo>
                      <a:lnTo>
                        <a:pt x="1752" y="930"/>
                      </a:lnTo>
                      <a:lnTo>
                        <a:pt x="1752" y="930"/>
                      </a:lnTo>
                      <a:lnTo>
                        <a:pt x="1752" y="936"/>
                      </a:lnTo>
                      <a:lnTo>
                        <a:pt x="1752" y="936"/>
                      </a:lnTo>
                      <a:lnTo>
                        <a:pt x="1758" y="936"/>
                      </a:lnTo>
                      <a:lnTo>
                        <a:pt x="1758" y="942"/>
                      </a:lnTo>
                      <a:lnTo>
                        <a:pt x="1758" y="942"/>
                      </a:lnTo>
                      <a:lnTo>
                        <a:pt x="1758" y="948"/>
                      </a:lnTo>
                      <a:lnTo>
                        <a:pt x="1758" y="948"/>
                      </a:lnTo>
                      <a:lnTo>
                        <a:pt x="1758" y="948"/>
                      </a:lnTo>
                      <a:lnTo>
                        <a:pt x="1764" y="954"/>
                      </a:lnTo>
                      <a:lnTo>
                        <a:pt x="1764" y="954"/>
                      </a:lnTo>
                      <a:lnTo>
                        <a:pt x="1764" y="954"/>
                      </a:lnTo>
                      <a:lnTo>
                        <a:pt x="1764" y="960"/>
                      </a:lnTo>
                      <a:lnTo>
                        <a:pt x="1764" y="960"/>
                      </a:lnTo>
                      <a:lnTo>
                        <a:pt x="1764" y="960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0" y="966"/>
                      </a:lnTo>
                      <a:lnTo>
                        <a:pt x="1776" y="966"/>
                      </a:lnTo>
                      <a:lnTo>
                        <a:pt x="1776" y="960"/>
                      </a:lnTo>
                      <a:lnTo>
                        <a:pt x="1776" y="960"/>
                      </a:lnTo>
                      <a:lnTo>
                        <a:pt x="1776" y="954"/>
                      </a:lnTo>
                      <a:lnTo>
                        <a:pt x="1776" y="954"/>
                      </a:lnTo>
                      <a:lnTo>
                        <a:pt x="1776" y="948"/>
                      </a:lnTo>
                      <a:lnTo>
                        <a:pt x="1782" y="942"/>
                      </a:lnTo>
                      <a:lnTo>
                        <a:pt x="1782" y="942"/>
                      </a:lnTo>
                      <a:lnTo>
                        <a:pt x="1782" y="936"/>
                      </a:lnTo>
                      <a:lnTo>
                        <a:pt x="1782" y="930"/>
                      </a:lnTo>
                      <a:lnTo>
                        <a:pt x="1782" y="924"/>
                      </a:lnTo>
                      <a:lnTo>
                        <a:pt x="1788" y="918"/>
                      </a:lnTo>
                      <a:lnTo>
                        <a:pt x="1788" y="912"/>
                      </a:lnTo>
                      <a:lnTo>
                        <a:pt x="1788" y="912"/>
                      </a:lnTo>
                      <a:lnTo>
                        <a:pt x="1788" y="906"/>
                      </a:lnTo>
                      <a:lnTo>
                        <a:pt x="1788" y="900"/>
                      </a:lnTo>
                      <a:lnTo>
                        <a:pt x="1788" y="894"/>
                      </a:lnTo>
                      <a:lnTo>
                        <a:pt x="1794" y="888"/>
                      </a:lnTo>
                      <a:lnTo>
                        <a:pt x="1794" y="882"/>
                      </a:lnTo>
                      <a:lnTo>
                        <a:pt x="1794" y="882"/>
                      </a:lnTo>
                      <a:lnTo>
                        <a:pt x="1794" y="876"/>
                      </a:lnTo>
                      <a:lnTo>
                        <a:pt x="1794" y="870"/>
                      </a:lnTo>
                      <a:lnTo>
                        <a:pt x="1794" y="864"/>
                      </a:lnTo>
                      <a:lnTo>
                        <a:pt x="1800" y="858"/>
                      </a:lnTo>
                      <a:lnTo>
                        <a:pt x="1800" y="852"/>
                      </a:lnTo>
                      <a:lnTo>
                        <a:pt x="1800" y="852"/>
                      </a:lnTo>
                      <a:lnTo>
                        <a:pt x="1800" y="846"/>
                      </a:lnTo>
                      <a:lnTo>
                        <a:pt x="1800" y="846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06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2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18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24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0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36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2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40"/>
                      </a:lnTo>
                      <a:lnTo>
                        <a:pt x="1848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54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0" y="834"/>
                      </a:lnTo>
                      <a:lnTo>
                        <a:pt x="1866" y="834"/>
                      </a:lnTo>
                      <a:lnTo>
                        <a:pt x="1866" y="834"/>
                      </a:lnTo>
                      <a:lnTo>
                        <a:pt x="1866" y="834"/>
                      </a:lnTo>
                      <a:lnTo>
                        <a:pt x="1866" y="840"/>
                      </a:lnTo>
                      <a:lnTo>
                        <a:pt x="1866" y="840"/>
                      </a:lnTo>
                      <a:lnTo>
                        <a:pt x="1866" y="840"/>
                      </a:lnTo>
                      <a:lnTo>
                        <a:pt x="1866" y="846"/>
                      </a:lnTo>
                      <a:lnTo>
                        <a:pt x="1872" y="852"/>
                      </a:lnTo>
                      <a:lnTo>
                        <a:pt x="1872" y="852"/>
                      </a:lnTo>
                      <a:lnTo>
                        <a:pt x="1872" y="858"/>
                      </a:lnTo>
                      <a:lnTo>
                        <a:pt x="1872" y="864"/>
                      </a:lnTo>
                      <a:lnTo>
                        <a:pt x="1872" y="864"/>
                      </a:lnTo>
                      <a:lnTo>
                        <a:pt x="1878" y="870"/>
                      </a:lnTo>
                      <a:lnTo>
                        <a:pt x="1878" y="870"/>
                      </a:lnTo>
                      <a:lnTo>
                        <a:pt x="1878" y="876"/>
                      </a:lnTo>
                      <a:lnTo>
                        <a:pt x="1878" y="876"/>
                      </a:lnTo>
                      <a:lnTo>
                        <a:pt x="1878" y="882"/>
                      </a:lnTo>
                      <a:lnTo>
                        <a:pt x="1878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82"/>
                      </a:lnTo>
                      <a:lnTo>
                        <a:pt x="1884" y="876"/>
                      </a:lnTo>
                      <a:lnTo>
                        <a:pt x="1884" y="876"/>
                      </a:lnTo>
                      <a:lnTo>
                        <a:pt x="1890" y="870"/>
                      </a:lnTo>
                      <a:lnTo>
                        <a:pt x="1890" y="870"/>
                      </a:lnTo>
                      <a:lnTo>
                        <a:pt x="1890" y="864"/>
                      </a:lnTo>
                      <a:lnTo>
                        <a:pt x="1890" y="864"/>
                      </a:lnTo>
                      <a:lnTo>
                        <a:pt x="1890" y="858"/>
                      </a:lnTo>
                      <a:lnTo>
                        <a:pt x="1890" y="858"/>
                      </a:lnTo>
                      <a:lnTo>
                        <a:pt x="1896" y="852"/>
                      </a:lnTo>
                      <a:lnTo>
                        <a:pt x="1896" y="846"/>
                      </a:lnTo>
                      <a:lnTo>
                        <a:pt x="1896" y="840"/>
                      </a:lnTo>
                      <a:lnTo>
                        <a:pt x="1896" y="840"/>
                      </a:lnTo>
                      <a:lnTo>
                        <a:pt x="1896" y="840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2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08" y="834"/>
                      </a:lnTo>
                      <a:lnTo>
                        <a:pt x="1914" y="834"/>
                      </a:lnTo>
                      <a:lnTo>
                        <a:pt x="1914" y="834"/>
                      </a:lnTo>
                      <a:lnTo>
                        <a:pt x="1914" y="834"/>
                      </a:lnTo>
                      <a:lnTo>
                        <a:pt x="1914" y="840"/>
                      </a:lnTo>
                      <a:lnTo>
                        <a:pt x="1914" y="840"/>
                      </a:lnTo>
                      <a:lnTo>
                        <a:pt x="1914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0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26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2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38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44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0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56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2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68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74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0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40"/>
                      </a:lnTo>
                      <a:lnTo>
                        <a:pt x="1986" y="834"/>
                      </a:lnTo>
                      <a:lnTo>
                        <a:pt x="1986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2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1998" y="834"/>
                      </a:lnTo>
                      <a:lnTo>
                        <a:pt x="2004" y="834"/>
                      </a:lnTo>
                      <a:lnTo>
                        <a:pt x="2004" y="840"/>
                      </a:lnTo>
                      <a:lnTo>
                        <a:pt x="2004" y="840"/>
                      </a:lnTo>
                      <a:lnTo>
                        <a:pt x="2004" y="840"/>
                      </a:lnTo>
                      <a:lnTo>
                        <a:pt x="2004" y="846"/>
                      </a:lnTo>
                      <a:lnTo>
                        <a:pt x="2004" y="852"/>
                      </a:lnTo>
                      <a:lnTo>
                        <a:pt x="2010" y="852"/>
                      </a:lnTo>
                      <a:lnTo>
                        <a:pt x="2010" y="858"/>
                      </a:lnTo>
                      <a:lnTo>
                        <a:pt x="2010" y="858"/>
                      </a:lnTo>
                      <a:lnTo>
                        <a:pt x="2010" y="864"/>
                      </a:lnTo>
                      <a:lnTo>
                        <a:pt x="2010" y="870"/>
                      </a:lnTo>
                      <a:lnTo>
                        <a:pt x="2010" y="870"/>
                      </a:lnTo>
                      <a:lnTo>
                        <a:pt x="2016" y="876"/>
                      </a:lnTo>
                      <a:lnTo>
                        <a:pt x="2016" y="876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16" y="882"/>
                      </a:lnTo>
                      <a:lnTo>
                        <a:pt x="2022" y="882"/>
                      </a:lnTo>
                      <a:lnTo>
                        <a:pt x="2022" y="882"/>
                      </a:lnTo>
                      <a:lnTo>
                        <a:pt x="2022" y="876"/>
                      </a:lnTo>
                      <a:lnTo>
                        <a:pt x="2022" y="876"/>
                      </a:lnTo>
                      <a:lnTo>
                        <a:pt x="2022" y="870"/>
                      </a:lnTo>
                      <a:lnTo>
                        <a:pt x="2028" y="870"/>
                      </a:lnTo>
                      <a:lnTo>
                        <a:pt x="2028" y="864"/>
                      </a:lnTo>
                      <a:lnTo>
                        <a:pt x="2028" y="864"/>
                      </a:lnTo>
                      <a:lnTo>
                        <a:pt x="2028" y="858"/>
                      </a:lnTo>
                      <a:lnTo>
                        <a:pt x="2028" y="858"/>
                      </a:lnTo>
                      <a:lnTo>
                        <a:pt x="2028" y="852"/>
                      </a:lnTo>
                      <a:lnTo>
                        <a:pt x="2028" y="852"/>
                      </a:lnTo>
                      <a:lnTo>
                        <a:pt x="2034" y="846"/>
                      </a:lnTo>
                      <a:lnTo>
                        <a:pt x="2034" y="840"/>
                      </a:lnTo>
                      <a:lnTo>
                        <a:pt x="2034" y="840"/>
                      </a:lnTo>
                      <a:lnTo>
                        <a:pt x="2034" y="834"/>
                      </a:lnTo>
                      <a:lnTo>
                        <a:pt x="2034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0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46" y="834"/>
                      </a:lnTo>
                      <a:lnTo>
                        <a:pt x="2052" y="834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2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58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64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0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76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2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88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094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0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06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2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18" y="840"/>
                      </a:lnTo>
                      <a:lnTo>
                        <a:pt x="2124" y="840"/>
                      </a:lnTo>
                      <a:lnTo>
                        <a:pt x="2124" y="840"/>
                      </a:lnTo>
                      <a:lnTo>
                        <a:pt x="2124" y="834"/>
                      </a:lnTo>
                      <a:lnTo>
                        <a:pt x="2124" y="834"/>
                      </a:lnTo>
                      <a:lnTo>
                        <a:pt x="2124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0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36" y="834"/>
                      </a:lnTo>
                      <a:lnTo>
                        <a:pt x="2142" y="840"/>
                      </a:lnTo>
                      <a:lnTo>
                        <a:pt x="2142" y="840"/>
                      </a:lnTo>
                      <a:lnTo>
                        <a:pt x="2142" y="840"/>
                      </a:lnTo>
                      <a:lnTo>
                        <a:pt x="2142" y="846"/>
                      </a:lnTo>
                      <a:lnTo>
                        <a:pt x="2142" y="852"/>
                      </a:lnTo>
                      <a:lnTo>
                        <a:pt x="2142" y="852"/>
                      </a:lnTo>
                      <a:lnTo>
                        <a:pt x="2142" y="858"/>
                      </a:lnTo>
                      <a:lnTo>
                        <a:pt x="2148" y="858"/>
                      </a:lnTo>
                      <a:lnTo>
                        <a:pt x="2148" y="864"/>
                      </a:lnTo>
                      <a:lnTo>
                        <a:pt x="2148" y="864"/>
                      </a:lnTo>
                      <a:lnTo>
                        <a:pt x="2148" y="870"/>
                      </a:lnTo>
                      <a:lnTo>
                        <a:pt x="2148" y="876"/>
                      </a:lnTo>
                      <a:lnTo>
                        <a:pt x="2154" y="876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54" y="882"/>
                      </a:lnTo>
                      <a:lnTo>
                        <a:pt x="2160" y="882"/>
                      </a:lnTo>
                      <a:lnTo>
                        <a:pt x="2160" y="882"/>
                      </a:lnTo>
                      <a:lnTo>
                        <a:pt x="2160" y="876"/>
                      </a:lnTo>
                      <a:lnTo>
                        <a:pt x="2160" y="876"/>
                      </a:lnTo>
                      <a:lnTo>
                        <a:pt x="2160" y="870"/>
                      </a:lnTo>
                      <a:lnTo>
                        <a:pt x="2160" y="864"/>
                      </a:lnTo>
                      <a:lnTo>
                        <a:pt x="2166" y="864"/>
                      </a:lnTo>
                      <a:lnTo>
                        <a:pt x="2166" y="858"/>
                      </a:lnTo>
                      <a:lnTo>
                        <a:pt x="2166" y="858"/>
                      </a:lnTo>
                      <a:lnTo>
                        <a:pt x="2166" y="852"/>
                      </a:lnTo>
                      <a:lnTo>
                        <a:pt x="2166" y="852"/>
                      </a:lnTo>
                      <a:lnTo>
                        <a:pt x="2166" y="846"/>
                      </a:lnTo>
                      <a:lnTo>
                        <a:pt x="2172" y="840"/>
                      </a:lnTo>
                      <a:lnTo>
                        <a:pt x="2172" y="840"/>
                      </a:lnTo>
                      <a:lnTo>
                        <a:pt x="2172" y="840"/>
                      </a:lnTo>
                      <a:lnTo>
                        <a:pt x="2172" y="834"/>
                      </a:lnTo>
                      <a:lnTo>
                        <a:pt x="2172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78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84" y="834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0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196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2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08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14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0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26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2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38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44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0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56" y="840"/>
                      </a:lnTo>
                      <a:lnTo>
                        <a:pt x="2262" y="840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2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68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34"/>
                      </a:lnTo>
                      <a:lnTo>
                        <a:pt x="2274" y="840"/>
                      </a:lnTo>
                      <a:lnTo>
                        <a:pt x="2280" y="840"/>
                      </a:lnTo>
                      <a:lnTo>
                        <a:pt x="2280" y="846"/>
                      </a:lnTo>
                      <a:lnTo>
                        <a:pt x="2280" y="852"/>
                      </a:lnTo>
                      <a:lnTo>
                        <a:pt x="2280" y="852"/>
                      </a:lnTo>
                      <a:lnTo>
                        <a:pt x="2280" y="858"/>
                      </a:lnTo>
                      <a:lnTo>
                        <a:pt x="2280" y="858"/>
                      </a:lnTo>
                      <a:lnTo>
                        <a:pt x="2286" y="864"/>
                      </a:lnTo>
                      <a:lnTo>
                        <a:pt x="2286" y="864"/>
                      </a:lnTo>
                      <a:lnTo>
                        <a:pt x="2286" y="870"/>
                      </a:lnTo>
                      <a:lnTo>
                        <a:pt x="2286" y="870"/>
                      </a:lnTo>
                      <a:lnTo>
                        <a:pt x="2286" y="876"/>
                      </a:lnTo>
                      <a:lnTo>
                        <a:pt x="2286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2" y="882"/>
                      </a:lnTo>
                      <a:lnTo>
                        <a:pt x="2298" y="876"/>
                      </a:lnTo>
                      <a:lnTo>
                        <a:pt x="2298" y="876"/>
                      </a:lnTo>
                      <a:lnTo>
                        <a:pt x="2298" y="870"/>
                      </a:lnTo>
                      <a:lnTo>
                        <a:pt x="2298" y="870"/>
                      </a:lnTo>
                      <a:lnTo>
                        <a:pt x="2298" y="864"/>
                      </a:lnTo>
                      <a:lnTo>
                        <a:pt x="2304" y="858"/>
                      </a:lnTo>
                      <a:lnTo>
                        <a:pt x="2304" y="858"/>
                      </a:lnTo>
                      <a:lnTo>
                        <a:pt x="2304" y="852"/>
                      </a:lnTo>
                      <a:lnTo>
                        <a:pt x="2304" y="852"/>
                      </a:lnTo>
                      <a:lnTo>
                        <a:pt x="2304" y="846"/>
                      </a:lnTo>
                      <a:lnTo>
                        <a:pt x="2304" y="840"/>
                      </a:lnTo>
                      <a:lnTo>
                        <a:pt x="2304" y="840"/>
                      </a:lnTo>
                      <a:lnTo>
                        <a:pt x="2310" y="840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0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16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34"/>
                      </a:lnTo>
                      <a:lnTo>
                        <a:pt x="2322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28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34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0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46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2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58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64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0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76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2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88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394" y="840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0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06" y="834"/>
                      </a:lnTo>
                      <a:lnTo>
                        <a:pt x="2412" y="834"/>
                      </a:lnTo>
                      <a:lnTo>
                        <a:pt x="2412" y="834"/>
                      </a:lnTo>
                      <a:lnTo>
                        <a:pt x="2412" y="834"/>
                      </a:lnTo>
                      <a:lnTo>
                        <a:pt x="2412" y="840"/>
                      </a:lnTo>
                      <a:lnTo>
                        <a:pt x="2412" y="840"/>
                      </a:lnTo>
                      <a:lnTo>
                        <a:pt x="2412" y="840"/>
                      </a:lnTo>
                      <a:lnTo>
                        <a:pt x="2418" y="852"/>
                      </a:lnTo>
                      <a:lnTo>
                        <a:pt x="2418" y="852"/>
                      </a:lnTo>
                      <a:lnTo>
                        <a:pt x="2418" y="858"/>
                      </a:lnTo>
                      <a:lnTo>
                        <a:pt x="2418" y="858"/>
                      </a:lnTo>
                      <a:lnTo>
                        <a:pt x="2418" y="864"/>
                      </a:lnTo>
                      <a:lnTo>
                        <a:pt x="2418" y="864"/>
                      </a:lnTo>
                      <a:lnTo>
                        <a:pt x="2424" y="870"/>
                      </a:lnTo>
                      <a:lnTo>
                        <a:pt x="2424" y="870"/>
                      </a:lnTo>
                      <a:lnTo>
                        <a:pt x="2424" y="876"/>
                      </a:lnTo>
                      <a:lnTo>
                        <a:pt x="2424" y="876"/>
                      </a:lnTo>
                      <a:lnTo>
                        <a:pt x="2424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82"/>
                      </a:lnTo>
                      <a:lnTo>
                        <a:pt x="2430" y="876"/>
                      </a:lnTo>
                      <a:lnTo>
                        <a:pt x="2436" y="876"/>
                      </a:lnTo>
                      <a:lnTo>
                        <a:pt x="2436" y="870"/>
                      </a:lnTo>
                      <a:lnTo>
                        <a:pt x="2436" y="870"/>
                      </a:lnTo>
                      <a:lnTo>
                        <a:pt x="2436" y="864"/>
                      </a:lnTo>
                      <a:lnTo>
                        <a:pt x="2436" y="864"/>
                      </a:lnTo>
                      <a:lnTo>
                        <a:pt x="2436" y="858"/>
                      </a:lnTo>
                      <a:lnTo>
                        <a:pt x="2442" y="852"/>
                      </a:lnTo>
                      <a:lnTo>
                        <a:pt x="2442" y="852"/>
                      </a:lnTo>
                      <a:lnTo>
                        <a:pt x="2442" y="846"/>
                      </a:lnTo>
                      <a:lnTo>
                        <a:pt x="2442" y="840"/>
                      </a:lnTo>
                      <a:lnTo>
                        <a:pt x="2442" y="840"/>
                      </a:lnTo>
                      <a:lnTo>
                        <a:pt x="2442" y="840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48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54" y="834"/>
                      </a:lnTo>
                      <a:lnTo>
                        <a:pt x="2460" y="834"/>
                      </a:lnTo>
                      <a:lnTo>
                        <a:pt x="2460" y="834"/>
                      </a:lnTo>
                      <a:lnTo>
                        <a:pt x="2460" y="834"/>
                      </a:lnTo>
                      <a:lnTo>
                        <a:pt x="2460" y="840"/>
                      </a:lnTo>
                      <a:lnTo>
                        <a:pt x="2460" y="840"/>
                      </a:lnTo>
                      <a:lnTo>
                        <a:pt x="2460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66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2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78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84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0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496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2" y="840"/>
                      </a:lnTo>
                      <a:lnTo>
                        <a:pt x="2508" y="840"/>
                      </a:lnTo>
                      <a:lnTo>
                        <a:pt x="2508" y="840"/>
                      </a:lnTo>
                      <a:lnTo>
                        <a:pt x="2508" y="846"/>
                      </a:lnTo>
                      <a:lnTo>
                        <a:pt x="2508" y="846"/>
                      </a:lnTo>
                      <a:lnTo>
                        <a:pt x="2508" y="846"/>
                      </a:lnTo>
                      <a:lnTo>
                        <a:pt x="2508" y="852"/>
                      </a:lnTo>
                      <a:lnTo>
                        <a:pt x="2514" y="852"/>
                      </a:lnTo>
                      <a:lnTo>
                        <a:pt x="2514" y="858"/>
                      </a:lnTo>
                      <a:lnTo>
                        <a:pt x="2514" y="864"/>
                      </a:lnTo>
                      <a:lnTo>
                        <a:pt x="2514" y="870"/>
                      </a:lnTo>
                      <a:lnTo>
                        <a:pt x="2514" y="876"/>
                      </a:lnTo>
                      <a:lnTo>
                        <a:pt x="2514" y="882"/>
                      </a:lnTo>
                      <a:lnTo>
                        <a:pt x="2520" y="882"/>
                      </a:lnTo>
                      <a:lnTo>
                        <a:pt x="2520" y="888"/>
                      </a:lnTo>
                      <a:lnTo>
                        <a:pt x="2520" y="894"/>
                      </a:lnTo>
                      <a:lnTo>
                        <a:pt x="2520" y="900"/>
                      </a:lnTo>
                      <a:lnTo>
                        <a:pt x="2520" y="906"/>
                      </a:lnTo>
                      <a:lnTo>
                        <a:pt x="2520" y="912"/>
                      </a:lnTo>
                      <a:lnTo>
                        <a:pt x="2526" y="918"/>
                      </a:lnTo>
                      <a:lnTo>
                        <a:pt x="2526" y="924"/>
                      </a:lnTo>
                      <a:lnTo>
                        <a:pt x="2526" y="930"/>
                      </a:lnTo>
                      <a:lnTo>
                        <a:pt x="2526" y="930"/>
                      </a:lnTo>
                      <a:lnTo>
                        <a:pt x="2526" y="936"/>
                      </a:lnTo>
                      <a:lnTo>
                        <a:pt x="2532" y="942"/>
                      </a:lnTo>
                      <a:lnTo>
                        <a:pt x="2532" y="942"/>
                      </a:lnTo>
                      <a:lnTo>
                        <a:pt x="2532" y="948"/>
                      </a:lnTo>
                      <a:lnTo>
                        <a:pt x="2532" y="954"/>
                      </a:lnTo>
                      <a:lnTo>
                        <a:pt x="2532" y="954"/>
                      </a:lnTo>
                      <a:lnTo>
                        <a:pt x="2532" y="960"/>
                      </a:lnTo>
                      <a:lnTo>
                        <a:pt x="2538" y="960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44" y="966"/>
                      </a:lnTo>
                      <a:lnTo>
                        <a:pt x="2544" y="966"/>
                      </a:lnTo>
                      <a:lnTo>
                        <a:pt x="2544" y="960"/>
                      </a:lnTo>
                      <a:lnTo>
                        <a:pt x="2544" y="960"/>
                      </a:lnTo>
                      <a:lnTo>
                        <a:pt x="2544" y="960"/>
                      </a:lnTo>
                      <a:lnTo>
                        <a:pt x="2550" y="954"/>
                      </a:lnTo>
                      <a:lnTo>
                        <a:pt x="2550" y="954"/>
                      </a:lnTo>
                      <a:lnTo>
                        <a:pt x="2550" y="954"/>
                      </a:lnTo>
                      <a:lnTo>
                        <a:pt x="2550" y="948"/>
                      </a:lnTo>
                      <a:lnTo>
                        <a:pt x="2550" y="948"/>
                      </a:lnTo>
                      <a:lnTo>
                        <a:pt x="2550" y="948"/>
                      </a:lnTo>
                      <a:lnTo>
                        <a:pt x="2556" y="942"/>
                      </a:lnTo>
                      <a:lnTo>
                        <a:pt x="2556" y="942"/>
                      </a:lnTo>
                      <a:lnTo>
                        <a:pt x="2556" y="936"/>
                      </a:lnTo>
                      <a:lnTo>
                        <a:pt x="2556" y="936"/>
                      </a:lnTo>
                      <a:lnTo>
                        <a:pt x="2556" y="936"/>
                      </a:lnTo>
                      <a:lnTo>
                        <a:pt x="2556" y="930"/>
                      </a:lnTo>
                      <a:lnTo>
                        <a:pt x="2562" y="930"/>
                      </a:lnTo>
                      <a:lnTo>
                        <a:pt x="2562" y="924"/>
                      </a:lnTo>
                      <a:lnTo>
                        <a:pt x="2562" y="924"/>
                      </a:lnTo>
                      <a:lnTo>
                        <a:pt x="2562" y="924"/>
                      </a:lnTo>
                      <a:lnTo>
                        <a:pt x="2562" y="918"/>
                      </a:lnTo>
                      <a:lnTo>
                        <a:pt x="2562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68" y="912"/>
                      </a:lnTo>
                      <a:lnTo>
                        <a:pt x="2574" y="912"/>
                      </a:lnTo>
                      <a:lnTo>
                        <a:pt x="2574" y="912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74" y="918"/>
                      </a:lnTo>
                      <a:lnTo>
                        <a:pt x="2580" y="918"/>
                      </a:lnTo>
                      <a:lnTo>
                        <a:pt x="2580" y="918"/>
                      </a:lnTo>
                      <a:lnTo>
                        <a:pt x="2580" y="918"/>
                      </a:lnTo>
                      <a:lnTo>
                        <a:pt x="2580" y="924"/>
                      </a:lnTo>
                      <a:lnTo>
                        <a:pt x="2580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24"/>
                      </a:lnTo>
                      <a:lnTo>
                        <a:pt x="2586" y="930"/>
                      </a:lnTo>
                      <a:lnTo>
                        <a:pt x="2586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2" y="930"/>
                      </a:lnTo>
                      <a:lnTo>
                        <a:pt x="2598" y="930"/>
                      </a:lnTo>
                      <a:lnTo>
                        <a:pt x="2598" y="930"/>
                      </a:lnTo>
                      <a:lnTo>
                        <a:pt x="2598" y="936"/>
                      </a:lnTo>
                      <a:lnTo>
                        <a:pt x="2598" y="936"/>
                      </a:lnTo>
                      <a:lnTo>
                        <a:pt x="2598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04" y="936"/>
                      </a:lnTo>
                      <a:lnTo>
                        <a:pt x="2610" y="936"/>
                      </a:lnTo>
                      <a:lnTo>
                        <a:pt x="2610" y="936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0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16" y="942"/>
                      </a:lnTo>
                      <a:lnTo>
                        <a:pt x="2622" y="942"/>
                      </a:lnTo>
                      <a:lnTo>
                        <a:pt x="2622" y="942"/>
                      </a:lnTo>
                      <a:lnTo>
                        <a:pt x="2622" y="948"/>
                      </a:lnTo>
                      <a:lnTo>
                        <a:pt x="2622" y="948"/>
                      </a:lnTo>
                      <a:lnTo>
                        <a:pt x="2622" y="948"/>
                      </a:lnTo>
                      <a:lnTo>
                        <a:pt x="2628" y="954"/>
                      </a:lnTo>
                      <a:lnTo>
                        <a:pt x="2628" y="954"/>
                      </a:lnTo>
                      <a:lnTo>
                        <a:pt x="2628" y="960"/>
                      </a:lnTo>
                      <a:lnTo>
                        <a:pt x="2628" y="966"/>
                      </a:lnTo>
                      <a:lnTo>
                        <a:pt x="2628" y="966"/>
                      </a:lnTo>
                      <a:lnTo>
                        <a:pt x="2628" y="972"/>
                      </a:lnTo>
                      <a:lnTo>
                        <a:pt x="2634" y="972"/>
                      </a:lnTo>
                      <a:lnTo>
                        <a:pt x="2634" y="978"/>
                      </a:lnTo>
                      <a:lnTo>
                        <a:pt x="2634" y="984"/>
                      </a:lnTo>
                      <a:lnTo>
                        <a:pt x="2634" y="984"/>
                      </a:lnTo>
                      <a:lnTo>
                        <a:pt x="2634" y="990"/>
                      </a:lnTo>
                      <a:lnTo>
                        <a:pt x="2634" y="990"/>
                      </a:lnTo>
                      <a:lnTo>
                        <a:pt x="2640" y="996"/>
                      </a:lnTo>
                      <a:lnTo>
                        <a:pt x="2640" y="1002"/>
                      </a:lnTo>
                      <a:lnTo>
                        <a:pt x="2640" y="1002"/>
                      </a:lnTo>
                      <a:lnTo>
                        <a:pt x="2640" y="1008"/>
                      </a:lnTo>
                      <a:lnTo>
                        <a:pt x="2640" y="1008"/>
                      </a:lnTo>
                      <a:lnTo>
                        <a:pt x="2646" y="1008"/>
                      </a:lnTo>
                      <a:lnTo>
                        <a:pt x="2646" y="1014"/>
                      </a:lnTo>
                      <a:lnTo>
                        <a:pt x="2646" y="1014"/>
                      </a:lnTo>
                      <a:lnTo>
                        <a:pt x="2646" y="1014"/>
                      </a:lnTo>
                      <a:lnTo>
                        <a:pt x="2646" y="1020"/>
                      </a:lnTo>
                      <a:lnTo>
                        <a:pt x="2646" y="1020"/>
                      </a:lnTo>
                      <a:lnTo>
                        <a:pt x="2652" y="1020"/>
                      </a:lnTo>
                      <a:lnTo>
                        <a:pt x="2652" y="1020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2" y="1026"/>
                      </a:lnTo>
                      <a:lnTo>
                        <a:pt x="2658" y="1026"/>
                      </a:lnTo>
                      <a:lnTo>
                        <a:pt x="2658" y="1026"/>
                      </a:lnTo>
                      <a:lnTo>
                        <a:pt x="2658" y="1020"/>
                      </a:lnTo>
                      <a:lnTo>
                        <a:pt x="2658" y="1020"/>
                      </a:lnTo>
                      <a:lnTo>
                        <a:pt x="2658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20"/>
                      </a:lnTo>
                      <a:lnTo>
                        <a:pt x="2664" y="1014"/>
                      </a:lnTo>
                      <a:lnTo>
                        <a:pt x="2670" y="1014"/>
                      </a:lnTo>
                      <a:lnTo>
                        <a:pt x="2670" y="1014"/>
                      </a:lnTo>
                      <a:lnTo>
                        <a:pt x="2670" y="1014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0" y="1008"/>
                      </a:lnTo>
                      <a:lnTo>
                        <a:pt x="2676" y="1002"/>
                      </a:lnTo>
                      <a:lnTo>
                        <a:pt x="2676" y="1002"/>
                      </a:lnTo>
                      <a:lnTo>
                        <a:pt x="2676" y="996"/>
                      </a:lnTo>
                      <a:lnTo>
                        <a:pt x="2676" y="996"/>
                      </a:lnTo>
                      <a:lnTo>
                        <a:pt x="2676" y="996"/>
                      </a:lnTo>
                      <a:lnTo>
                        <a:pt x="2682" y="990"/>
                      </a:lnTo>
                      <a:lnTo>
                        <a:pt x="2682" y="990"/>
                      </a:lnTo>
                      <a:lnTo>
                        <a:pt x="2682" y="984"/>
                      </a:lnTo>
                      <a:lnTo>
                        <a:pt x="2682" y="984"/>
                      </a:lnTo>
                      <a:lnTo>
                        <a:pt x="2682" y="978"/>
                      </a:lnTo>
                      <a:lnTo>
                        <a:pt x="2682" y="978"/>
                      </a:lnTo>
                      <a:lnTo>
                        <a:pt x="2688" y="978"/>
                      </a:lnTo>
                      <a:lnTo>
                        <a:pt x="2688" y="972"/>
                      </a:lnTo>
                      <a:lnTo>
                        <a:pt x="2688" y="972"/>
                      </a:lnTo>
                      <a:lnTo>
                        <a:pt x="2688" y="966"/>
                      </a:lnTo>
                      <a:lnTo>
                        <a:pt x="2688" y="966"/>
                      </a:lnTo>
                      <a:lnTo>
                        <a:pt x="2688" y="960"/>
                      </a:lnTo>
                      <a:lnTo>
                        <a:pt x="2694" y="960"/>
                      </a:lnTo>
                      <a:lnTo>
                        <a:pt x="2694" y="954"/>
                      </a:lnTo>
                      <a:lnTo>
                        <a:pt x="2694" y="954"/>
                      </a:lnTo>
                      <a:lnTo>
                        <a:pt x="2694" y="948"/>
                      </a:lnTo>
                      <a:lnTo>
                        <a:pt x="2694" y="942"/>
                      </a:lnTo>
                      <a:lnTo>
                        <a:pt x="2694" y="942"/>
                      </a:lnTo>
                      <a:lnTo>
                        <a:pt x="2700" y="936"/>
                      </a:lnTo>
                      <a:lnTo>
                        <a:pt x="2700" y="930"/>
                      </a:lnTo>
                      <a:lnTo>
                        <a:pt x="2700" y="924"/>
                      </a:lnTo>
                      <a:lnTo>
                        <a:pt x="2700" y="924"/>
                      </a:lnTo>
                      <a:lnTo>
                        <a:pt x="2700" y="918"/>
                      </a:lnTo>
                      <a:lnTo>
                        <a:pt x="2700" y="918"/>
                      </a:lnTo>
                      <a:lnTo>
                        <a:pt x="2706" y="912"/>
                      </a:lnTo>
                      <a:lnTo>
                        <a:pt x="2706" y="906"/>
                      </a:lnTo>
                      <a:lnTo>
                        <a:pt x="2706" y="900"/>
                      </a:lnTo>
                      <a:lnTo>
                        <a:pt x="2706" y="894"/>
                      </a:lnTo>
                      <a:lnTo>
                        <a:pt x="2706" y="888"/>
                      </a:lnTo>
                      <a:lnTo>
                        <a:pt x="2712" y="882"/>
                      </a:lnTo>
                      <a:lnTo>
                        <a:pt x="2712" y="882"/>
                      </a:lnTo>
                      <a:lnTo>
                        <a:pt x="2712" y="876"/>
                      </a:lnTo>
                      <a:lnTo>
                        <a:pt x="2712" y="870"/>
                      </a:lnTo>
                      <a:lnTo>
                        <a:pt x="2712" y="864"/>
                      </a:lnTo>
                      <a:lnTo>
                        <a:pt x="2712" y="858"/>
                      </a:lnTo>
                      <a:lnTo>
                        <a:pt x="2718" y="858"/>
                      </a:lnTo>
                      <a:lnTo>
                        <a:pt x="2718" y="852"/>
                      </a:lnTo>
                      <a:lnTo>
                        <a:pt x="2718" y="846"/>
                      </a:lnTo>
                      <a:lnTo>
                        <a:pt x="2718" y="840"/>
                      </a:lnTo>
                      <a:lnTo>
                        <a:pt x="2718" y="834"/>
                      </a:lnTo>
                      <a:lnTo>
                        <a:pt x="2718" y="828"/>
                      </a:lnTo>
                      <a:lnTo>
                        <a:pt x="2724" y="822"/>
                      </a:lnTo>
                      <a:lnTo>
                        <a:pt x="2724" y="816"/>
                      </a:lnTo>
                      <a:lnTo>
                        <a:pt x="2724" y="810"/>
                      </a:lnTo>
                      <a:lnTo>
                        <a:pt x="2724" y="810"/>
                      </a:lnTo>
                      <a:lnTo>
                        <a:pt x="2724" y="804"/>
                      </a:lnTo>
                      <a:lnTo>
                        <a:pt x="2730" y="792"/>
                      </a:lnTo>
                      <a:lnTo>
                        <a:pt x="2730" y="786"/>
                      </a:lnTo>
                      <a:lnTo>
                        <a:pt x="2730" y="780"/>
                      </a:lnTo>
                      <a:lnTo>
                        <a:pt x="2730" y="774"/>
                      </a:lnTo>
                      <a:lnTo>
                        <a:pt x="2730" y="768"/>
                      </a:lnTo>
                      <a:lnTo>
                        <a:pt x="2730" y="762"/>
                      </a:lnTo>
                      <a:lnTo>
                        <a:pt x="2736" y="750"/>
                      </a:lnTo>
                      <a:lnTo>
                        <a:pt x="2736" y="744"/>
                      </a:lnTo>
                      <a:lnTo>
                        <a:pt x="2736" y="738"/>
                      </a:lnTo>
                      <a:lnTo>
                        <a:pt x="2736" y="732"/>
                      </a:lnTo>
                      <a:lnTo>
                        <a:pt x="2736" y="732"/>
                      </a:lnTo>
                      <a:lnTo>
                        <a:pt x="2736" y="726"/>
                      </a:lnTo>
                      <a:lnTo>
                        <a:pt x="2742" y="726"/>
                      </a:lnTo>
                      <a:lnTo>
                        <a:pt x="2742" y="726"/>
                      </a:lnTo>
                      <a:lnTo>
                        <a:pt x="2742" y="732"/>
                      </a:lnTo>
                      <a:lnTo>
                        <a:pt x="2742" y="732"/>
                      </a:lnTo>
                      <a:lnTo>
                        <a:pt x="2742" y="738"/>
                      </a:lnTo>
                      <a:lnTo>
                        <a:pt x="2742" y="750"/>
                      </a:lnTo>
                      <a:lnTo>
                        <a:pt x="2748" y="756"/>
                      </a:lnTo>
                      <a:lnTo>
                        <a:pt x="2748" y="762"/>
                      </a:lnTo>
                      <a:lnTo>
                        <a:pt x="2748" y="768"/>
                      </a:lnTo>
                      <a:lnTo>
                        <a:pt x="2748" y="774"/>
                      </a:lnTo>
                      <a:lnTo>
                        <a:pt x="2748" y="780"/>
                      </a:lnTo>
                      <a:lnTo>
                        <a:pt x="2748" y="786"/>
                      </a:lnTo>
                      <a:lnTo>
                        <a:pt x="2754" y="798"/>
                      </a:lnTo>
                      <a:lnTo>
                        <a:pt x="2754" y="804"/>
                      </a:lnTo>
                      <a:lnTo>
                        <a:pt x="2754" y="810"/>
                      </a:lnTo>
                      <a:lnTo>
                        <a:pt x="2754" y="816"/>
                      </a:lnTo>
                      <a:lnTo>
                        <a:pt x="2754" y="816"/>
                      </a:lnTo>
                      <a:lnTo>
                        <a:pt x="2754" y="822"/>
                      </a:lnTo>
                      <a:lnTo>
                        <a:pt x="2760" y="828"/>
                      </a:lnTo>
                      <a:lnTo>
                        <a:pt x="2760" y="834"/>
                      </a:lnTo>
                      <a:lnTo>
                        <a:pt x="2760" y="840"/>
                      </a:lnTo>
                      <a:lnTo>
                        <a:pt x="2760" y="846"/>
                      </a:lnTo>
                      <a:lnTo>
                        <a:pt x="2760" y="852"/>
                      </a:lnTo>
                      <a:lnTo>
                        <a:pt x="2760" y="858"/>
                      </a:lnTo>
                      <a:lnTo>
                        <a:pt x="2766" y="864"/>
                      </a:lnTo>
                      <a:lnTo>
                        <a:pt x="2766" y="864"/>
                      </a:lnTo>
                      <a:lnTo>
                        <a:pt x="2766" y="870"/>
                      </a:lnTo>
                      <a:lnTo>
                        <a:pt x="2766" y="876"/>
                      </a:lnTo>
                      <a:lnTo>
                        <a:pt x="2766" y="888"/>
                      </a:lnTo>
                      <a:lnTo>
                        <a:pt x="2772" y="888"/>
                      </a:lnTo>
                      <a:lnTo>
                        <a:pt x="2772" y="894"/>
                      </a:lnTo>
                      <a:lnTo>
                        <a:pt x="2772" y="900"/>
                      </a:lnTo>
                      <a:lnTo>
                        <a:pt x="2772" y="906"/>
                      </a:lnTo>
                      <a:lnTo>
                        <a:pt x="2772" y="906"/>
                      </a:lnTo>
                      <a:lnTo>
                        <a:pt x="2772" y="912"/>
                      </a:lnTo>
                      <a:lnTo>
                        <a:pt x="2778" y="918"/>
                      </a:lnTo>
                      <a:lnTo>
                        <a:pt x="2778" y="918"/>
                      </a:lnTo>
                      <a:lnTo>
                        <a:pt x="2778" y="924"/>
                      </a:lnTo>
                      <a:lnTo>
                        <a:pt x="2778" y="924"/>
                      </a:lnTo>
                      <a:lnTo>
                        <a:pt x="2778" y="936"/>
                      </a:lnTo>
                      <a:lnTo>
                        <a:pt x="2778" y="936"/>
                      </a:lnTo>
                      <a:lnTo>
                        <a:pt x="2784" y="942"/>
                      </a:lnTo>
                      <a:lnTo>
                        <a:pt x="2784" y="942"/>
                      </a:lnTo>
                      <a:lnTo>
                        <a:pt x="2784" y="948"/>
                      </a:lnTo>
                      <a:lnTo>
                        <a:pt x="2784" y="954"/>
                      </a:lnTo>
                      <a:lnTo>
                        <a:pt x="2784" y="954"/>
                      </a:lnTo>
                      <a:lnTo>
                        <a:pt x="2784" y="960"/>
                      </a:lnTo>
                      <a:lnTo>
                        <a:pt x="2790" y="960"/>
                      </a:lnTo>
                      <a:lnTo>
                        <a:pt x="2790" y="966"/>
                      </a:lnTo>
                      <a:lnTo>
                        <a:pt x="2790" y="966"/>
                      </a:lnTo>
                      <a:lnTo>
                        <a:pt x="2790" y="972"/>
                      </a:lnTo>
                      <a:lnTo>
                        <a:pt x="2790" y="972"/>
                      </a:lnTo>
                      <a:lnTo>
                        <a:pt x="2790" y="978"/>
                      </a:lnTo>
                      <a:lnTo>
                        <a:pt x="2796" y="978"/>
                      </a:lnTo>
                      <a:lnTo>
                        <a:pt x="2796" y="984"/>
                      </a:lnTo>
                      <a:lnTo>
                        <a:pt x="2796" y="984"/>
                      </a:lnTo>
                      <a:lnTo>
                        <a:pt x="2796" y="984"/>
                      </a:lnTo>
                      <a:lnTo>
                        <a:pt x="2796" y="990"/>
                      </a:lnTo>
                      <a:lnTo>
                        <a:pt x="2796" y="990"/>
                      </a:lnTo>
                      <a:lnTo>
                        <a:pt x="2802" y="996"/>
                      </a:lnTo>
                      <a:lnTo>
                        <a:pt x="2802" y="996"/>
                      </a:lnTo>
                      <a:lnTo>
                        <a:pt x="2802" y="1002"/>
                      </a:lnTo>
                      <a:lnTo>
                        <a:pt x="2802" y="1002"/>
                      </a:lnTo>
                      <a:lnTo>
                        <a:pt x="2802" y="1002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08"/>
                      </a:lnTo>
                      <a:lnTo>
                        <a:pt x="2808" y="1014"/>
                      </a:lnTo>
                      <a:lnTo>
                        <a:pt x="2808" y="1014"/>
                      </a:lnTo>
                      <a:lnTo>
                        <a:pt x="2808" y="1014"/>
                      </a:lnTo>
                      <a:lnTo>
                        <a:pt x="2814" y="1014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14" y="1020"/>
                      </a:lnTo>
                      <a:lnTo>
                        <a:pt x="2820" y="1020"/>
                      </a:lnTo>
                      <a:lnTo>
                        <a:pt x="2820" y="1020"/>
                      </a:lnTo>
                      <a:lnTo>
                        <a:pt x="2820" y="1020"/>
                      </a:lnTo>
                      <a:lnTo>
                        <a:pt x="2820" y="1026"/>
                      </a:lnTo>
                      <a:lnTo>
                        <a:pt x="2820" y="1026"/>
                      </a:lnTo>
                      <a:lnTo>
                        <a:pt x="2826" y="1026"/>
                      </a:lnTo>
                      <a:lnTo>
                        <a:pt x="2826" y="1026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26" y="1020"/>
                      </a:lnTo>
                      <a:lnTo>
                        <a:pt x="2832" y="1020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14"/>
                      </a:lnTo>
                      <a:lnTo>
                        <a:pt x="2832" y="1008"/>
                      </a:lnTo>
                      <a:lnTo>
                        <a:pt x="2838" y="1008"/>
                      </a:lnTo>
                      <a:lnTo>
                        <a:pt x="2838" y="1008"/>
                      </a:lnTo>
                      <a:lnTo>
                        <a:pt x="2838" y="1002"/>
                      </a:lnTo>
                      <a:lnTo>
                        <a:pt x="2838" y="1002"/>
                      </a:lnTo>
                      <a:lnTo>
                        <a:pt x="2838" y="1002"/>
                      </a:lnTo>
                      <a:lnTo>
                        <a:pt x="2844" y="996"/>
                      </a:lnTo>
                      <a:lnTo>
                        <a:pt x="2844" y="996"/>
                      </a:lnTo>
                      <a:lnTo>
                        <a:pt x="2844" y="996"/>
                      </a:lnTo>
                      <a:lnTo>
                        <a:pt x="2844" y="990"/>
                      </a:lnTo>
                      <a:lnTo>
                        <a:pt x="2844" y="990"/>
                      </a:lnTo>
                      <a:lnTo>
                        <a:pt x="2844" y="984"/>
                      </a:lnTo>
                      <a:lnTo>
                        <a:pt x="2850" y="984"/>
                      </a:lnTo>
                      <a:lnTo>
                        <a:pt x="2850" y="978"/>
                      </a:lnTo>
                      <a:lnTo>
                        <a:pt x="2850" y="978"/>
                      </a:lnTo>
                      <a:lnTo>
                        <a:pt x="2850" y="978"/>
                      </a:lnTo>
                      <a:lnTo>
                        <a:pt x="2850" y="972"/>
                      </a:lnTo>
                      <a:lnTo>
                        <a:pt x="2850" y="972"/>
                      </a:lnTo>
                      <a:lnTo>
                        <a:pt x="2856" y="966"/>
                      </a:lnTo>
                      <a:lnTo>
                        <a:pt x="2856" y="966"/>
                      </a:lnTo>
                      <a:lnTo>
                        <a:pt x="2856" y="960"/>
                      </a:lnTo>
                      <a:lnTo>
                        <a:pt x="2856" y="954"/>
                      </a:lnTo>
                      <a:lnTo>
                        <a:pt x="2856" y="954"/>
                      </a:lnTo>
                      <a:lnTo>
                        <a:pt x="2856" y="948"/>
                      </a:lnTo>
                      <a:lnTo>
                        <a:pt x="2862" y="942"/>
                      </a:lnTo>
                      <a:lnTo>
                        <a:pt x="2862" y="942"/>
                      </a:lnTo>
                      <a:lnTo>
                        <a:pt x="2862" y="936"/>
                      </a:lnTo>
                      <a:lnTo>
                        <a:pt x="2862" y="936"/>
                      </a:lnTo>
                      <a:lnTo>
                        <a:pt x="2862" y="930"/>
                      </a:lnTo>
                      <a:lnTo>
                        <a:pt x="2868" y="924"/>
                      </a:lnTo>
                      <a:lnTo>
                        <a:pt x="2868" y="918"/>
                      </a:lnTo>
                      <a:lnTo>
                        <a:pt x="2868" y="918"/>
                      </a:lnTo>
                      <a:lnTo>
                        <a:pt x="2868" y="912"/>
                      </a:lnTo>
                      <a:lnTo>
                        <a:pt x="2868" y="906"/>
                      </a:lnTo>
                      <a:lnTo>
                        <a:pt x="2868" y="900"/>
                      </a:lnTo>
                      <a:lnTo>
                        <a:pt x="2874" y="894"/>
                      </a:lnTo>
                      <a:lnTo>
                        <a:pt x="2874" y="894"/>
                      </a:lnTo>
                      <a:lnTo>
                        <a:pt x="2874" y="888"/>
                      </a:lnTo>
                      <a:lnTo>
                        <a:pt x="2874" y="882"/>
                      </a:lnTo>
                      <a:lnTo>
                        <a:pt x="2874" y="876"/>
                      </a:lnTo>
                      <a:lnTo>
                        <a:pt x="2874" y="870"/>
                      </a:lnTo>
                      <a:lnTo>
                        <a:pt x="2880" y="870"/>
                      </a:lnTo>
                      <a:lnTo>
                        <a:pt x="2880" y="864"/>
                      </a:lnTo>
                      <a:lnTo>
                        <a:pt x="2880" y="858"/>
                      </a:lnTo>
                      <a:lnTo>
                        <a:pt x="2880" y="852"/>
                      </a:lnTo>
                      <a:lnTo>
                        <a:pt x="2880" y="846"/>
                      </a:lnTo>
                      <a:lnTo>
                        <a:pt x="2880" y="840"/>
                      </a:lnTo>
                      <a:lnTo>
                        <a:pt x="2886" y="834"/>
                      </a:lnTo>
                      <a:lnTo>
                        <a:pt x="2886" y="828"/>
                      </a:lnTo>
                      <a:lnTo>
                        <a:pt x="2886" y="828"/>
                      </a:lnTo>
                      <a:lnTo>
                        <a:pt x="2886" y="822"/>
                      </a:lnTo>
                      <a:lnTo>
                        <a:pt x="2886" y="816"/>
                      </a:lnTo>
                      <a:lnTo>
                        <a:pt x="2886" y="810"/>
                      </a:lnTo>
                      <a:lnTo>
                        <a:pt x="2892" y="804"/>
                      </a:lnTo>
                      <a:lnTo>
                        <a:pt x="2892" y="798"/>
                      </a:lnTo>
                      <a:lnTo>
                        <a:pt x="2892" y="792"/>
                      </a:lnTo>
                      <a:lnTo>
                        <a:pt x="2892" y="780"/>
                      </a:lnTo>
                      <a:lnTo>
                        <a:pt x="2892" y="774"/>
                      </a:lnTo>
                      <a:lnTo>
                        <a:pt x="2892" y="768"/>
                      </a:lnTo>
                      <a:lnTo>
                        <a:pt x="2898" y="762"/>
                      </a:lnTo>
                      <a:lnTo>
                        <a:pt x="2898" y="750"/>
                      </a:lnTo>
                      <a:lnTo>
                        <a:pt x="2898" y="744"/>
                      </a:lnTo>
                      <a:lnTo>
                        <a:pt x="2898" y="738"/>
                      </a:lnTo>
                      <a:lnTo>
                        <a:pt x="2898" y="732"/>
                      </a:lnTo>
                      <a:lnTo>
                        <a:pt x="2904" y="726"/>
                      </a:lnTo>
                      <a:lnTo>
                        <a:pt x="2904" y="720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10" y="720"/>
                      </a:lnTo>
                      <a:lnTo>
                        <a:pt x="2910" y="732"/>
                      </a:lnTo>
                      <a:lnTo>
                        <a:pt x="2910" y="744"/>
                      </a:lnTo>
                      <a:lnTo>
                        <a:pt x="2910" y="750"/>
                      </a:lnTo>
                      <a:lnTo>
                        <a:pt x="2910" y="762"/>
                      </a:lnTo>
                      <a:lnTo>
                        <a:pt x="2910" y="768"/>
                      </a:lnTo>
                      <a:lnTo>
                        <a:pt x="2916" y="774"/>
                      </a:lnTo>
                      <a:lnTo>
                        <a:pt x="2916" y="786"/>
                      </a:lnTo>
                      <a:lnTo>
                        <a:pt x="2916" y="792"/>
                      </a:lnTo>
                      <a:lnTo>
                        <a:pt x="2916" y="798"/>
                      </a:lnTo>
                      <a:lnTo>
                        <a:pt x="2916" y="810"/>
                      </a:lnTo>
                      <a:lnTo>
                        <a:pt x="2916" y="816"/>
                      </a:lnTo>
                      <a:lnTo>
                        <a:pt x="2922" y="822"/>
                      </a:lnTo>
                      <a:lnTo>
                        <a:pt x="2922" y="834"/>
                      </a:lnTo>
                      <a:lnTo>
                        <a:pt x="2922" y="840"/>
                      </a:lnTo>
                      <a:lnTo>
                        <a:pt x="2922" y="846"/>
                      </a:lnTo>
                      <a:lnTo>
                        <a:pt x="2922" y="852"/>
                      </a:lnTo>
                      <a:lnTo>
                        <a:pt x="2922" y="858"/>
                      </a:lnTo>
                      <a:lnTo>
                        <a:pt x="2928" y="864"/>
                      </a:lnTo>
                      <a:lnTo>
                        <a:pt x="2928" y="876"/>
                      </a:lnTo>
                      <a:lnTo>
                        <a:pt x="2928" y="882"/>
                      </a:lnTo>
                      <a:lnTo>
                        <a:pt x="2928" y="888"/>
                      </a:lnTo>
                      <a:lnTo>
                        <a:pt x="2928" y="894"/>
                      </a:lnTo>
                      <a:lnTo>
                        <a:pt x="2934" y="906"/>
                      </a:lnTo>
                      <a:lnTo>
                        <a:pt x="2934" y="912"/>
                      </a:lnTo>
                      <a:lnTo>
                        <a:pt x="2934" y="918"/>
                      </a:lnTo>
                      <a:lnTo>
                        <a:pt x="2934" y="924"/>
                      </a:lnTo>
                      <a:lnTo>
                        <a:pt x="2934" y="930"/>
                      </a:lnTo>
                      <a:lnTo>
                        <a:pt x="2934" y="930"/>
                      </a:lnTo>
                      <a:lnTo>
                        <a:pt x="2940" y="936"/>
                      </a:lnTo>
                      <a:lnTo>
                        <a:pt x="2940" y="942"/>
                      </a:lnTo>
                      <a:lnTo>
                        <a:pt x="2940" y="948"/>
                      </a:lnTo>
                      <a:lnTo>
                        <a:pt x="2940" y="954"/>
                      </a:lnTo>
                      <a:lnTo>
                        <a:pt x="2940" y="960"/>
                      </a:lnTo>
                      <a:lnTo>
                        <a:pt x="2940" y="960"/>
                      </a:lnTo>
                      <a:lnTo>
                        <a:pt x="2946" y="966"/>
                      </a:lnTo>
                      <a:lnTo>
                        <a:pt x="2946" y="972"/>
                      </a:lnTo>
                      <a:lnTo>
                        <a:pt x="2946" y="978"/>
                      </a:lnTo>
                      <a:lnTo>
                        <a:pt x="2946" y="978"/>
                      </a:lnTo>
                      <a:lnTo>
                        <a:pt x="2946" y="984"/>
                      </a:lnTo>
                      <a:lnTo>
                        <a:pt x="2946" y="984"/>
                      </a:lnTo>
                      <a:lnTo>
                        <a:pt x="2952" y="990"/>
                      </a:lnTo>
                      <a:lnTo>
                        <a:pt x="2952" y="996"/>
                      </a:lnTo>
                      <a:lnTo>
                        <a:pt x="2952" y="996"/>
                      </a:lnTo>
                      <a:lnTo>
                        <a:pt x="2952" y="1002"/>
                      </a:lnTo>
                      <a:lnTo>
                        <a:pt x="2952" y="1002"/>
                      </a:lnTo>
                      <a:lnTo>
                        <a:pt x="2952" y="1008"/>
                      </a:lnTo>
                      <a:lnTo>
                        <a:pt x="2958" y="1008"/>
                      </a:lnTo>
                      <a:lnTo>
                        <a:pt x="2958" y="1014"/>
                      </a:lnTo>
                      <a:lnTo>
                        <a:pt x="2958" y="1014"/>
                      </a:lnTo>
                      <a:lnTo>
                        <a:pt x="2958" y="1014"/>
                      </a:lnTo>
                      <a:lnTo>
                        <a:pt x="2958" y="1020"/>
                      </a:lnTo>
                      <a:lnTo>
                        <a:pt x="2958" y="1020"/>
                      </a:lnTo>
                      <a:lnTo>
                        <a:pt x="2964" y="1020"/>
                      </a:lnTo>
                      <a:lnTo>
                        <a:pt x="2964" y="1026"/>
                      </a:lnTo>
                      <a:lnTo>
                        <a:pt x="2964" y="1026"/>
                      </a:lnTo>
                      <a:lnTo>
                        <a:pt x="2964" y="1026"/>
                      </a:lnTo>
                      <a:lnTo>
                        <a:pt x="2964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0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76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2" y="1032"/>
                      </a:lnTo>
                      <a:lnTo>
                        <a:pt x="2988" y="1026"/>
                      </a:lnTo>
                      <a:lnTo>
                        <a:pt x="2988" y="1026"/>
                      </a:lnTo>
                      <a:lnTo>
                        <a:pt x="2988" y="1020"/>
                      </a:lnTo>
                      <a:lnTo>
                        <a:pt x="2988" y="1020"/>
                      </a:lnTo>
                      <a:lnTo>
                        <a:pt x="2988" y="1020"/>
                      </a:lnTo>
                      <a:lnTo>
                        <a:pt x="2994" y="1014"/>
                      </a:lnTo>
                      <a:lnTo>
                        <a:pt x="2994" y="1014"/>
                      </a:lnTo>
                      <a:lnTo>
                        <a:pt x="2994" y="1008"/>
                      </a:lnTo>
                      <a:lnTo>
                        <a:pt x="2994" y="1002"/>
                      </a:lnTo>
                      <a:lnTo>
                        <a:pt x="2994" y="1002"/>
                      </a:lnTo>
                      <a:lnTo>
                        <a:pt x="2994" y="996"/>
                      </a:lnTo>
                      <a:lnTo>
                        <a:pt x="3000" y="984"/>
                      </a:lnTo>
                      <a:lnTo>
                        <a:pt x="3000" y="984"/>
                      </a:lnTo>
                      <a:lnTo>
                        <a:pt x="3000" y="978"/>
                      </a:lnTo>
                      <a:lnTo>
                        <a:pt x="3000" y="972"/>
                      </a:lnTo>
                      <a:lnTo>
                        <a:pt x="3000" y="966"/>
                      </a:lnTo>
                      <a:lnTo>
                        <a:pt x="3006" y="954"/>
                      </a:lnTo>
                      <a:lnTo>
                        <a:pt x="3006" y="948"/>
                      </a:lnTo>
                      <a:lnTo>
                        <a:pt x="3006" y="942"/>
                      </a:lnTo>
                      <a:lnTo>
                        <a:pt x="3006" y="936"/>
                      </a:lnTo>
                      <a:lnTo>
                        <a:pt x="3006" y="930"/>
                      </a:lnTo>
                      <a:lnTo>
                        <a:pt x="3006" y="924"/>
                      </a:lnTo>
                      <a:lnTo>
                        <a:pt x="3006" y="912"/>
                      </a:lnTo>
                      <a:lnTo>
                        <a:pt x="3012" y="906"/>
                      </a:lnTo>
                      <a:lnTo>
                        <a:pt x="3012" y="900"/>
                      </a:lnTo>
                      <a:lnTo>
                        <a:pt x="3012" y="888"/>
                      </a:lnTo>
                      <a:lnTo>
                        <a:pt x="3012" y="882"/>
                      </a:lnTo>
                      <a:lnTo>
                        <a:pt x="3012" y="870"/>
                      </a:lnTo>
                      <a:lnTo>
                        <a:pt x="3012" y="864"/>
                      </a:lnTo>
                      <a:lnTo>
                        <a:pt x="3018" y="852"/>
                      </a:lnTo>
                      <a:lnTo>
                        <a:pt x="3018" y="846"/>
                      </a:lnTo>
                      <a:lnTo>
                        <a:pt x="3018" y="834"/>
                      </a:lnTo>
                      <a:lnTo>
                        <a:pt x="3018" y="828"/>
                      </a:lnTo>
                      <a:lnTo>
                        <a:pt x="3018" y="816"/>
                      </a:lnTo>
                      <a:lnTo>
                        <a:pt x="3018" y="804"/>
                      </a:lnTo>
                      <a:lnTo>
                        <a:pt x="3024" y="792"/>
                      </a:lnTo>
                      <a:lnTo>
                        <a:pt x="3024" y="786"/>
                      </a:lnTo>
                      <a:lnTo>
                        <a:pt x="3024" y="762"/>
                      </a:lnTo>
                      <a:lnTo>
                        <a:pt x="3024" y="750"/>
                      </a:lnTo>
                      <a:lnTo>
                        <a:pt x="3024" y="744"/>
                      </a:lnTo>
                      <a:lnTo>
                        <a:pt x="3030" y="732"/>
                      </a:lnTo>
                      <a:lnTo>
                        <a:pt x="3030" y="720"/>
                      </a:lnTo>
                      <a:lnTo>
                        <a:pt x="3030" y="696"/>
                      </a:lnTo>
                      <a:lnTo>
                        <a:pt x="3030" y="684"/>
                      </a:lnTo>
                      <a:lnTo>
                        <a:pt x="3030" y="678"/>
                      </a:lnTo>
                      <a:lnTo>
                        <a:pt x="3030" y="666"/>
                      </a:lnTo>
                      <a:lnTo>
                        <a:pt x="3036" y="654"/>
                      </a:lnTo>
                      <a:lnTo>
                        <a:pt x="3036" y="642"/>
                      </a:lnTo>
                      <a:lnTo>
                        <a:pt x="3036" y="612"/>
                      </a:lnTo>
                      <a:lnTo>
                        <a:pt x="3036" y="600"/>
                      </a:lnTo>
                      <a:lnTo>
                        <a:pt x="3036" y="588"/>
                      </a:lnTo>
                      <a:lnTo>
                        <a:pt x="3042" y="570"/>
                      </a:lnTo>
                      <a:lnTo>
                        <a:pt x="3042" y="558"/>
                      </a:lnTo>
                      <a:lnTo>
                        <a:pt x="3042" y="540"/>
                      </a:lnTo>
                      <a:lnTo>
                        <a:pt x="3042" y="522"/>
                      </a:lnTo>
                      <a:lnTo>
                        <a:pt x="3042" y="510"/>
                      </a:lnTo>
                      <a:lnTo>
                        <a:pt x="3042" y="492"/>
                      </a:lnTo>
                      <a:lnTo>
                        <a:pt x="3042" y="474"/>
                      </a:lnTo>
                      <a:lnTo>
                        <a:pt x="3048" y="462"/>
                      </a:lnTo>
                      <a:lnTo>
                        <a:pt x="3048" y="444"/>
                      </a:lnTo>
                      <a:lnTo>
                        <a:pt x="3048" y="426"/>
                      </a:lnTo>
                      <a:lnTo>
                        <a:pt x="3048" y="408"/>
                      </a:lnTo>
                      <a:lnTo>
                        <a:pt x="3048" y="390"/>
                      </a:lnTo>
                      <a:lnTo>
                        <a:pt x="3048" y="372"/>
                      </a:lnTo>
                      <a:lnTo>
                        <a:pt x="3054" y="354"/>
                      </a:lnTo>
                      <a:lnTo>
                        <a:pt x="3054" y="336"/>
                      </a:lnTo>
                      <a:lnTo>
                        <a:pt x="3054" y="318"/>
                      </a:lnTo>
                      <a:lnTo>
                        <a:pt x="3054" y="300"/>
                      </a:lnTo>
                      <a:lnTo>
                        <a:pt x="3054" y="264"/>
                      </a:lnTo>
                      <a:lnTo>
                        <a:pt x="3060" y="246"/>
                      </a:lnTo>
                      <a:lnTo>
                        <a:pt x="3060" y="228"/>
                      </a:lnTo>
                      <a:lnTo>
                        <a:pt x="3060" y="216"/>
                      </a:lnTo>
                      <a:lnTo>
                        <a:pt x="3060" y="198"/>
                      </a:lnTo>
                      <a:lnTo>
                        <a:pt x="3060" y="180"/>
                      </a:lnTo>
                      <a:lnTo>
                        <a:pt x="3060" y="144"/>
                      </a:lnTo>
                      <a:lnTo>
                        <a:pt x="3066" y="120"/>
                      </a:lnTo>
                      <a:lnTo>
                        <a:pt x="3066" y="102"/>
                      </a:lnTo>
                      <a:lnTo>
                        <a:pt x="3066" y="84"/>
                      </a:lnTo>
                      <a:lnTo>
                        <a:pt x="3066" y="60"/>
                      </a:lnTo>
                      <a:lnTo>
                        <a:pt x="3066" y="42"/>
                      </a:lnTo>
                      <a:lnTo>
                        <a:pt x="3066" y="24"/>
                      </a:lnTo>
                      <a:lnTo>
                        <a:pt x="3072" y="6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18"/>
                      </a:lnTo>
                      <a:lnTo>
                        <a:pt x="3078" y="36"/>
                      </a:lnTo>
                      <a:lnTo>
                        <a:pt x="3078" y="54"/>
                      </a:lnTo>
                      <a:lnTo>
                        <a:pt x="3078" y="72"/>
                      </a:lnTo>
                      <a:lnTo>
                        <a:pt x="3078" y="96"/>
                      </a:lnTo>
                      <a:lnTo>
                        <a:pt x="3078" y="114"/>
                      </a:lnTo>
                      <a:lnTo>
                        <a:pt x="3078" y="132"/>
                      </a:lnTo>
                      <a:lnTo>
                        <a:pt x="3078" y="150"/>
                      </a:lnTo>
                      <a:lnTo>
                        <a:pt x="3084" y="168"/>
                      </a:lnTo>
                      <a:lnTo>
                        <a:pt x="3084" y="198"/>
                      </a:lnTo>
                      <a:lnTo>
                        <a:pt x="3084" y="216"/>
                      </a:lnTo>
                      <a:lnTo>
                        <a:pt x="3084" y="228"/>
                      </a:lnTo>
                      <a:lnTo>
                        <a:pt x="3084" y="246"/>
                      </a:lnTo>
                      <a:lnTo>
                        <a:pt x="3090" y="264"/>
                      </a:lnTo>
                      <a:lnTo>
                        <a:pt x="3090" y="282"/>
                      </a:lnTo>
                      <a:lnTo>
                        <a:pt x="3090" y="300"/>
                      </a:lnTo>
                      <a:lnTo>
                        <a:pt x="3090" y="318"/>
                      </a:lnTo>
                      <a:lnTo>
                        <a:pt x="3090" y="336"/>
                      </a:lnTo>
                      <a:lnTo>
                        <a:pt x="3090" y="354"/>
                      </a:lnTo>
                      <a:lnTo>
                        <a:pt x="3096" y="384"/>
                      </a:lnTo>
                      <a:lnTo>
                        <a:pt x="3096" y="402"/>
                      </a:lnTo>
                      <a:lnTo>
                        <a:pt x="3096" y="414"/>
                      </a:lnTo>
                      <a:lnTo>
                        <a:pt x="3096" y="432"/>
                      </a:lnTo>
                      <a:lnTo>
                        <a:pt x="3096" y="450"/>
                      </a:lnTo>
                      <a:lnTo>
                        <a:pt x="3102" y="462"/>
                      </a:lnTo>
                      <a:lnTo>
                        <a:pt x="3102" y="480"/>
                      </a:lnTo>
                      <a:lnTo>
                        <a:pt x="3102" y="498"/>
                      </a:lnTo>
                      <a:lnTo>
                        <a:pt x="3102" y="510"/>
                      </a:lnTo>
                      <a:lnTo>
                        <a:pt x="3102" y="528"/>
                      </a:lnTo>
                      <a:lnTo>
                        <a:pt x="3102" y="540"/>
                      </a:lnTo>
                      <a:lnTo>
                        <a:pt x="3102" y="552"/>
                      </a:lnTo>
                      <a:lnTo>
                        <a:pt x="3108" y="570"/>
                      </a:lnTo>
                      <a:lnTo>
                        <a:pt x="3108" y="582"/>
                      </a:lnTo>
                      <a:lnTo>
                        <a:pt x="3108" y="600"/>
                      </a:lnTo>
                      <a:lnTo>
                        <a:pt x="3108" y="606"/>
                      </a:lnTo>
                      <a:lnTo>
                        <a:pt x="3108" y="630"/>
                      </a:lnTo>
                      <a:lnTo>
                        <a:pt x="3114" y="642"/>
                      </a:lnTo>
                      <a:lnTo>
                        <a:pt x="3114" y="654"/>
                      </a:lnTo>
                      <a:lnTo>
                        <a:pt x="3114" y="666"/>
                      </a:lnTo>
                      <a:lnTo>
                        <a:pt x="3114" y="678"/>
                      </a:lnTo>
                      <a:lnTo>
                        <a:pt x="3114" y="690"/>
                      </a:lnTo>
                      <a:lnTo>
                        <a:pt x="3114" y="708"/>
                      </a:lnTo>
                      <a:lnTo>
                        <a:pt x="3120" y="720"/>
                      </a:lnTo>
                      <a:lnTo>
                        <a:pt x="3120" y="726"/>
                      </a:lnTo>
                      <a:lnTo>
                        <a:pt x="3120" y="738"/>
                      </a:lnTo>
                      <a:lnTo>
                        <a:pt x="3120" y="750"/>
                      </a:lnTo>
                      <a:lnTo>
                        <a:pt x="3120" y="762"/>
                      </a:lnTo>
                      <a:lnTo>
                        <a:pt x="3120" y="768"/>
                      </a:lnTo>
                      <a:lnTo>
                        <a:pt x="3126" y="780"/>
                      </a:lnTo>
                      <a:lnTo>
                        <a:pt x="3126" y="792"/>
                      </a:lnTo>
                      <a:lnTo>
                        <a:pt x="3126" y="810"/>
                      </a:lnTo>
                      <a:lnTo>
                        <a:pt x="3126" y="822"/>
                      </a:lnTo>
                      <a:lnTo>
                        <a:pt x="3126" y="828"/>
                      </a:lnTo>
                      <a:lnTo>
                        <a:pt x="3132" y="840"/>
                      </a:lnTo>
                      <a:lnTo>
                        <a:pt x="3132" y="846"/>
                      </a:lnTo>
                      <a:lnTo>
                        <a:pt x="3132" y="858"/>
                      </a:lnTo>
                      <a:lnTo>
                        <a:pt x="3132" y="864"/>
                      </a:lnTo>
                      <a:lnTo>
                        <a:pt x="3132" y="876"/>
                      </a:lnTo>
                      <a:lnTo>
                        <a:pt x="3132" y="882"/>
                      </a:lnTo>
                      <a:lnTo>
                        <a:pt x="3138" y="888"/>
                      </a:lnTo>
                      <a:lnTo>
                        <a:pt x="3138" y="900"/>
                      </a:lnTo>
                      <a:lnTo>
                        <a:pt x="3138" y="906"/>
                      </a:lnTo>
                      <a:lnTo>
                        <a:pt x="3138" y="912"/>
                      </a:lnTo>
                      <a:lnTo>
                        <a:pt x="3138" y="918"/>
                      </a:lnTo>
                      <a:lnTo>
                        <a:pt x="3138" y="930"/>
                      </a:lnTo>
                      <a:lnTo>
                        <a:pt x="3138" y="936"/>
                      </a:lnTo>
                      <a:lnTo>
                        <a:pt x="3144" y="942"/>
                      </a:lnTo>
                      <a:lnTo>
                        <a:pt x="3144" y="948"/>
                      </a:lnTo>
                      <a:lnTo>
                        <a:pt x="3144" y="954"/>
                      </a:lnTo>
                      <a:lnTo>
                        <a:pt x="3144" y="960"/>
                      </a:lnTo>
                      <a:lnTo>
                        <a:pt x="3144" y="966"/>
                      </a:lnTo>
                      <a:lnTo>
                        <a:pt x="3150" y="972"/>
                      </a:lnTo>
                      <a:lnTo>
                        <a:pt x="3150" y="978"/>
                      </a:lnTo>
                      <a:lnTo>
                        <a:pt x="3150" y="978"/>
                      </a:lnTo>
                      <a:lnTo>
                        <a:pt x="3150" y="990"/>
                      </a:lnTo>
                      <a:lnTo>
                        <a:pt x="3150" y="996"/>
                      </a:lnTo>
                      <a:lnTo>
                        <a:pt x="3150" y="996"/>
                      </a:lnTo>
                      <a:lnTo>
                        <a:pt x="3156" y="1002"/>
                      </a:lnTo>
                      <a:lnTo>
                        <a:pt x="3156" y="1002"/>
                      </a:lnTo>
                      <a:lnTo>
                        <a:pt x="3156" y="1008"/>
                      </a:lnTo>
                      <a:lnTo>
                        <a:pt x="3156" y="1008"/>
                      </a:lnTo>
                      <a:lnTo>
                        <a:pt x="3156" y="1008"/>
                      </a:lnTo>
                      <a:lnTo>
                        <a:pt x="3156" y="1014"/>
                      </a:lnTo>
                      <a:lnTo>
                        <a:pt x="3162" y="1014"/>
                      </a:lnTo>
                      <a:lnTo>
                        <a:pt x="3162" y="1014"/>
                      </a:lnTo>
                      <a:lnTo>
                        <a:pt x="3162" y="1014"/>
                      </a:lnTo>
                      <a:lnTo>
                        <a:pt x="3162" y="1020"/>
                      </a:lnTo>
                      <a:lnTo>
                        <a:pt x="3162" y="1020"/>
                      </a:lnTo>
                      <a:lnTo>
                        <a:pt x="3162" y="1020"/>
                      </a:lnTo>
                      <a:lnTo>
                        <a:pt x="3168" y="1020"/>
                      </a:lnTo>
                      <a:lnTo>
                        <a:pt x="3168" y="1020"/>
                      </a:lnTo>
                      <a:lnTo>
                        <a:pt x="3168" y="1020"/>
                      </a:lnTo>
                      <a:lnTo>
                        <a:pt x="3168" y="1026"/>
                      </a:lnTo>
                      <a:lnTo>
                        <a:pt x="3168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74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0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6"/>
                      </a:lnTo>
                      <a:lnTo>
                        <a:pt x="3186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20"/>
                      </a:lnTo>
                      <a:lnTo>
                        <a:pt x="3192" y="1014"/>
                      </a:lnTo>
                      <a:lnTo>
                        <a:pt x="3192" y="1014"/>
                      </a:lnTo>
                      <a:lnTo>
                        <a:pt x="3198" y="1014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198" y="1008"/>
                      </a:lnTo>
                      <a:lnTo>
                        <a:pt x="3204" y="1002"/>
                      </a:lnTo>
                      <a:lnTo>
                        <a:pt x="3204" y="1002"/>
                      </a:lnTo>
                      <a:lnTo>
                        <a:pt x="3204" y="1002"/>
                      </a:lnTo>
                      <a:lnTo>
                        <a:pt x="3204" y="996"/>
                      </a:lnTo>
                      <a:lnTo>
                        <a:pt x="3204" y="996"/>
                      </a:lnTo>
                      <a:lnTo>
                        <a:pt x="3204" y="996"/>
                      </a:lnTo>
                      <a:lnTo>
                        <a:pt x="3210" y="990"/>
                      </a:lnTo>
                      <a:lnTo>
                        <a:pt x="3210" y="990"/>
                      </a:lnTo>
                      <a:lnTo>
                        <a:pt x="3210" y="984"/>
                      </a:lnTo>
                      <a:lnTo>
                        <a:pt x="3210" y="984"/>
                      </a:lnTo>
                      <a:lnTo>
                        <a:pt x="3210" y="984"/>
                      </a:lnTo>
                      <a:lnTo>
                        <a:pt x="3210" y="978"/>
                      </a:lnTo>
                      <a:lnTo>
                        <a:pt x="3216" y="978"/>
                      </a:lnTo>
                      <a:lnTo>
                        <a:pt x="3216" y="972"/>
                      </a:lnTo>
                      <a:lnTo>
                        <a:pt x="3216" y="972"/>
                      </a:lnTo>
                      <a:lnTo>
                        <a:pt x="3216" y="966"/>
                      </a:lnTo>
                      <a:lnTo>
                        <a:pt x="3216" y="966"/>
                      </a:lnTo>
                      <a:lnTo>
                        <a:pt x="3216" y="960"/>
                      </a:lnTo>
                      <a:lnTo>
                        <a:pt x="3222" y="954"/>
                      </a:lnTo>
                      <a:lnTo>
                        <a:pt x="3222" y="948"/>
                      </a:lnTo>
                      <a:lnTo>
                        <a:pt x="3222" y="948"/>
                      </a:lnTo>
                      <a:lnTo>
                        <a:pt x="3222" y="942"/>
                      </a:lnTo>
                      <a:lnTo>
                        <a:pt x="3222" y="942"/>
                      </a:lnTo>
                      <a:lnTo>
                        <a:pt x="3222" y="936"/>
                      </a:lnTo>
                      <a:lnTo>
                        <a:pt x="3228" y="936"/>
                      </a:lnTo>
                      <a:lnTo>
                        <a:pt x="3228" y="930"/>
                      </a:lnTo>
                      <a:lnTo>
                        <a:pt x="3228" y="924"/>
                      </a:lnTo>
                      <a:lnTo>
                        <a:pt x="3228" y="918"/>
                      </a:lnTo>
                      <a:lnTo>
                        <a:pt x="3228" y="918"/>
                      </a:lnTo>
                      <a:lnTo>
                        <a:pt x="3234" y="912"/>
                      </a:lnTo>
                      <a:lnTo>
                        <a:pt x="3234" y="906"/>
                      </a:lnTo>
                      <a:lnTo>
                        <a:pt x="3234" y="906"/>
                      </a:lnTo>
                      <a:lnTo>
                        <a:pt x="3234" y="900"/>
                      </a:lnTo>
                      <a:lnTo>
                        <a:pt x="3234" y="894"/>
                      </a:lnTo>
                      <a:lnTo>
                        <a:pt x="3234" y="894"/>
                      </a:lnTo>
                      <a:lnTo>
                        <a:pt x="3234" y="894"/>
                      </a:lnTo>
                      <a:lnTo>
                        <a:pt x="3240" y="894"/>
                      </a:lnTo>
                      <a:lnTo>
                        <a:pt x="3240" y="894"/>
                      </a:lnTo>
                      <a:lnTo>
                        <a:pt x="3240" y="894"/>
                      </a:lnTo>
                      <a:lnTo>
                        <a:pt x="3240" y="900"/>
                      </a:lnTo>
                      <a:lnTo>
                        <a:pt x="3240" y="906"/>
                      </a:lnTo>
                      <a:lnTo>
                        <a:pt x="3246" y="906"/>
                      </a:lnTo>
                      <a:lnTo>
                        <a:pt x="3246" y="912"/>
                      </a:lnTo>
                      <a:lnTo>
                        <a:pt x="3246" y="918"/>
                      </a:lnTo>
                      <a:lnTo>
                        <a:pt x="3246" y="918"/>
                      </a:lnTo>
                      <a:lnTo>
                        <a:pt x="3246" y="924"/>
                      </a:lnTo>
                      <a:lnTo>
                        <a:pt x="3246" y="930"/>
                      </a:lnTo>
                      <a:lnTo>
                        <a:pt x="3252" y="936"/>
                      </a:lnTo>
                      <a:lnTo>
                        <a:pt x="3252" y="936"/>
                      </a:lnTo>
                      <a:lnTo>
                        <a:pt x="3252" y="942"/>
                      </a:lnTo>
                      <a:lnTo>
                        <a:pt x="3252" y="942"/>
                      </a:lnTo>
                      <a:lnTo>
                        <a:pt x="3252" y="948"/>
                      </a:lnTo>
                      <a:lnTo>
                        <a:pt x="3252" y="948"/>
                      </a:lnTo>
                      <a:lnTo>
                        <a:pt x="3258" y="954"/>
                      </a:lnTo>
                      <a:lnTo>
                        <a:pt x="3258" y="960"/>
                      </a:lnTo>
                      <a:lnTo>
                        <a:pt x="3258" y="966"/>
                      </a:lnTo>
                      <a:lnTo>
                        <a:pt x="3258" y="966"/>
                      </a:lnTo>
                      <a:lnTo>
                        <a:pt x="3258" y="972"/>
                      </a:lnTo>
                      <a:lnTo>
                        <a:pt x="3264" y="972"/>
                      </a:lnTo>
                      <a:lnTo>
                        <a:pt x="3264" y="972"/>
                      </a:lnTo>
                      <a:lnTo>
                        <a:pt x="3264" y="978"/>
                      </a:lnTo>
                      <a:lnTo>
                        <a:pt x="3264" y="978"/>
                      </a:lnTo>
                      <a:lnTo>
                        <a:pt x="3264" y="984"/>
                      </a:lnTo>
                      <a:lnTo>
                        <a:pt x="3264" y="984"/>
                      </a:lnTo>
                      <a:lnTo>
                        <a:pt x="3270" y="990"/>
                      </a:lnTo>
                      <a:lnTo>
                        <a:pt x="3270" y="990"/>
                      </a:lnTo>
                      <a:lnTo>
                        <a:pt x="3270" y="990"/>
                      </a:lnTo>
                      <a:lnTo>
                        <a:pt x="3270" y="996"/>
                      </a:lnTo>
                      <a:lnTo>
                        <a:pt x="3270" y="996"/>
                      </a:lnTo>
                      <a:lnTo>
                        <a:pt x="3270" y="1002"/>
                      </a:lnTo>
                      <a:lnTo>
                        <a:pt x="3276" y="1002"/>
                      </a:lnTo>
                      <a:lnTo>
                        <a:pt x="3276" y="1002"/>
                      </a:lnTo>
                      <a:lnTo>
                        <a:pt x="3276" y="1002"/>
                      </a:lnTo>
                      <a:lnTo>
                        <a:pt x="3276" y="1008"/>
                      </a:lnTo>
                      <a:lnTo>
                        <a:pt x="3276" y="1008"/>
                      </a:lnTo>
                      <a:lnTo>
                        <a:pt x="3276" y="1008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14"/>
                      </a:lnTo>
                      <a:lnTo>
                        <a:pt x="3282" y="1020"/>
                      </a:lnTo>
                      <a:lnTo>
                        <a:pt x="3282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0"/>
                      </a:lnTo>
                      <a:lnTo>
                        <a:pt x="3288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294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0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6"/>
                      </a:lnTo>
                      <a:lnTo>
                        <a:pt x="3306" y="1020"/>
                      </a:lnTo>
                      <a:lnTo>
                        <a:pt x="3306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2" y="1020"/>
                      </a:lnTo>
                      <a:lnTo>
                        <a:pt x="3318" y="1014"/>
                      </a:lnTo>
                      <a:lnTo>
                        <a:pt x="3318" y="1014"/>
                      </a:lnTo>
                      <a:lnTo>
                        <a:pt x="3318" y="1014"/>
                      </a:lnTo>
                      <a:lnTo>
                        <a:pt x="3318" y="1008"/>
                      </a:lnTo>
                      <a:lnTo>
                        <a:pt x="3318" y="1008"/>
                      </a:lnTo>
                      <a:lnTo>
                        <a:pt x="3318" y="1008"/>
                      </a:lnTo>
                      <a:lnTo>
                        <a:pt x="3318" y="1002"/>
                      </a:lnTo>
                      <a:lnTo>
                        <a:pt x="3324" y="1002"/>
                      </a:lnTo>
                      <a:lnTo>
                        <a:pt x="3324" y="996"/>
                      </a:lnTo>
                      <a:lnTo>
                        <a:pt x="3324" y="996"/>
                      </a:lnTo>
                      <a:lnTo>
                        <a:pt x="3324" y="990"/>
                      </a:lnTo>
                      <a:lnTo>
                        <a:pt x="3324" y="984"/>
                      </a:lnTo>
                      <a:lnTo>
                        <a:pt x="3330" y="978"/>
                      </a:lnTo>
                      <a:lnTo>
                        <a:pt x="3330" y="972"/>
                      </a:lnTo>
                      <a:lnTo>
                        <a:pt x="3330" y="966"/>
                      </a:lnTo>
                      <a:lnTo>
                        <a:pt x="3330" y="960"/>
                      </a:lnTo>
                      <a:lnTo>
                        <a:pt x="3330" y="960"/>
                      </a:lnTo>
                      <a:lnTo>
                        <a:pt x="3330" y="954"/>
                      </a:lnTo>
                      <a:lnTo>
                        <a:pt x="3330" y="948"/>
                      </a:lnTo>
                      <a:lnTo>
                        <a:pt x="3336" y="936"/>
                      </a:lnTo>
                      <a:lnTo>
                        <a:pt x="3336" y="930"/>
                      </a:lnTo>
                      <a:lnTo>
                        <a:pt x="3336" y="924"/>
                      </a:lnTo>
                      <a:lnTo>
                        <a:pt x="3336" y="918"/>
                      </a:lnTo>
                      <a:lnTo>
                        <a:pt x="3336" y="906"/>
                      </a:lnTo>
                      <a:lnTo>
                        <a:pt x="3342" y="900"/>
                      </a:lnTo>
                      <a:lnTo>
                        <a:pt x="3342" y="894"/>
                      </a:lnTo>
                      <a:lnTo>
                        <a:pt x="3342" y="888"/>
                      </a:lnTo>
                      <a:lnTo>
                        <a:pt x="3342" y="876"/>
                      </a:lnTo>
                      <a:lnTo>
                        <a:pt x="3342" y="870"/>
                      </a:lnTo>
                      <a:lnTo>
                        <a:pt x="3342" y="858"/>
                      </a:lnTo>
                      <a:lnTo>
                        <a:pt x="3348" y="852"/>
                      </a:lnTo>
                      <a:lnTo>
                        <a:pt x="3348" y="846"/>
                      </a:lnTo>
                      <a:lnTo>
                        <a:pt x="3348" y="834"/>
                      </a:lnTo>
                      <a:lnTo>
                        <a:pt x="3348" y="828"/>
                      </a:lnTo>
                      <a:lnTo>
                        <a:pt x="3348" y="816"/>
                      </a:lnTo>
                      <a:lnTo>
                        <a:pt x="3354" y="798"/>
                      </a:lnTo>
                      <a:lnTo>
                        <a:pt x="3354" y="786"/>
                      </a:lnTo>
                      <a:lnTo>
                        <a:pt x="3354" y="774"/>
                      </a:lnTo>
                      <a:lnTo>
                        <a:pt x="3354" y="768"/>
                      </a:lnTo>
                      <a:lnTo>
                        <a:pt x="3354" y="756"/>
                      </a:lnTo>
                      <a:lnTo>
                        <a:pt x="3354" y="744"/>
                      </a:lnTo>
                      <a:lnTo>
                        <a:pt x="3360" y="732"/>
                      </a:lnTo>
                      <a:lnTo>
                        <a:pt x="3360" y="726"/>
                      </a:lnTo>
                      <a:lnTo>
                        <a:pt x="3360" y="714"/>
                      </a:lnTo>
                      <a:lnTo>
                        <a:pt x="3360" y="702"/>
                      </a:lnTo>
                      <a:lnTo>
                        <a:pt x="3360" y="684"/>
                      </a:lnTo>
                      <a:lnTo>
                        <a:pt x="3360" y="672"/>
                      </a:lnTo>
                      <a:lnTo>
                        <a:pt x="3366" y="660"/>
                      </a:lnTo>
                      <a:lnTo>
                        <a:pt x="3366" y="648"/>
                      </a:lnTo>
                      <a:lnTo>
                        <a:pt x="3366" y="642"/>
                      </a:lnTo>
                      <a:lnTo>
                        <a:pt x="3366" y="618"/>
                      </a:lnTo>
                      <a:lnTo>
                        <a:pt x="3366" y="606"/>
                      </a:lnTo>
                      <a:lnTo>
                        <a:pt x="3366" y="594"/>
                      </a:lnTo>
                      <a:lnTo>
                        <a:pt x="3372" y="582"/>
                      </a:lnTo>
                      <a:lnTo>
                        <a:pt x="3372" y="564"/>
                      </a:lnTo>
                      <a:lnTo>
                        <a:pt x="3372" y="552"/>
                      </a:lnTo>
                      <a:lnTo>
                        <a:pt x="3372" y="534"/>
                      </a:lnTo>
                      <a:lnTo>
                        <a:pt x="3372" y="522"/>
                      </a:lnTo>
                      <a:lnTo>
                        <a:pt x="3372" y="504"/>
                      </a:lnTo>
                      <a:lnTo>
                        <a:pt x="3378" y="492"/>
                      </a:lnTo>
                      <a:lnTo>
                        <a:pt x="3378" y="474"/>
                      </a:lnTo>
                      <a:lnTo>
                        <a:pt x="3378" y="462"/>
                      </a:lnTo>
                      <a:lnTo>
                        <a:pt x="3378" y="444"/>
                      </a:lnTo>
                      <a:lnTo>
                        <a:pt x="3378" y="432"/>
                      </a:lnTo>
                      <a:lnTo>
                        <a:pt x="3378" y="414"/>
                      </a:lnTo>
                      <a:lnTo>
                        <a:pt x="3384" y="396"/>
                      </a:lnTo>
                      <a:lnTo>
                        <a:pt x="3384" y="366"/>
                      </a:lnTo>
                      <a:lnTo>
                        <a:pt x="3384" y="348"/>
                      </a:lnTo>
                      <a:lnTo>
                        <a:pt x="3384" y="330"/>
                      </a:lnTo>
                      <a:lnTo>
                        <a:pt x="3384" y="318"/>
                      </a:lnTo>
                      <a:lnTo>
                        <a:pt x="3390" y="300"/>
                      </a:lnTo>
                      <a:lnTo>
                        <a:pt x="3390" y="282"/>
                      </a:lnTo>
                      <a:lnTo>
                        <a:pt x="3390" y="264"/>
                      </a:lnTo>
                      <a:lnTo>
                        <a:pt x="3390" y="246"/>
                      </a:lnTo>
                      <a:lnTo>
                        <a:pt x="3390" y="234"/>
                      </a:lnTo>
                      <a:lnTo>
                        <a:pt x="3390" y="216"/>
                      </a:lnTo>
                      <a:lnTo>
                        <a:pt x="3390" y="198"/>
                      </a:lnTo>
                      <a:lnTo>
                        <a:pt x="3396" y="168"/>
                      </a:lnTo>
                      <a:lnTo>
                        <a:pt x="3396" y="150"/>
                      </a:lnTo>
                      <a:lnTo>
                        <a:pt x="3396" y="132"/>
                      </a:lnTo>
                      <a:lnTo>
                        <a:pt x="3396" y="114"/>
                      </a:lnTo>
                      <a:lnTo>
                        <a:pt x="3396" y="96"/>
                      </a:lnTo>
                      <a:lnTo>
                        <a:pt x="3402" y="78"/>
                      </a:lnTo>
                      <a:lnTo>
                        <a:pt x="3402" y="60"/>
                      </a:lnTo>
                      <a:lnTo>
                        <a:pt x="3402" y="42"/>
                      </a:lnTo>
                      <a:lnTo>
                        <a:pt x="3402" y="30"/>
                      </a:lnTo>
                      <a:lnTo>
                        <a:pt x="3402" y="18"/>
                      </a:lnTo>
                      <a:lnTo>
                        <a:pt x="3402" y="18"/>
                      </a:lnTo>
                      <a:lnTo>
                        <a:pt x="3408" y="30"/>
                      </a:lnTo>
                      <a:lnTo>
                        <a:pt x="3408" y="42"/>
                      </a:lnTo>
                      <a:lnTo>
                        <a:pt x="3408" y="60"/>
                      </a:lnTo>
                      <a:lnTo>
                        <a:pt x="3408" y="78"/>
                      </a:lnTo>
                      <a:lnTo>
                        <a:pt x="3408" y="96"/>
                      </a:lnTo>
                      <a:lnTo>
                        <a:pt x="3408" y="114"/>
                      </a:lnTo>
                      <a:lnTo>
                        <a:pt x="3414" y="132"/>
                      </a:lnTo>
                      <a:lnTo>
                        <a:pt x="3414" y="150"/>
                      </a:lnTo>
                      <a:lnTo>
                        <a:pt x="3414" y="168"/>
                      </a:lnTo>
                      <a:lnTo>
                        <a:pt x="3414" y="198"/>
                      </a:lnTo>
                      <a:lnTo>
                        <a:pt x="3414" y="216"/>
                      </a:lnTo>
                      <a:lnTo>
                        <a:pt x="3414" y="234"/>
                      </a:lnTo>
                      <a:lnTo>
                        <a:pt x="3420" y="246"/>
                      </a:lnTo>
                      <a:lnTo>
                        <a:pt x="3420" y="264"/>
                      </a:lnTo>
                      <a:lnTo>
                        <a:pt x="3420" y="300"/>
                      </a:lnTo>
                      <a:lnTo>
                        <a:pt x="3420" y="318"/>
                      </a:lnTo>
                      <a:lnTo>
                        <a:pt x="3420" y="330"/>
                      </a:lnTo>
                      <a:lnTo>
                        <a:pt x="3426" y="348"/>
                      </a:lnTo>
                      <a:lnTo>
                        <a:pt x="3426" y="366"/>
                      </a:lnTo>
                      <a:lnTo>
                        <a:pt x="3426" y="384"/>
                      </a:lnTo>
                      <a:lnTo>
                        <a:pt x="3426" y="396"/>
                      </a:lnTo>
                      <a:lnTo>
                        <a:pt x="3426" y="414"/>
                      </a:lnTo>
                      <a:lnTo>
                        <a:pt x="3426" y="432"/>
                      </a:lnTo>
                      <a:lnTo>
                        <a:pt x="3432" y="444"/>
                      </a:lnTo>
                      <a:lnTo>
                        <a:pt x="3432" y="462"/>
                      </a:lnTo>
                      <a:lnTo>
                        <a:pt x="3432" y="474"/>
                      </a:lnTo>
                      <a:lnTo>
                        <a:pt x="3432" y="492"/>
                      </a:lnTo>
                      <a:lnTo>
                        <a:pt x="3432" y="504"/>
                      </a:lnTo>
                      <a:lnTo>
                        <a:pt x="3432" y="522"/>
                      </a:lnTo>
                      <a:lnTo>
                        <a:pt x="3438" y="534"/>
                      </a:lnTo>
                      <a:lnTo>
                        <a:pt x="3438" y="552"/>
                      </a:lnTo>
                      <a:lnTo>
                        <a:pt x="3438" y="564"/>
                      </a:lnTo>
                      <a:lnTo>
                        <a:pt x="3438" y="582"/>
                      </a:lnTo>
                      <a:lnTo>
                        <a:pt x="3438" y="594"/>
                      </a:lnTo>
                      <a:lnTo>
                        <a:pt x="3438" y="606"/>
                      </a:lnTo>
                      <a:lnTo>
                        <a:pt x="3444" y="630"/>
                      </a:lnTo>
                      <a:lnTo>
                        <a:pt x="3444" y="642"/>
                      </a:lnTo>
                      <a:lnTo>
                        <a:pt x="3444" y="648"/>
                      </a:lnTo>
                      <a:lnTo>
                        <a:pt x="3444" y="660"/>
                      </a:lnTo>
                      <a:lnTo>
                        <a:pt x="3444" y="672"/>
                      </a:lnTo>
                      <a:lnTo>
                        <a:pt x="3450" y="696"/>
                      </a:lnTo>
                      <a:lnTo>
                        <a:pt x="3450" y="702"/>
                      </a:lnTo>
                      <a:lnTo>
                        <a:pt x="3450" y="714"/>
                      </a:lnTo>
                      <a:lnTo>
                        <a:pt x="3450" y="726"/>
                      </a:lnTo>
                      <a:lnTo>
                        <a:pt x="3450" y="732"/>
                      </a:lnTo>
                      <a:lnTo>
                        <a:pt x="3450" y="756"/>
                      </a:lnTo>
                      <a:lnTo>
                        <a:pt x="3456" y="768"/>
                      </a:lnTo>
                      <a:lnTo>
                        <a:pt x="3456" y="774"/>
                      </a:lnTo>
                      <a:lnTo>
                        <a:pt x="3456" y="786"/>
                      </a:lnTo>
                      <a:lnTo>
                        <a:pt x="3456" y="798"/>
                      </a:lnTo>
                      <a:lnTo>
                        <a:pt x="3456" y="804"/>
                      </a:lnTo>
                      <a:lnTo>
                        <a:pt x="3456" y="816"/>
                      </a:lnTo>
                      <a:lnTo>
                        <a:pt x="3462" y="828"/>
                      </a:lnTo>
                      <a:lnTo>
                        <a:pt x="3462" y="834"/>
                      </a:lnTo>
                      <a:lnTo>
                        <a:pt x="3462" y="846"/>
                      </a:lnTo>
                      <a:lnTo>
                        <a:pt x="3462" y="852"/>
                      </a:lnTo>
                      <a:lnTo>
                        <a:pt x="3462" y="858"/>
                      </a:lnTo>
                      <a:lnTo>
                        <a:pt x="3462" y="870"/>
                      </a:lnTo>
                      <a:lnTo>
                        <a:pt x="3468" y="876"/>
                      </a:lnTo>
                      <a:lnTo>
                        <a:pt x="3468" y="888"/>
                      </a:lnTo>
                      <a:lnTo>
                        <a:pt x="3468" y="894"/>
                      </a:lnTo>
                      <a:lnTo>
                        <a:pt x="3468" y="900"/>
                      </a:lnTo>
                      <a:lnTo>
                        <a:pt x="3468" y="906"/>
                      </a:lnTo>
                      <a:lnTo>
                        <a:pt x="3468" y="918"/>
                      </a:lnTo>
                      <a:lnTo>
                        <a:pt x="3474" y="924"/>
                      </a:lnTo>
                      <a:lnTo>
                        <a:pt x="3474" y="930"/>
                      </a:lnTo>
                      <a:lnTo>
                        <a:pt x="3474" y="936"/>
                      </a:lnTo>
                      <a:lnTo>
                        <a:pt x="3474" y="948"/>
                      </a:lnTo>
                      <a:lnTo>
                        <a:pt x="3474" y="954"/>
                      </a:lnTo>
                      <a:lnTo>
                        <a:pt x="3474" y="960"/>
                      </a:lnTo>
                      <a:lnTo>
                        <a:pt x="3480" y="960"/>
                      </a:lnTo>
                      <a:lnTo>
                        <a:pt x="3480" y="966"/>
                      </a:lnTo>
                      <a:lnTo>
                        <a:pt x="3480" y="978"/>
                      </a:lnTo>
                      <a:lnTo>
                        <a:pt x="3480" y="984"/>
                      </a:lnTo>
                      <a:lnTo>
                        <a:pt x="3480" y="984"/>
                      </a:lnTo>
                      <a:lnTo>
                        <a:pt x="3486" y="990"/>
                      </a:lnTo>
                      <a:lnTo>
                        <a:pt x="3486" y="996"/>
                      </a:lnTo>
                      <a:lnTo>
                        <a:pt x="3486" y="996"/>
                      </a:lnTo>
                      <a:lnTo>
                        <a:pt x="3486" y="1002"/>
                      </a:lnTo>
                      <a:lnTo>
                        <a:pt x="3486" y="1002"/>
                      </a:lnTo>
                      <a:lnTo>
                        <a:pt x="3486" y="1008"/>
                      </a:lnTo>
                      <a:lnTo>
                        <a:pt x="3492" y="1008"/>
                      </a:lnTo>
                      <a:lnTo>
                        <a:pt x="3492" y="1008"/>
                      </a:lnTo>
                      <a:lnTo>
                        <a:pt x="3492" y="1014"/>
                      </a:lnTo>
                      <a:lnTo>
                        <a:pt x="3492" y="1014"/>
                      </a:lnTo>
                      <a:lnTo>
                        <a:pt x="3492" y="1014"/>
                      </a:lnTo>
                      <a:lnTo>
                        <a:pt x="3492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498" y="1020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04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0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6"/>
                      </a:lnTo>
                      <a:lnTo>
                        <a:pt x="3516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2" y="1020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14"/>
                      </a:lnTo>
                      <a:lnTo>
                        <a:pt x="3528" y="1008"/>
                      </a:lnTo>
                      <a:lnTo>
                        <a:pt x="3528" y="1008"/>
                      </a:lnTo>
                      <a:lnTo>
                        <a:pt x="3534" y="1008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1002"/>
                      </a:lnTo>
                      <a:lnTo>
                        <a:pt x="3534" y="996"/>
                      </a:lnTo>
                      <a:lnTo>
                        <a:pt x="3540" y="996"/>
                      </a:lnTo>
                      <a:lnTo>
                        <a:pt x="3540" y="990"/>
                      </a:lnTo>
                      <a:lnTo>
                        <a:pt x="3540" y="990"/>
                      </a:lnTo>
                      <a:lnTo>
                        <a:pt x="3540" y="990"/>
                      </a:lnTo>
                      <a:lnTo>
                        <a:pt x="3540" y="984"/>
                      </a:lnTo>
                      <a:lnTo>
                        <a:pt x="3540" y="984"/>
                      </a:lnTo>
                      <a:lnTo>
                        <a:pt x="3546" y="978"/>
                      </a:lnTo>
                      <a:lnTo>
                        <a:pt x="3546" y="978"/>
                      </a:lnTo>
                      <a:lnTo>
                        <a:pt x="3546" y="972"/>
                      </a:lnTo>
                      <a:lnTo>
                        <a:pt x="3546" y="972"/>
                      </a:lnTo>
                      <a:lnTo>
                        <a:pt x="3546" y="966"/>
                      </a:lnTo>
                      <a:lnTo>
                        <a:pt x="3552" y="966"/>
                      </a:lnTo>
                      <a:lnTo>
                        <a:pt x="3552" y="960"/>
                      </a:lnTo>
                      <a:lnTo>
                        <a:pt x="3552" y="954"/>
                      </a:lnTo>
                      <a:lnTo>
                        <a:pt x="3552" y="954"/>
                      </a:lnTo>
                      <a:lnTo>
                        <a:pt x="3552" y="948"/>
                      </a:lnTo>
                      <a:lnTo>
                        <a:pt x="3552" y="948"/>
                      </a:lnTo>
                      <a:lnTo>
                        <a:pt x="3558" y="942"/>
                      </a:lnTo>
                      <a:lnTo>
                        <a:pt x="3558" y="942"/>
                      </a:lnTo>
                      <a:lnTo>
                        <a:pt x="3558" y="936"/>
                      </a:lnTo>
                      <a:lnTo>
                        <a:pt x="3558" y="936"/>
                      </a:lnTo>
                      <a:lnTo>
                        <a:pt x="3558" y="930"/>
                      </a:lnTo>
                      <a:lnTo>
                        <a:pt x="3558" y="924"/>
                      </a:lnTo>
                      <a:lnTo>
                        <a:pt x="3564" y="918"/>
                      </a:lnTo>
                      <a:lnTo>
                        <a:pt x="3564" y="918"/>
                      </a:lnTo>
                      <a:lnTo>
                        <a:pt x="3564" y="912"/>
                      </a:lnTo>
                      <a:lnTo>
                        <a:pt x="3564" y="906"/>
                      </a:lnTo>
                      <a:lnTo>
                        <a:pt x="3564" y="906"/>
                      </a:lnTo>
                      <a:lnTo>
                        <a:pt x="3564" y="900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0" y="894"/>
                      </a:lnTo>
                      <a:lnTo>
                        <a:pt x="3576" y="894"/>
                      </a:lnTo>
                      <a:lnTo>
                        <a:pt x="3576" y="900"/>
                      </a:lnTo>
                      <a:lnTo>
                        <a:pt x="3576" y="906"/>
                      </a:lnTo>
                      <a:lnTo>
                        <a:pt x="3576" y="906"/>
                      </a:lnTo>
                      <a:lnTo>
                        <a:pt x="3576" y="912"/>
                      </a:lnTo>
                      <a:lnTo>
                        <a:pt x="3576" y="918"/>
                      </a:lnTo>
                      <a:lnTo>
                        <a:pt x="3582" y="924"/>
                      </a:lnTo>
                      <a:lnTo>
                        <a:pt x="3582" y="930"/>
                      </a:lnTo>
                      <a:lnTo>
                        <a:pt x="3582" y="930"/>
                      </a:lnTo>
                      <a:lnTo>
                        <a:pt x="3582" y="936"/>
                      </a:lnTo>
                      <a:lnTo>
                        <a:pt x="3582" y="936"/>
                      </a:lnTo>
                      <a:lnTo>
                        <a:pt x="3582" y="942"/>
                      </a:lnTo>
                      <a:lnTo>
                        <a:pt x="3588" y="948"/>
                      </a:lnTo>
                      <a:lnTo>
                        <a:pt x="3588" y="948"/>
                      </a:lnTo>
                      <a:lnTo>
                        <a:pt x="3588" y="954"/>
                      </a:lnTo>
                      <a:lnTo>
                        <a:pt x="3588" y="960"/>
                      </a:lnTo>
                      <a:lnTo>
                        <a:pt x="3588" y="960"/>
                      </a:lnTo>
                      <a:lnTo>
                        <a:pt x="3588" y="966"/>
                      </a:lnTo>
                      <a:lnTo>
                        <a:pt x="3594" y="966"/>
                      </a:lnTo>
                      <a:lnTo>
                        <a:pt x="3594" y="972"/>
                      </a:lnTo>
                      <a:lnTo>
                        <a:pt x="3594" y="972"/>
                      </a:lnTo>
                      <a:lnTo>
                        <a:pt x="3594" y="978"/>
                      </a:lnTo>
                      <a:lnTo>
                        <a:pt x="3594" y="978"/>
                      </a:lnTo>
                      <a:lnTo>
                        <a:pt x="3594" y="984"/>
                      </a:lnTo>
                      <a:lnTo>
                        <a:pt x="3600" y="984"/>
                      </a:lnTo>
                      <a:lnTo>
                        <a:pt x="3600" y="984"/>
                      </a:lnTo>
                      <a:lnTo>
                        <a:pt x="3600" y="990"/>
                      </a:lnTo>
                      <a:lnTo>
                        <a:pt x="3600" y="990"/>
                      </a:lnTo>
                      <a:lnTo>
                        <a:pt x="3600" y="996"/>
                      </a:lnTo>
                      <a:lnTo>
                        <a:pt x="3600" y="996"/>
                      </a:lnTo>
                      <a:lnTo>
                        <a:pt x="3606" y="996"/>
                      </a:lnTo>
                      <a:lnTo>
                        <a:pt x="3606" y="1002"/>
                      </a:lnTo>
                      <a:lnTo>
                        <a:pt x="3606" y="1002"/>
                      </a:lnTo>
                      <a:lnTo>
                        <a:pt x="3606" y="1008"/>
                      </a:lnTo>
                      <a:lnTo>
                        <a:pt x="3606" y="1008"/>
                      </a:lnTo>
                      <a:lnTo>
                        <a:pt x="3612" y="1008"/>
                      </a:lnTo>
                      <a:lnTo>
                        <a:pt x="3612" y="1008"/>
                      </a:lnTo>
                      <a:lnTo>
                        <a:pt x="3612" y="1008"/>
                      </a:lnTo>
                      <a:lnTo>
                        <a:pt x="3612" y="1014"/>
                      </a:lnTo>
                      <a:lnTo>
                        <a:pt x="3612" y="1014"/>
                      </a:lnTo>
                      <a:lnTo>
                        <a:pt x="3612" y="1014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18" y="1020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24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0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36" y="1026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2" y="1020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14"/>
                      </a:lnTo>
                      <a:lnTo>
                        <a:pt x="3648" y="1008"/>
                      </a:lnTo>
                      <a:lnTo>
                        <a:pt x="3654" y="1008"/>
                      </a:lnTo>
                      <a:lnTo>
                        <a:pt x="3654" y="1008"/>
                      </a:lnTo>
                      <a:lnTo>
                        <a:pt x="3654" y="1002"/>
                      </a:lnTo>
                      <a:lnTo>
                        <a:pt x="3654" y="1002"/>
                      </a:lnTo>
                      <a:lnTo>
                        <a:pt x="3654" y="996"/>
                      </a:lnTo>
                      <a:lnTo>
                        <a:pt x="3660" y="990"/>
                      </a:lnTo>
                      <a:lnTo>
                        <a:pt x="3660" y="984"/>
                      </a:lnTo>
                      <a:lnTo>
                        <a:pt x="3660" y="978"/>
                      </a:lnTo>
                      <a:lnTo>
                        <a:pt x="3660" y="978"/>
                      </a:lnTo>
                      <a:lnTo>
                        <a:pt x="3660" y="972"/>
                      </a:lnTo>
                      <a:lnTo>
                        <a:pt x="3660" y="966"/>
                      </a:lnTo>
                      <a:lnTo>
                        <a:pt x="3660" y="960"/>
                      </a:lnTo>
                      <a:lnTo>
                        <a:pt x="3666" y="954"/>
                      </a:lnTo>
                      <a:lnTo>
                        <a:pt x="3666" y="948"/>
                      </a:lnTo>
                      <a:lnTo>
                        <a:pt x="3666" y="942"/>
                      </a:lnTo>
                      <a:lnTo>
                        <a:pt x="3666" y="936"/>
                      </a:lnTo>
                      <a:lnTo>
                        <a:pt x="3666" y="930"/>
                      </a:lnTo>
                      <a:lnTo>
                        <a:pt x="3672" y="918"/>
                      </a:lnTo>
                      <a:lnTo>
                        <a:pt x="3672" y="912"/>
                      </a:lnTo>
                      <a:lnTo>
                        <a:pt x="3672" y="906"/>
                      </a:lnTo>
                      <a:lnTo>
                        <a:pt x="3672" y="900"/>
                      </a:lnTo>
                      <a:lnTo>
                        <a:pt x="3672" y="888"/>
                      </a:lnTo>
                      <a:lnTo>
                        <a:pt x="3672" y="882"/>
                      </a:lnTo>
                      <a:lnTo>
                        <a:pt x="3672" y="876"/>
                      </a:lnTo>
                      <a:lnTo>
                        <a:pt x="3678" y="864"/>
                      </a:lnTo>
                      <a:lnTo>
                        <a:pt x="3678" y="846"/>
                      </a:lnTo>
                      <a:lnTo>
                        <a:pt x="3678" y="840"/>
                      </a:lnTo>
                      <a:lnTo>
                        <a:pt x="3678" y="828"/>
                      </a:lnTo>
                      <a:lnTo>
                        <a:pt x="3678" y="822"/>
                      </a:lnTo>
                      <a:lnTo>
                        <a:pt x="3684" y="810"/>
                      </a:lnTo>
                      <a:lnTo>
                        <a:pt x="3684" y="798"/>
                      </a:lnTo>
                      <a:lnTo>
                        <a:pt x="3684" y="792"/>
                      </a:lnTo>
                      <a:lnTo>
                        <a:pt x="3684" y="780"/>
                      </a:lnTo>
                      <a:lnTo>
                        <a:pt x="3684" y="768"/>
                      </a:lnTo>
                      <a:lnTo>
                        <a:pt x="3684" y="762"/>
                      </a:lnTo>
                      <a:lnTo>
                        <a:pt x="3690" y="750"/>
                      </a:lnTo>
                      <a:lnTo>
                        <a:pt x="3690" y="738"/>
                      </a:lnTo>
                      <a:lnTo>
                        <a:pt x="3690" y="726"/>
                      </a:lnTo>
                      <a:lnTo>
                        <a:pt x="3690" y="720"/>
                      </a:lnTo>
                      <a:lnTo>
                        <a:pt x="3690" y="708"/>
                      </a:lnTo>
                      <a:lnTo>
                        <a:pt x="3696" y="690"/>
                      </a:lnTo>
                      <a:lnTo>
                        <a:pt x="3696" y="678"/>
                      </a:lnTo>
                      <a:lnTo>
                        <a:pt x="3696" y="666"/>
                      </a:lnTo>
                      <a:lnTo>
                        <a:pt x="3696" y="654"/>
                      </a:lnTo>
                      <a:lnTo>
                        <a:pt x="3696" y="642"/>
                      </a:lnTo>
                      <a:lnTo>
                        <a:pt x="3696" y="618"/>
                      </a:lnTo>
                      <a:lnTo>
                        <a:pt x="3702" y="606"/>
                      </a:lnTo>
                      <a:lnTo>
                        <a:pt x="3702" y="600"/>
                      </a:lnTo>
                      <a:lnTo>
                        <a:pt x="3702" y="582"/>
                      </a:lnTo>
                      <a:lnTo>
                        <a:pt x="3702" y="570"/>
                      </a:lnTo>
                      <a:lnTo>
                        <a:pt x="3702" y="552"/>
                      </a:lnTo>
                      <a:lnTo>
                        <a:pt x="3702" y="540"/>
                      </a:lnTo>
                      <a:lnTo>
                        <a:pt x="3708" y="528"/>
                      </a:lnTo>
                      <a:lnTo>
                        <a:pt x="3708" y="510"/>
                      </a:lnTo>
                      <a:lnTo>
                        <a:pt x="3708" y="498"/>
                      </a:lnTo>
                      <a:lnTo>
                        <a:pt x="3708" y="480"/>
                      </a:lnTo>
                      <a:lnTo>
                        <a:pt x="3708" y="450"/>
                      </a:lnTo>
                      <a:lnTo>
                        <a:pt x="3708" y="432"/>
                      </a:lnTo>
                      <a:lnTo>
                        <a:pt x="3714" y="414"/>
                      </a:lnTo>
                      <a:lnTo>
                        <a:pt x="3714" y="402"/>
                      </a:lnTo>
                      <a:lnTo>
                        <a:pt x="3714" y="384"/>
                      </a:lnTo>
                      <a:lnTo>
                        <a:pt x="3714" y="366"/>
                      </a:lnTo>
                      <a:lnTo>
                        <a:pt x="3714" y="354"/>
                      </a:lnTo>
                      <a:lnTo>
                        <a:pt x="3714" y="336"/>
                      </a:lnTo>
                      <a:lnTo>
                        <a:pt x="3720" y="318"/>
                      </a:lnTo>
                      <a:lnTo>
                        <a:pt x="3720" y="300"/>
                      </a:lnTo>
                      <a:lnTo>
                        <a:pt x="3720" y="282"/>
                      </a:lnTo>
                      <a:lnTo>
                        <a:pt x="3720" y="264"/>
                      </a:lnTo>
                      <a:lnTo>
                        <a:pt x="3720" y="246"/>
                      </a:lnTo>
                      <a:lnTo>
                        <a:pt x="3720" y="228"/>
                      </a:lnTo>
                      <a:lnTo>
                        <a:pt x="3726" y="216"/>
                      </a:lnTo>
                      <a:lnTo>
                        <a:pt x="3726" y="198"/>
                      </a:lnTo>
                      <a:lnTo>
                        <a:pt x="3726" y="168"/>
                      </a:lnTo>
                      <a:lnTo>
                        <a:pt x="3726" y="150"/>
                      </a:lnTo>
                      <a:lnTo>
                        <a:pt x="3726" y="132"/>
                      </a:lnTo>
                      <a:lnTo>
                        <a:pt x="3726" y="114"/>
                      </a:lnTo>
                      <a:lnTo>
                        <a:pt x="3732" y="96"/>
                      </a:lnTo>
                      <a:lnTo>
                        <a:pt x="3732" y="72"/>
                      </a:lnTo>
                      <a:lnTo>
                        <a:pt x="3732" y="54"/>
                      </a:lnTo>
                      <a:lnTo>
                        <a:pt x="3732" y="18"/>
                      </a:lnTo>
                      <a:lnTo>
                        <a:pt x="3732" y="6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6"/>
                      </a:lnTo>
                      <a:lnTo>
                        <a:pt x="3738" y="24"/>
                      </a:lnTo>
                      <a:lnTo>
                        <a:pt x="3738" y="42"/>
                      </a:lnTo>
                      <a:lnTo>
                        <a:pt x="3744" y="60"/>
                      </a:lnTo>
                      <a:lnTo>
                        <a:pt x="3744" y="84"/>
                      </a:lnTo>
                      <a:lnTo>
                        <a:pt x="3744" y="102"/>
                      </a:lnTo>
                      <a:lnTo>
                        <a:pt x="3744" y="144"/>
                      </a:lnTo>
                      <a:lnTo>
                        <a:pt x="3744" y="162"/>
                      </a:lnTo>
                      <a:lnTo>
                        <a:pt x="3744" y="180"/>
                      </a:lnTo>
                      <a:lnTo>
                        <a:pt x="3750" y="198"/>
                      </a:lnTo>
                      <a:lnTo>
                        <a:pt x="3750" y="216"/>
                      </a:lnTo>
                      <a:lnTo>
                        <a:pt x="3750" y="228"/>
                      </a:lnTo>
                      <a:lnTo>
                        <a:pt x="3750" y="264"/>
                      </a:lnTo>
                      <a:lnTo>
                        <a:pt x="3750" y="282"/>
                      </a:lnTo>
                      <a:lnTo>
                        <a:pt x="3756" y="300"/>
                      </a:lnTo>
                      <a:lnTo>
                        <a:pt x="3756" y="318"/>
                      </a:lnTo>
                      <a:lnTo>
                        <a:pt x="3756" y="336"/>
                      </a:lnTo>
                      <a:lnTo>
                        <a:pt x="3756" y="354"/>
                      </a:lnTo>
                      <a:lnTo>
                        <a:pt x="3756" y="372"/>
                      </a:lnTo>
                      <a:lnTo>
                        <a:pt x="3756" y="390"/>
                      </a:lnTo>
                      <a:lnTo>
                        <a:pt x="3762" y="408"/>
                      </a:lnTo>
                      <a:lnTo>
                        <a:pt x="3762" y="426"/>
                      </a:lnTo>
                      <a:lnTo>
                        <a:pt x="3762" y="444"/>
                      </a:lnTo>
                      <a:lnTo>
                        <a:pt x="3762" y="462"/>
                      </a:lnTo>
                      <a:lnTo>
                        <a:pt x="3762" y="474"/>
                      </a:lnTo>
                      <a:lnTo>
                        <a:pt x="3762" y="492"/>
                      </a:lnTo>
                      <a:lnTo>
                        <a:pt x="3768" y="510"/>
                      </a:lnTo>
                      <a:lnTo>
                        <a:pt x="3768" y="522"/>
                      </a:lnTo>
                      <a:lnTo>
                        <a:pt x="3768" y="540"/>
                      </a:lnTo>
                      <a:lnTo>
                        <a:pt x="3768" y="558"/>
                      </a:lnTo>
                      <a:lnTo>
                        <a:pt x="3768" y="570"/>
                      </a:lnTo>
                      <a:lnTo>
                        <a:pt x="3768" y="600"/>
                      </a:lnTo>
                      <a:lnTo>
                        <a:pt x="3774" y="612"/>
                      </a:lnTo>
                      <a:lnTo>
                        <a:pt x="3774" y="630"/>
                      </a:lnTo>
                      <a:lnTo>
                        <a:pt x="3774" y="642"/>
                      </a:lnTo>
                      <a:lnTo>
                        <a:pt x="3774" y="654"/>
                      </a:lnTo>
                      <a:lnTo>
                        <a:pt x="3774" y="666"/>
                      </a:lnTo>
                      <a:lnTo>
                        <a:pt x="3774" y="678"/>
                      </a:lnTo>
                      <a:lnTo>
                        <a:pt x="3780" y="696"/>
                      </a:lnTo>
                      <a:lnTo>
                        <a:pt x="3780" y="708"/>
                      </a:lnTo>
                      <a:lnTo>
                        <a:pt x="3780" y="720"/>
                      </a:lnTo>
                      <a:lnTo>
                        <a:pt x="3780" y="732"/>
                      </a:lnTo>
                      <a:lnTo>
                        <a:pt x="3780" y="744"/>
                      </a:lnTo>
                      <a:lnTo>
                        <a:pt x="3786" y="762"/>
                      </a:lnTo>
                      <a:lnTo>
                        <a:pt x="3786" y="774"/>
                      </a:lnTo>
                      <a:lnTo>
                        <a:pt x="3786" y="786"/>
                      </a:lnTo>
                      <a:lnTo>
                        <a:pt x="3786" y="792"/>
                      </a:lnTo>
                      <a:lnTo>
                        <a:pt x="3786" y="804"/>
                      </a:lnTo>
                      <a:lnTo>
                        <a:pt x="3786" y="816"/>
                      </a:lnTo>
                      <a:lnTo>
                        <a:pt x="3792" y="828"/>
                      </a:lnTo>
                      <a:lnTo>
                        <a:pt x="3792" y="834"/>
                      </a:lnTo>
                      <a:lnTo>
                        <a:pt x="3792" y="846"/>
                      </a:lnTo>
                      <a:lnTo>
                        <a:pt x="3792" y="852"/>
                      </a:lnTo>
                      <a:lnTo>
                        <a:pt x="3792" y="864"/>
                      </a:lnTo>
                      <a:lnTo>
                        <a:pt x="3792" y="870"/>
                      </a:lnTo>
                      <a:lnTo>
                        <a:pt x="3798" y="882"/>
                      </a:lnTo>
                      <a:lnTo>
                        <a:pt x="3798" y="888"/>
                      </a:lnTo>
                      <a:lnTo>
                        <a:pt x="3798" y="900"/>
                      </a:lnTo>
                      <a:lnTo>
                        <a:pt x="3798" y="906"/>
                      </a:lnTo>
                      <a:lnTo>
                        <a:pt x="3798" y="912"/>
                      </a:lnTo>
                      <a:lnTo>
                        <a:pt x="3798" y="924"/>
                      </a:lnTo>
                      <a:lnTo>
                        <a:pt x="3804" y="930"/>
                      </a:lnTo>
                      <a:lnTo>
                        <a:pt x="3804" y="942"/>
                      </a:lnTo>
                      <a:lnTo>
                        <a:pt x="3804" y="948"/>
                      </a:lnTo>
                      <a:lnTo>
                        <a:pt x="3804" y="954"/>
                      </a:lnTo>
                      <a:lnTo>
                        <a:pt x="3804" y="960"/>
                      </a:lnTo>
                      <a:lnTo>
                        <a:pt x="3804" y="966"/>
                      </a:lnTo>
                      <a:lnTo>
                        <a:pt x="3810" y="972"/>
                      </a:lnTo>
                      <a:lnTo>
                        <a:pt x="3810" y="978"/>
                      </a:lnTo>
                      <a:lnTo>
                        <a:pt x="3810" y="984"/>
                      </a:lnTo>
                      <a:lnTo>
                        <a:pt x="3810" y="990"/>
                      </a:lnTo>
                      <a:lnTo>
                        <a:pt x="3810" y="996"/>
                      </a:lnTo>
                      <a:lnTo>
                        <a:pt x="3810" y="1002"/>
                      </a:lnTo>
                      <a:lnTo>
                        <a:pt x="3816" y="1002"/>
                      </a:lnTo>
                      <a:lnTo>
                        <a:pt x="3816" y="1008"/>
                      </a:lnTo>
                      <a:lnTo>
                        <a:pt x="3816" y="1014"/>
                      </a:lnTo>
                      <a:lnTo>
                        <a:pt x="3816" y="1014"/>
                      </a:lnTo>
                      <a:lnTo>
                        <a:pt x="3816" y="1020"/>
                      </a:lnTo>
                      <a:lnTo>
                        <a:pt x="3816" y="1020"/>
                      </a:lnTo>
                      <a:lnTo>
                        <a:pt x="3822" y="1020"/>
                      </a:lnTo>
                      <a:lnTo>
                        <a:pt x="3822" y="1026"/>
                      </a:lnTo>
                      <a:lnTo>
                        <a:pt x="3822" y="1026"/>
                      </a:lnTo>
                      <a:lnTo>
                        <a:pt x="3822" y="1032"/>
                      </a:lnTo>
                      <a:lnTo>
                        <a:pt x="3822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28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34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32"/>
                      </a:lnTo>
                      <a:lnTo>
                        <a:pt x="3840" y="1026"/>
                      </a:lnTo>
                      <a:lnTo>
                        <a:pt x="3846" y="1026"/>
                      </a:lnTo>
                      <a:lnTo>
                        <a:pt x="3846" y="1026"/>
                      </a:lnTo>
                      <a:lnTo>
                        <a:pt x="3846" y="1026"/>
                      </a:lnTo>
                      <a:lnTo>
                        <a:pt x="3846" y="1020"/>
                      </a:lnTo>
                      <a:lnTo>
                        <a:pt x="3846" y="1020"/>
                      </a:lnTo>
                      <a:lnTo>
                        <a:pt x="3846" y="1020"/>
                      </a:lnTo>
                      <a:lnTo>
                        <a:pt x="3852" y="1014"/>
                      </a:lnTo>
                      <a:lnTo>
                        <a:pt x="3852" y="1014"/>
                      </a:lnTo>
                      <a:lnTo>
                        <a:pt x="3852" y="1014"/>
                      </a:lnTo>
                      <a:lnTo>
                        <a:pt x="3852" y="1008"/>
                      </a:lnTo>
                      <a:lnTo>
                        <a:pt x="3852" y="1008"/>
                      </a:lnTo>
                      <a:lnTo>
                        <a:pt x="3852" y="1002"/>
                      </a:lnTo>
                      <a:lnTo>
                        <a:pt x="3858" y="1002"/>
                      </a:lnTo>
                      <a:lnTo>
                        <a:pt x="3858" y="996"/>
                      </a:lnTo>
                      <a:lnTo>
                        <a:pt x="3858" y="996"/>
                      </a:lnTo>
                      <a:lnTo>
                        <a:pt x="3858" y="990"/>
                      </a:lnTo>
                      <a:lnTo>
                        <a:pt x="3858" y="984"/>
                      </a:lnTo>
                      <a:lnTo>
                        <a:pt x="3858" y="984"/>
                      </a:lnTo>
                      <a:lnTo>
                        <a:pt x="3864" y="978"/>
                      </a:lnTo>
                      <a:lnTo>
                        <a:pt x="3864" y="978"/>
                      </a:lnTo>
                      <a:lnTo>
                        <a:pt x="3864" y="966"/>
                      </a:lnTo>
                      <a:lnTo>
                        <a:pt x="3864" y="966"/>
                      </a:lnTo>
                      <a:lnTo>
                        <a:pt x="3864" y="960"/>
                      </a:lnTo>
                      <a:lnTo>
                        <a:pt x="3864" y="960"/>
                      </a:lnTo>
                      <a:lnTo>
                        <a:pt x="3870" y="954"/>
                      </a:lnTo>
                      <a:lnTo>
                        <a:pt x="3870" y="948"/>
                      </a:lnTo>
                      <a:lnTo>
                        <a:pt x="3870" y="942"/>
                      </a:lnTo>
                      <a:lnTo>
                        <a:pt x="3870" y="936"/>
                      </a:lnTo>
                      <a:lnTo>
                        <a:pt x="3870" y="930"/>
                      </a:lnTo>
                      <a:lnTo>
                        <a:pt x="3876" y="924"/>
                      </a:lnTo>
                      <a:lnTo>
                        <a:pt x="3876" y="918"/>
                      </a:lnTo>
                      <a:lnTo>
                        <a:pt x="3876" y="912"/>
                      </a:lnTo>
                      <a:lnTo>
                        <a:pt x="3876" y="906"/>
                      </a:lnTo>
                      <a:lnTo>
                        <a:pt x="3876" y="900"/>
                      </a:lnTo>
                      <a:lnTo>
                        <a:pt x="3876" y="894"/>
                      </a:lnTo>
                      <a:lnTo>
                        <a:pt x="3882" y="888"/>
                      </a:lnTo>
                      <a:lnTo>
                        <a:pt x="3882" y="882"/>
                      </a:lnTo>
                      <a:lnTo>
                        <a:pt x="3882" y="876"/>
                      </a:lnTo>
                      <a:lnTo>
                        <a:pt x="3882" y="864"/>
                      </a:lnTo>
                      <a:lnTo>
                        <a:pt x="3882" y="858"/>
                      </a:lnTo>
                      <a:lnTo>
                        <a:pt x="3882" y="852"/>
                      </a:lnTo>
                      <a:lnTo>
                        <a:pt x="3888" y="846"/>
                      </a:lnTo>
                      <a:lnTo>
                        <a:pt x="3888" y="840"/>
                      </a:lnTo>
                      <a:lnTo>
                        <a:pt x="3888" y="834"/>
                      </a:lnTo>
                      <a:lnTo>
                        <a:pt x="3888" y="822"/>
                      </a:lnTo>
                      <a:lnTo>
                        <a:pt x="3888" y="816"/>
                      </a:lnTo>
                      <a:lnTo>
                        <a:pt x="3888" y="810"/>
                      </a:lnTo>
                      <a:lnTo>
                        <a:pt x="3894" y="798"/>
                      </a:lnTo>
                      <a:lnTo>
                        <a:pt x="3894" y="792"/>
                      </a:lnTo>
                      <a:lnTo>
                        <a:pt x="3894" y="786"/>
                      </a:lnTo>
                      <a:lnTo>
                        <a:pt x="3894" y="774"/>
                      </a:lnTo>
                      <a:lnTo>
                        <a:pt x="3894" y="768"/>
                      </a:lnTo>
                      <a:lnTo>
                        <a:pt x="3894" y="762"/>
                      </a:lnTo>
                      <a:lnTo>
                        <a:pt x="3900" y="744"/>
                      </a:lnTo>
                      <a:lnTo>
                        <a:pt x="3900" y="732"/>
                      </a:lnTo>
                      <a:lnTo>
                        <a:pt x="3900" y="726"/>
                      </a:lnTo>
                      <a:lnTo>
                        <a:pt x="3900" y="720"/>
                      </a:lnTo>
                      <a:lnTo>
                        <a:pt x="3900" y="714"/>
                      </a:lnTo>
                      <a:lnTo>
                        <a:pt x="3900" y="714"/>
                      </a:lnTo>
                      <a:lnTo>
                        <a:pt x="3906" y="714"/>
                      </a:lnTo>
                      <a:lnTo>
                        <a:pt x="3906" y="714"/>
                      </a:lnTo>
                      <a:lnTo>
                        <a:pt x="3906" y="720"/>
                      </a:lnTo>
                      <a:lnTo>
                        <a:pt x="3906" y="726"/>
                      </a:lnTo>
                      <a:lnTo>
                        <a:pt x="3906" y="732"/>
                      </a:lnTo>
                      <a:lnTo>
                        <a:pt x="3912" y="744"/>
                      </a:lnTo>
                      <a:lnTo>
                        <a:pt x="3912" y="750"/>
                      </a:lnTo>
                      <a:lnTo>
                        <a:pt x="3912" y="756"/>
                      </a:lnTo>
                      <a:lnTo>
                        <a:pt x="3912" y="762"/>
                      </a:lnTo>
                      <a:lnTo>
                        <a:pt x="3912" y="768"/>
                      </a:lnTo>
                      <a:lnTo>
                        <a:pt x="3912" y="774"/>
                      </a:lnTo>
                      <a:lnTo>
                        <a:pt x="3912" y="780"/>
                      </a:lnTo>
                      <a:lnTo>
                        <a:pt x="3918" y="792"/>
                      </a:lnTo>
                      <a:lnTo>
                        <a:pt x="3918" y="798"/>
                      </a:lnTo>
                      <a:lnTo>
                        <a:pt x="3918" y="804"/>
                      </a:lnTo>
                      <a:lnTo>
                        <a:pt x="3918" y="810"/>
                      </a:lnTo>
                      <a:lnTo>
                        <a:pt x="3918" y="816"/>
                      </a:lnTo>
                      <a:lnTo>
                        <a:pt x="3924" y="822"/>
                      </a:lnTo>
                      <a:lnTo>
                        <a:pt x="3924" y="828"/>
                      </a:lnTo>
                      <a:lnTo>
                        <a:pt x="3924" y="828"/>
                      </a:lnTo>
                      <a:lnTo>
                        <a:pt x="3924" y="834"/>
                      </a:lnTo>
                      <a:lnTo>
                        <a:pt x="3924" y="840"/>
                      </a:lnTo>
                      <a:lnTo>
                        <a:pt x="3924" y="846"/>
                      </a:lnTo>
                      <a:lnTo>
                        <a:pt x="3930" y="852"/>
                      </a:lnTo>
                      <a:lnTo>
                        <a:pt x="3930" y="858"/>
                      </a:lnTo>
                      <a:lnTo>
                        <a:pt x="3930" y="864"/>
                      </a:lnTo>
                      <a:lnTo>
                        <a:pt x="3930" y="870"/>
                      </a:lnTo>
                      <a:lnTo>
                        <a:pt x="3930" y="870"/>
                      </a:lnTo>
                      <a:lnTo>
                        <a:pt x="3930" y="876"/>
                      </a:lnTo>
                      <a:lnTo>
                        <a:pt x="3936" y="888"/>
                      </a:lnTo>
                      <a:lnTo>
                        <a:pt x="3936" y="894"/>
                      </a:lnTo>
                      <a:lnTo>
                        <a:pt x="3936" y="894"/>
                      </a:lnTo>
                      <a:lnTo>
                        <a:pt x="3936" y="900"/>
                      </a:lnTo>
                      <a:lnTo>
                        <a:pt x="3936" y="906"/>
                      </a:lnTo>
                      <a:lnTo>
                        <a:pt x="3942" y="912"/>
                      </a:lnTo>
                      <a:lnTo>
                        <a:pt x="3942" y="912"/>
                      </a:lnTo>
                      <a:lnTo>
                        <a:pt x="3942" y="918"/>
                      </a:lnTo>
                      <a:lnTo>
                        <a:pt x="3942" y="918"/>
                      </a:lnTo>
                      <a:lnTo>
                        <a:pt x="3942" y="930"/>
                      </a:lnTo>
                      <a:lnTo>
                        <a:pt x="3942" y="930"/>
                      </a:lnTo>
                      <a:lnTo>
                        <a:pt x="3948" y="936"/>
                      </a:lnTo>
                      <a:lnTo>
                        <a:pt x="3948" y="936"/>
                      </a:lnTo>
                      <a:lnTo>
                        <a:pt x="3948" y="942"/>
                      </a:lnTo>
                      <a:lnTo>
                        <a:pt x="3948" y="942"/>
                      </a:lnTo>
                      <a:lnTo>
                        <a:pt x="3948" y="948"/>
                      </a:lnTo>
                      <a:lnTo>
                        <a:pt x="3948" y="954"/>
                      </a:lnTo>
                      <a:lnTo>
                        <a:pt x="3954" y="954"/>
                      </a:lnTo>
                      <a:lnTo>
                        <a:pt x="3954" y="960"/>
                      </a:lnTo>
                      <a:lnTo>
                        <a:pt x="3954" y="966"/>
                      </a:lnTo>
                      <a:lnTo>
                        <a:pt x="3954" y="966"/>
                      </a:lnTo>
                      <a:lnTo>
                        <a:pt x="3954" y="972"/>
                      </a:lnTo>
                      <a:lnTo>
                        <a:pt x="3954" y="972"/>
                      </a:lnTo>
                      <a:lnTo>
                        <a:pt x="3960" y="978"/>
                      </a:lnTo>
                      <a:lnTo>
                        <a:pt x="3960" y="978"/>
                      </a:lnTo>
                      <a:lnTo>
                        <a:pt x="3960" y="978"/>
                      </a:lnTo>
                      <a:lnTo>
                        <a:pt x="3960" y="984"/>
                      </a:lnTo>
                      <a:lnTo>
                        <a:pt x="3960" y="984"/>
                      </a:lnTo>
                      <a:lnTo>
                        <a:pt x="3960" y="990"/>
                      </a:lnTo>
                      <a:lnTo>
                        <a:pt x="3966" y="990"/>
                      </a:lnTo>
                      <a:lnTo>
                        <a:pt x="3966" y="996"/>
                      </a:lnTo>
                      <a:lnTo>
                        <a:pt x="3966" y="996"/>
                      </a:lnTo>
                      <a:lnTo>
                        <a:pt x="3966" y="1002"/>
                      </a:lnTo>
                      <a:lnTo>
                        <a:pt x="3966" y="1002"/>
                      </a:lnTo>
                      <a:lnTo>
                        <a:pt x="3972" y="1002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08"/>
                      </a:lnTo>
                      <a:lnTo>
                        <a:pt x="3972" y="1014"/>
                      </a:lnTo>
                      <a:lnTo>
                        <a:pt x="3972" y="1014"/>
                      </a:lnTo>
                      <a:lnTo>
                        <a:pt x="3978" y="1014"/>
                      </a:lnTo>
                      <a:lnTo>
                        <a:pt x="3978" y="1014"/>
                      </a:lnTo>
                      <a:lnTo>
                        <a:pt x="3978" y="1020"/>
                      </a:lnTo>
                      <a:lnTo>
                        <a:pt x="3978" y="1020"/>
                      </a:lnTo>
                      <a:lnTo>
                        <a:pt x="3978" y="1020"/>
                      </a:lnTo>
                      <a:lnTo>
                        <a:pt x="3984" y="1020"/>
                      </a:lnTo>
                      <a:lnTo>
                        <a:pt x="3984" y="1020"/>
                      </a:lnTo>
                      <a:lnTo>
                        <a:pt x="3984" y="1020"/>
                      </a:lnTo>
                      <a:lnTo>
                        <a:pt x="3984" y="1026"/>
                      </a:lnTo>
                      <a:lnTo>
                        <a:pt x="3984" y="1026"/>
                      </a:lnTo>
                      <a:lnTo>
                        <a:pt x="3984" y="1026"/>
                      </a:lnTo>
                      <a:lnTo>
                        <a:pt x="3990" y="1026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0" y="1020"/>
                      </a:lnTo>
                      <a:lnTo>
                        <a:pt x="3996" y="1020"/>
                      </a:lnTo>
                      <a:lnTo>
                        <a:pt x="3996" y="1020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3996" y="1014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8"/>
                      </a:lnTo>
                      <a:lnTo>
                        <a:pt x="4002" y="1002"/>
                      </a:lnTo>
                      <a:lnTo>
                        <a:pt x="4008" y="1002"/>
                      </a:lnTo>
                      <a:lnTo>
                        <a:pt x="4008" y="996"/>
                      </a:lnTo>
                      <a:lnTo>
                        <a:pt x="4008" y="996"/>
                      </a:lnTo>
                      <a:lnTo>
                        <a:pt x="4008" y="996"/>
                      </a:lnTo>
                      <a:lnTo>
                        <a:pt x="4008" y="990"/>
                      </a:lnTo>
                      <a:lnTo>
                        <a:pt x="4008" y="990"/>
                      </a:lnTo>
                      <a:lnTo>
                        <a:pt x="4014" y="984"/>
                      </a:lnTo>
                      <a:lnTo>
                        <a:pt x="4014" y="984"/>
                      </a:lnTo>
                      <a:lnTo>
                        <a:pt x="4014" y="984"/>
                      </a:lnTo>
                      <a:lnTo>
                        <a:pt x="4014" y="978"/>
                      </a:lnTo>
                      <a:lnTo>
                        <a:pt x="4014" y="978"/>
                      </a:lnTo>
                      <a:lnTo>
                        <a:pt x="4014" y="972"/>
                      </a:lnTo>
                      <a:lnTo>
                        <a:pt x="4020" y="972"/>
                      </a:lnTo>
                      <a:lnTo>
                        <a:pt x="4020" y="966"/>
                      </a:lnTo>
                      <a:lnTo>
                        <a:pt x="4020" y="966"/>
                      </a:lnTo>
                      <a:lnTo>
                        <a:pt x="4020" y="960"/>
                      </a:lnTo>
                      <a:lnTo>
                        <a:pt x="4020" y="960"/>
                      </a:lnTo>
                      <a:lnTo>
                        <a:pt x="4020" y="954"/>
                      </a:lnTo>
                      <a:lnTo>
                        <a:pt x="4026" y="948"/>
                      </a:lnTo>
                      <a:lnTo>
                        <a:pt x="4026" y="948"/>
                      </a:lnTo>
                      <a:lnTo>
                        <a:pt x="4026" y="942"/>
                      </a:lnTo>
                      <a:lnTo>
                        <a:pt x="4026" y="942"/>
                      </a:lnTo>
                      <a:lnTo>
                        <a:pt x="4026" y="936"/>
                      </a:lnTo>
                      <a:lnTo>
                        <a:pt x="4026" y="936"/>
                      </a:lnTo>
                      <a:lnTo>
                        <a:pt x="4032" y="924"/>
                      </a:lnTo>
                      <a:lnTo>
                        <a:pt x="4032" y="924"/>
                      </a:lnTo>
                      <a:lnTo>
                        <a:pt x="4032" y="918"/>
                      </a:lnTo>
                      <a:lnTo>
                        <a:pt x="4032" y="918"/>
                      </a:lnTo>
                      <a:lnTo>
                        <a:pt x="4032" y="912"/>
                      </a:lnTo>
                      <a:lnTo>
                        <a:pt x="4032" y="906"/>
                      </a:lnTo>
                      <a:lnTo>
                        <a:pt x="4038" y="900"/>
                      </a:lnTo>
                      <a:lnTo>
                        <a:pt x="4038" y="894"/>
                      </a:lnTo>
                      <a:lnTo>
                        <a:pt x="4038" y="888"/>
                      </a:lnTo>
                      <a:lnTo>
                        <a:pt x="4038" y="888"/>
                      </a:lnTo>
                      <a:lnTo>
                        <a:pt x="4038" y="882"/>
                      </a:lnTo>
                      <a:lnTo>
                        <a:pt x="4044" y="876"/>
                      </a:lnTo>
                      <a:lnTo>
                        <a:pt x="4044" y="870"/>
                      </a:lnTo>
                      <a:lnTo>
                        <a:pt x="4044" y="864"/>
                      </a:lnTo>
                      <a:lnTo>
                        <a:pt x="4044" y="864"/>
                      </a:lnTo>
                      <a:lnTo>
                        <a:pt x="4044" y="858"/>
                      </a:lnTo>
                      <a:lnTo>
                        <a:pt x="4044" y="852"/>
                      </a:lnTo>
                      <a:lnTo>
                        <a:pt x="4050" y="846"/>
                      </a:lnTo>
                      <a:lnTo>
                        <a:pt x="4050" y="840"/>
                      </a:lnTo>
                      <a:lnTo>
                        <a:pt x="4050" y="834"/>
                      </a:lnTo>
                      <a:lnTo>
                        <a:pt x="4050" y="828"/>
                      </a:lnTo>
                      <a:lnTo>
                        <a:pt x="4050" y="822"/>
                      </a:lnTo>
                      <a:lnTo>
                        <a:pt x="4050" y="816"/>
                      </a:lnTo>
                      <a:lnTo>
                        <a:pt x="4056" y="816"/>
                      </a:lnTo>
                      <a:lnTo>
                        <a:pt x="4056" y="810"/>
                      </a:lnTo>
                      <a:lnTo>
                        <a:pt x="4056" y="804"/>
                      </a:lnTo>
                      <a:lnTo>
                        <a:pt x="4056" y="792"/>
                      </a:lnTo>
                      <a:lnTo>
                        <a:pt x="4056" y="786"/>
                      </a:lnTo>
                      <a:lnTo>
                        <a:pt x="4056" y="780"/>
                      </a:lnTo>
                      <a:lnTo>
                        <a:pt x="4062" y="774"/>
                      </a:lnTo>
                      <a:lnTo>
                        <a:pt x="4062" y="768"/>
                      </a:lnTo>
                      <a:lnTo>
                        <a:pt x="4062" y="762"/>
                      </a:lnTo>
                      <a:lnTo>
                        <a:pt x="4062" y="750"/>
                      </a:lnTo>
                      <a:lnTo>
                        <a:pt x="4062" y="744"/>
                      </a:lnTo>
                      <a:lnTo>
                        <a:pt x="4068" y="738"/>
                      </a:lnTo>
                      <a:lnTo>
                        <a:pt x="4068" y="732"/>
                      </a:lnTo>
                      <a:lnTo>
                        <a:pt x="4068" y="732"/>
                      </a:lnTo>
                      <a:lnTo>
                        <a:pt x="4068" y="726"/>
                      </a:lnTo>
                      <a:lnTo>
                        <a:pt x="4068" y="726"/>
                      </a:lnTo>
                      <a:lnTo>
                        <a:pt x="4068" y="726"/>
                      </a:lnTo>
                      <a:lnTo>
                        <a:pt x="4068" y="732"/>
                      </a:lnTo>
                      <a:lnTo>
                        <a:pt x="4074" y="732"/>
                      </a:lnTo>
                      <a:lnTo>
                        <a:pt x="4074" y="738"/>
                      </a:lnTo>
                      <a:lnTo>
                        <a:pt x="4074" y="750"/>
                      </a:lnTo>
                      <a:lnTo>
                        <a:pt x="4074" y="756"/>
                      </a:lnTo>
                      <a:lnTo>
                        <a:pt x="4074" y="762"/>
                      </a:lnTo>
                      <a:lnTo>
                        <a:pt x="4080" y="768"/>
                      </a:lnTo>
                      <a:lnTo>
                        <a:pt x="4080" y="774"/>
                      </a:lnTo>
                      <a:lnTo>
                        <a:pt x="4080" y="780"/>
                      </a:lnTo>
                      <a:lnTo>
                        <a:pt x="4080" y="786"/>
                      </a:lnTo>
                      <a:lnTo>
                        <a:pt x="4080" y="798"/>
                      </a:lnTo>
                      <a:lnTo>
                        <a:pt x="4080" y="804"/>
                      </a:lnTo>
                      <a:lnTo>
                        <a:pt x="4086" y="810"/>
                      </a:lnTo>
                      <a:lnTo>
                        <a:pt x="4086" y="810"/>
                      </a:lnTo>
                      <a:lnTo>
                        <a:pt x="4086" y="816"/>
                      </a:lnTo>
                      <a:lnTo>
                        <a:pt x="4086" y="822"/>
                      </a:lnTo>
                      <a:lnTo>
                        <a:pt x="4086" y="828"/>
                      </a:lnTo>
                      <a:lnTo>
                        <a:pt x="4086" y="834"/>
                      </a:lnTo>
                      <a:lnTo>
                        <a:pt x="4092" y="840"/>
                      </a:lnTo>
                      <a:lnTo>
                        <a:pt x="4092" y="846"/>
                      </a:lnTo>
                      <a:lnTo>
                        <a:pt x="4092" y="852"/>
                      </a:lnTo>
                      <a:lnTo>
                        <a:pt x="4092" y="858"/>
                      </a:lnTo>
                      <a:lnTo>
                        <a:pt x="4092" y="858"/>
                      </a:lnTo>
                      <a:lnTo>
                        <a:pt x="4092" y="864"/>
                      </a:lnTo>
                      <a:lnTo>
                        <a:pt x="4098" y="870"/>
                      </a:lnTo>
                      <a:lnTo>
                        <a:pt x="4098" y="882"/>
                      </a:lnTo>
                      <a:lnTo>
                        <a:pt x="4098" y="882"/>
                      </a:lnTo>
                      <a:lnTo>
                        <a:pt x="4098" y="888"/>
                      </a:lnTo>
                      <a:lnTo>
                        <a:pt x="4098" y="894"/>
                      </a:lnTo>
                      <a:lnTo>
                        <a:pt x="4104" y="900"/>
                      </a:lnTo>
                      <a:lnTo>
                        <a:pt x="4104" y="906"/>
                      </a:lnTo>
                      <a:lnTo>
                        <a:pt x="4104" y="906"/>
                      </a:lnTo>
                      <a:lnTo>
                        <a:pt x="4104" y="912"/>
                      </a:lnTo>
                      <a:lnTo>
                        <a:pt x="4104" y="918"/>
                      </a:lnTo>
                      <a:lnTo>
                        <a:pt x="4104" y="918"/>
                      </a:lnTo>
                      <a:lnTo>
                        <a:pt x="4110" y="924"/>
                      </a:lnTo>
                      <a:lnTo>
                        <a:pt x="4110" y="924"/>
                      </a:lnTo>
                      <a:lnTo>
                        <a:pt x="4110" y="930"/>
                      </a:lnTo>
                      <a:lnTo>
                        <a:pt x="4110" y="936"/>
                      </a:lnTo>
                      <a:lnTo>
                        <a:pt x="4110" y="942"/>
                      </a:lnTo>
                      <a:lnTo>
                        <a:pt x="4110" y="942"/>
                      </a:lnTo>
                      <a:lnTo>
                        <a:pt x="4116" y="948"/>
                      </a:lnTo>
                      <a:lnTo>
                        <a:pt x="4116" y="954"/>
                      </a:lnTo>
                      <a:lnTo>
                        <a:pt x="4116" y="954"/>
                      </a:lnTo>
                      <a:lnTo>
                        <a:pt x="4116" y="960"/>
                      </a:lnTo>
                      <a:lnTo>
                        <a:pt x="4116" y="960"/>
                      </a:lnTo>
                      <a:lnTo>
                        <a:pt x="4116" y="966"/>
                      </a:lnTo>
                      <a:lnTo>
                        <a:pt x="4122" y="966"/>
                      </a:lnTo>
                      <a:lnTo>
                        <a:pt x="4122" y="972"/>
                      </a:lnTo>
                      <a:lnTo>
                        <a:pt x="4122" y="972"/>
                      </a:lnTo>
                      <a:lnTo>
                        <a:pt x="4122" y="978"/>
                      </a:lnTo>
                      <a:lnTo>
                        <a:pt x="4122" y="978"/>
                      </a:lnTo>
                      <a:lnTo>
                        <a:pt x="4122" y="978"/>
                      </a:lnTo>
                      <a:lnTo>
                        <a:pt x="4128" y="984"/>
                      </a:lnTo>
                      <a:lnTo>
                        <a:pt x="4128" y="984"/>
                      </a:lnTo>
                      <a:lnTo>
                        <a:pt x="4128" y="990"/>
                      </a:lnTo>
                      <a:lnTo>
                        <a:pt x="4128" y="996"/>
                      </a:lnTo>
                      <a:lnTo>
                        <a:pt x="4128" y="996"/>
                      </a:lnTo>
                      <a:lnTo>
                        <a:pt x="4134" y="996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8"/>
                      </a:lnTo>
                      <a:lnTo>
                        <a:pt x="4134" y="1008"/>
                      </a:lnTo>
                      <a:lnTo>
                        <a:pt x="4140" y="1008"/>
                      </a:lnTo>
                      <a:lnTo>
                        <a:pt x="4140" y="1008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0" y="1014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46" y="1020"/>
                      </a:lnTo>
                      <a:lnTo>
                        <a:pt x="4152" y="1020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2" y="1026"/>
                      </a:lnTo>
                      <a:lnTo>
                        <a:pt x="4158" y="1026"/>
                      </a:lnTo>
                      <a:lnTo>
                        <a:pt x="4158" y="1026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58" y="1020"/>
                      </a:lnTo>
                      <a:lnTo>
                        <a:pt x="4164" y="1014"/>
                      </a:lnTo>
                      <a:lnTo>
                        <a:pt x="4164" y="1014"/>
                      </a:lnTo>
                      <a:lnTo>
                        <a:pt x="4164" y="1008"/>
                      </a:lnTo>
                      <a:lnTo>
                        <a:pt x="4164" y="1008"/>
                      </a:lnTo>
                      <a:lnTo>
                        <a:pt x="4164" y="1008"/>
                      </a:lnTo>
                      <a:lnTo>
                        <a:pt x="4170" y="1002"/>
                      </a:lnTo>
                      <a:lnTo>
                        <a:pt x="4170" y="1002"/>
                      </a:lnTo>
                      <a:lnTo>
                        <a:pt x="4170" y="996"/>
                      </a:lnTo>
                      <a:lnTo>
                        <a:pt x="4170" y="996"/>
                      </a:lnTo>
                      <a:lnTo>
                        <a:pt x="4170" y="990"/>
                      </a:lnTo>
                      <a:lnTo>
                        <a:pt x="4170" y="990"/>
                      </a:lnTo>
                      <a:lnTo>
                        <a:pt x="4176" y="984"/>
                      </a:lnTo>
                      <a:lnTo>
                        <a:pt x="4176" y="984"/>
                      </a:lnTo>
                      <a:lnTo>
                        <a:pt x="4176" y="978"/>
                      </a:lnTo>
                      <a:lnTo>
                        <a:pt x="4176" y="972"/>
                      </a:lnTo>
                      <a:lnTo>
                        <a:pt x="4176" y="972"/>
                      </a:lnTo>
                      <a:lnTo>
                        <a:pt x="4176" y="966"/>
                      </a:lnTo>
                      <a:lnTo>
                        <a:pt x="4182" y="966"/>
                      </a:lnTo>
                      <a:lnTo>
                        <a:pt x="4182" y="960"/>
                      </a:lnTo>
                      <a:lnTo>
                        <a:pt x="4182" y="954"/>
                      </a:lnTo>
                      <a:lnTo>
                        <a:pt x="4182" y="954"/>
                      </a:lnTo>
                      <a:lnTo>
                        <a:pt x="4182" y="948"/>
                      </a:lnTo>
                      <a:lnTo>
                        <a:pt x="4188" y="948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88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194" y="942"/>
                      </a:lnTo>
                      <a:lnTo>
                        <a:pt x="4200" y="942"/>
                      </a:lnTo>
                      <a:lnTo>
                        <a:pt x="4200" y="942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0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06" y="936"/>
                      </a:lnTo>
                      <a:lnTo>
                        <a:pt x="4212" y="936"/>
                      </a:lnTo>
                      <a:lnTo>
                        <a:pt x="4212" y="936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2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18" y="930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24" y="924"/>
                      </a:lnTo>
                      <a:lnTo>
                        <a:pt x="4230" y="924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0" y="918"/>
                      </a:lnTo>
                      <a:lnTo>
                        <a:pt x="4236" y="918"/>
                      </a:lnTo>
                      <a:lnTo>
                        <a:pt x="4236" y="918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36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2"/>
                      </a:lnTo>
                      <a:lnTo>
                        <a:pt x="4242" y="918"/>
                      </a:lnTo>
                      <a:lnTo>
                        <a:pt x="4242" y="918"/>
                      </a:lnTo>
                      <a:lnTo>
                        <a:pt x="4248" y="924"/>
                      </a:lnTo>
                      <a:lnTo>
                        <a:pt x="4248" y="924"/>
                      </a:lnTo>
                      <a:lnTo>
                        <a:pt x="4248" y="924"/>
                      </a:lnTo>
                      <a:lnTo>
                        <a:pt x="4248" y="930"/>
                      </a:lnTo>
                      <a:lnTo>
                        <a:pt x="4248" y="930"/>
                      </a:lnTo>
                      <a:lnTo>
                        <a:pt x="4248" y="936"/>
                      </a:lnTo>
                      <a:lnTo>
                        <a:pt x="4254" y="936"/>
                      </a:lnTo>
                      <a:lnTo>
                        <a:pt x="4254" y="936"/>
                      </a:lnTo>
                      <a:lnTo>
                        <a:pt x="4254" y="942"/>
                      </a:lnTo>
                      <a:lnTo>
                        <a:pt x="4254" y="942"/>
                      </a:lnTo>
                      <a:lnTo>
                        <a:pt x="4254" y="948"/>
                      </a:lnTo>
                      <a:lnTo>
                        <a:pt x="4254" y="948"/>
                      </a:lnTo>
                      <a:lnTo>
                        <a:pt x="4260" y="948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60"/>
                      </a:lnTo>
                      <a:lnTo>
                        <a:pt x="4266" y="960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72" y="966"/>
                      </a:lnTo>
                      <a:lnTo>
                        <a:pt x="4272" y="966"/>
                      </a:lnTo>
                      <a:lnTo>
                        <a:pt x="4272" y="966"/>
                      </a:lnTo>
                      <a:lnTo>
                        <a:pt x="4272" y="960"/>
                      </a:lnTo>
                      <a:lnTo>
                        <a:pt x="4272" y="960"/>
                      </a:lnTo>
                      <a:lnTo>
                        <a:pt x="4272" y="954"/>
                      </a:lnTo>
                      <a:lnTo>
                        <a:pt x="4278" y="954"/>
                      </a:lnTo>
                      <a:lnTo>
                        <a:pt x="4278" y="948"/>
                      </a:lnTo>
                      <a:lnTo>
                        <a:pt x="4278" y="942"/>
                      </a:lnTo>
                      <a:lnTo>
                        <a:pt x="4278" y="936"/>
                      </a:lnTo>
                      <a:lnTo>
                        <a:pt x="4278" y="930"/>
                      </a:lnTo>
                      <a:lnTo>
                        <a:pt x="4284" y="930"/>
                      </a:lnTo>
                      <a:lnTo>
                        <a:pt x="4284" y="924"/>
                      </a:lnTo>
                      <a:lnTo>
                        <a:pt x="4284" y="918"/>
                      </a:lnTo>
                      <a:lnTo>
                        <a:pt x="4284" y="912"/>
                      </a:lnTo>
                      <a:lnTo>
                        <a:pt x="4284" y="912"/>
                      </a:lnTo>
                      <a:lnTo>
                        <a:pt x="4284" y="906"/>
                      </a:lnTo>
                      <a:lnTo>
                        <a:pt x="4290" y="900"/>
                      </a:lnTo>
                      <a:lnTo>
                        <a:pt x="4290" y="894"/>
                      </a:lnTo>
                      <a:lnTo>
                        <a:pt x="4290" y="888"/>
                      </a:lnTo>
                      <a:lnTo>
                        <a:pt x="4290" y="882"/>
                      </a:lnTo>
                      <a:lnTo>
                        <a:pt x="4290" y="882"/>
                      </a:lnTo>
                      <a:lnTo>
                        <a:pt x="4290" y="876"/>
                      </a:lnTo>
                      <a:lnTo>
                        <a:pt x="4296" y="870"/>
                      </a:lnTo>
                      <a:lnTo>
                        <a:pt x="4296" y="864"/>
                      </a:lnTo>
                      <a:lnTo>
                        <a:pt x="4296" y="858"/>
                      </a:lnTo>
                      <a:lnTo>
                        <a:pt x="4296" y="852"/>
                      </a:lnTo>
                      <a:lnTo>
                        <a:pt x="4296" y="852"/>
                      </a:lnTo>
                      <a:lnTo>
                        <a:pt x="4296" y="846"/>
                      </a:lnTo>
                      <a:lnTo>
                        <a:pt x="4302" y="846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2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08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14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0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26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2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38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44" y="840"/>
                      </a:lnTo>
                      <a:lnTo>
                        <a:pt x="4350" y="840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0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56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34"/>
                      </a:lnTo>
                      <a:lnTo>
                        <a:pt x="4362" y="840"/>
                      </a:lnTo>
                      <a:lnTo>
                        <a:pt x="4362" y="840"/>
                      </a:lnTo>
                      <a:lnTo>
                        <a:pt x="4368" y="840"/>
                      </a:lnTo>
                      <a:lnTo>
                        <a:pt x="4368" y="846"/>
                      </a:lnTo>
                      <a:lnTo>
                        <a:pt x="4368" y="852"/>
                      </a:lnTo>
                      <a:lnTo>
                        <a:pt x="4368" y="858"/>
                      </a:lnTo>
                      <a:lnTo>
                        <a:pt x="4368" y="858"/>
                      </a:lnTo>
                      <a:lnTo>
                        <a:pt x="4374" y="864"/>
                      </a:lnTo>
                      <a:lnTo>
                        <a:pt x="4374" y="864"/>
                      </a:lnTo>
                      <a:lnTo>
                        <a:pt x="4374" y="870"/>
                      </a:lnTo>
                      <a:lnTo>
                        <a:pt x="4374" y="870"/>
                      </a:lnTo>
                      <a:lnTo>
                        <a:pt x="4374" y="876"/>
                      </a:lnTo>
                      <a:lnTo>
                        <a:pt x="4374" y="876"/>
                      </a:lnTo>
                      <a:lnTo>
                        <a:pt x="4374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0" y="882"/>
                      </a:lnTo>
                      <a:lnTo>
                        <a:pt x="4386" y="876"/>
                      </a:lnTo>
                      <a:lnTo>
                        <a:pt x="4386" y="876"/>
                      </a:lnTo>
                      <a:lnTo>
                        <a:pt x="4386" y="870"/>
                      </a:lnTo>
                      <a:lnTo>
                        <a:pt x="4386" y="870"/>
                      </a:lnTo>
                      <a:lnTo>
                        <a:pt x="4386" y="864"/>
                      </a:lnTo>
                      <a:lnTo>
                        <a:pt x="4386" y="864"/>
                      </a:lnTo>
                      <a:lnTo>
                        <a:pt x="4392" y="858"/>
                      </a:lnTo>
                      <a:lnTo>
                        <a:pt x="4392" y="858"/>
                      </a:lnTo>
                      <a:lnTo>
                        <a:pt x="4392" y="852"/>
                      </a:lnTo>
                      <a:lnTo>
                        <a:pt x="4392" y="846"/>
                      </a:lnTo>
                      <a:lnTo>
                        <a:pt x="4392" y="840"/>
                      </a:lnTo>
                      <a:lnTo>
                        <a:pt x="4392" y="840"/>
                      </a:lnTo>
                      <a:lnTo>
                        <a:pt x="4398" y="840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398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04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34"/>
                      </a:lnTo>
                      <a:lnTo>
                        <a:pt x="4410" y="840"/>
                      </a:lnTo>
                      <a:lnTo>
                        <a:pt x="4410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16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2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28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34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0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46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2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58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64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0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76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2" y="840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88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494" y="834"/>
                      </a:lnTo>
                      <a:lnTo>
                        <a:pt x="4500" y="834"/>
                      </a:lnTo>
                      <a:lnTo>
                        <a:pt x="4500" y="834"/>
                      </a:lnTo>
                      <a:lnTo>
                        <a:pt x="4500" y="834"/>
                      </a:lnTo>
                      <a:lnTo>
                        <a:pt x="4500" y="840"/>
                      </a:lnTo>
                      <a:lnTo>
                        <a:pt x="4500" y="840"/>
                      </a:lnTo>
                      <a:lnTo>
                        <a:pt x="4500" y="840"/>
                      </a:lnTo>
                      <a:lnTo>
                        <a:pt x="4500" y="846"/>
                      </a:lnTo>
                      <a:lnTo>
                        <a:pt x="4506" y="852"/>
                      </a:lnTo>
                      <a:lnTo>
                        <a:pt x="4506" y="852"/>
                      </a:lnTo>
                      <a:lnTo>
                        <a:pt x="4506" y="858"/>
                      </a:lnTo>
                      <a:lnTo>
                        <a:pt x="4506" y="864"/>
                      </a:lnTo>
                      <a:lnTo>
                        <a:pt x="4506" y="864"/>
                      </a:lnTo>
                      <a:lnTo>
                        <a:pt x="4512" y="870"/>
                      </a:lnTo>
                      <a:lnTo>
                        <a:pt x="4512" y="870"/>
                      </a:lnTo>
                      <a:lnTo>
                        <a:pt x="4512" y="876"/>
                      </a:lnTo>
                      <a:lnTo>
                        <a:pt x="4512" y="876"/>
                      </a:lnTo>
                      <a:lnTo>
                        <a:pt x="4512" y="882"/>
                      </a:lnTo>
                      <a:lnTo>
                        <a:pt x="4512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82"/>
                      </a:lnTo>
                      <a:lnTo>
                        <a:pt x="4518" y="876"/>
                      </a:lnTo>
                      <a:lnTo>
                        <a:pt x="4518" y="876"/>
                      </a:lnTo>
                      <a:lnTo>
                        <a:pt x="4524" y="870"/>
                      </a:lnTo>
                      <a:lnTo>
                        <a:pt x="4524" y="870"/>
                      </a:lnTo>
                      <a:lnTo>
                        <a:pt x="4524" y="864"/>
                      </a:lnTo>
                      <a:lnTo>
                        <a:pt x="4524" y="864"/>
                      </a:lnTo>
                      <a:lnTo>
                        <a:pt x="4524" y="858"/>
                      </a:lnTo>
                      <a:lnTo>
                        <a:pt x="4524" y="858"/>
                      </a:lnTo>
                      <a:lnTo>
                        <a:pt x="4530" y="852"/>
                      </a:lnTo>
                      <a:lnTo>
                        <a:pt x="4530" y="852"/>
                      </a:lnTo>
                      <a:lnTo>
                        <a:pt x="4530" y="840"/>
                      </a:lnTo>
                      <a:lnTo>
                        <a:pt x="4530" y="840"/>
                      </a:lnTo>
                      <a:lnTo>
                        <a:pt x="4530" y="840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36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2" y="834"/>
                      </a:lnTo>
                      <a:lnTo>
                        <a:pt x="4548" y="834"/>
                      </a:lnTo>
                      <a:lnTo>
                        <a:pt x="4548" y="834"/>
                      </a:lnTo>
                      <a:lnTo>
                        <a:pt x="4548" y="834"/>
                      </a:lnTo>
                      <a:lnTo>
                        <a:pt x="4548" y="840"/>
                      </a:lnTo>
                      <a:lnTo>
                        <a:pt x="4548" y="840"/>
                      </a:lnTo>
                      <a:lnTo>
                        <a:pt x="4548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54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0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66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2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78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84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0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596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2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08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14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40"/>
                      </a:lnTo>
                      <a:lnTo>
                        <a:pt x="4620" y="834"/>
                      </a:lnTo>
                      <a:lnTo>
                        <a:pt x="4620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26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2" y="834"/>
                      </a:lnTo>
                      <a:lnTo>
                        <a:pt x="4638" y="834"/>
                      </a:lnTo>
                      <a:lnTo>
                        <a:pt x="4638" y="840"/>
                      </a:lnTo>
                      <a:lnTo>
                        <a:pt x="4638" y="840"/>
                      </a:lnTo>
                      <a:lnTo>
                        <a:pt x="4638" y="840"/>
                      </a:lnTo>
                      <a:lnTo>
                        <a:pt x="4638" y="846"/>
                      </a:lnTo>
                      <a:lnTo>
                        <a:pt x="4638" y="852"/>
                      </a:lnTo>
                      <a:lnTo>
                        <a:pt x="4644" y="852"/>
                      </a:lnTo>
                      <a:lnTo>
                        <a:pt x="4644" y="858"/>
                      </a:lnTo>
                      <a:lnTo>
                        <a:pt x="4644" y="858"/>
                      </a:lnTo>
                      <a:lnTo>
                        <a:pt x="4644" y="864"/>
                      </a:lnTo>
                      <a:lnTo>
                        <a:pt x="4644" y="870"/>
                      </a:lnTo>
                      <a:lnTo>
                        <a:pt x="4650" y="870"/>
                      </a:lnTo>
                      <a:lnTo>
                        <a:pt x="4650" y="876"/>
                      </a:lnTo>
                      <a:lnTo>
                        <a:pt x="4650" y="876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0" y="882"/>
                      </a:lnTo>
                      <a:lnTo>
                        <a:pt x="4656" y="882"/>
                      </a:lnTo>
                      <a:lnTo>
                        <a:pt x="4656" y="882"/>
                      </a:lnTo>
                      <a:lnTo>
                        <a:pt x="4656" y="882"/>
                      </a:lnTo>
                      <a:lnTo>
                        <a:pt x="4656" y="876"/>
                      </a:lnTo>
                      <a:lnTo>
                        <a:pt x="4656" y="870"/>
                      </a:lnTo>
                      <a:lnTo>
                        <a:pt x="4662" y="870"/>
                      </a:lnTo>
                      <a:lnTo>
                        <a:pt x="4662" y="864"/>
                      </a:lnTo>
                      <a:lnTo>
                        <a:pt x="4662" y="864"/>
                      </a:lnTo>
                      <a:lnTo>
                        <a:pt x="4662" y="858"/>
                      </a:lnTo>
                      <a:lnTo>
                        <a:pt x="4662" y="858"/>
                      </a:lnTo>
                      <a:lnTo>
                        <a:pt x="4662" y="852"/>
                      </a:lnTo>
                      <a:lnTo>
                        <a:pt x="4668" y="852"/>
                      </a:lnTo>
                      <a:lnTo>
                        <a:pt x="4668" y="846"/>
                      </a:lnTo>
                      <a:lnTo>
                        <a:pt x="4668" y="840"/>
                      </a:lnTo>
                      <a:lnTo>
                        <a:pt x="4668" y="840"/>
                      </a:lnTo>
                      <a:lnTo>
                        <a:pt x="4668" y="834"/>
                      </a:lnTo>
                      <a:lnTo>
                        <a:pt x="4668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74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0" y="834"/>
                      </a:lnTo>
                      <a:lnTo>
                        <a:pt x="4686" y="834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86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2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698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04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0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16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2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28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34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0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46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2" y="840"/>
                      </a:lnTo>
                      <a:lnTo>
                        <a:pt x="4758" y="840"/>
                      </a:lnTo>
                      <a:lnTo>
                        <a:pt x="4758" y="840"/>
                      </a:lnTo>
                      <a:lnTo>
                        <a:pt x="4758" y="840"/>
                      </a:lnTo>
                      <a:lnTo>
                        <a:pt x="4758" y="834"/>
                      </a:lnTo>
                      <a:lnTo>
                        <a:pt x="4758" y="834"/>
                      </a:lnTo>
                      <a:lnTo>
                        <a:pt x="4758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64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0" y="834"/>
                      </a:lnTo>
                      <a:lnTo>
                        <a:pt x="4776" y="840"/>
                      </a:lnTo>
                      <a:lnTo>
                        <a:pt x="4776" y="840"/>
                      </a:lnTo>
                      <a:lnTo>
                        <a:pt x="4776" y="840"/>
                      </a:lnTo>
                      <a:lnTo>
                        <a:pt x="4776" y="846"/>
                      </a:lnTo>
                      <a:lnTo>
                        <a:pt x="4776" y="852"/>
                      </a:lnTo>
                      <a:lnTo>
                        <a:pt x="4776" y="852"/>
                      </a:lnTo>
                      <a:lnTo>
                        <a:pt x="4776" y="858"/>
                      </a:lnTo>
                      <a:lnTo>
                        <a:pt x="4782" y="858"/>
                      </a:lnTo>
                      <a:lnTo>
                        <a:pt x="4782" y="864"/>
                      </a:lnTo>
                      <a:lnTo>
                        <a:pt x="4782" y="864"/>
                      </a:lnTo>
                      <a:lnTo>
                        <a:pt x="4782" y="870"/>
                      </a:lnTo>
                      <a:lnTo>
                        <a:pt x="4782" y="876"/>
                      </a:lnTo>
                      <a:lnTo>
                        <a:pt x="4788" y="876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88" y="882"/>
                      </a:lnTo>
                      <a:lnTo>
                        <a:pt x="4794" y="882"/>
                      </a:lnTo>
                      <a:lnTo>
                        <a:pt x="4794" y="882"/>
                      </a:lnTo>
                      <a:lnTo>
                        <a:pt x="4794" y="876"/>
                      </a:lnTo>
                      <a:lnTo>
                        <a:pt x="4794" y="876"/>
                      </a:lnTo>
                      <a:lnTo>
                        <a:pt x="4794" y="870"/>
                      </a:lnTo>
                      <a:lnTo>
                        <a:pt x="4794" y="864"/>
                      </a:lnTo>
                      <a:lnTo>
                        <a:pt x="4800" y="864"/>
                      </a:lnTo>
                      <a:lnTo>
                        <a:pt x="4800" y="858"/>
                      </a:lnTo>
                      <a:lnTo>
                        <a:pt x="4800" y="858"/>
                      </a:lnTo>
                      <a:lnTo>
                        <a:pt x="4800" y="852"/>
                      </a:lnTo>
                      <a:lnTo>
                        <a:pt x="4800" y="852"/>
                      </a:lnTo>
                      <a:lnTo>
                        <a:pt x="4800" y="846"/>
                      </a:lnTo>
                      <a:lnTo>
                        <a:pt x="4806" y="840"/>
                      </a:lnTo>
                      <a:lnTo>
                        <a:pt x="4806" y="840"/>
                      </a:lnTo>
                      <a:lnTo>
                        <a:pt x="4806" y="840"/>
                      </a:lnTo>
                      <a:lnTo>
                        <a:pt x="4806" y="834"/>
                      </a:lnTo>
                      <a:lnTo>
                        <a:pt x="4806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2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18" y="834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24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0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36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2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48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54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0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66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2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78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84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0" y="840"/>
                      </a:lnTo>
                      <a:lnTo>
                        <a:pt x="4896" y="840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896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2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34"/>
                      </a:lnTo>
                      <a:lnTo>
                        <a:pt x="4908" y="840"/>
                      </a:lnTo>
                      <a:lnTo>
                        <a:pt x="4914" y="840"/>
                      </a:lnTo>
                      <a:lnTo>
                        <a:pt x="4914" y="846"/>
                      </a:lnTo>
                      <a:lnTo>
                        <a:pt x="4914" y="852"/>
                      </a:lnTo>
                      <a:lnTo>
                        <a:pt x="4914" y="852"/>
                      </a:lnTo>
                      <a:lnTo>
                        <a:pt x="4914" y="858"/>
                      </a:lnTo>
                      <a:lnTo>
                        <a:pt x="4914" y="858"/>
                      </a:lnTo>
                      <a:lnTo>
                        <a:pt x="4920" y="864"/>
                      </a:lnTo>
                      <a:lnTo>
                        <a:pt x="4920" y="864"/>
                      </a:lnTo>
                      <a:lnTo>
                        <a:pt x="4920" y="870"/>
                      </a:lnTo>
                      <a:lnTo>
                        <a:pt x="4920" y="870"/>
                      </a:lnTo>
                      <a:lnTo>
                        <a:pt x="4920" y="876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26" y="882"/>
                      </a:lnTo>
                      <a:lnTo>
                        <a:pt x="4932" y="876"/>
                      </a:lnTo>
                      <a:lnTo>
                        <a:pt x="4932" y="876"/>
                      </a:lnTo>
                      <a:lnTo>
                        <a:pt x="4932" y="870"/>
                      </a:lnTo>
                      <a:lnTo>
                        <a:pt x="4932" y="870"/>
                      </a:lnTo>
                      <a:lnTo>
                        <a:pt x="4932" y="864"/>
                      </a:lnTo>
                      <a:lnTo>
                        <a:pt x="4938" y="858"/>
                      </a:lnTo>
                      <a:lnTo>
                        <a:pt x="4938" y="858"/>
                      </a:lnTo>
                      <a:lnTo>
                        <a:pt x="4938" y="852"/>
                      </a:lnTo>
                      <a:lnTo>
                        <a:pt x="4938" y="852"/>
                      </a:lnTo>
                      <a:lnTo>
                        <a:pt x="4938" y="846"/>
                      </a:lnTo>
                      <a:lnTo>
                        <a:pt x="4938" y="840"/>
                      </a:lnTo>
                      <a:lnTo>
                        <a:pt x="4944" y="840"/>
                      </a:lnTo>
                      <a:lnTo>
                        <a:pt x="4944" y="840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44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0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34"/>
                      </a:lnTo>
                      <a:lnTo>
                        <a:pt x="4956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2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68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74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0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86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2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4998" y="840"/>
                      </a:lnTo>
                      <a:lnTo>
                        <a:pt x="5004" y="840"/>
                      </a:lnTo>
                      <a:lnTo>
                        <a:pt x="5004" y="840"/>
                      </a:lnTo>
                      <a:lnTo>
                        <a:pt x="5004" y="840"/>
                      </a:lnTo>
                      <a:lnTo>
                        <a:pt x="5004" y="846"/>
                      </a:lnTo>
                      <a:lnTo>
                        <a:pt x="5004" y="846"/>
                      </a:lnTo>
                      <a:lnTo>
                        <a:pt x="5010" y="846"/>
                      </a:lnTo>
                      <a:lnTo>
                        <a:pt x="5010" y="852"/>
                      </a:lnTo>
                      <a:lnTo>
                        <a:pt x="5010" y="852"/>
                      </a:lnTo>
                      <a:lnTo>
                        <a:pt x="5010" y="858"/>
                      </a:lnTo>
                      <a:lnTo>
                        <a:pt x="5010" y="864"/>
                      </a:lnTo>
                      <a:lnTo>
                        <a:pt x="5010" y="870"/>
                      </a:lnTo>
                      <a:lnTo>
                        <a:pt x="5016" y="876"/>
                      </a:lnTo>
                      <a:lnTo>
                        <a:pt x="5016" y="882"/>
                      </a:lnTo>
                      <a:lnTo>
                        <a:pt x="5016" y="882"/>
                      </a:lnTo>
                      <a:lnTo>
                        <a:pt x="5016" y="888"/>
                      </a:lnTo>
                      <a:lnTo>
                        <a:pt x="5016" y="894"/>
                      </a:lnTo>
                      <a:lnTo>
                        <a:pt x="5022" y="906"/>
                      </a:lnTo>
                      <a:lnTo>
                        <a:pt x="5022" y="912"/>
                      </a:lnTo>
                      <a:lnTo>
                        <a:pt x="5022" y="912"/>
                      </a:lnTo>
                      <a:lnTo>
                        <a:pt x="5022" y="918"/>
                      </a:lnTo>
                      <a:lnTo>
                        <a:pt x="5022" y="924"/>
                      </a:lnTo>
                      <a:lnTo>
                        <a:pt x="5022" y="930"/>
                      </a:lnTo>
                      <a:lnTo>
                        <a:pt x="5028" y="930"/>
                      </a:lnTo>
                      <a:lnTo>
                        <a:pt x="5028" y="936"/>
                      </a:lnTo>
                      <a:lnTo>
                        <a:pt x="5028" y="942"/>
                      </a:lnTo>
                      <a:lnTo>
                        <a:pt x="5028" y="942"/>
                      </a:lnTo>
                      <a:lnTo>
                        <a:pt x="5028" y="948"/>
                      </a:lnTo>
                      <a:lnTo>
                        <a:pt x="5028" y="954"/>
                      </a:lnTo>
                      <a:lnTo>
                        <a:pt x="5034" y="954"/>
                      </a:lnTo>
                      <a:lnTo>
                        <a:pt x="5034" y="960"/>
                      </a:lnTo>
                      <a:lnTo>
                        <a:pt x="5034" y="960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34" y="966"/>
                      </a:lnTo>
                      <a:lnTo>
                        <a:pt x="5040" y="966"/>
                      </a:lnTo>
                      <a:lnTo>
                        <a:pt x="5040" y="966"/>
                      </a:lnTo>
                      <a:lnTo>
                        <a:pt x="5040" y="966"/>
                      </a:lnTo>
                      <a:lnTo>
                        <a:pt x="5040" y="960"/>
                      </a:lnTo>
                      <a:lnTo>
                        <a:pt x="5040" y="960"/>
                      </a:lnTo>
                      <a:lnTo>
                        <a:pt x="5046" y="960"/>
                      </a:lnTo>
                      <a:lnTo>
                        <a:pt x="5046" y="954"/>
                      </a:lnTo>
                      <a:lnTo>
                        <a:pt x="5046" y="954"/>
                      </a:lnTo>
                      <a:lnTo>
                        <a:pt x="5046" y="954"/>
                      </a:lnTo>
                      <a:lnTo>
                        <a:pt x="5046" y="948"/>
                      </a:lnTo>
                      <a:lnTo>
                        <a:pt x="5046" y="948"/>
                      </a:lnTo>
                      <a:lnTo>
                        <a:pt x="5052" y="948"/>
                      </a:lnTo>
                      <a:lnTo>
                        <a:pt x="5052" y="942"/>
                      </a:lnTo>
                      <a:lnTo>
                        <a:pt x="5052" y="942"/>
                      </a:lnTo>
                      <a:lnTo>
                        <a:pt x="5052" y="936"/>
                      </a:lnTo>
                      <a:lnTo>
                        <a:pt x="5052" y="936"/>
                      </a:lnTo>
                      <a:lnTo>
                        <a:pt x="5052" y="936"/>
                      </a:lnTo>
                      <a:lnTo>
                        <a:pt x="5058" y="930"/>
                      </a:lnTo>
                      <a:lnTo>
                        <a:pt x="5058" y="930"/>
                      </a:lnTo>
                      <a:lnTo>
                        <a:pt x="5058" y="924"/>
                      </a:lnTo>
                      <a:lnTo>
                        <a:pt x="5058" y="924"/>
                      </a:lnTo>
                      <a:lnTo>
                        <a:pt x="5058" y="918"/>
                      </a:lnTo>
                      <a:lnTo>
                        <a:pt x="5064" y="918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64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2"/>
                      </a:lnTo>
                      <a:lnTo>
                        <a:pt x="5070" y="918"/>
                      </a:lnTo>
                      <a:lnTo>
                        <a:pt x="5070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18"/>
                      </a:lnTo>
                      <a:lnTo>
                        <a:pt x="5076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2" y="924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88" y="930"/>
                      </a:lnTo>
                      <a:lnTo>
                        <a:pt x="5094" y="930"/>
                      </a:lnTo>
                      <a:lnTo>
                        <a:pt x="5094" y="930"/>
                      </a:lnTo>
                      <a:lnTo>
                        <a:pt x="5094" y="930"/>
                      </a:lnTo>
                      <a:lnTo>
                        <a:pt x="5094" y="936"/>
                      </a:lnTo>
                      <a:lnTo>
                        <a:pt x="5094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0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36"/>
                      </a:lnTo>
                      <a:lnTo>
                        <a:pt x="5106" y="942"/>
                      </a:lnTo>
                      <a:lnTo>
                        <a:pt x="5106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2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2"/>
                      </a:lnTo>
                      <a:lnTo>
                        <a:pt x="5118" y="948"/>
                      </a:lnTo>
                      <a:lnTo>
                        <a:pt x="5124" y="948"/>
                      </a:lnTo>
                      <a:lnTo>
                        <a:pt x="5124" y="948"/>
                      </a:lnTo>
                      <a:lnTo>
                        <a:pt x="5124" y="954"/>
                      </a:lnTo>
                      <a:lnTo>
                        <a:pt x="5124" y="954"/>
                      </a:lnTo>
                      <a:lnTo>
                        <a:pt x="5124" y="960"/>
                      </a:lnTo>
                      <a:lnTo>
                        <a:pt x="5124" y="966"/>
                      </a:lnTo>
                      <a:lnTo>
                        <a:pt x="5130" y="966"/>
                      </a:lnTo>
                      <a:lnTo>
                        <a:pt x="5130" y="972"/>
                      </a:lnTo>
                      <a:lnTo>
                        <a:pt x="5130" y="972"/>
                      </a:lnTo>
                      <a:lnTo>
                        <a:pt x="5130" y="978"/>
                      </a:lnTo>
                      <a:lnTo>
                        <a:pt x="5130" y="984"/>
                      </a:lnTo>
                      <a:lnTo>
                        <a:pt x="5130" y="984"/>
                      </a:lnTo>
                      <a:lnTo>
                        <a:pt x="5136" y="990"/>
                      </a:lnTo>
                      <a:lnTo>
                        <a:pt x="5136" y="996"/>
                      </a:lnTo>
                      <a:lnTo>
                        <a:pt x="5136" y="996"/>
                      </a:lnTo>
                      <a:lnTo>
                        <a:pt x="5136" y="1002"/>
                      </a:lnTo>
                      <a:lnTo>
                        <a:pt x="5136" y="1002"/>
                      </a:lnTo>
                      <a:lnTo>
                        <a:pt x="5136" y="1008"/>
                      </a:lnTo>
                      <a:lnTo>
                        <a:pt x="5142" y="1008"/>
                      </a:lnTo>
                      <a:lnTo>
                        <a:pt x="5142" y="1008"/>
                      </a:lnTo>
                      <a:lnTo>
                        <a:pt x="5142" y="1014"/>
                      </a:lnTo>
                      <a:lnTo>
                        <a:pt x="5142" y="1014"/>
                      </a:lnTo>
                      <a:lnTo>
                        <a:pt x="5142" y="1014"/>
                      </a:lnTo>
                      <a:lnTo>
                        <a:pt x="5142" y="1020"/>
                      </a:lnTo>
                      <a:lnTo>
                        <a:pt x="5148" y="1020"/>
                      </a:lnTo>
                      <a:lnTo>
                        <a:pt x="5148" y="1020"/>
                      </a:lnTo>
                      <a:lnTo>
                        <a:pt x="5148" y="1020"/>
                      </a:lnTo>
                      <a:lnTo>
                        <a:pt x="5148" y="1026"/>
                      </a:lnTo>
                      <a:lnTo>
                        <a:pt x="5148" y="1026"/>
                      </a:lnTo>
                      <a:lnTo>
                        <a:pt x="5148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6"/>
                      </a:lnTo>
                      <a:lnTo>
                        <a:pt x="5154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0" y="1020"/>
                      </a:lnTo>
                      <a:lnTo>
                        <a:pt x="5166" y="1014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Rectangle 104"/>
                <p:cNvSpPr>
                  <a:spLocks noChangeArrowheads="1"/>
                </p:cNvSpPr>
                <p:nvPr/>
              </p:nvSpPr>
              <p:spPr bwMode="auto">
                <a:xfrm>
                  <a:off x="525" y="2772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</a:rPr>
                    <a:t>BETA_X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05" name="Freeform 105"/>
                <p:cNvSpPr>
                  <a:spLocks/>
                </p:cNvSpPr>
                <p:nvPr/>
              </p:nvSpPr>
              <p:spPr bwMode="auto">
                <a:xfrm>
                  <a:off x="297" y="2124"/>
                  <a:ext cx="5166" cy="624"/>
                </a:xfrm>
                <a:custGeom>
                  <a:avLst/>
                  <a:gdLst/>
                  <a:ahLst/>
                  <a:cxnLst>
                    <a:cxn ang="0">
                      <a:pos x="78" y="606"/>
                    </a:cxn>
                    <a:cxn ang="0">
                      <a:pos x="162" y="300"/>
                    </a:cxn>
                    <a:cxn ang="0">
                      <a:pos x="240" y="546"/>
                    </a:cxn>
                    <a:cxn ang="0">
                      <a:pos x="324" y="300"/>
                    </a:cxn>
                    <a:cxn ang="0">
                      <a:pos x="408" y="564"/>
                    </a:cxn>
                    <a:cxn ang="0">
                      <a:pos x="486" y="282"/>
                    </a:cxn>
                    <a:cxn ang="0">
                      <a:pos x="570" y="450"/>
                    </a:cxn>
                    <a:cxn ang="0">
                      <a:pos x="648" y="528"/>
                    </a:cxn>
                    <a:cxn ang="0">
                      <a:pos x="732" y="330"/>
                    </a:cxn>
                    <a:cxn ang="0">
                      <a:pos x="810" y="480"/>
                    </a:cxn>
                    <a:cxn ang="0">
                      <a:pos x="894" y="282"/>
                    </a:cxn>
                    <a:cxn ang="0">
                      <a:pos x="978" y="498"/>
                    </a:cxn>
                    <a:cxn ang="0">
                      <a:pos x="1056" y="516"/>
                    </a:cxn>
                    <a:cxn ang="0">
                      <a:pos x="1140" y="468"/>
                    </a:cxn>
                    <a:cxn ang="0">
                      <a:pos x="1224" y="528"/>
                    </a:cxn>
                    <a:cxn ang="0">
                      <a:pos x="1302" y="378"/>
                    </a:cxn>
                    <a:cxn ang="0">
                      <a:pos x="1386" y="510"/>
                    </a:cxn>
                    <a:cxn ang="0">
                      <a:pos x="1464" y="372"/>
                    </a:cxn>
                    <a:cxn ang="0">
                      <a:pos x="1548" y="576"/>
                    </a:cxn>
                    <a:cxn ang="0">
                      <a:pos x="1626" y="438"/>
                    </a:cxn>
                    <a:cxn ang="0">
                      <a:pos x="1710" y="624"/>
                    </a:cxn>
                    <a:cxn ang="0">
                      <a:pos x="1794" y="378"/>
                    </a:cxn>
                    <a:cxn ang="0">
                      <a:pos x="1872" y="372"/>
                    </a:cxn>
                    <a:cxn ang="0">
                      <a:pos x="1956" y="426"/>
                    </a:cxn>
                    <a:cxn ang="0">
                      <a:pos x="2040" y="420"/>
                    </a:cxn>
                    <a:cxn ang="0">
                      <a:pos x="2118" y="426"/>
                    </a:cxn>
                    <a:cxn ang="0">
                      <a:pos x="2202" y="426"/>
                    </a:cxn>
                    <a:cxn ang="0">
                      <a:pos x="2280" y="378"/>
                    </a:cxn>
                    <a:cxn ang="0">
                      <a:pos x="2364" y="426"/>
                    </a:cxn>
                    <a:cxn ang="0">
                      <a:pos x="2448" y="414"/>
                    </a:cxn>
                    <a:cxn ang="0">
                      <a:pos x="2526" y="300"/>
                    </a:cxn>
                    <a:cxn ang="0">
                      <a:pos x="2610" y="612"/>
                    </a:cxn>
                    <a:cxn ang="0">
                      <a:pos x="2688" y="486"/>
                    </a:cxn>
                    <a:cxn ang="0">
                      <a:pos x="2772" y="552"/>
                    </a:cxn>
                    <a:cxn ang="0">
                      <a:pos x="2856" y="492"/>
                    </a:cxn>
                    <a:cxn ang="0">
                      <a:pos x="2934" y="504"/>
                    </a:cxn>
                    <a:cxn ang="0">
                      <a:pos x="3018" y="336"/>
                    </a:cxn>
                    <a:cxn ang="0">
                      <a:pos x="3102" y="546"/>
                    </a:cxn>
                    <a:cxn ang="0">
                      <a:pos x="3180" y="300"/>
                    </a:cxn>
                    <a:cxn ang="0">
                      <a:pos x="3264" y="558"/>
                    </a:cxn>
                    <a:cxn ang="0">
                      <a:pos x="3342" y="270"/>
                    </a:cxn>
                    <a:cxn ang="0">
                      <a:pos x="3426" y="576"/>
                    </a:cxn>
                    <a:cxn ang="0">
                      <a:pos x="3504" y="234"/>
                    </a:cxn>
                    <a:cxn ang="0">
                      <a:pos x="3588" y="588"/>
                    </a:cxn>
                    <a:cxn ang="0">
                      <a:pos x="3672" y="198"/>
                    </a:cxn>
                    <a:cxn ang="0">
                      <a:pos x="3750" y="600"/>
                    </a:cxn>
                    <a:cxn ang="0">
                      <a:pos x="3834" y="150"/>
                    </a:cxn>
                    <a:cxn ang="0">
                      <a:pos x="3912" y="618"/>
                    </a:cxn>
                    <a:cxn ang="0">
                      <a:pos x="3996" y="354"/>
                    </a:cxn>
                    <a:cxn ang="0">
                      <a:pos x="4080" y="606"/>
                    </a:cxn>
                    <a:cxn ang="0">
                      <a:pos x="4158" y="306"/>
                    </a:cxn>
                    <a:cxn ang="0">
                      <a:pos x="4242" y="534"/>
                    </a:cxn>
                    <a:cxn ang="0">
                      <a:pos x="4326" y="426"/>
                    </a:cxn>
                    <a:cxn ang="0">
                      <a:pos x="4404" y="420"/>
                    </a:cxn>
                    <a:cxn ang="0">
                      <a:pos x="4488" y="420"/>
                    </a:cxn>
                    <a:cxn ang="0">
                      <a:pos x="4566" y="426"/>
                    </a:cxn>
                    <a:cxn ang="0">
                      <a:pos x="4650" y="348"/>
                    </a:cxn>
                    <a:cxn ang="0">
                      <a:pos x="4734" y="426"/>
                    </a:cxn>
                    <a:cxn ang="0">
                      <a:pos x="4812" y="420"/>
                    </a:cxn>
                    <a:cxn ang="0">
                      <a:pos x="4896" y="420"/>
                    </a:cxn>
                    <a:cxn ang="0">
                      <a:pos x="4974" y="426"/>
                    </a:cxn>
                    <a:cxn ang="0">
                      <a:pos x="5058" y="486"/>
                    </a:cxn>
                    <a:cxn ang="0">
                      <a:pos x="5142" y="396"/>
                    </a:cxn>
                  </a:cxnLst>
                  <a:rect l="0" t="0" r="r" b="b"/>
                  <a:pathLst>
                    <a:path w="5166" h="624">
                      <a:moveTo>
                        <a:pt x="0" y="342"/>
                      </a:moveTo>
                      <a:lnTo>
                        <a:pt x="0" y="354"/>
                      </a:lnTo>
                      <a:lnTo>
                        <a:pt x="0" y="360"/>
                      </a:lnTo>
                      <a:lnTo>
                        <a:pt x="0" y="366"/>
                      </a:lnTo>
                      <a:lnTo>
                        <a:pt x="0" y="372"/>
                      </a:lnTo>
                      <a:lnTo>
                        <a:pt x="6" y="384"/>
                      </a:lnTo>
                      <a:lnTo>
                        <a:pt x="6" y="390"/>
                      </a:lnTo>
                      <a:lnTo>
                        <a:pt x="6" y="396"/>
                      </a:lnTo>
                      <a:lnTo>
                        <a:pt x="6" y="402"/>
                      </a:lnTo>
                      <a:lnTo>
                        <a:pt x="6" y="408"/>
                      </a:lnTo>
                      <a:lnTo>
                        <a:pt x="6" y="414"/>
                      </a:lnTo>
                      <a:lnTo>
                        <a:pt x="12" y="420"/>
                      </a:lnTo>
                      <a:lnTo>
                        <a:pt x="12" y="426"/>
                      </a:lnTo>
                      <a:lnTo>
                        <a:pt x="12" y="432"/>
                      </a:lnTo>
                      <a:lnTo>
                        <a:pt x="12" y="438"/>
                      </a:lnTo>
                      <a:lnTo>
                        <a:pt x="12" y="438"/>
                      </a:lnTo>
                      <a:lnTo>
                        <a:pt x="12" y="444"/>
                      </a:lnTo>
                      <a:lnTo>
                        <a:pt x="18" y="450"/>
                      </a:lnTo>
                      <a:lnTo>
                        <a:pt x="18" y="456"/>
                      </a:lnTo>
                      <a:lnTo>
                        <a:pt x="18" y="462"/>
                      </a:lnTo>
                      <a:lnTo>
                        <a:pt x="18" y="468"/>
                      </a:lnTo>
                      <a:lnTo>
                        <a:pt x="18" y="474"/>
                      </a:lnTo>
                      <a:lnTo>
                        <a:pt x="18" y="474"/>
                      </a:lnTo>
                      <a:lnTo>
                        <a:pt x="18" y="480"/>
                      </a:lnTo>
                      <a:lnTo>
                        <a:pt x="24" y="486"/>
                      </a:lnTo>
                      <a:lnTo>
                        <a:pt x="24" y="492"/>
                      </a:lnTo>
                      <a:lnTo>
                        <a:pt x="24" y="498"/>
                      </a:lnTo>
                      <a:lnTo>
                        <a:pt x="24" y="504"/>
                      </a:lnTo>
                      <a:lnTo>
                        <a:pt x="24" y="504"/>
                      </a:lnTo>
                      <a:lnTo>
                        <a:pt x="30" y="510"/>
                      </a:lnTo>
                      <a:lnTo>
                        <a:pt x="30" y="516"/>
                      </a:lnTo>
                      <a:lnTo>
                        <a:pt x="30" y="516"/>
                      </a:lnTo>
                      <a:lnTo>
                        <a:pt x="30" y="528"/>
                      </a:lnTo>
                      <a:lnTo>
                        <a:pt x="30" y="528"/>
                      </a:lnTo>
                      <a:lnTo>
                        <a:pt x="30" y="534"/>
                      </a:lnTo>
                      <a:lnTo>
                        <a:pt x="36" y="534"/>
                      </a:lnTo>
                      <a:lnTo>
                        <a:pt x="36" y="540"/>
                      </a:lnTo>
                      <a:lnTo>
                        <a:pt x="36" y="546"/>
                      </a:lnTo>
                      <a:lnTo>
                        <a:pt x="36" y="552"/>
                      </a:lnTo>
                      <a:lnTo>
                        <a:pt x="36" y="552"/>
                      </a:lnTo>
                      <a:lnTo>
                        <a:pt x="42" y="558"/>
                      </a:lnTo>
                      <a:lnTo>
                        <a:pt x="42" y="558"/>
                      </a:lnTo>
                      <a:lnTo>
                        <a:pt x="42" y="564"/>
                      </a:lnTo>
                      <a:lnTo>
                        <a:pt x="42" y="564"/>
                      </a:lnTo>
                      <a:lnTo>
                        <a:pt x="42" y="570"/>
                      </a:lnTo>
                      <a:lnTo>
                        <a:pt x="42" y="570"/>
                      </a:lnTo>
                      <a:lnTo>
                        <a:pt x="48" y="576"/>
                      </a:lnTo>
                      <a:lnTo>
                        <a:pt x="48" y="576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8" y="588"/>
                      </a:lnTo>
                      <a:lnTo>
                        <a:pt x="54" y="588"/>
                      </a:lnTo>
                      <a:lnTo>
                        <a:pt x="54" y="588"/>
                      </a:lnTo>
                      <a:lnTo>
                        <a:pt x="54" y="594"/>
                      </a:lnTo>
                      <a:lnTo>
                        <a:pt x="54" y="594"/>
                      </a:lnTo>
                      <a:lnTo>
                        <a:pt x="54" y="594"/>
                      </a:lnTo>
                      <a:lnTo>
                        <a:pt x="54" y="600"/>
                      </a:lnTo>
                      <a:lnTo>
                        <a:pt x="54" y="600"/>
                      </a:lnTo>
                      <a:lnTo>
                        <a:pt x="60" y="600"/>
                      </a:lnTo>
                      <a:lnTo>
                        <a:pt x="60" y="606"/>
                      </a:lnTo>
                      <a:lnTo>
                        <a:pt x="60" y="606"/>
                      </a:lnTo>
                      <a:lnTo>
                        <a:pt x="60" y="606"/>
                      </a:lnTo>
                      <a:lnTo>
                        <a:pt x="66" y="606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66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2" y="612"/>
                      </a:lnTo>
                      <a:lnTo>
                        <a:pt x="78" y="612"/>
                      </a:lnTo>
                      <a:lnTo>
                        <a:pt x="78" y="612"/>
                      </a:lnTo>
                      <a:lnTo>
                        <a:pt x="78" y="612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78" y="606"/>
                      </a:lnTo>
                      <a:lnTo>
                        <a:pt x="84" y="606"/>
                      </a:lnTo>
                      <a:lnTo>
                        <a:pt x="84" y="600"/>
                      </a:lnTo>
                      <a:lnTo>
                        <a:pt x="84" y="600"/>
                      </a:lnTo>
                      <a:lnTo>
                        <a:pt x="84" y="600"/>
                      </a:lnTo>
                      <a:lnTo>
                        <a:pt x="84" y="594"/>
                      </a:lnTo>
                      <a:lnTo>
                        <a:pt x="90" y="594"/>
                      </a:lnTo>
                      <a:lnTo>
                        <a:pt x="90" y="594"/>
                      </a:lnTo>
                      <a:lnTo>
                        <a:pt x="90" y="588"/>
                      </a:lnTo>
                      <a:lnTo>
                        <a:pt x="90" y="588"/>
                      </a:lnTo>
                      <a:lnTo>
                        <a:pt x="90" y="588"/>
                      </a:lnTo>
                      <a:lnTo>
                        <a:pt x="90" y="582"/>
                      </a:lnTo>
                      <a:lnTo>
                        <a:pt x="96" y="582"/>
                      </a:lnTo>
                      <a:lnTo>
                        <a:pt x="96" y="576"/>
                      </a:lnTo>
                      <a:lnTo>
                        <a:pt x="96" y="576"/>
                      </a:lnTo>
                      <a:lnTo>
                        <a:pt x="96" y="570"/>
                      </a:lnTo>
                      <a:lnTo>
                        <a:pt x="96" y="570"/>
                      </a:lnTo>
                      <a:lnTo>
                        <a:pt x="102" y="564"/>
                      </a:lnTo>
                      <a:lnTo>
                        <a:pt x="102" y="564"/>
                      </a:lnTo>
                      <a:lnTo>
                        <a:pt x="102" y="558"/>
                      </a:lnTo>
                      <a:lnTo>
                        <a:pt x="102" y="558"/>
                      </a:lnTo>
                      <a:lnTo>
                        <a:pt x="102" y="552"/>
                      </a:lnTo>
                      <a:lnTo>
                        <a:pt x="102" y="546"/>
                      </a:lnTo>
                      <a:lnTo>
                        <a:pt x="108" y="546"/>
                      </a:lnTo>
                      <a:lnTo>
                        <a:pt x="108" y="540"/>
                      </a:lnTo>
                      <a:lnTo>
                        <a:pt x="108" y="540"/>
                      </a:lnTo>
                      <a:lnTo>
                        <a:pt x="108" y="534"/>
                      </a:lnTo>
                      <a:lnTo>
                        <a:pt x="108" y="534"/>
                      </a:lnTo>
                      <a:lnTo>
                        <a:pt x="108" y="522"/>
                      </a:lnTo>
                      <a:lnTo>
                        <a:pt x="114" y="522"/>
                      </a:lnTo>
                      <a:lnTo>
                        <a:pt x="114" y="516"/>
                      </a:lnTo>
                      <a:lnTo>
                        <a:pt x="114" y="516"/>
                      </a:lnTo>
                      <a:lnTo>
                        <a:pt x="114" y="510"/>
                      </a:lnTo>
                      <a:lnTo>
                        <a:pt x="114" y="504"/>
                      </a:lnTo>
                      <a:lnTo>
                        <a:pt x="114" y="498"/>
                      </a:lnTo>
                      <a:lnTo>
                        <a:pt x="120" y="492"/>
                      </a:lnTo>
                      <a:lnTo>
                        <a:pt x="120" y="492"/>
                      </a:lnTo>
                      <a:lnTo>
                        <a:pt x="120" y="486"/>
                      </a:lnTo>
                      <a:lnTo>
                        <a:pt x="120" y="480"/>
                      </a:lnTo>
                      <a:lnTo>
                        <a:pt x="120" y="474"/>
                      </a:lnTo>
                      <a:lnTo>
                        <a:pt x="120" y="474"/>
                      </a:lnTo>
                      <a:lnTo>
                        <a:pt x="126" y="468"/>
                      </a:lnTo>
                      <a:lnTo>
                        <a:pt x="126" y="462"/>
                      </a:lnTo>
                      <a:lnTo>
                        <a:pt x="126" y="456"/>
                      </a:lnTo>
                      <a:lnTo>
                        <a:pt x="126" y="450"/>
                      </a:lnTo>
                      <a:lnTo>
                        <a:pt x="126" y="444"/>
                      </a:lnTo>
                      <a:lnTo>
                        <a:pt x="132" y="432"/>
                      </a:lnTo>
                      <a:lnTo>
                        <a:pt x="132" y="426"/>
                      </a:lnTo>
                      <a:lnTo>
                        <a:pt x="132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2" y="408"/>
                      </a:lnTo>
                      <a:lnTo>
                        <a:pt x="138" y="402"/>
                      </a:lnTo>
                      <a:lnTo>
                        <a:pt x="138" y="396"/>
                      </a:lnTo>
                      <a:lnTo>
                        <a:pt x="138" y="390"/>
                      </a:lnTo>
                      <a:lnTo>
                        <a:pt x="138" y="378"/>
                      </a:lnTo>
                      <a:lnTo>
                        <a:pt x="138" y="372"/>
                      </a:lnTo>
                      <a:lnTo>
                        <a:pt x="138" y="366"/>
                      </a:lnTo>
                      <a:lnTo>
                        <a:pt x="138" y="360"/>
                      </a:lnTo>
                      <a:lnTo>
                        <a:pt x="144" y="360"/>
                      </a:lnTo>
                      <a:lnTo>
                        <a:pt x="144" y="348"/>
                      </a:lnTo>
                      <a:lnTo>
                        <a:pt x="144" y="342"/>
                      </a:lnTo>
                      <a:lnTo>
                        <a:pt x="144" y="336"/>
                      </a:lnTo>
                      <a:lnTo>
                        <a:pt x="144" y="330"/>
                      </a:lnTo>
                      <a:lnTo>
                        <a:pt x="150" y="324"/>
                      </a:lnTo>
                      <a:lnTo>
                        <a:pt x="150" y="312"/>
                      </a:lnTo>
                      <a:lnTo>
                        <a:pt x="150" y="306"/>
                      </a:lnTo>
                      <a:lnTo>
                        <a:pt x="150" y="300"/>
                      </a:lnTo>
                      <a:lnTo>
                        <a:pt x="150" y="288"/>
                      </a:lnTo>
                      <a:lnTo>
                        <a:pt x="150" y="288"/>
                      </a:lnTo>
                      <a:lnTo>
                        <a:pt x="156" y="282"/>
                      </a:lnTo>
                      <a:lnTo>
                        <a:pt x="156" y="282"/>
                      </a:lnTo>
                      <a:lnTo>
                        <a:pt x="156" y="282"/>
                      </a:lnTo>
                      <a:lnTo>
                        <a:pt x="156" y="288"/>
                      </a:lnTo>
                      <a:lnTo>
                        <a:pt x="156" y="288"/>
                      </a:lnTo>
                      <a:lnTo>
                        <a:pt x="156" y="294"/>
                      </a:lnTo>
                      <a:lnTo>
                        <a:pt x="162" y="300"/>
                      </a:lnTo>
                      <a:lnTo>
                        <a:pt x="162" y="306"/>
                      </a:lnTo>
                      <a:lnTo>
                        <a:pt x="162" y="306"/>
                      </a:lnTo>
                      <a:lnTo>
                        <a:pt x="162" y="318"/>
                      </a:lnTo>
                      <a:lnTo>
                        <a:pt x="162" y="318"/>
                      </a:lnTo>
                      <a:lnTo>
                        <a:pt x="162" y="324"/>
                      </a:lnTo>
                      <a:lnTo>
                        <a:pt x="168" y="324"/>
                      </a:lnTo>
                      <a:lnTo>
                        <a:pt x="168" y="330"/>
                      </a:lnTo>
                      <a:lnTo>
                        <a:pt x="168" y="336"/>
                      </a:lnTo>
                      <a:lnTo>
                        <a:pt x="168" y="342"/>
                      </a:lnTo>
                      <a:lnTo>
                        <a:pt x="168" y="348"/>
                      </a:lnTo>
                      <a:lnTo>
                        <a:pt x="174" y="348"/>
                      </a:lnTo>
                      <a:lnTo>
                        <a:pt x="174" y="354"/>
                      </a:lnTo>
                      <a:lnTo>
                        <a:pt x="174" y="360"/>
                      </a:lnTo>
                      <a:lnTo>
                        <a:pt x="174" y="366"/>
                      </a:lnTo>
                      <a:lnTo>
                        <a:pt x="174" y="366"/>
                      </a:lnTo>
                      <a:lnTo>
                        <a:pt x="174" y="372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84"/>
                      </a:lnTo>
                      <a:lnTo>
                        <a:pt x="180" y="390"/>
                      </a:lnTo>
                      <a:lnTo>
                        <a:pt x="180" y="390"/>
                      </a:lnTo>
                      <a:lnTo>
                        <a:pt x="180" y="396"/>
                      </a:lnTo>
                      <a:lnTo>
                        <a:pt x="186" y="396"/>
                      </a:lnTo>
                      <a:lnTo>
                        <a:pt x="186" y="402"/>
                      </a:lnTo>
                      <a:lnTo>
                        <a:pt x="186" y="408"/>
                      </a:lnTo>
                      <a:lnTo>
                        <a:pt x="186" y="408"/>
                      </a:lnTo>
                      <a:lnTo>
                        <a:pt x="186" y="414"/>
                      </a:lnTo>
                      <a:lnTo>
                        <a:pt x="186" y="420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92" y="432"/>
                      </a:lnTo>
                      <a:lnTo>
                        <a:pt x="192" y="432"/>
                      </a:lnTo>
                      <a:lnTo>
                        <a:pt x="192" y="438"/>
                      </a:lnTo>
                      <a:lnTo>
                        <a:pt x="198" y="444"/>
                      </a:lnTo>
                      <a:lnTo>
                        <a:pt x="198" y="444"/>
                      </a:lnTo>
                      <a:lnTo>
                        <a:pt x="198" y="450"/>
                      </a:lnTo>
                      <a:lnTo>
                        <a:pt x="198" y="450"/>
                      </a:lnTo>
                      <a:lnTo>
                        <a:pt x="198" y="456"/>
                      </a:lnTo>
                      <a:lnTo>
                        <a:pt x="198" y="456"/>
                      </a:lnTo>
                      <a:lnTo>
                        <a:pt x="204" y="462"/>
                      </a:lnTo>
                      <a:lnTo>
                        <a:pt x="204" y="468"/>
                      </a:lnTo>
                      <a:lnTo>
                        <a:pt x="204" y="468"/>
                      </a:lnTo>
                      <a:lnTo>
                        <a:pt x="204" y="474"/>
                      </a:lnTo>
                      <a:lnTo>
                        <a:pt x="204" y="474"/>
                      </a:lnTo>
                      <a:lnTo>
                        <a:pt x="204" y="480"/>
                      </a:lnTo>
                      <a:lnTo>
                        <a:pt x="210" y="480"/>
                      </a:lnTo>
                      <a:lnTo>
                        <a:pt x="210" y="486"/>
                      </a:lnTo>
                      <a:lnTo>
                        <a:pt x="210" y="486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210" y="498"/>
                      </a:lnTo>
                      <a:lnTo>
                        <a:pt x="216" y="498"/>
                      </a:lnTo>
                      <a:lnTo>
                        <a:pt x="216" y="504"/>
                      </a:lnTo>
                      <a:lnTo>
                        <a:pt x="216" y="504"/>
                      </a:lnTo>
                      <a:lnTo>
                        <a:pt x="216" y="510"/>
                      </a:lnTo>
                      <a:lnTo>
                        <a:pt x="216" y="510"/>
                      </a:lnTo>
                      <a:lnTo>
                        <a:pt x="216" y="516"/>
                      </a:lnTo>
                      <a:lnTo>
                        <a:pt x="222" y="516"/>
                      </a:lnTo>
                      <a:lnTo>
                        <a:pt x="222" y="516"/>
                      </a:lnTo>
                      <a:lnTo>
                        <a:pt x="222" y="522"/>
                      </a:lnTo>
                      <a:lnTo>
                        <a:pt x="222" y="528"/>
                      </a:lnTo>
                      <a:lnTo>
                        <a:pt x="222" y="528"/>
                      </a:lnTo>
                      <a:lnTo>
                        <a:pt x="222" y="528"/>
                      </a:lnTo>
                      <a:lnTo>
                        <a:pt x="228" y="534"/>
                      </a:lnTo>
                      <a:lnTo>
                        <a:pt x="228" y="534"/>
                      </a:lnTo>
                      <a:lnTo>
                        <a:pt x="228" y="540"/>
                      </a:lnTo>
                      <a:lnTo>
                        <a:pt x="228" y="540"/>
                      </a:lnTo>
                      <a:lnTo>
                        <a:pt x="228" y="540"/>
                      </a:lnTo>
                      <a:lnTo>
                        <a:pt x="234" y="546"/>
                      </a:lnTo>
                      <a:lnTo>
                        <a:pt x="234" y="546"/>
                      </a:lnTo>
                      <a:lnTo>
                        <a:pt x="234" y="546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34" y="552"/>
                      </a:lnTo>
                      <a:lnTo>
                        <a:pt x="240" y="552"/>
                      </a:lnTo>
                      <a:lnTo>
                        <a:pt x="240" y="552"/>
                      </a:lnTo>
                      <a:lnTo>
                        <a:pt x="240" y="546"/>
                      </a:lnTo>
                      <a:lnTo>
                        <a:pt x="240" y="546"/>
                      </a:lnTo>
                      <a:lnTo>
                        <a:pt x="240" y="546"/>
                      </a:lnTo>
                      <a:lnTo>
                        <a:pt x="246" y="540"/>
                      </a:lnTo>
                      <a:lnTo>
                        <a:pt x="246" y="540"/>
                      </a:lnTo>
                      <a:lnTo>
                        <a:pt x="246" y="540"/>
                      </a:lnTo>
                      <a:lnTo>
                        <a:pt x="246" y="534"/>
                      </a:lnTo>
                      <a:lnTo>
                        <a:pt x="246" y="534"/>
                      </a:lnTo>
                      <a:lnTo>
                        <a:pt x="246" y="528"/>
                      </a:lnTo>
                      <a:lnTo>
                        <a:pt x="252" y="528"/>
                      </a:lnTo>
                      <a:lnTo>
                        <a:pt x="252" y="528"/>
                      </a:lnTo>
                      <a:lnTo>
                        <a:pt x="252" y="522"/>
                      </a:lnTo>
                      <a:lnTo>
                        <a:pt x="252" y="522"/>
                      </a:lnTo>
                      <a:lnTo>
                        <a:pt x="252" y="522"/>
                      </a:lnTo>
                      <a:lnTo>
                        <a:pt x="252" y="516"/>
                      </a:lnTo>
                      <a:lnTo>
                        <a:pt x="258" y="516"/>
                      </a:lnTo>
                      <a:lnTo>
                        <a:pt x="258" y="510"/>
                      </a:lnTo>
                      <a:lnTo>
                        <a:pt x="258" y="510"/>
                      </a:lnTo>
                      <a:lnTo>
                        <a:pt x="258" y="510"/>
                      </a:lnTo>
                      <a:lnTo>
                        <a:pt x="258" y="504"/>
                      </a:lnTo>
                      <a:lnTo>
                        <a:pt x="264" y="498"/>
                      </a:lnTo>
                      <a:lnTo>
                        <a:pt x="264" y="498"/>
                      </a:lnTo>
                      <a:lnTo>
                        <a:pt x="264" y="492"/>
                      </a:lnTo>
                      <a:lnTo>
                        <a:pt x="264" y="492"/>
                      </a:lnTo>
                      <a:lnTo>
                        <a:pt x="264" y="486"/>
                      </a:lnTo>
                      <a:lnTo>
                        <a:pt x="264" y="486"/>
                      </a:lnTo>
                      <a:lnTo>
                        <a:pt x="270" y="480"/>
                      </a:lnTo>
                      <a:lnTo>
                        <a:pt x="270" y="480"/>
                      </a:lnTo>
                      <a:lnTo>
                        <a:pt x="270" y="474"/>
                      </a:lnTo>
                      <a:lnTo>
                        <a:pt x="270" y="474"/>
                      </a:lnTo>
                      <a:lnTo>
                        <a:pt x="270" y="468"/>
                      </a:lnTo>
                      <a:lnTo>
                        <a:pt x="270" y="468"/>
                      </a:lnTo>
                      <a:lnTo>
                        <a:pt x="276" y="462"/>
                      </a:lnTo>
                      <a:lnTo>
                        <a:pt x="276" y="462"/>
                      </a:lnTo>
                      <a:lnTo>
                        <a:pt x="276" y="456"/>
                      </a:lnTo>
                      <a:lnTo>
                        <a:pt x="276" y="456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2" y="444"/>
                      </a:lnTo>
                      <a:lnTo>
                        <a:pt x="282" y="444"/>
                      </a:lnTo>
                      <a:lnTo>
                        <a:pt x="282" y="438"/>
                      </a:lnTo>
                      <a:lnTo>
                        <a:pt x="282" y="432"/>
                      </a:lnTo>
                      <a:lnTo>
                        <a:pt x="282" y="432"/>
                      </a:lnTo>
                      <a:lnTo>
                        <a:pt x="282" y="426"/>
                      </a:lnTo>
                      <a:lnTo>
                        <a:pt x="288" y="426"/>
                      </a:lnTo>
                      <a:lnTo>
                        <a:pt x="288" y="420"/>
                      </a:lnTo>
                      <a:lnTo>
                        <a:pt x="288" y="414"/>
                      </a:lnTo>
                      <a:lnTo>
                        <a:pt x="288" y="414"/>
                      </a:lnTo>
                      <a:lnTo>
                        <a:pt x="288" y="408"/>
                      </a:lnTo>
                      <a:lnTo>
                        <a:pt x="288" y="408"/>
                      </a:lnTo>
                      <a:lnTo>
                        <a:pt x="294" y="396"/>
                      </a:lnTo>
                      <a:lnTo>
                        <a:pt x="294" y="396"/>
                      </a:lnTo>
                      <a:lnTo>
                        <a:pt x="294" y="390"/>
                      </a:lnTo>
                      <a:lnTo>
                        <a:pt x="294" y="390"/>
                      </a:lnTo>
                      <a:lnTo>
                        <a:pt x="294" y="384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2"/>
                      </a:lnTo>
                      <a:lnTo>
                        <a:pt x="300" y="366"/>
                      </a:lnTo>
                      <a:lnTo>
                        <a:pt x="300" y="366"/>
                      </a:lnTo>
                      <a:lnTo>
                        <a:pt x="300" y="360"/>
                      </a:lnTo>
                      <a:lnTo>
                        <a:pt x="306" y="354"/>
                      </a:lnTo>
                      <a:lnTo>
                        <a:pt x="306" y="354"/>
                      </a:lnTo>
                      <a:lnTo>
                        <a:pt x="306" y="348"/>
                      </a:lnTo>
                      <a:lnTo>
                        <a:pt x="306" y="342"/>
                      </a:lnTo>
                      <a:lnTo>
                        <a:pt x="306" y="342"/>
                      </a:lnTo>
                      <a:lnTo>
                        <a:pt x="306" y="336"/>
                      </a:lnTo>
                      <a:lnTo>
                        <a:pt x="312" y="330"/>
                      </a:lnTo>
                      <a:lnTo>
                        <a:pt x="312" y="324"/>
                      </a:lnTo>
                      <a:lnTo>
                        <a:pt x="312" y="324"/>
                      </a:lnTo>
                      <a:lnTo>
                        <a:pt x="312" y="318"/>
                      </a:lnTo>
                      <a:lnTo>
                        <a:pt x="312" y="312"/>
                      </a:lnTo>
                      <a:lnTo>
                        <a:pt x="312" y="312"/>
                      </a:lnTo>
                      <a:lnTo>
                        <a:pt x="318" y="300"/>
                      </a:lnTo>
                      <a:lnTo>
                        <a:pt x="318" y="300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18" y="294"/>
                      </a:lnTo>
                      <a:lnTo>
                        <a:pt x="324" y="294"/>
                      </a:lnTo>
                      <a:lnTo>
                        <a:pt x="324" y="300"/>
                      </a:lnTo>
                      <a:lnTo>
                        <a:pt x="324" y="306"/>
                      </a:lnTo>
                      <a:lnTo>
                        <a:pt x="324" y="306"/>
                      </a:lnTo>
                      <a:lnTo>
                        <a:pt x="324" y="312"/>
                      </a:lnTo>
                      <a:lnTo>
                        <a:pt x="330" y="324"/>
                      </a:lnTo>
                      <a:lnTo>
                        <a:pt x="330" y="324"/>
                      </a:lnTo>
                      <a:lnTo>
                        <a:pt x="330" y="330"/>
                      </a:lnTo>
                      <a:lnTo>
                        <a:pt x="330" y="336"/>
                      </a:lnTo>
                      <a:lnTo>
                        <a:pt x="330" y="336"/>
                      </a:lnTo>
                      <a:lnTo>
                        <a:pt x="330" y="342"/>
                      </a:lnTo>
                      <a:lnTo>
                        <a:pt x="336" y="348"/>
                      </a:lnTo>
                      <a:lnTo>
                        <a:pt x="336" y="354"/>
                      </a:lnTo>
                      <a:lnTo>
                        <a:pt x="336" y="360"/>
                      </a:lnTo>
                      <a:lnTo>
                        <a:pt x="336" y="360"/>
                      </a:lnTo>
                      <a:lnTo>
                        <a:pt x="336" y="366"/>
                      </a:lnTo>
                      <a:lnTo>
                        <a:pt x="336" y="372"/>
                      </a:lnTo>
                      <a:lnTo>
                        <a:pt x="342" y="378"/>
                      </a:lnTo>
                      <a:lnTo>
                        <a:pt x="342" y="378"/>
                      </a:lnTo>
                      <a:lnTo>
                        <a:pt x="342" y="384"/>
                      </a:lnTo>
                      <a:lnTo>
                        <a:pt x="342" y="390"/>
                      </a:lnTo>
                      <a:lnTo>
                        <a:pt x="342" y="390"/>
                      </a:lnTo>
                      <a:lnTo>
                        <a:pt x="342" y="396"/>
                      </a:lnTo>
                      <a:lnTo>
                        <a:pt x="348" y="402"/>
                      </a:lnTo>
                      <a:lnTo>
                        <a:pt x="348" y="402"/>
                      </a:lnTo>
                      <a:lnTo>
                        <a:pt x="348" y="408"/>
                      </a:lnTo>
                      <a:lnTo>
                        <a:pt x="348" y="414"/>
                      </a:lnTo>
                      <a:lnTo>
                        <a:pt x="348" y="414"/>
                      </a:lnTo>
                      <a:lnTo>
                        <a:pt x="348" y="420"/>
                      </a:lnTo>
                      <a:lnTo>
                        <a:pt x="354" y="426"/>
                      </a:lnTo>
                      <a:lnTo>
                        <a:pt x="354" y="432"/>
                      </a:lnTo>
                      <a:lnTo>
                        <a:pt x="354" y="438"/>
                      </a:lnTo>
                      <a:lnTo>
                        <a:pt x="354" y="438"/>
                      </a:lnTo>
                      <a:lnTo>
                        <a:pt x="354" y="444"/>
                      </a:lnTo>
                      <a:lnTo>
                        <a:pt x="360" y="444"/>
                      </a:lnTo>
                      <a:lnTo>
                        <a:pt x="360" y="450"/>
                      </a:lnTo>
                      <a:lnTo>
                        <a:pt x="360" y="450"/>
                      </a:lnTo>
                      <a:lnTo>
                        <a:pt x="360" y="456"/>
                      </a:lnTo>
                      <a:lnTo>
                        <a:pt x="360" y="462"/>
                      </a:lnTo>
                      <a:lnTo>
                        <a:pt x="360" y="462"/>
                      </a:lnTo>
                      <a:lnTo>
                        <a:pt x="366" y="468"/>
                      </a:lnTo>
                      <a:lnTo>
                        <a:pt x="366" y="468"/>
                      </a:lnTo>
                      <a:lnTo>
                        <a:pt x="366" y="474"/>
                      </a:lnTo>
                      <a:lnTo>
                        <a:pt x="366" y="480"/>
                      </a:lnTo>
                      <a:lnTo>
                        <a:pt x="366" y="480"/>
                      </a:lnTo>
                      <a:lnTo>
                        <a:pt x="366" y="486"/>
                      </a:lnTo>
                      <a:lnTo>
                        <a:pt x="372" y="486"/>
                      </a:lnTo>
                      <a:lnTo>
                        <a:pt x="372" y="492"/>
                      </a:lnTo>
                      <a:lnTo>
                        <a:pt x="372" y="492"/>
                      </a:lnTo>
                      <a:lnTo>
                        <a:pt x="372" y="498"/>
                      </a:lnTo>
                      <a:lnTo>
                        <a:pt x="372" y="498"/>
                      </a:lnTo>
                      <a:lnTo>
                        <a:pt x="372" y="504"/>
                      </a:lnTo>
                      <a:lnTo>
                        <a:pt x="378" y="504"/>
                      </a:lnTo>
                      <a:lnTo>
                        <a:pt x="378" y="510"/>
                      </a:lnTo>
                      <a:lnTo>
                        <a:pt x="378" y="510"/>
                      </a:lnTo>
                      <a:lnTo>
                        <a:pt x="378" y="516"/>
                      </a:lnTo>
                      <a:lnTo>
                        <a:pt x="378" y="516"/>
                      </a:lnTo>
                      <a:lnTo>
                        <a:pt x="378" y="522"/>
                      </a:lnTo>
                      <a:lnTo>
                        <a:pt x="384" y="522"/>
                      </a:lnTo>
                      <a:lnTo>
                        <a:pt x="384" y="528"/>
                      </a:lnTo>
                      <a:lnTo>
                        <a:pt x="384" y="528"/>
                      </a:lnTo>
                      <a:lnTo>
                        <a:pt x="384" y="534"/>
                      </a:lnTo>
                      <a:lnTo>
                        <a:pt x="384" y="534"/>
                      </a:lnTo>
                      <a:lnTo>
                        <a:pt x="390" y="540"/>
                      </a:lnTo>
                      <a:lnTo>
                        <a:pt x="390" y="540"/>
                      </a:lnTo>
                      <a:lnTo>
                        <a:pt x="390" y="540"/>
                      </a:lnTo>
                      <a:lnTo>
                        <a:pt x="390" y="546"/>
                      </a:lnTo>
                      <a:lnTo>
                        <a:pt x="390" y="546"/>
                      </a:lnTo>
                      <a:lnTo>
                        <a:pt x="390" y="546"/>
                      </a:lnTo>
                      <a:lnTo>
                        <a:pt x="390" y="552"/>
                      </a:lnTo>
                      <a:lnTo>
                        <a:pt x="396" y="552"/>
                      </a:lnTo>
                      <a:lnTo>
                        <a:pt x="396" y="558"/>
                      </a:lnTo>
                      <a:lnTo>
                        <a:pt x="396" y="558"/>
                      </a:lnTo>
                      <a:lnTo>
                        <a:pt x="396" y="558"/>
                      </a:lnTo>
                      <a:lnTo>
                        <a:pt x="396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2" y="564"/>
                      </a:lnTo>
                      <a:lnTo>
                        <a:pt x="408" y="564"/>
                      </a:lnTo>
                      <a:lnTo>
                        <a:pt x="408" y="564"/>
                      </a:lnTo>
                      <a:lnTo>
                        <a:pt x="408" y="564"/>
                      </a:lnTo>
                      <a:lnTo>
                        <a:pt x="408" y="558"/>
                      </a:lnTo>
                      <a:lnTo>
                        <a:pt x="408" y="558"/>
                      </a:lnTo>
                      <a:lnTo>
                        <a:pt x="408" y="558"/>
                      </a:lnTo>
                      <a:lnTo>
                        <a:pt x="408" y="552"/>
                      </a:lnTo>
                      <a:lnTo>
                        <a:pt x="414" y="552"/>
                      </a:lnTo>
                      <a:lnTo>
                        <a:pt x="414" y="552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14" y="540"/>
                      </a:lnTo>
                      <a:lnTo>
                        <a:pt x="414" y="540"/>
                      </a:lnTo>
                      <a:lnTo>
                        <a:pt x="420" y="534"/>
                      </a:lnTo>
                      <a:lnTo>
                        <a:pt x="420" y="534"/>
                      </a:lnTo>
                      <a:lnTo>
                        <a:pt x="420" y="534"/>
                      </a:lnTo>
                      <a:lnTo>
                        <a:pt x="420" y="528"/>
                      </a:lnTo>
                      <a:lnTo>
                        <a:pt x="420" y="528"/>
                      </a:lnTo>
                      <a:lnTo>
                        <a:pt x="426" y="522"/>
                      </a:lnTo>
                      <a:lnTo>
                        <a:pt x="426" y="516"/>
                      </a:lnTo>
                      <a:lnTo>
                        <a:pt x="426" y="516"/>
                      </a:lnTo>
                      <a:lnTo>
                        <a:pt x="426" y="510"/>
                      </a:lnTo>
                      <a:lnTo>
                        <a:pt x="426" y="510"/>
                      </a:lnTo>
                      <a:lnTo>
                        <a:pt x="426" y="504"/>
                      </a:lnTo>
                      <a:lnTo>
                        <a:pt x="432" y="504"/>
                      </a:lnTo>
                      <a:lnTo>
                        <a:pt x="432" y="498"/>
                      </a:lnTo>
                      <a:lnTo>
                        <a:pt x="432" y="498"/>
                      </a:lnTo>
                      <a:lnTo>
                        <a:pt x="432" y="492"/>
                      </a:lnTo>
                      <a:lnTo>
                        <a:pt x="432" y="492"/>
                      </a:lnTo>
                      <a:lnTo>
                        <a:pt x="432" y="486"/>
                      </a:lnTo>
                      <a:lnTo>
                        <a:pt x="438" y="480"/>
                      </a:lnTo>
                      <a:lnTo>
                        <a:pt x="438" y="480"/>
                      </a:lnTo>
                      <a:lnTo>
                        <a:pt x="438" y="474"/>
                      </a:lnTo>
                      <a:lnTo>
                        <a:pt x="438" y="474"/>
                      </a:lnTo>
                      <a:lnTo>
                        <a:pt x="438" y="468"/>
                      </a:lnTo>
                      <a:lnTo>
                        <a:pt x="438" y="468"/>
                      </a:lnTo>
                      <a:lnTo>
                        <a:pt x="444" y="462"/>
                      </a:lnTo>
                      <a:lnTo>
                        <a:pt x="444" y="456"/>
                      </a:lnTo>
                      <a:lnTo>
                        <a:pt x="444" y="456"/>
                      </a:lnTo>
                      <a:lnTo>
                        <a:pt x="444" y="450"/>
                      </a:lnTo>
                      <a:lnTo>
                        <a:pt x="444" y="444"/>
                      </a:lnTo>
                      <a:lnTo>
                        <a:pt x="450" y="438"/>
                      </a:lnTo>
                      <a:lnTo>
                        <a:pt x="450" y="438"/>
                      </a:lnTo>
                      <a:lnTo>
                        <a:pt x="450" y="432"/>
                      </a:lnTo>
                      <a:lnTo>
                        <a:pt x="450" y="432"/>
                      </a:lnTo>
                      <a:lnTo>
                        <a:pt x="450" y="426"/>
                      </a:lnTo>
                      <a:lnTo>
                        <a:pt x="450" y="420"/>
                      </a:lnTo>
                      <a:lnTo>
                        <a:pt x="450" y="420"/>
                      </a:lnTo>
                      <a:lnTo>
                        <a:pt x="456" y="414"/>
                      </a:lnTo>
                      <a:lnTo>
                        <a:pt x="456" y="402"/>
                      </a:lnTo>
                      <a:lnTo>
                        <a:pt x="456" y="402"/>
                      </a:lnTo>
                      <a:lnTo>
                        <a:pt x="456" y="396"/>
                      </a:lnTo>
                      <a:lnTo>
                        <a:pt x="456" y="390"/>
                      </a:lnTo>
                      <a:lnTo>
                        <a:pt x="462" y="390"/>
                      </a:lnTo>
                      <a:lnTo>
                        <a:pt x="462" y="384"/>
                      </a:lnTo>
                      <a:lnTo>
                        <a:pt x="462" y="378"/>
                      </a:lnTo>
                      <a:lnTo>
                        <a:pt x="462" y="372"/>
                      </a:lnTo>
                      <a:lnTo>
                        <a:pt x="462" y="372"/>
                      </a:lnTo>
                      <a:lnTo>
                        <a:pt x="462" y="366"/>
                      </a:lnTo>
                      <a:lnTo>
                        <a:pt x="468" y="360"/>
                      </a:lnTo>
                      <a:lnTo>
                        <a:pt x="468" y="354"/>
                      </a:lnTo>
                      <a:lnTo>
                        <a:pt x="468" y="348"/>
                      </a:lnTo>
                      <a:lnTo>
                        <a:pt x="468" y="348"/>
                      </a:lnTo>
                      <a:lnTo>
                        <a:pt x="468" y="342"/>
                      </a:lnTo>
                      <a:lnTo>
                        <a:pt x="468" y="336"/>
                      </a:lnTo>
                      <a:lnTo>
                        <a:pt x="474" y="330"/>
                      </a:lnTo>
                      <a:lnTo>
                        <a:pt x="474" y="324"/>
                      </a:lnTo>
                      <a:lnTo>
                        <a:pt x="474" y="324"/>
                      </a:lnTo>
                      <a:lnTo>
                        <a:pt x="474" y="312"/>
                      </a:lnTo>
                      <a:lnTo>
                        <a:pt x="474" y="312"/>
                      </a:lnTo>
                      <a:lnTo>
                        <a:pt x="474" y="306"/>
                      </a:lnTo>
                      <a:lnTo>
                        <a:pt x="480" y="300"/>
                      </a:lnTo>
                      <a:lnTo>
                        <a:pt x="480" y="294"/>
                      </a:lnTo>
                      <a:lnTo>
                        <a:pt x="480" y="288"/>
                      </a:lnTo>
                      <a:lnTo>
                        <a:pt x="480" y="282"/>
                      </a:lnTo>
                      <a:lnTo>
                        <a:pt x="480" y="276"/>
                      </a:lnTo>
                      <a:lnTo>
                        <a:pt x="486" y="270"/>
                      </a:lnTo>
                      <a:lnTo>
                        <a:pt x="486" y="270"/>
                      </a:lnTo>
                      <a:lnTo>
                        <a:pt x="486" y="276"/>
                      </a:lnTo>
                      <a:lnTo>
                        <a:pt x="486" y="282"/>
                      </a:lnTo>
                      <a:lnTo>
                        <a:pt x="486" y="288"/>
                      </a:lnTo>
                      <a:lnTo>
                        <a:pt x="486" y="300"/>
                      </a:lnTo>
                      <a:lnTo>
                        <a:pt x="492" y="312"/>
                      </a:lnTo>
                      <a:lnTo>
                        <a:pt x="492" y="330"/>
                      </a:lnTo>
                      <a:lnTo>
                        <a:pt x="492" y="348"/>
                      </a:lnTo>
                      <a:lnTo>
                        <a:pt x="492" y="378"/>
                      </a:lnTo>
                      <a:lnTo>
                        <a:pt x="492" y="396"/>
                      </a:lnTo>
                      <a:lnTo>
                        <a:pt x="492" y="408"/>
                      </a:lnTo>
                      <a:lnTo>
                        <a:pt x="498" y="426"/>
                      </a:lnTo>
                      <a:lnTo>
                        <a:pt x="498" y="438"/>
                      </a:lnTo>
                      <a:lnTo>
                        <a:pt x="498" y="444"/>
                      </a:lnTo>
                      <a:lnTo>
                        <a:pt x="498" y="456"/>
                      </a:lnTo>
                      <a:lnTo>
                        <a:pt x="498" y="462"/>
                      </a:lnTo>
                      <a:lnTo>
                        <a:pt x="498" y="468"/>
                      </a:lnTo>
                      <a:lnTo>
                        <a:pt x="504" y="468"/>
                      </a:lnTo>
                      <a:lnTo>
                        <a:pt x="504" y="468"/>
                      </a:lnTo>
                      <a:lnTo>
                        <a:pt x="504" y="468"/>
                      </a:lnTo>
                      <a:lnTo>
                        <a:pt x="504" y="462"/>
                      </a:lnTo>
                      <a:lnTo>
                        <a:pt x="504" y="456"/>
                      </a:lnTo>
                      <a:lnTo>
                        <a:pt x="510" y="450"/>
                      </a:lnTo>
                      <a:lnTo>
                        <a:pt x="510" y="444"/>
                      </a:lnTo>
                      <a:lnTo>
                        <a:pt x="510" y="432"/>
                      </a:lnTo>
                      <a:lnTo>
                        <a:pt x="510" y="414"/>
                      </a:lnTo>
                      <a:lnTo>
                        <a:pt x="510" y="396"/>
                      </a:lnTo>
                      <a:lnTo>
                        <a:pt x="510" y="378"/>
                      </a:lnTo>
                      <a:lnTo>
                        <a:pt x="510" y="360"/>
                      </a:lnTo>
                      <a:lnTo>
                        <a:pt x="516" y="342"/>
                      </a:lnTo>
                      <a:lnTo>
                        <a:pt x="516" y="300"/>
                      </a:lnTo>
                      <a:lnTo>
                        <a:pt x="516" y="276"/>
                      </a:lnTo>
                      <a:lnTo>
                        <a:pt x="516" y="252"/>
                      </a:lnTo>
                      <a:lnTo>
                        <a:pt x="516" y="234"/>
                      </a:lnTo>
                      <a:lnTo>
                        <a:pt x="522" y="222"/>
                      </a:lnTo>
                      <a:lnTo>
                        <a:pt x="522" y="210"/>
                      </a:lnTo>
                      <a:lnTo>
                        <a:pt x="522" y="204"/>
                      </a:lnTo>
                      <a:lnTo>
                        <a:pt x="522" y="198"/>
                      </a:lnTo>
                      <a:lnTo>
                        <a:pt x="522" y="198"/>
                      </a:lnTo>
                      <a:lnTo>
                        <a:pt x="522" y="204"/>
                      </a:lnTo>
                      <a:lnTo>
                        <a:pt x="528" y="210"/>
                      </a:lnTo>
                      <a:lnTo>
                        <a:pt x="528" y="222"/>
                      </a:lnTo>
                      <a:lnTo>
                        <a:pt x="528" y="228"/>
                      </a:lnTo>
                      <a:lnTo>
                        <a:pt x="528" y="234"/>
                      </a:lnTo>
                      <a:lnTo>
                        <a:pt x="528" y="240"/>
                      </a:lnTo>
                      <a:lnTo>
                        <a:pt x="528" y="246"/>
                      </a:lnTo>
                      <a:lnTo>
                        <a:pt x="534" y="252"/>
                      </a:lnTo>
                      <a:lnTo>
                        <a:pt x="534" y="258"/>
                      </a:lnTo>
                      <a:lnTo>
                        <a:pt x="534" y="264"/>
                      </a:lnTo>
                      <a:lnTo>
                        <a:pt x="534" y="270"/>
                      </a:lnTo>
                      <a:lnTo>
                        <a:pt x="534" y="282"/>
                      </a:lnTo>
                      <a:lnTo>
                        <a:pt x="540" y="288"/>
                      </a:lnTo>
                      <a:lnTo>
                        <a:pt x="540" y="294"/>
                      </a:lnTo>
                      <a:lnTo>
                        <a:pt x="540" y="300"/>
                      </a:lnTo>
                      <a:lnTo>
                        <a:pt x="540" y="306"/>
                      </a:lnTo>
                      <a:lnTo>
                        <a:pt x="540" y="312"/>
                      </a:lnTo>
                      <a:lnTo>
                        <a:pt x="540" y="318"/>
                      </a:lnTo>
                      <a:lnTo>
                        <a:pt x="540" y="324"/>
                      </a:lnTo>
                      <a:lnTo>
                        <a:pt x="546" y="330"/>
                      </a:lnTo>
                      <a:lnTo>
                        <a:pt x="546" y="336"/>
                      </a:lnTo>
                      <a:lnTo>
                        <a:pt x="546" y="336"/>
                      </a:lnTo>
                      <a:lnTo>
                        <a:pt x="546" y="342"/>
                      </a:lnTo>
                      <a:lnTo>
                        <a:pt x="546" y="348"/>
                      </a:lnTo>
                      <a:lnTo>
                        <a:pt x="546" y="354"/>
                      </a:lnTo>
                      <a:lnTo>
                        <a:pt x="552" y="360"/>
                      </a:lnTo>
                      <a:lnTo>
                        <a:pt x="552" y="372"/>
                      </a:lnTo>
                      <a:lnTo>
                        <a:pt x="552" y="378"/>
                      </a:lnTo>
                      <a:lnTo>
                        <a:pt x="552" y="384"/>
                      </a:lnTo>
                      <a:lnTo>
                        <a:pt x="552" y="390"/>
                      </a:lnTo>
                      <a:lnTo>
                        <a:pt x="558" y="390"/>
                      </a:lnTo>
                      <a:lnTo>
                        <a:pt x="558" y="396"/>
                      </a:lnTo>
                      <a:lnTo>
                        <a:pt x="558" y="402"/>
                      </a:lnTo>
                      <a:lnTo>
                        <a:pt x="558" y="408"/>
                      </a:lnTo>
                      <a:lnTo>
                        <a:pt x="558" y="408"/>
                      </a:lnTo>
                      <a:lnTo>
                        <a:pt x="564" y="420"/>
                      </a:lnTo>
                      <a:lnTo>
                        <a:pt x="564" y="426"/>
                      </a:lnTo>
                      <a:lnTo>
                        <a:pt x="564" y="426"/>
                      </a:lnTo>
                      <a:lnTo>
                        <a:pt x="564" y="432"/>
                      </a:lnTo>
                      <a:lnTo>
                        <a:pt x="564" y="438"/>
                      </a:lnTo>
                      <a:lnTo>
                        <a:pt x="564" y="438"/>
                      </a:lnTo>
                      <a:lnTo>
                        <a:pt x="570" y="450"/>
                      </a:lnTo>
                      <a:lnTo>
                        <a:pt x="570" y="450"/>
                      </a:lnTo>
                      <a:lnTo>
                        <a:pt x="570" y="456"/>
                      </a:lnTo>
                      <a:lnTo>
                        <a:pt x="570" y="462"/>
                      </a:lnTo>
                      <a:lnTo>
                        <a:pt x="570" y="462"/>
                      </a:lnTo>
                      <a:lnTo>
                        <a:pt x="570" y="468"/>
                      </a:lnTo>
                      <a:lnTo>
                        <a:pt x="576" y="474"/>
                      </a:lnTo>
                      <a:lnTo>
                        <a:pt x="576" y="480"/>
                      </a:lnTo>
                      <a:lnTo>
                        <a:pt x="576" y="480"/>
                      </a:lnTo>
                      <a:lnTo>
                        <a:pt x="576" y="486"/>
                      </a:lnTo>
                      <a:lnTo>
                        <a:pt x="576" y="492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82" y="504"/>
                      </a:lnTo>
                      <a:lnTo>
                        <a:pt x="582" y="504"/>
                      </a:lnTo>
                      <a:lnTo>
                        <a:pt x="582" y="510"/>
                      </a:lnTo>
                      <a:lnTo>
                        <a:pt x="582" y="516"/>
                      </a:lnTo>
                      <a:lnTo>
                        <a:pt x="582" y="522"/>
                      </a:lnTo>
                      <a:lnTo>
                        <a:pt x="588" y="522"/>
                      </a:lnTo>
                      <a:lnTo>
                        <a:pt x="588" y="528"/>
                      </a:lnTo>
                      <a:lnTo>
                        <a:pt x="588" y="528"/>
                      </a:lnTo>
                      <a:lnTo>
                        <a:pt x="588" y="534"/>
                      </a:lnTo>
                      <a:lnTo>
                        <a:pt x="588" y="534"/>
                      </a:lnTo>
                      <a:lnTo>
                        <a:pt x="588" y="540"/>
                      </a:lnTo>
                      <a:lnTo>
                        <a:pt x="594" y="540"/>
                      </a:lnTo>
                      <a:lnTo>
                        <a:pt x="594" y="546"/>
                      </a:lnTo>
                      <a:lnTo>
                        <a:pt x="594" y="546"/>
                      </a:lnTo>
                      <a:lnTo>
                        <a:pt x="594" y="552"/>
                      </a:lnTo>
                      <a:lnTo>
                        <a:pt x="594" y="552"/>
                      </a:lnTo>
                      <a:lnTo>
                        <a:pt x="594" y="558"/>
                      </a:lnTo>
                      <a:lnTo>
                        <a:pt x="600" y="558"/>
                      </a:lnTo>
                      <a:lnTo>
                        <a:pt x="600" y="564"/>
                      </a:lnTo>
                      <a:lnTo>
                        <a:pt x="600" y="564"/>
                      </a:lnTo>
                      <a:lnTo>
                        <a:pt x="600" y="564"/>
                      </a:lnTo>
                      <a:lnTo>
                        <a:pt x="600" y="570"/>
                      </a:lnTo>
                      <a:lnTo>
                        <a:pt x="600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06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70"/>
                      </a:lnTo>
                      <a:lnTo>
                        <a:pt x="612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18" y="564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24" y="558"/>
                      </a:lnTo>
                      <a:lnTo>
                        <a:pt x="630" y="558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0" y="552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6"/>
                      </a:lnTo>
                      <a:lnTo>
                        <a:pt x="636" y="540"/>
                      </a:lnTo>
                      <a:lnTo>
                        <a:pt x="636" y="540"/>
                      </a:lnTo>
                      <a:lnTo>
                        <a:pt x="642" y="540"/>
                      </a:lnTo>
                      <a:lnTo>
                        <a:pt x="642" y="540"/>
                      </a:lnTo>
                      <a:lnTo>
                        <a:pt x="642" y="534"/>
                      </a:lnTo>
                      <a:lnTo>
                        <a:pt x="642" y="534"/>
                      </a:lnTo>
                      <a:lnTo>
                        <a:pt x="642" y="534"/>
                      </a:lnTo>
                      <a:lnTo>
                        <a:pt x="648" y="534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8"/>
                      </a:lnTo>
                      <a:lnTo>
                        <a:pt x="648" y="522"/>
                      </a:lnTo>
                      <a:lnTo>
                        <a:pt x="654" y="522"/>
                      </a:lnTo>
                      <a:lnTo>
                        <a:pt x="654" y="522"/>
                      </a:lnTo>
                      <a:lnTo>
                        <a:pt x="654" y="516"/>
                      </a:lnTo>
                      <a:lnTo>
                        <a:pt x="654" y="516"/>
                      </a:lnTo>
                      <a:lnTo>
                        <a:pt x="654" y="516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10"/>
                      </a:lnTo>
                      <a:lnTo>
                        <a:pt x="660" y="504"/>
                      </a:lnTo>
                      <a:lnTo>
                        <a:pt x="660" y="504"/>
                      </a:lnTo>
                      <a:lnTo>
                        <a:pt x="666" y="504"/>
                      </a:lnTo>
                      <a:lnTo>
                        <a:pt x="666" y="498"/>
                      </a:lnTo>
                      <a:lnTo>
                        <a:pt x="666" y="498"/>
                      </a:lnTo>
                      <a:lnTo>
                        <a:pt x="666" y="498"/>
                      </a:lnTo>
                      <a:lnTo>
                        <a:pt x="666" y="492"/>
                      </a:lnTo>
                      <a:lnTo>
                        <a:pt x="666" y="492"/>
                      </a:lnTo>
                      <a:lnTo>
                        <a:pt x="672" y="492"/>
                      </a:lnTo>
                      <a:lnTo>
                        <a:pt x="672" y="486"/>
                      </a:lnTo>
                      <a:lnTo>
                        <a:pt x="672" y="486"/>
                      </a:lnTo>
                      <a:lnTo>
                        <a:pt x="672" y="486"/>
                      </a:lnTo>
                      <a:lnTo>
                        <a:pt x="672" y="480"/>
                      </a:lnTo>
                      <a:lnTo>
                        <a:pt x="672" y="480"/>
                      </a:lnTo>
                      <a:lnTo>
                        <a:pt x="678" y="474"/>
                      </a:lnTo>
                      <a:lnTo>
                        <a:pt x="678" y="474"/>
                      </a:lnTo>
                      <a:lnTo>
                        <a:pt x="678" y="474"/>
                      </a:lnTo>
                      <a:lnTo>
                        <a:pt x="678" y="468"/>
                      </a:lnTo>
                      <a:lnTo>
                        <a:pt x="678" y="468"/>
                      </a:lnTo>
                      <a:lnTo>
                        <a:pt x="678" y="462"/>
                      </a:lnTo>
                      <a:lnTo>
                        <a:pt x="684" y="462"/>
                      </a:lnTo>
                      <a:lnTo>
                        <a:pt x="684" y="462"/>
                      </a:lnTo>
                      <a:lnTo>
                        <a:pt x="684" y="462"/>
                      </a:lnTo>
                      <a:lnTo>
                        <a:pt x="684" y="456"/>
                      </a:lnTo>
                      <a:lnTo>
                        <a:pt x="684" y="450"/>
                      </a:lnTo>
                      <a:lnTo>
                        <a:pt x="690" y="450"/>
                      </a:lnTo>
                      <a:lnTo>
                        <a:pt x="690" y="450"/>
                      </a:lnTo>
                      <a:lnTo>
                        <a:pt x="690" y="444"/>
                      </a:lnTo>
                      <a:lnTo>
                        <a:pt x="690" y="444"/>
                      </a:lnTo>
                      <a:lnTo>
                        <a:pt x="690" y="438"/>
                      </a:lnTo>
                      <a:lnTo>
                        <a:pt x="690" y="438"/>
                      </a:lnTo>
                      <a:lnTo>
                        <a:pt x="696" y="438"/>
                      </a:lnTo>
                      <a:lnTo>
                        <a:pt x="696" y="432"/>
                      </a:lnTo>
                      <a:lnTo>
                        <a:pt x="696" y="432"/>
                      </a:lnTo>
                      <a:lnTo>
                        <a:pt x="696" y="426"/>
                      </a:lnTo>
                      <a:lnTo>
                        <a:pt x="696" y="426"/>
                      </a:lnTo>
                      <a:lnTo>
                        <a:pt x="696" y="426"/>
                      </a:lnTo>
                      <a:lnTo>
                        <a:pt x="702" y="420"/>
                      </a:lnTo>
                      <a:lnTo>
                        <a:pt x="702" y="420"/>
                      </a:lnTo>
                      <a:lnTo>
                        <a:pt x="702" y="414"/>
                      </a:lnTo>
                      <a:lnTo>
                        <a:pt x="702" y="414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lnTo>
                        <a:pt x="708" y="408"/>
                      </a:lnTo>
                      <a:lnTo>
                        <a:pt x="708" y="402"/>
                      </a:lnTo>
                      <a:lnTo>
                        <a:pt x="708" y="396"/>
                      </a:lnTo>
                      <a:lnTo>
                        <a:pt x="708" y="396"/>
                      </a:lnTo>
                      <a:lnTo>
                        <a:pt x="708" y="396"/>
                      </a:lnTo>
                      <a:lnTo>
                        <a:pt x="708" y="390"/>
                      </a:lnTo>
                      <a:lnTo>
                        <a:pt x="714" y="390"/>
                      </a:lnTo>
                      <a:lnTo>
                        <a:pt x="714" y="384"/>
                      </a:lnTo>
                      <a:lnTo>
                        <a:pt x="714" y="384"/>
                      </a:lnTo>
                      <a:lnTo>
                        <a:pt x="714" y="378"/>
                      </a:lnTo>
                      <a:lnTo>
                        <a:pt x="714" y="378"/>
                      </a:lnTo>
                      <a:lnTo>
                        <a:pt x="714" y="372"/>
                      </a:lnTo>
                      <a:lnTo>
                        <a:pt x="720" y="372"/>
                      </a:lnTo>
                      <a:lnTo>
                        <a:pt x="720" y="366"/>
                      </a:lnTo>
                      <a:lnTo>
                        <a:pt x="720" y="366"/>
                      </a:lnTo>
                      <a:lnTo>
                        <a:pt x="720" y="360"/>
                      </a:lnTo>
                      <a:lnTo>
                        <a:pt x="720" y="360"/>
                      </a:lnTo>
                      <a:lnTo>
                        <a:pt x="726" y="354"/>
                      </a:lnTo>
                      <a:lnTo>
                        <a:pt x="726" y="354"/>
                      </a:lnTo>
                      <a:lnTo>
                        <a:pt x="726" y="348"/>
                      </a:lnTo>
                      <a:lnTo>
                        <a:pt x="726" y="348"/>
                      </a:lnTo>
                      <a:lnTo>
                        <a:pt x="726" y="342"/>
                      </a:lnTo>
                      <a:lnTo>
                        <a:pt x="726" y="342"/>
                      </a:lnTo>
                      <a:lnTo>
                        <a:pt x="732" y="336"/>
                      </a:lnTo>
                      <a:lnTo>
                        <a:pt x="732" y="336"/>
                      </a:lnTo>
                      <a:lnTo>
                        <a:pt x="732" y="330"/>
                      </a:lnTo>
                      <a:lnTo>
                        <a:pt x="732" y="330"/>
                      </a:lnTo>
                      <a:lnTo>
                        <a:pt x="732" y="324"/>
                      </a:lnTo>
                      <a:lnTo>
                        <a:pt x="732" y="324"/>
                      </a:lnTo>
                      <a:lnTo>
                        <a:pt x="738" y="318"/>
                      </a:lnTo>
                      <a:lnTo>
                        <a:pt x="738" y="318"/>
                      </a:lnTo>
                      <a:lnTo>
                        <a:pt x="738" y="312"/>
                      </a:lnTo>
                      <a:lnTo>
                        <a:pt x="738" y="312"/>
                      </a:lnTo>
                      <a:lnTo>
                        <a:pt x="738" y="306"/>
                      </a:lnTo>
                      <a:lnTo>
                        <a:pt x="738" y="306"/>
                      </a:lnTo>
                      <a:lnTo>
                        <a:pt x="744" y="300"/>
                      </a:lnTo>
                      <a:lnTo>
                        <a:pt x="744" y="300"/>
                      </a:lnTo>
                      <a:lnTo>
                        <a:pt x="744" y="294"/>
                      </a:lnTo>
                      <a:lnTo>
                        <a:pt x="744" y="294"/>
                      </a:lnTo>
                      <a:lnTo>
                        <a:pt x="744" y="288"/>
                      </a:lnTo>
                      <a:lnTo>
                        <a:pt x="750" y="282"/>
                      </a:lnTo>
                      <a:lnTo>
                        <a:pt x="750" y="282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76"/>
                      </a:lnTo>
                      <a:lnTo>
                        <a:pt x="750" y="282"/>
                      </a:lnTo>
                      <a:lnTo>
                        <a:pt x="756" y="288"/>
                      </a:lnTo>
                      <a:lnTo>
                        <a:pt x="756" y="294"/>
                      </a:lnTo>
                      <a:lnTo>
                        <a:pt x="756" y="306"/>
                      </a:lnTo>
                      <a:lnTo>
                        <a:pt x="756" y="330"/>
                      </a:lnTo>
                      <a:lnTo>
                        <a:pt x="756" y="342"/>
                      </a:lnTo>
                      <a:lnTo>
                        <a:pt x="762" y="354"/>
                      </a:lnTo>
                      <a:lnTo>
                        <a:pt x="762" y="366"/>
                      </a:lnTo>
                      <a:lnTo>
                        <a:pt x="762" y="378"/>
                      </a:lnTo>
                      <a:lnTo>
                        <a:pt x="762" y="390"/>
                      </a:lnTo>
                      <a:lnTo>
                        <a:pt x="762" y="396"/>
                      </a:lnTo>
                      <a:lnTo>
                        <a:pt x="762" y="408"/>
                      </a:lnTo>
                      <a:lnTo>
                        <a:pt x="768" y="420"/>
                      </a:lnTo>
                      <a:lnTo>
                        <a:pt x="768" y="432"/>
                      </a:lnTo>
                      <a:lnTo>
                        <a:pt x="768" y="438"/>
                      </a:lnTo>
                      <a:lnTo>
                        <a:pt x="768" y="456"/>
                      </a:lnTo>
                      <a:lnTo>
                        <a:pt x="768" y="456"/>
                      </a:lnTo>
                      <a:lnTo>
                        <a:pt x="768" y="462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74" y="468"/>
                      </a:lnTo>
                      <a:lnTo>
                        <a:pt x="780" y="468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0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86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74"/>
                      </a:lnTo>
                      <a:lnTo>
                        <a:pt x="792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798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04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0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16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2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28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34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0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80"/>
                      </a:lnTo>
                      <a:lnTo>
                        <a:pt x="846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2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58" y="474"/>
                      </a:lnTo>
                      <a:lnTo>
                        <a:pt x="864" y="474"/>
                      </a:lnTo>
                      <a:lnTo>
                        <a:pt x="864" y="474"/>
                      </a:lnTo>
                      <a:lnTo>
                        <a:pt x="864" y="474"/>
                      </a:lnTo>
                      <a:lnTo>
                        <a:pt x="864" y="468"/>
                      </a:lnTo>
                      <a:lnTo>
                        <a:pt x="864" y="468"/>
                      </a:lnTo>
                      <a:lnTo>
                        <a:pt x="864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8"/>
                      </a:lnTo>
                      <a:lnTo>
                        <a:pt x="870" y="462"/>
                      </a:lnTo>
                      <a:lnTo>
                        <a:pt x="876" y="456"/>
                      </a:lnTo>
                      <a:lnTo>
                        <a:pt x="876" y="444"/>
                      </a:lnTo>
                      <a:lnTo>
                        <a:pt x="876" y="438"/>
                      </a:lnTo>
                      <a:lnTo>
                        <a:pt x="876" y="432"/>
                      </a:lnTo>
                      <a:lnTo>
                        <a:pt x="876" y="420"/>
                      </a:lnTo>
                      <a:lnTo>
                        <a:pt x="876" y="408"/>
                      </a:lnTo>
                      <a:lnTo>
                        <a:pt x="876" y="396"/>
                      </a:lnTo>
                      <a:lnTo>
                        <a:pt x="882" y="390"/>
                      </a:lnTo>
                      <a:lnTo>
                        <a:pt x="882" y="378"/>
                      </a:lnTo>
                      <a:lnTo>
                        <a:pt x="882" y="366"/>
                      </a:lnTo>
                      <a:lnTo>
                        <a:pt x="882" y="354"/>
                      </a:lnTo>
                      <a:lnTo>
                        <a:pt x="882" y="330"/>
                      </a:lnTo>
                      <a:lnTo>
                        <a:pt x="888" y="318"/>
                      </a:lnTo>
                      <a:lnTo>
                        <a:pt x="888" y="306"/>
                      </a:lnTo>
                      <a:lnTo>
                        <a:pt x="888" y="294"/>
                      </a:lnTo>
                      <a:lnTo>
                        <a:pt x="888" y="288"/>
                      </a:lnTo>
                      <a:lnTo>
                        <a:pt x="888" y="282"/>
                      </a:lnTo>
                      <a:lnTo>
                        <a:pt x="888" y="276"/>
                      </a:lnTo>
                      <a:lnTo>
                        <a:pt x="894" y="276"/>
                      </a:lnTo>
                      <a:lnTo>
                        <a:pt x="894" y="276"/>
                      </a:lnTo>
                      <a:lnTo>
                        <a:pt x="894" y="276"/>
                      </a:lnTo>
                      <a:lnTo>
                        <a:pt x="894" y="282"/>
                      </a:lnTo>
                      <a:lnTo>
                        <a:pt x="894" y="288"/>
                      </a:lnTo>
                      <a:lnTo>
                        <a:pt x="894" y="288"/>
                      </a:lnTo>
                      <a:lnTo>
                        <a:pt x="900" y="294"/>
                      </a:lnTo>
                      <a:lnTo>
                        <a:pt x="900" y="294"/>
                      </a:lnTo>
                      <a:lnTo>
                        <a:pt x="900" y="300"/>
                      </a:lnTo>
                      <a:lnTo>
                        <a:pt x="900" y="300"/>
                      </a:lnTo>
                      <a:lnTo>
                        <a:pt x="900" y="306"/>
                      </a:lnTo>
                      <a:lnTo>
                        <a:pt x="900" y="306"/>
                      </a:lnTo>
                      <a:lnTo>
                        <a:pt x="906" y="312"/>
                      </a:lnTo>
                      <a:lnTo>
                        <a:pt x="906" y="312"/>
                      </a:lnTo>
                      <a:lnTo>
                        <a:pt x="906" y="318"/>
                      </a:lnTo>
                      <a:lnTo>
                        <a:pt x="906" y="318"/>
                      </a:lnTo>
                      <a:lnTo>
                        <a:pt x="906" y="324"/>
                      </a:lnTo>
                      <a:lnTo>
                        <a:pt x="906" y="324"/>
                      </a:lnTo>
                      <a:lnTo>
                        <a:pt x="912" y="330"/>
                      </a:lnTo>
                      <a:lnTo>
                        <a:pt x="912" y="330"/>
                      </a:lnTo>
                      <a:lnTo>
                        <a:pt x="912" y="336"/>
                      </a:lnTo>
                      <a:lnTo>
                        <a:pt x="912" y="336"/>
                      </a:lnTo>
                      <a:lnTo>
                        <a:pt x="912" y="342"/>
                      </a:lnTo>
                      <a:lnTo>
                        <a:pt x="912" y="342"/>
                      </a:lnTo>
                      <a:lnTo>
                        <a:pt x="918" y="348"/>
                      </a:lnTo>
                      <a:lnTo>
                        <a:pt x="918" y="348"/>
                      </a:lnTo>
                      <a:lnTo>
                        <a:pt x="918" y="354"/>
                      </a:lnTo>
                      <a:lnTo>
                        <a:pt x="918" y="354"/>
                      </a:lnTo>
                      <a:lnTo>
                        <a:pt x="918" y="360"/>
                      </a:lnTo>
                      <a:lnTo>
                        <a:pt x="924" y="366"/>
                      </a:lnTo>
                      <a:lnTo>
                        <a:pt x="924" y="366"/>
                      </a:lnTo>
                      <a:lnTo>
                        <a:pt x="924" y="372"/>
                      </a:lnTo>
                      <a:lnTo>
                        <a:pt x="924" y="372"/>
                      </a:lnTo>
                      <a:lnTo>
                        <a:pt x="924" y="372"/>
                      </a:lnTo>
                      <a:lnTo>
                        <a:pt x="924" y="378"/>
                      </a:lnTo>
                      <a:lnTo>
                        <a:pt x="930" y="378"/>
                      </a:lnTo>
                      <a:lnTo>
                        <a:pt x="930" y="384"/>
                      </a:lnTo>
                      <a:lnTo>
                        <a:pt x="930" y="384"/>
                      </a:lnTo>
                      <a:lnTo>
                        <a:pt x="930" y="390"/>
                      </a:lnTo>
                      <a:lnTo>
                        <a:pt x="930" y="390"/>
                      </a:lnTo>
                      <a:lnTo>
                        <a:pt x="930" y="396"/>
                      </a:lnTo>
                      <a:lnTo>
                        <a:pt x="936" y="396"/>
                      </a:lnTo>
                      <a:lnTo>
                        <a:pt x="936" y="396"/>
                      </a:lnTo>
                      <a:lnTo>
                        <a:pt x="936" y="402"/>
                      </a:lnTo>
                      <a:lnTo>
                        <a:pt x="936" y="408"/>
                      </a:lnTo>
                      <a:lnTo>
                        <a:pt x="936" y="408"/>
                      </a:lnTo>
                      <a:lnTo>
                        <a:pt x="936" y="408"/>
                      </a:lnTo>
                      <a:lnTo>
                        <a:pt x="942" y="414"/>
                      </a:lnTo>
                      <a:lnTo>
                        <a:pt x="942" y="414"/>
                      </a:lnTo>
                      <a:lnTo>
                        <a:pt x="942" y="420"/>
                      </a:lnTo>
                      <a:lnTo>
                        <a:pt x="942" y="420"/>
                      </a:lnTo>
                      <a:lnTo>
                        <a:pt x="942" y="426"/>
                      </a:lnTo>
                      <a:lnTo>
                        <a:pt x="942" y="426"/>
                      </a:lnTo>
                      <a:lnTo>
                        <a:pt x="948" y="426"/>
                      </a:lnTo>
                      <a:lnTo>
                        <a:pt x="948" y="432"/>
                      </a:lnTo>
                      <a:lnTo>
                        <a:pt x="948" y="432"/>
                      </a:lnTo>
                      <a:lnTo>
                        <a:pt x="948" y="438"/>
                      </a:lnTo>
                      <a:lnTo>
                        <a:pt x="948" y="438"/>
                      </a:lnTo>
                      <a:lnTo>
                        <a:pt x="954" y="444"/>
                      </a:lnTo>
                      <a:lnTo>
                        <a:pt x="954" y="444"/>
                      </a:lnTo>
                      <a:lnTo>
                        <a:pt x="954" y="450"/>
                      </a:lnTo>
                      <a:lnTo>
                        <a:pt x="954" y="450"/>
                      </a:lnTo>
                      <a:lnTo>
                        <a:pt x="954" y="450"/>
                      </a:lnTo>
                      <a:lnTo>
                        <a:pt x="954" y="456"/>
                      </a:lnTo>
                      <a:lnTo>
                        <a:pt x="960" y="456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2"/>
                      </a:lnTo>
                      <a:lnTo>
                        <a:pt x="960" y="468"/>
                      </a:lnTo>
                      <a:lnTo>
                        <a:pt x="966" y="468"/>
                      </a:lnTo>
                      <a:lnTo>
                        <a:pt x="966" y="474"/>
                      </a:lnTo>
                      <a:lnTo>
                        <a:pt x="966" y="474"/>
                      </a:lnTo>
                      <a:lnTo>
                        <a:pt x="966" y="474"/>
                      </a:lnTo>
                      <a:lnTo>
                        <a:pt x="966" y="480"/>
                      </a:lnTo>
                      <a:lnTo>
                        <a:pt x="972" y="480"/>
                      </a:lnTo>
                      <a:lnTo>
                        <a:pt x="972" y="486"/>
                      </a:lnTo>
                      <a:lnTo>
                        <a:pt x="972" y="486"/>
                      </a:lnTo>
                      <a:lnTo>
                        <a:pt x="972" y="486"/>
                      </a:lnTo>
                      <a:lnTo>
                        <a:pt x="972" y="492"/>
                      </a:lnTo>
                      <a:lnTo>
                        <a:pt x="972" y="492"/>
                      </a:lnTo>
                      <a:lnTo>
                        <a:pt x="972" y="492"/>
                      </a:lnTo>
                      <a:lnTo>
                        <a:pt x="978" y="498"/>
                      </a:lnTo>
                      <a:lnTo>
                        <a:pt x="978" y="498"/>
                      </a:lnTo>
                      <a:lnTo>
                        <a:pt x="978" y="498"/>
                      </a:lnTo>
                      <a:lnTo>
                        <a:pt x="978" y="504"/>
                      </a:lnTo>
                      <a:lnTo>
                        <a:pt x="978" y="504"/>
                      </a:lnTo>
                      <a:lnTo>
                        <a:pt x="978" y="504"/>
                      </a:lnTo>
                      <a:lnTo>
                        <a:pt x="984" y="510"/>
                      </a:lnTo>
                      <a:lnTo>
                        <a:pt x="984" y="510"/>
                      </a:lnTo>
                      <a:lnTo>
                        <a:pt x="984" y="510"/>
                      </a:lnTo>
                      <a:lnTo>
                        <a:pt x="984" y="516"/>
                      </a:lnTo>
                      <a:lnTo>
                        <a:pt x="984" y="516"/>
                      </a:lnTo>
                      <a:lnTo>
                        <a:pt x="990" y="516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2"/>
                      </a:lnTo>
                      <a:lnTo>
                        <a:pt x="990" y="528"/>
                      </a:lnTo>
                      <a:lnTo>
                        <a:pt x="996" y="528"/>
                      </a:lnTo>
                      <a:lnTo>
                        <a:pt x="996" y="528"/>
                      </a:lnTo>
                      <a:lnTo>
                        <a:pt x="996" y="528"/>
                      </a:lnTo>
                      <a:lnTo>
                        <a:pt x="996" y="534"/>
                      </a:lnTo>
                      <a:lnTo>
                        <a:pt x="996" y="534"/>
                      </a:lnTo>
                      <a:lnTo>
                        <a:pt x="996" y="534"/>
                      </a:lnTo>
                      <a:lnTo>
                        <a:pt x="1002" y="534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0"/>
                      </a:lnTo>
                      <a:lnTo>
                        <a:pt x="1002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46"/>
                      </a:lnTo>
                      <a:lnTo>
                        <a:pt x="1008" y="552"/>
                      </a:lnTo>
                      <a:lnTo>
                        <a:pt x="1008" y="552"/>
                      </a:lnTo>
                      <a:lnTo>
                        <a:pt x="1014" y="552"/>
                      </a:lnTo>
                      <a:lnTo>
                        <a:pt x="1014" y="552"/>
                      </a:lnTo>
                      <a:lnTo>
                        <a:pt x="1014" y="552"/>
                      </a:lnTo>
                      <a:lnTo>
                        <a:pt x="1014" y="558"/>
                      </a:lnTo>
                      <a:lnTo>
                        <a:pt x="1014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58"/>
                      </a:lnTo>
                      <a:lnTo>
                        <a:pt x="1020" y="564"/>
                      </a:lnTo>
                      <a:lnTo>
                        <a:pt x="1020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64"/>
                      </a:lnTo>
                      <a:lnTo>
                        <a:pt x="1026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2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38" y="570"/>
                      </a:lnTo>
                      <a:lnTo>
                        <a:pt x="1044" y="564"/>
                      </a:lnTo>
                      <a:lnTo>
                        <a:pt x="1044" y="564"/>
                      </a:lnTo>
                      <a:lnTo>
                        <a:pt x="1044" y="564"/>
                      </a:lnTo>
                      <a:lnTo>
                        <a:pt x="1044" y="558"/>
                      </a:lnTo>
                      <a:lnTo>
                        <a:pt x="1044" y="558"/>
                      </a:lnTo>
                      <a:lnTo>
                        <a:pt x="1044" y="552"/>
                      </a:lnTo>
                      <a:lnTo>
                        <a:pt x="1050" y="552"/>
                      </a:lnTo>
                      <a:lnTo>
                        <a:pt x="1050" y="546"/>
                      </a:lnTo>
                      <a:lnTo>
                        <a:pt x="1050" y="546"/>
                      </a:lnTo>
                      <a:lnTo>
                        <a:pt x="1050" y="540"/>
                      </a:lnTo>
                      <a:lnTo>
                        <a:pt x="1050" y="540"/>
                      </a:lnTo>
                      <a:lnTo>
                        <a:pt x="1050" y="534"/>
                      </a:lnTo>
                      <a:lnTo>
                        <a:pt x="1056" y="528"/>
                      </a:lnTo>
                      <a:lnTo>
                        <a:pt x="1056" y="528"/>
                      </a:lnTo>
                      <a:lnTo>
                        <a:pt x="1056" y="522"/>
                      </a:lnTo>
                      <a:lnTo>
                        <a:pt x="1056" y="522"/>
                      </a:lnTo>
                      <a:lnTo>
                        <a:pt x="1056" y="516"/>
                      </a:lnTo>
                      <a:lnTo>
                        <a:pt x="1062" y="510"/>
                      </a:lnTo>
                      <a:lnTo>
                        <a:pt x="1062" y="510"/>
                      </a:lnTo>
                      <a:lnTo>
                        <a:pt x="1062" y="504"/>
                      </a:lnTo>
                      <a:lnTo>
                        <a:pt x="1062" y="504"/>
                      </a:lnTo>
                      <a:lnTo>
                        <a:pt x="1062" y="498"/>
                      </a:lnTo>
                      <a:lnTo>
                        <a:pt x="1062" y="492"/>
                      </a:lnTo>
                      <a:lnTo>
                        <a:pt x="1068" y="492"/>
                      </a:lnTo>
                      <a:lnTo>
                        <a:pt x="1068" y="486"/>
                      </a:lnTo>
                      <a:lnTo>
                        <a:pt x="1068" y="480"/>
                      </a:lnTo>
                      <a:lnTo>
                        <a:pt x="1068" y="480"/>
                      </a:lnTo>
                      <a:lnTo>
                        <a:pt x="1068" y="474"/>
                      </a:lnTo>
                      <a:lnTo>
                        <a:pt x="1068" y="468"/>
                      </a:lnTo>
                      <a:lnTo>
                        <a:pt x="1068" y="462"/>
                      </a:lnTo>
                      <a:lnTo>
                        <a:pt x="1074" y="462"/>
                      </a:lnTo>
                      <a:lnTo>
                        <a:pt x="1074" y="456"/>
                      </a:lnTo>
                      <a:lnTo>
                        <a:pt x="1074" y="450"/>
                      </a:lnTo>
                      <a:lnTo>
                        <a:pt x="1074" y="450"/>
                      </a:lnTo>
                      <a:lnTo>
                        <a:pt x="1074" y="438"/>
                      </a:lnTo>
                      <a:lnTo>
                        <a:pt x="1080" y="438"/>
                      </a:lnTo>
                      <a:lnTo>
                        <a:pt x="1080" y="432"/>
                      </a:lnTo>
                      <a:lnTo>
                        <a:pt x="1080" y="426"/>
                      </a:lnTo>
                      <a:lnTo>
                        <a:pt x="1080" y="426"/>
                      </a:lnTo>
                      <a:lnTo>
                        <a:pt x="1080" y="414"/>
                      </a:lnTo>
                      <a:lnTo>
                        <a:pt x="1080" y="408"/>
                      </a:lnTo>
                      <a:lnTo>
                        <a:pt x="1086" y="408"/>
                      </a:lnTo>
                      <a:lnTo>
                        <a:pt x="1086" y="402"/>
                      </a:lnTo>
                      <a:lnTo>
                        <a:pt x="1086" y="390"/>
                      </a:lnTo>
                      <a:lnTo>
                        <a:pt x="1086" y="390"/>
                      </a:lnTo>
                      <a:lnTo>
                        <a:pt x="1086" y="384"/>
                      </a:lnTo>
                      <a:lnTo>
                        <a:pt x="1092" y="378"/>
                      </a:lnTo>
                      <a:lnTo>
                        <a:pt x="1092" y="372"/>
                      </a:lnTo>
                      <a:lnTo>
                        <a:pt x="1092" y="366"/>
                      </a:lnTo>
                      <a:lnTo>
                        <a:pt x="1092" y="360"/>
                      </a:lnTo>
                      <a:lnTo>
                        <a:pt x="1092" y="354"/>
                      </a:lnTo>
                      <a:lnTo>
                        <a:pt x="1092" y="348"/>
                      </a:lnTo>
                      <a:lnTo>
                        <a:pt x="1098" y="342"/>
                      </a:lnTo>
                      <a:lnTo>
                        <a:pt x="1098" y="336"/>
                      </a:lnTo>
                      <a:lnTo>
                        <a:pt x="1098" y="336"/>
                      </a:lnTo>
                      <a:lnTo>
                        <a:pt x="1098" y="330"/>
                      </a:lnTo>
                      <a:lnTo>
                        <a:pt x="1098" y="324"/>
                      </a:lnTo>
                      <a:lnTo>
                        <a:pt x="1098" y="318"/>
                      </a:lnTo>
                      <a:lnTo>
                        <a:pt x="1098" y="312"/>
                      </a:lnTo>
                      <a:lnTo>
                        <a:pt x="1104" y="306"/>
                      </a:lnTo>
                      <a:lnTo>
                        <a:pt x="1104" y="300"/>
                      </a:lnTo>
                      <a:lnTo>
                        <a:pt x="1104" y="294"/>
                      </a:lnTo>
                      <a:lnTo>
                        <a:pt x="1104" y="288"/>
                      </a:lnTo>
                      <a:lnTo>
                        <a:pt x="1104" y="282"/>
                      </a:lnTo>
                      <a:lnTo>
                        <a:pt x="1104" y="270"/>
                      </a:lnTo>
                      <a:lnTo>
                        <a:pt x="1110" y="264"/>
                      </a:lnTo>
                      <a:lnTo>
                        <a:pt x="1110" y="258"/>
                      </a:lnTo>
                      <a:lnTo>
                        <a:pt x="1110" y="252"/>
                      </a:lnTo>
                      <a:lnTo>
                        <a:pt x="1110" y="246"/>
                      </a:lnTo>
                      <a:lnTo>
                        <a:pt x="1110" y="240"/>
                      </a:lnTo>
                      <a:lnTo>
                        <a:pt x="1116" y="228"/>
                      </a:lnTo>
                      <a:lnTo>
                        <a:pt x="1116" y="222"/>
                      </a:lnTo>
                      <a:lnTo>
                        <a:pt x="1116" y="216"/>
                      </a:lnTo>
                      <a:lnTo>
                        <a:pt x="1116" y="210"/>
                      </a:lnTo>
                      <a:lnTo>
                        <a:pt x="1116" y="204"/>
                      </a:lnTo>
                      <a:lnTo>
                        <a:pt x="1116" y="198"/>
                      </a:lnTo>
                      <a:lnTo>
                        <a:pt x="1122" y="198"/>
                      </a:lnTo>
                      <a:lnTo>
                        <a:pt x="1122" y="204"/>
                      </a:lnTo>
                      <a:lnTo>
                        <a:pt x="1122" y="210"/>
                      </a:lnTo>
                      <a:lnTo>
                        <a:pt x="1122" y="222"/>
                      </a:lnTo>
                      <a:lnTo>
                        <a:pt x="1122" y="234"/>
                      </a:lnTo>
                      <a:lnTo>
                        <a:pt x="1128" y="276"/>
                      </a:lnTo>
                      <a:lnTo>
                        <a:pt x="1128" y="300"/>
                      </a:lnTo>
                      <a:lnTo>
                        <a:pt x="1128" y="318"/>
                      </a:lnTo>
                      <a:lnTo>
                        <a:pt x="1128" y="342"/>
                      </a:lnTo>
                      <a:lnTo>
                        <a:pt x="1128" y="360"/>
                      </a:lnTo>
                      <a:lnTo>
                        <a:pt x="1128" y="378"/>
                      </a:lnTo>
                      <a:lnTo>
                        <a:pt x="1134" y="396"/>
                      </a:lnTo>
                      <a:lnTo>
                        <a:pt x="1134" y="414"/>
                      </a:lnTo>
                      <a:lnTo>
                        <a:pt x="1134" y="432"/>
                      </a:lnTo>
                      <a:lnTo>
                        <a:pt x="1134" y="444"/>
                      </a:lnTo>
                      <a:lnTo>
                        <a:pt x="1134" y="450"/>
                      </a:lnTo>
                      <a:lnTo>
                        <a:pt x="1134" y="456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8"/>
                      </a:lnTo>
                      <a:lnTo>
                        <a:pt x="1140" y="462"/>
                      </a:lnTo>
                      <a:lnTo>
                        <a:pt x="1146" y="456"/>
                      </a:lnTo>
                      <a:lnTo>
                        <a:pt x="1146" y="444"/>
                      </a:lnTo>
                      <a:lnTo>
                        <a:pt x="1146" y="438"/>
                      </a:lnTo>
                      <a:lnTo>
                        <a:pt x="1146" y="426"/>
                      </a:lnTo>
                      <a:lnTo>
                        <a:pt x="1146" y="408"/>
                      </a:lnTo>
                      <a:lnTo>
                        <a:pt x="1152" y="378"/>
                      </a:lnTo>
                      <a:lnTo>
                        <a:pt x="1152" y="360"/>
                      </a:lnTo>
                      <a:lnTo>
                        <a:pt x="1152" y="348"/>
                      </a:lnTo>
                      <a:lnTo>
                        <a:pt x="1152" y="330"/>
                      </a:lnTo>
                      <a:lnTo>
                        <a:pt x="1152" y="312"/>
                      </a:lnTo>
                      <a:lnTo>
                        <a:pt x="1152" y="300"/>
                      </a:lnTo>
                      <a:lnTo>
                        <a:pt x="1152" y="288"/>
                      </a:lnTo>
                      <a:lnTo>
                        <a:pt x="1158" y="282"/>
                      </a:lnTo>
                      <a:lnTo>
                        <a:pt x="1158" y="276"/>
                      </a:lnTo>
                      <a:lnTo>
                        <a:pt x="1158" y="270"/>
                      </a:lnTo>
                      <a:lnTo>
                        <a:pt x="1158" y="270"/>
                      </a:lnTo>
                      <a:lnTo>
                        <a:pt x="1158" y="282"/>
                      </a:lnTo>
                      <a:lnTo>
                        <a:pt x="1164" y="288"/>
                      </a:lnTo>
                      <a:lnTo>
                        <a:pt x="1164" y="288"/>
                      </a:lnTo>
                      <a:lnTo>
                        <a:pt x="1164" y="294"/>
                      </a:lnTo>
                      <a:lnTo>
                        <a:pt x="1164" y="300"/>
                      </a:lnTo>
                      <a:lnTo>
                        <a:pt x="1164" y="306"/>
                      </a:lnTo>
                      <a:lnTo>
                        <a:pt x="1164" y="312"/>
                      </a:lnTo>
                      <a:lnTo>
                        <a:pt x="1164" y="312"/>
                      </a:lnTo>
                      <a:lnTo>
                        <a:pt x="1170" y="324"/>
                      </a:lnTo>
                      <a:lnTo>
                        <a:pt x="1170" y="324"/>
                      </a:lnTo>
                      <a:lnTo>
                        <a:pt x="1170" y="330"/>
                      </a:lnTo>
                      <a:lnTo>
                        <a:pt x="1170" y="336"/>
                      </a:lnTo>
                      <a:lnTo>
                        <a:pt x="1170" y="342"/>
                      </a:lnTo>
                      <a:lnTo>
                        <a:pt x="1176" y="348"/>
                      </a:lnTo>
                      <a:lnTo>
                        <a:pt x="1176" y="348"/>
                      </a:lnTo>
                      <a:lnTo>
                        <a:pt x="1176" y="354"/>
                      </a:lnTo>
                      <a:lnTo>
                        <a:pt x="1176" y="360"/>
                      </a:lnTo>
                      <a:lnTo>
                        <a:pt x="1176" y="366"/>
                      </a:lnTo>
                      <a:lnTo>
                        <a:pt x="1176" y="372"/>
                      </a:lnTo>
                      <a:lnTo>
                        <a:pt x="1182" y="372"/>
                      </a:lnTo>
                      <a:lnTo>
                        <a:pt x="1182" y="378"/>
                      </a:lnTo>
                      <a:lnTo>
                        <a:pt x="1182" y="390"/>
                      </a:lnTo>
                      <a:lnTo>
                        <a:pt x="1182" y="390"/>
                      </a:lnTo>
                      <a:lnTo>
                        <a:pt x="1182" y="396"/>
                      </a:lnTo>
                      <a:lnTo>
                        <a:pt x="1188" y="402"/>
                      </a:lnTo>
                      <a:lnTo>
                        <a:pt x="1188" y="402"/>
                      </a:lnTo>
                      <a:lnTo>
                        <a:pt x="1188" y="408"/>
                      </a:lnTo>
                      <a:lnTo>
                        <a:pt x="1188" y="414"/>
                      </a:lnTo>
                      <a:lnTo>
                        <a:pt x="1188" y="420"/>
                      </a:lnTo>
                      <a:lnTo>
                        <a:pt x="1188" y="420"/>
                      </a:lnTo>
                      <a:lnTo>
                        <a:pt x="1194" y="426"/>
                      </a:lnTo>
                      <a:lnTo>
                        <a:pt x="1194" y="432"/>
                      </a:lnTo>
                      <a:lnTo>
                        <a:pt x="1194" y="432"/>
                      </a:lnTo>
                      <a:lnTo>
                        <a:pt x="1194" y="438"/>
                      </a:lnTo>
                      <a:lnTo>
                        <a:pt x="1194" y="444"/>
                      </a:lnTo>
                      <a:lnTo>
                        <a:pt x="1194" y="444"/>
                      </a:lnTo>
                      <a:lnTo>
                        <a:pt x="1200" y="450"/>
                      </a:lnTo>
                      <a:lnTo>
                        <a:pt x="1200" y="456"/>
                      </a:lnTo>
                      <a:lnTo>
                        <a:pt x="1200" y="456"/>
                      </a:lnTo>
                      <a:lnTo>
                        <a:pt x="1200" y="462"/>
                      </a:lnTo>
                      <a:lnTo>
                        <a:pt x="1200" y="468"/>
                      </a:lnTo>
                      <a:lnTo>
                        <a:pt x="1200" y="468"/>
                      </a:lnTo>
                      <a:lnTo>
                        <a:pt x="1206" y="474"/>
                      </a:lnTo>
                      <a:lnTo>
                        <a:pt x="1206" y="474"/>
                      </a:lnTo>
                      <a:lnTo>
                        <a:pt x="1206" y="480"/>
                      </a:lnTo>
                      <a:lnTo>
                        <a:pt x="1206" y="480"/>
                      </a:lnTo>
                      <a:lnTo>
                        <a:pt x="1206" y="486"/>
                      </a:lnTo>
                      <a:lnTo>
                        <a:pt x="1206" y="492"/>
                      </a:lnTo>
                      <a:lnTo>
                        <a:pt x="1212" y="492"/>
                      </a:lnTo>
                      <a:lnTo>
                        <a:pt x="1212" y="498"/>
                      </a:lnTo>
                      <a:lnTo>
                        <a:pt x="1212" y="498"/>
                      </a:lnTo>
                      <a:lnTo>
                        <a:pt x="1212" y="504"/>
                      </a:lnTo>
                      <a:lnTo>
                        <a:pt x="1212" y="510"/>
                      </a:lnTo>
                      <a:lnTo>
                        <a:pt x="1218" y="510"/>
                      </a:lnTo>
                      <a:lnTo>
                        <a:pt x="1218" y="516"/>
                      </a:lnTo>
                      <a:lnTo>
                        <a:pt x="1218" y="516"/>
                      </a:lnTo>
                      <a:lnTo>
                        <a:pt x="1218" y="522"/>
                      </a:lnTo>
                      <a:lnTo>
                        <a:pt x="1218" y="522"/>
                      </a:lnTo>
                      <a:lnTo>
                        <a:pt x="1218" y="528"/>
                      </a:lnTo>
                      <a:lnTo>
                        <a:pt x="1224" y="528"/>
                      </a:lnTo>
                      <a:lnTo>
                        <a:pt x="1224" y="534"/>
                      </a:lnTo>
                      <a:lnTo>
                        <a:pt x="1224" y="534"/>
                      </a:lnTo>
                      <a:lnTo>
                        <a:pt x="1224" y="534"/>
                      </a:lnTo>
                      <a:lnTo>
                        <a:pt x="1224" y="540"/>
                      </a:lnTo>
                      <a:lnTo>
                        <a:pt x="1224" y="540"/>
                      </a:lnTo>
                      <a:lnTo>
                        <a:pt x="1224" y="546"/>
                      </a:lnTo>
                      <a:lnTo>
                        <a:pt x="1230" y="546"/>
                      </a:lnTo>
                      <a:lnTo>
                        <a:pt x="1230" y="552"/>
                      </a:lnTo>
                      <a:lnTo>
                        <a:pt x="1230" y="552"/>
                      </a:lnTo>
                      <a:lnTo>
                        <a:pt x="1230" y="552"/>
                      </a:lnTo>
                      <a:lnTo>
                        <a:pt x="1230" y="558"/>
                      </a:lnTo>
                      <a:lnTo>
                        <a:pt x="1236" y="558"/>
                      </a:lnTo>
                      <a:lnTo>
                        <a:pt x="1236" y="558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36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64"/>
                      </a:lnTo>
                      <a:lnTo>
                        <a:pt x="1242" y="558"/>
                      </a:lnTo>
                      <a:lnTo>
                        <a:pt x="1248" y="558"/>
                      </a:lnTo>
                      <a:lnTo>
                        <a:pt x="1248" y="558"/>
                      </a:lnTo>
                      <a:lnTo>
                        <a:pt x="1248" y="552"/>
                      </a:lnTo>
                      <a:lnTo>
                        <a:pt x="1248" y="552"/>
                      </a:lnTo>
                      <a:lnTo>
                        <a:pt x="1248" y="546"/>
                      </a:lnTo>
                      <a:lnTo>
                        <a:pt x="1248" y="546"/>
                      </a:lnTo>
                      <a:lnTo>
                        <a:pt x="1254" y="546"/>
                      </a:lnTo>
                      <a:lnTo>
                        <a:pt x="1254" y="540"/>
                      </a:lnTo>
                      <a:lnTo>
                        <a:pt x="1254" y="540"/>
                      </a:lnTo>
                      <a:lnTo>
                        <a:pt x="1254" y="534"/>
                      </a:lnTo>
                      <a:lnTo>
                        <a:pt x="1254" y="534"/>
                      </a:lnTo>
                      <a:lnTo>
                        <a:pt x="1260" y="528"/>
                      </a:lnTo>
                      <a:lnTo>
                        <a:pt x="1260" y="528"/>
                      </a:lnTo>
                      <a:lnTo>
                        <a:pt x="1260" y="528"/>
                      </a:lnTo>
                      <a:lnTo>
                        <a:pt x="1260" y="522"/>
                      </a:lnTo>
                      <a:lnTo>
                        <a:pt x="1260" y="522"/>
                      </a:lnTo>
                      <a:lnTo>
                        <a:pt x="1260" y="516"/>
                      </a:lnTo>
                      <a:lnTo>
                        <a:pt x="1266" y="516"/>
                      </a:lnTo>
                      <a:lnTo>
                        <a:pt x="1266" y="510"/>
                      </a:lnTo>
                      <a:lnTo>
                        <a:pt x="1266" y="510"/>
                      </a:lnTo>
                      <a:lnTo>
                        <a:pt x="1266" y="504"/>
                      </a:lnTo>
                      <a:lnTo>
                        <a:pt x="1266" y="504"/>
                      </a:lnTo>
                      <a:lnTo>
                        <a:pt x="1266" y="498"/>
                      </a:lnTo>
                      <a:lnTo>
                        <a:pt x="1272" y="498"/>
                      </a:lnTo>
                      <a:lnTo>
                        <a:pt x="1272" y="492"/>
                      </a:lnTo>
                      <a:lnTo>
                        <a:pt x="1272" y="492"/>
                      </a:lnTo>
                      <a:lnTo>
                        <a:pt x="1272" y="486"/>
                      </a:lnTo>
                      <a:lnTo>
                        <a:pt x="1272" y="486"/>
                      </a:lnTo>
                      <a:lnTo>
                        <a:pt x="1272" y="480"/>
                      </a:lnTo>
                      <a:lnTo>
                        <a:pt x="1278" y="474"/>
                      </a:lnTo>
                      <a:lnTo>
                        <a:pt x="1278" y="474"/>
                      </a:lnTo>
                      <a:lnTo>
                        <a:pt x="1278" y="468"/>
                      </a:lnTo>
                      <a:lnTo>
                        <a:pt x="1278" y="468"/>
                      </a:lnTo>
                      <a:lnTo>
                        <a:pt x="1278" y="462"/>
                      </a:lnTo>
                      <a:lnTo>
                        <a:pt x="1284" y="456"/>
                      </a:lnTo>
                      <a:lnTo>
                        <a:pt x="1284" y="456"/>
                      </a:lnTo>
                      <a:lnTo>
                        <a:pt x="1284" y="450"/>
                      </a:lnTo>
                      <a:lnTo>
                        <a:pt x="1284" y="450"/>
                      </a:lnTo>
                      <a:lnTo>
                        <a:pt x="1284" y="444"/>
                      </a:lnTo>
                      <a:lnTo>
                        <a:pt x="1284" y="438"/>
                      </a:lnTo>
                      <a:lnTo>
                        <a:pt x="1290" y="438"/>
                      </a:lnTo>
                      <a:lnTo>
                        <a:pt x="1290" y="432"/>
                      </a:lnTo>
                      <a:lnTo>
                        <a:pt x="1290" y="426"/>
                      </a:lnTo>
                      <a:lnTo>
                        <a:pt x="1290" y="426"/>
                      </a:lnTo>
                      <a:lnTo>
                        <a:pt x="1290" y="420"/>
                      </a:lnTo>
                      <a:lnTo>
                        <a:pt x="1290" y="414"/>
                      </a:lnTo>
                      <a:lnTo>
                        <a:pt x="1296" y="414"/>
                      </a:lnTo>
                      <a:lnTo>
                        <a:pt x="1296" y="408"/>
                      </a:lnTo>
                      <a:lnTo>
                        <a:pt x="1296" y="402"/>
                      </a:lnTo>
                      <a:lnTo>
                        <a:pt x="1296" y="402"/>
                      </a:lnTo>
                      <a:lnTo>
                        <a:pt x="1296" y="396"/>
                      </a:lnTo>
                      <a:lnTo>
                        <a:pt x="1296" y="390"/>
                      </a:lnTo>
                      <a:lnTo>
                        <a:pt x="1302" y="390"/>
                      </a:lnTo>
                      <a:lnTo>
                        <a:pt x="1302" y="384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2"/>
                      </a:lnTo>
                      <a:lnTo>
                        <a:pt x="1302" y="366"/>
                      </a:lnTo>
                      <a:lnTo>
                        <a:pt x="1308" y="360"/>
                      </a:lnTo>
                      <a:lnTo>
                        <a:pt x="1308" y="360"/>
                      </a:lnTo>
                      <a:lnTo>
                        <a:pt x="1308" y="348"/>
                      </a:lnTo>
                      <a:lnTo>
                        <a:pt x="1308" y="348"/>
                      </a:lnTo>
                      <a:lnTo>
                        <a:pt x="1308" y="342"/>
                      </a:lnTo>
                      <a:lnTo>
                        <a:pt x="1308" y="336"/>
                      </a:lnTo>
                      <a:lnTo>
                        <a:pt x="1314" y="336"/>
                      </a:lnTo>
                      <a:lnTo>
                        <a:pt x="1314" y="324"/>
                      </a:lnTo>
                      <a:lnTo>
                        <a:pt x="1314" y="324"/>
                      </a:lnTo>
                      <a:lnTo>
                        <a:pt x="1314" y="318"/>
                      </a:lnTo>
                      <a:lnTo>
                        <a:pt x="1314" y="312"/>
                      </a:lnTo>
                      <a:lnTo>
                        <a:pt x="1320" y="306"/>
                      </a:lnTo>
                      <a:lnTo>
                        <a:pt x="1320" y="306"/>
                      </a:lnTo>
                      <a:lnTo>
                        <a:pt x="1320" y="300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0" y="294"/>
                      </a:lnTo>
                      <a:lnTo>
                        <a:pt x="1326" y="300"/>
                      </a:lnTo>
                      <a:lnTo>
                        <a:pt x="1326" y="300"/>
                      </a:lnTo>
                      <a:lnTo>
                        <a:pt x="1326" y="306"/>
                      </a:lnTo>
                      <a:lnTo>
                        <a:pt x="1326" y="312"/>
                      </a:lnTo>
                      <a:lnTo>
                        <a:pt x="1326" y="312"/>
                      </a:lnTo>
                      <a:lnTo>
                        <a:pt x="1332" y="318"/>
                      </a:lnTo>
                      <a:lnTo>
                        <a:pt x="1332" y="324"/>
                      </a:lnTo>
                      <a:lnTo>
                        <a:pt x="1332" y="324"/>
                      </a:lnTo>
                      <a:lnTo>
                        <a:pt x="1332" y="330"/>
                      </a:lnTo>
                      <a:lnTo>
                        <a:pt x="1332" y="336"/>
                      </a:lnTo>
                      <a:lnTo>
                        <a:pt x="1332" y="342"/>
                      </a:lnTo>
                      <a:lnTo>
                        <a:pt x="1338" y="342"/>
                      </a:lnTo>
                      <a:lnTo>
                        <a:pt x="1338" y="348"/>
                      </a:lnTo>
                      <a:lnTo>
                        <a:pt x="1338" y="354"/>
                      </a:lnTo>
                      <a:lnTo>
                        <a:pt x="1338" y="354"/>
                      </a:lnTo>
                      <a:lnTo>
                        <a:pt x="1338" y="360"/>
                      </a:lnTo>
                      <a:lnTo>
                        <a:pt x="1338" y="366"/>
                      </a:lnTo>
                      <a:lnTo>
                        <a:pt x="1344" y="366"/>
                      </a:lnTo>
                      <a:lnTo>
                        <a:pt x="1344" y="372"/>
                      </a:lnTo>
                      <a:lnTo>
                        <a:pt x="1344" y="378"/>
                      </a:lnTo>
                      <a:lnTo>
                        <a:pt x="1344" y="384"/>
                      </a:lnTo>
                      <a:lnTo>
                        <a:pt x="1344" y="390"/>
                      </a:lnTo>
                      <a:lnTo>
                        <a:pt x="1350" y="390"/>
                      </a:lnTo>
                      <a:lnTo>
                        <a:pt x="1350" y="396"/>
                      </a:lnTo>
                      <a:lnTo>
                        <a:pt x="1350" y="396"/>
                      </a:lnTo>
                      <a:lnTo>
                        <a:pt x="1350" y="402"/>
                      </a:lnTo>
                      <a:lnTo>
                        <a:pt x="1350" y="408"/>
                      </a:lnTo>
                      <a:lnTo>
                        <a:pt x="1350" y="408"/>
                      </a:lnTo>
                      <a:lnTo>
                        <a:pt x="1356" y="414"/>
                      </a:lnTo>
                      <a:lnTo>
                        <a:pt x="1356" y="414"/>
                      </a:lnTo>
                      <a:lnTo>
                        <a:pt x="1356" y="420"/>
                      </a:lnTo>
                      <a:lnTo>
                        <a:pt x="1356" y="426"/>
                      </a:lnTo>
                      <a:lnTo>
                        <a:pt x="1356" y="426"/>
                      </a:lnTo>
                      <a:lnTo>
                        <a:pt x="1356" y="432"/>
                      </a:lnTo>
                      <a:lnTo>
                        <a:pt x="1362" y="432"/>
                      </a:lnTo>
                      <a:lnTo>
                        <a:pt x="1362" y="438"/>
                      </a:lnTo>
                      <a:lnTo>
                        <a:pt x="1362" y="444"/>
                      </a:lnTo>
                      <a:lnTo>
                        <a:pt x="1362" y="444"/>
                      </a:lnTo>
                      <a:lnTo>
                        <a:pt x="1362" y="450"/>
                      </a:lnTo>
                      <a:lnTo>
                        <a:pt x="1362" y="450"/>
                      </a:lnTo>
                      <a:lnTo>
                        <a:pt x="1368" y="456"/>
                      </a:lnTo>
                      <a:lnTo>
                        <a:pt x="1368" y="456"/>
                      </a:lnTo>
                      <a:lnTo>
                        <a:pt x="1368" y="462"/>
                      </a:lnTo>
                      <a:lnTo>
                        <a:pt x="1368" y="462"/>
                      </a:lnTo>
                      <a:lnTo>
                        <a:pt x="1368" y="468"/>
                      </a:lnTo>
                      <a:lnTo>
                        <a:pt x="1368" y="468"/>
                      </a:lnTo>
                      <a:lnTo>
                        <a:pt x="1374" y="474"/>
                      </a:lnTo>
                      <a:lnTo>
                        <a:pt x="1374" y="474"/>
                      </a:lnTo>
                      <a:lnTo>
                        <a:pt x="1374" y="480"/>
                      </a:lnTo>
                      <a:lnTo>
                        <a:pt x="1374" y="480"/>
                      </a:lnTo>
                      <a:lnTo>
                        <a:pt x="1374" y="486"/>
                      </a:lnTo>
                      <a:lnTo>
                        <a:pt x="1380" y="492"/>
                      </a:lnTo>
                      <a:lnTo>
                        <a:pt x="1380" y="492"/>
                      </a:lnTo>
                      <a:lnTo>
                        <a:pt x="1380" y="498"/>
                      </a:lnTo>
                      <a:lnTo>
                        <a:pt x="1380" y="498"/>
                      </a:lnTo>
                      <a:lnTo>
                        <a:pt x="1380" y="504"/>
                      </a:lnTo>
                      <a:lnTo>
                        <a:pt x="1380" y="504"/>
                      </a:lnTo>
                      <a:lnTo>
                        <a:pt x="1386" y="510"/>
                      </a:lnTo>
                      <a:lnTo>
                        <a:pt x="1386" y="510"/>
                      </a:lnTo>
                      <a:lnTo>
                        <a:pt x="1386" y="510"/>
                      </a:lnTo>
                      <a:lnTo>
                        <a:pt x="1386" y="516"/>
                      </a:lnTo>
                      <a:lnTo>
                        <a:pt x="1386" y="516"/>
                      </a:lnTo>
                      <a:lnTo>
                        <a:pt x="1386" y="522"/>
                      </a:lnTo>
                      <a:lnTo>
                        <a:pt x="1392" y="522"/>
                      </a:lnTo>
                      <a:lnTo>
                        <a:pt x="1392" y="522"/>
                      </a:lnTo>
                      <a:lnTo>
                        <a:pt x="1392" y="528"/>
                      </a:lnTo>
                      <a:lnTo>
                        <a:pt x="1392" y="528"/>
                      </a:lnTo>
                      <a:lnTo>
                        <a:pt x="1392" y="534"/>
                      </a:lnTo>
                      <a:lnTo>
                        <a:pt x="1392" y="534"/>
                      </a:lnTo>
                      <a:lnTo>
                        <a:pt x="1398" y="534"/>
                      </a:lnTo>
                      <a:lnTo>
                        <a:pt x="1398" y="540"/>
                      </a:lnTo>
                      <a:lnTo>
                        <a:pt x="1398" y="540"/>
                      </a:lnTo>
                      <a:lnTo>
                        <a:pt x="1398" y="540"/>
                      </a:lnTo>
                      <a:lnTo>
                        <a:pt x="1398" y="546"/>
                      </a:lnTo>
                      <a:lnTo>
                        <a:pt x="1404" y="546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04" y="552"/>
                      </a:lnTo>
                      <a:lnTo>
                        <a:pt x="1410" y="552"/>
                      </a:lnTo>
                      <a:lnTo>
                        <a:pt x="1410" y="552"/>
                      </a:lnTo>
                      <a:lnTo>
                        <a:pt x="1410" y="546"/>
                      </a:lnTo>
                      <a:lnTo>
                        <a:pt x="1410" y="546"/>
                      </a:lnTo>
                      <a:lnTo>
                        <a:pt x="1410" y="546"/>
                      </a:lnTo>
                      <a:lnTo>
                        <a:pt x="1410" y="540"/>
                      </a:lnTo>
                      <a:lnTo>
                        <a:pt x="1416" y="540"/>
                      </a:lnTo>
                      <a:lnTo>
                        <a:pt x="1416" y="534"/>
                      </a:lnTo>
                      <a:lnTo>
                        <a:pt x="1416" y="534"/>
                      </a:lnTo>
                      <a:lnTo>
                        <a:pt x="1416" y="534"/>
                      </a:lnTo>
                      <a:lnTo>
                        <a:pt x="1416" y="528"/>
                      </a:lnTo>
                      <a:lnTo>
                        <a:pt x="1416" y="528"/>
                      </a:lnTo>
                      <a:lnTo>
                        <a:pt x="1422" y="522"/>
                      </a:lnTo>
                      <a:lnTo>
                        <a:pt x="1422" y="522"/>
                      </a:lnTo>
                      <a:lnTo>
                        <a:pt x="1422" y="516"/>
                      </a:lnTo>
                      <a:lnTo>
                        <a:pt x="1422" y="516"/>
                      </a:lnTo>
                      <a:lnTo>
                        <a:pt x="1422" y="516"/>
                      </a:lnTo>
                      <a:lnTo>
                        <a:pt x="1422" y="510"/>
                      </a:lnTo>
                      <a:lnTo>
                        <a:pt x="1428" y="510"/>
                      </a:lnTo>
                      <a:lnTo>
                        <a:pt x="1428" y="504"/>
                      </a:lnTo>
                      <a:lnTo>
                        <a:pt x="1428" y="504"/>
                      </a:lnTo>
                      <a:lnTo>
                        <a:pt x="1428" y="498"/>
                      </a:lnTo>
                      <a:lnTo>
                        <a:pt x="1428" y="498"/>
                      </a:lnTo>
                      <a:lnTo>
                        <a:pt x="1428" y="492"/>
                      </a:lnTo>
                      <a:lnTo>
                        <a:pt x="1434" y="492"/>
                      </a:lnTo>
                      <a:lnTo>
                        <a:pt x="1434" y="486"/>
                      </a:lnTo>
                      <a:lnTo>
                        <a:pt x="1434" y="486"/>
                      </a:lnTo>
                      <a:lnTo>
                        <a:pt x="1434" y="480"/>
                      </a:lnTo>
                      <a:lnTo>
                        <a:pt x="1434" y="480"/>
                      </a:lnTo>
                      <a:lnTo>
                        <a:pt x="1434" y="474"/>
                      </a:lnTo>
                      <a:lnTo>
                        <a:pt x="1440" y="474"/>
                      </a:lnTo>
                      <a:lnTo>
                        <a:pt x="1440" y="468"/>
                      </a:lnTo>
                      <a:lnTo>
                        <a:pt x="1440" y="462"/>
                      </a:lnTo>
                      <a:lnTo>
                        <a:pt x="1440" y="462"/>
                      </a:lnTo>
                      <a:lnTo>
                        <a:pt x="1440" y="456"/>
                      </a:lnTo>
                      <a:lnTo>
                        <a:pt x="1446" y="456"/>
                      </a:lnTo>
                      <a:lnTo>
                        <a:pt x="1446" y="450"/>
                      </a:lnTo>
                      <a:lnTo>
                        <a:pt x="1446" y="450"/>
                      </a:lnTo>
                      <a:lnTo>
                        <a:pt x="1446" y="444"/>
                      </a:lnTo>
                      <a:lnTo>
                        <a:pt x="1446" y="438"/>
                      </a:lnTo>
                      <a:lnTo>
                        <a:pt x="1446" y="438"/>
                      </a:lnTo>
                      <a:lnTo>
                        <a:pt x="1452" y="432"/>
                      </a:lnTo>
                      <a:lnTo>
                        <a:pt x="1452" y="432"/>
                      </a:lnTo>
                      <a:lnTo>
                        <a:pt x="1452" y="426"/>
                      </a:lnTo>
                      <a:lnTo>
                        <a:pt x="1452" y="420"/>
                      </a:lnTo>
                      <a:lnTo>
                        <a:pt x="1452" y="420"/>
                      </a:lnTo>
                      <a:lnTo>
                        <a:pt x="1452" y="414"/>
                      </a:lnTo>
                      <a:lnTo>
                        <a:pt x="1458" y="408"/>
                      </a:lnTo>
                      <a:lnTo>
                        <a:pt x="1458" y="408"/>
                      </a:lnTo>
                      <a:lnTo>
                        <a:pt x="1458" y="402"/>
                      </a:lnTo>
                      <a:lnTo>
                        <a:pt x="1458" y="396"/>
                      </a:lnTo>
                      <a:lnTo>
                        <a:pt x="1458" y="396"/>
                      </a:lnTo>
                      <a:lnTo>
                        <a:pt x="1458" y="390"/>
                      </a:lnTo>
                      <a:lnTo>
                        <a:pt x="1464" y="390"/>
                      </a:lnTo>
                      <a:lnTo>
                        <a:pt x="1464" y="384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2"/>
                      </a:lnTo>
                      <a:lnTo>
                        <a:pt x="1464" y="366"/>
                      </a:lnTo>
                      <a:lnTo>
                        <a:pt x="1470" y="366"/>
                      </a:lnTo>
                      <a:lnTo>
                        <a:pt x="1470" y="360"/>
                      </a:lnTo>
                      <a:lnTo>
                        <a:pt x="1470" y="354"/>
                      </a:lnTo>
                      <a:lnTo>
                        <a:pt x="1470" y="348"/>
                      </a:lnTo>
                      <a:lnTo>
                        <a:pt x="1470" y="342"/>
                      </a:lnTo>
                      <a:lnTo>
                        <a:pt x="1476" y="336"/>
                      </a:lnTo>
                      <a:lnTo>
                        <a:pt x="1476" y="336"/>
                      </a:lnTo>
                      <a:lnTo>
                        <a:pt x="1476" y="330"/>
                      </a:lnTo>
                      <a:lnTo>
                        <a:pt x="1476" y="324"/>
                      </a:lnTo>
                      <a:lnTo>
                        <a:pt x="1476" y="324"/>
                      </a:lnTo>
                      <a:lnTo>
                        <a:pt x="1476" y="318"/>
                      </a:lnTo>
                      <a:lnTo>
                        <a:pt x="1482" y="312"/>
                      </a:lnTo>
                      <a:lnTo>
                        <a:pt x="1482" y="306"/>
                      </a:lnTo>
                      <a:lnTo>
                        <a:pt x="1482" y="306"/>
                      </a:lnTo>
                      <a:lnTo>
                        <a:pt x="1482" y="300"/>
                      </a:lnTo>
                      <a:lnTo>
                        <a:pt x="1482" y="294"/>
                      </a:lnTo>
                      <a:lnTo>
                        <a:pt x="1482" y="288"/>
                      </a:lnTo>
                      <a:lnTo>
                        <a:pt x="1488" y="288"/>
                      </a:lnTo>
                      <a:lnTo>
                        <a:pt x="1488" y="282"/>
                      </a:lnTo>
                      <a:lnTo>
                        <a:pt x="1488" y="282"/>
                      </a:lnTo>
                      <a:lnTo>
                        <a:pt x="1488" y="282"/>
                      </a:lnTo>
                      <a:lnTo>
                        <a:pt x="1488" y="288"/>
                      </a:lnTo>
                      <a:lnTo>
                        <a:pt x="1494" y="294"/>
                      </a:lnTo>
                      <a:lnTo>
                        <a:pt x="1494" y="300"/>
                      </a:lnTo>
                      <a:lnTo>
                        <a:pt x="1494" y="306"/>
                      </a:lnTo>
                      <a:lnTo>
                        <a:pt x="1494" y="312"/>
                      </a:lnTo>
                      <a:lnTo>
                        <a:pt x="1494" y="324"/>
                      </a:lnTo>
                      <a:lnTo>
                        <a:pt x="1494" y="330"/>
                      </a:lnTo>
                      <a:lnTo>
                        <a:pt x="1494" y="336"/>
                      </a:lnTo>
                      <a:lnTo>
                        <a:pt x="1500" y="342"/>
                      </a:lnTo>
                      <a:lnTo>
                        <a:pt x="1500" y="348"/>
                      </a:lnTo>
                      <a:lnTo>
                        <a:pt x="1500" y="360"/>
                      </a:lnTo>
                      <a:lnTo>
                        <a:pt x="1500" y="360"/>
                      </a:lnTo>
                      <a:lnTo>
                        <a:pt x="1500" y="366"/>
                      </a:lnTo>
                      <a:lnTo>
                        <a:pt x="1500" y="372"/>
                      </a:lnTo>
                      <a:lnTo>
                        <a:pt x="1506" y="378"/>
                      </a:lnTo>
                      <a:lnTo>
                        <a:pt x="1506" y="390"/>
                      </a:lnTo>
                      <a:lnTo>
                        <a:pt x="1506" y="396"/>
                      </a:lnTo>
                      <a:lnTo>
                        <a:pt x="1506" y="402"/>
                      </a:lnTo>
                      <a:lnTo>
                        <a:pt x="1506" y="414"/>
                      </a:lnTo>
                      <a:lnTo>
                        <a:pt x="1512" y="420"/>
                      </a:lnTo>
                      <a:lnTo>
                        <a:pt x="1512" y="426"/>
                      </a:lnTo>
                      <a:lnTo>
                        <a:pt x="1512" y="426"/>
                      </a:lnTo>
                      <a:lnTo>
                        <a:pt x="1512" y="432"/>
                      </a:lnTo>
                      <a:lnTo>
                        <a:pt x="1512" y="438"/>
                      </a:lnTo>
                      <a:lnTo>
                        <a:pt x="1512" y="444"/>
                      </a:lnTo>
                      <a:lnTo>
                        <a:pt x="1518" y="450"/>
                      </a:lnTo>
                      <a:lnTo>
                        <a:pt x="1518" y="456"/>
                      </a:lnTo>
                      <a:lnTo>
                        <a:pt x="1518" y="462"/>
                      </a:lnTo>
                      <a:lnTo>
                        <a:pt x="1518" y="468"/>
                      </a:lnTo>
                      <a:lnTo>
                        <a:pt x="1518" y="474"/>
                      </a:lnTo>
                      <a:lnTo>
                        <a:pt x="1518" y="474"/>
                      </a:lnTo>
                      <a:lnTo>
                        <a:pt x="1524" y="480"/>
                      </a:lnTo>
                      <a:lnTo>
                        <a:pt x="1524" y="486"/>
                      </a:lnTo>
                      <a:lnTo>
                        <a:pt x="1524" y="492"/>
                      </a:lnTo>
                      <a:lnTo>
                        <a:pt x="1524" y="492"/>
                      </a:lnTo>
                      <a:lnTo>
                        <a:pt x="1524" y="498"/>
                      </a:lnTo>
                      <a:lnTo>
                        <a:pt x="1530" y="504"/>
                      </a:lnTo>
                      <a:lnTo>
                        <a:pt x="1530" y="510"/>
                      </a:lnTo>
                      <a:lnTo>
                        <a:pt x="1530" y="516"/>
                      </a:lnTo>
                      <a:lnTo>
                        <a:pt x="1530" y="516"/>
                      </a:lnTo>
                      <a:lnTo>
                        <a:pt x="1530" y="522"/>
                      </a:lnTo>
                      <a:lnTo>
                        <a:pt x="1530" y="528"/>
                      </a:lnTo>
                      <a:lnTo>
                        <a:pt x="1536" y="534"/>
                      </a:lnTo>
                      <a:lnTo>
                        <a:pt x="1536" y="534"/>
                      </a:lnTo>
                      <a:lnTo>
                        <a:pt x="1536" y="540"/>
                      </a:lnTo>
                      <a:lnTo>
                        <a:pt x="1536" y="540"/>
                      </a:lnTo>
                      <a:lnTo>
                        <a:pt x="1536" y="546"/>
                      </a:lnTo>
                      <a:lnTo>
                        <a:pt x="1536" y="546"/>
                      </a:lnTo>
                      <a:lnTo>
                        <a:pt x="1536" y="552"/>
                      </a:lnTo>
                      <a:lnTo>
                        <a:pt x="1542" y="558"/>
                      </a:lnTo>
                      <a:lnTo>
                        <a:pt x="1542" y="564"/>
                      </a:lnTo>
                      <a:lnTo>
                        <a:pt x="1542" y="564"/>
                      </a:lnTo>
                      <a:lnTo>
                        <a:pt x="1542" y="570"/>
                      </a:lnTo>
                      <a:lnTo>
                        <a:pt x="1542" y="570"/>
                      </a:lnTo>
                      <a:lnTo>
                        <a:pt x="1548" y="576"/>
                      </a:lnTo>
                      <a:lnTo>
                        <a:pt x="1548" y="576"/>
                      </a:lnTo>
                      <a:lnTo>
                        <a:pt x="1548" y="576"/>
                      </a:lnTo>
                      <a:lnTo>
                        <a:pt x="1548" y="582"/>
                      </a:lnTo>
                      <a:lnTo>
                        <a:pt x="1548" y="582"/>
                      </a:lnTo>
                      <a:lnTo>
                        <a:pt x="1548" y="588"/>
                      </a:lnTo>
                      <a:lnTo>
                        <a:pt x="1554" y="588"/>
                      </a:lnTo>
                      <a:lnTo>
                        <a:pt x="1554" y="588"/>
                      </a:lnTo>
                      <a:lnTo>
                        <a:pt x="1554" y="594"/>
                      </a:lnTo>
                      <a:lnTo>
                        <a:pt x="1554" y="594"/>
                      </a:lnTo>
                      <a:lnTo>
                        <a:pt x="1554" y="594"/>
                      </a:lnTo>
                      <a:lnTo>
                        <a:pt x="1554" y="600"/>
                      </a:lnTo>
                      <a:lnTo>
                        <a:pt x="1560" y="600"/>
                      </a:lnTo>
                      <a:lnTo>
                        <a:pt x="1560" y="600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0" y="606"/>
                      </a:lnTo>
                      <a:lnTo>
                        <a:pt x="1566" y="606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66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2" y="612"/>
                      </a:lnTo>
                      <a:lnTo>
                        <a:pt x="1578" y="612"/>
                      </a:lnTo>
                      <a:lnTo>
                        <a:pt x="1578" y="612"/>
                      </a:lnTo>
                      <a:lnTo>
                        <a:pt x="1578" y="612"/>
                      </a:lnTo>
                      <a:lnTo>
                        <a:pt x="1578" y="606"/>
                      </a:lnTo>
                      <a:lnTo>
                        <a:pt x="1578" y="606"/>
                      </a:lnTo>
                      <a:lnTo>
                        <a:pt x="1578" y="606"/>
                      </a:lnTo>
                      <a:lnTo>
                        <a:pt x="1584" y="606"/>
                      </a:lnTo>
                      <a:lnTo>
                        <a:pt x="1584" y="606"/>
                      </a:lnTo>
                      <a:lnTo>
                        <a:pt x="1584" y="600"/>
                      </a:lnTo>
                      <a:lnTo>
                        <a:pt x="1584" y="600"/>
                      </a:lnTo>
                      <a:lnTo>
                        <a:pt x="1584" y="600"/>
                      </a:lnTo>
                      <a:lnTo>
                        <a:pt x="1584" y="594"/>
                      </a:lnTo>
                      <a:lnTo>
                        <a:pt x="1590" y="594"/>
                      </a:lnTo>
                      <a:lnTo>
                        <a:pt x="1590" y="594"/>
                      </a:lnTo>
                      <a:lnTo>
                        <a:pt x="1590" y="588"/>
                      </a:lnTo>
                      <a:lnTo>
                        <a:pt x="1590" y="588"/>
                      </a:lnTo>
                      <a:lnTo>
                        <a:pt x="1590" y="588"/>
                      </a:lnTo>
                      <a:lnTo>
                        <a:pt x="1590" y="582"/>
                      </a:lnTo>
                      <a:lnTo>
                        <a:pt x="1596" y="582"/>
                      </a:lnTo>
                      <a:lnTo>
                        <a:pt x="1596" y="582"/>
                      </a:lnTo>
                      <a:lnTo>
                        <a:pt x="1596" y="576"/>
                      </a:lnTo>
                      <a:lnTo>
                        <a:pt x="1596" y="576"/>
                      </a:lnTo>
                      <a:lnTo>
                        <a:pt x="1596" y="570"/>
                      </a:lnTo>
                      <a:lnTo>
                        <a:pt x="1596" y="570"/>
                      </a:lnTo>
                      <a:lnTo>
                        <a:pt x="1602" y="564"/>
                      </a:lnTo>
                      <a:lnTo>
                        <a:pt x="1602" y="564"/>
                      </a:lnTo>
                      <a:lnTo>
                        <a:pt x="1602" y="558"/>
                      </a:lnTo>
                      <a:lnTo>
                        <a:pt x="1602" y="552"/>
                      </a:lnTo>
                      <a:lnTo>
                        <a:pt x="1602" y="552"/>
                      </a:lnTo>
                      <a:lnTo>
                        <a:pt x="1608" y="546"/>
                      </a:lnTo>
                      <a:lnTo>
                        <a:pt x="1608" y="540"/>
                      </a:lnTo>
                      <a:lnTo>
                        <a:pt x="1608" y="540"/>
                      </a:lnTo>
                      <a:lnTo>
                        <a:pt x="1608" y="534"/>
                      </a:lnTo>
                      <a:lnTo>
                        <a:pt x="1608" y="534"/>
                      </a:lnTo>
                      <a:lnTo>
                        <a:pt x="1608" y="528"/>
                      </a:lnTo>
                      <a:lnTo>
                        <a:pt x="1614" y="522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0"/>
                      </a:lnTo>
                      <a:lnTo>
                        <a:pt x="1614" y="504"/>
                      </a:lnTo>
                      <a:lnTo>
                        <a:pt x="1614" y="504"/>
                      </a:lnTo>
                      <a:lnTo>
                        <a:pt x="1620" y="498"/>
                      </a:lnTo>
                      <a:lnTo>
                        <a:pt x="1620" y="492"/>
                      </a:lnTo>
                      <a:lnTo>
                        <a:pt x="1620" y="486"/>
                      </a:lnTo>
                      <a:lnTo>
                        <a:pt x="1620" y="480"/>
                      </a:lnTo>
                      <a:lnTo>
                        <a:pt x="1620" y="474"/>
                      </a:lnTo>
                      <a:lnTo>
                        <a:pt x="1620" y="474"/>
                      </a:lnTo>
                      <a:lnTo>
                        <a:pt x="1626" y="468"/>
                      </a:lnTo>
                      <a:lnTo>
                        <a:pt x="1626" y="462"/>
                      </a:lnTo>
                      <a:lnTo>
                        <a:pt x="1626" y="456"/>
                      </a:lnTo>
                      <a:lnTo>
                        <a:pt x="1626" y="450"/>
                      </a:lnTo>
                      <a:lnTo>
                        <a:pt x="1626" y="444"/>
                      </a:lnTo>
                      <a:lnTo>
                        <a:pt x="1626" y="438"/>
                      </a:lnTo>
                      <a:lnTo>
                        <a:pt x="1632" y="438"/>
                      </a:lnTo>
                      <a:lnTo>
                        <a:pt x="1632" y="432"/>
                      </a:lnTo>
                      <a:lnTo>
                        <a:pt x="1632" y="426"/>
                      </a:lnTo>
                      <a:lnTo>
                        <a:pt x="1632" y="420"/>
                      </a:lnTo>
                      <a:lnTo>
                        <a:pt x="1632" y="408"/>
                      </a:lnTo>
                      <a:lnTo>
                        <a:pt x="1638" y="402"/>
                      </a:lnTo>
                      <a:lnTo>
                        <a:pt x="1638" y="396"/>
                      </a:lnTo>
                      <a:lnTo>
                        <a:pt x="1638" y="390"/>
                      </a:lnTo>
                      <a:lnTo>
                        <a:pt x="1638" y="384"/>
                      </a:lnTo>
                      <a:lnTo>
                        <a:pt x="1638" y="378"/>
                      </a:lnTo>
                      <a:lnTo>
                        <a:pt x="1638" y="372"/>
                      </a:lnTo>
                      <a:lnTo>
                        <a:pt x="1644" y="366"/>
                      </a:lnTo>
                      <a:lnTo>
                        <a:pt x="1644" y="360"/>
                      </a:lnTo>
                      <a:lnTo>
                        <a:pt x="1644" y="354"/>
                      </a:lnTo>
                      <a:lnTo>
                        <a:pt x="1644" y="342"/>
                      </a:lnTo>
                      <a:lnTo>
                        <a:pt x="1644" y="336"/>
                      </a:lnTo>
                      <a:lnTo>
                        <a:pt x="1644" y="330"/>
                      </a:lnTo>
                      <a:lnTo>
                        <a:pt x="1650" y="324"/>
                      </a:lnTo>
                      <a:lnTo>
                        <a:pt x="1650" y="318"/>
                      </a:lnTo>
                      <a:lnTo>
                        <a:pt x="1650" y="306"/>
                      </a:lnTo>
                      <a:lnTo>
                        <a:pt x="1650" y="300"/>
                      </a:lnTo>
                      <a:lnTo>
                        <a:pt x="1650" y="294"/>
                      </a:lnTo>
                      <a:lnTo>
                        <a:pt x="1650" y="288"/>
                      </a:lnTo>
                      <a:lnTo>
                        <a:pt x="1656" y="276"/>
                      </a:lnTo>
                      <a:lnTo>
                        <a:pt x="1656" y="270"/>
                      </a:lnTo>
                      <a:lnTo>
                        <a:pt x="1656" y="264"/>
                      </a:lnTo>
                      <a:lnTo>
                        <a:pt x="1656" y="264"/>
                      </a:lnTo>
                      <a:lnTo>
                        <a:pt x="1656" y="270"/>
                      </a:lnTo>
                      <a:lnTo>
                        <a:pt x="1662" y="276"/>
                      </a:lnTo>
                      <a:lnTo>
                        <a:pt x="1662" y="282"/>
                      </a:lnTo>
                      <a:lnTo>
                        <a:pt x="1662" y="294"/>
                      </a:lnTo>
                      <a:lnTo>
                        <a:pt x="1662" y="306"/>
                      </a:lnTo>
                      <a:lnTo>
                        <a:pt x="1662" y="324"/>
                      </a:lnTo>
                      <a:lnTo>
                        <a:pt x="1662" y="336"/>
                      </a:lnTo>
                      <a:lnTo>
                        <a:pt x="1668" y="354"/>
                      </a:lnTo>
                      <a:lnTo>
                        <a:pt x="1668" y="366"/>
                      </a:lnTo>
                      <a:lnTo>
                        <a:pt x="1668" y="378"/>
                      </a:lnTo>
                      <a:lnTo>
                        <a:pt x="1668" y="396"/>
                      </a:lnTo>
                      <a:lnTo>
                        <a:pt x="1668" y="420"/>
                      </a:lnTo>
                      <a:lnTo>
                        <a:pt x="1668" y="432"/>
                      </a:lnTo>
                      <a:lnTo>
                        <a:pt x="1674" y="444"/>
                      </a:lnTo>
                      <a:lnTo>
                        <a:pt x="1674" y="456"/>
                      </a:lnTo>
                      <a:lnTo>
                        <a:pt x="1674" y="468"/>
                      </a:lnTo>
                      <a:lnTo>
                        <a:pt x="1674" y="474"/>
                      </a:lnTo>
                      <a:lnTo>
                        <a:pt x="1674" y="486"/>
                      </a:lnTo>
                      <a:lnTo>
                        <a:pt x="1674" y="498"/>
                      </a:lnTo>
                      <a:lnTo>
                        <a:pt x="1680" y="504"/>
                      </a:lnTo>
                      <a:lnTo>
                        <a:pt x="1680" y="516"/>
                      </a:lnTo>
                      <a:lnTo>
                        <a:pt x="1680" y="522"/>
                      </a:lnTo>
                      <a:lnTo>
                        <a:pt x="1680" y="534"/>
                      </a:lnTo>
                      <a:lnTo>
                        <a:pt x="1680" y="540"/>
                      </a:lnTo>
                      <a:lnTo>
                        <a:pt x="1680" y="552"/>
                      </a:lnTo>
                      <a:lnTo>
                        <a:pt x="1686" y="558"/>
                      </a:lnTo>
                      <a:lnTo>
                        <a:pt x="1686" y="564"/>
                      </a:lnTo>
                      <a:lnTo>
                        <a:pt x="1686" y="570"/>
                      </a:lnTo>
                      <a:lnTo>
                        <a:pt x="1686" y="576"/>
                      </a:lnTo>
                      <a:lnTo>
                        <a:pt x="1686" y="582"/>
                      </a:lnTo>
                      <a:lnTo>
                        <a:pt x="1692" y="588"/>
                      </a:lnTo>
                      <a:lnTo>
                        <a:pt x="1692" y="588"/>
                      </a:lnTo>
                      <a:lnTo>
                        <a:pt x="1692" y="594"/>
                      </a:lnTo>
                      <a:lnTo>
                        <a:pt x="1692" y="594"/>
                      </a:lnTo>
                      <a:lnTo>
                        <a:pt x="1692" y="600"/>
                      </a:lnTo>
                      <a:lnTo>
                        <a:pt x="1692" y="600"/>
                      </a:lnTo>
                      <a:lnTo>
                        <a:pt x="1698" y="600"/>
                      </a:lnTo>
                      <a:lnTo>
                        <a:pt x="1698" y="606"/>
                      </a:lnTo>
                      <a:lnTo>
                        <a:pt x="1698" y="606"/>
                      </a:lnTo>
                      <a:lnTo>
                        <a:pt x="1698" y="612"/>
                      </a:lnTo>
                      <a:lnTo>
                        <a:pt x="1698" y="612"/>
                      </a:lnTo>
                      <a:lnTo>
                        <a:pt x="1698" y="612"/>
                      </a:lnTo>
                      <a:lnTo>
                        <a:pt x="1704" y="612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04" y="618"/>
                      </a:lnTo>
                      <a:lnTo>
                        <a:pt x="1710" y="618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0" y="624"/>
                      </a:lnTo>
                      <a:lnTo>
                        <a:pt x="1716" y="624"/>
                      </a:lnTo>
                      <a:lnTo>
                        <a:pt x="1716" y="624"/>
                      </a:lnTo>
                      <a:lnTo>
                        <a:pt x="1716" y="624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16" y="618"/>
                      </a:lnTo>
                      <a:lnTo>
                        <a:pt x="1722" y="618"/>
                      </a:lnTo>
                      <a:lnTo>
                        <a:pt x="1722" y="618"/>
                      </a:lnTo>
                      <a:lnTo>
                        <a:pt x="1722" y="612"/>
                      </a:lnTo>
                      <a:lnTo>
                        <a:pt x="1722" y="612"/>
                      </a:lnTo>
                      <a:lnTo>
                        <a:pt x="1722" y="612"/>
                      </a:lnTo>
                      <a:lnTo>
                        <a:pt x="1722" y="606"/>
                      </a:lnTo>
                      <a:lnTo>
                        <a:pt x="1728" y="606"/>
                      </a:lnTo>
                      <a:lnTo>
                        <a:pt x="1728" y="600"/>
                      </a:lnTo>
                      <a:lnTo>
                        <a:pt x="1728" y="600"/>
                      </a:lnTo>
                      <a:lnTo>
                        <a:pt x="1728" y="594"/>
                      </a:lnTo>
                      <a:lnTo>
                        <a:pt x="1728" y="594"/>
                      </a:lnTo>
                      <a:lnTo>
                        <a:pt x="1734" y="594"/>
                      </a:lnTo>
                      <a:lnTo>
                        <a:pt x="1734" y="588"/>
                      </a:lnTo>
                      <a:lnTo>
                        <a:pt x="1734" y="582"/>
                      </a:lnTo>
                      <a:lnTo>
                        <a:pt x="1734" y="582"/>
                      </a:lnTo>
                      <a:lnTo>
                        <a:pt x="1734" y="576"/>
                      </a:lnTo>
                      <a:lnTo>
                        <a:pt x="1734" y="576"/>
                      </a:lnTo>
                      <a:lnTo>
                        <a:pt x="1740" y="570"/>
                      </a:lnTo>
                      <a:lnTo>
                        <a:pt x="1740" y="564"/>
                      </a:lnTo>
                      <a:lnTo>
                        <a:pt x="1740" y="564"/>
                      </a:lnTo>
                      <a:lnTo>
                        <a:pt x="1740" y="558"/>
                      </a:lnTo>
                      <a:lnTo>
                        <a:pt x="1740" y="552"/>
                      </a:lnTo>
                      <a:lnTo>
                        <a:pt x="1740" y="546"/>
                      </a:lnTo>
                      <a:lnTo>
                        <a:pt x="1746" y="540"/>
                      </a:lnTo>
                      <a:lnTo>
                        <a:pt x="1746" y="534"/>
                      </a:lnTo>
                      <a:lnTo>
                        <a:pt x="1746" y="522"/>
                      </a:lnTo>
                      <a:lnTo>
                        <a:pt x="1746" y="516"/>
                      </a:lnTo>
                      <a:lnTo>
                        <a:pt x="1746" y="504"/>
                      </a:lnTo>
                      <a:lnTo>
                        <a:pt x="1752" y="498"/>
                      </a:lnTo>
                      <a:lnTo>
                        <a:pt x="1752" y="486"/>
                      </a:lnTo>
                      <a:lnTo>
                        <a:pt x="1752" y="480"/>
                      </a:lnTo>
                      <a:lnTo>
                        <a:pt x="1752" y="468"/>
                      </a:lnTo>
                      <a:lnTo>
                        <a:pt x="1752" y="456"/>
                      </a:lnTo>
                      <a:lnTo>
                        <a:pt x="1752" y="450"/>
                      </a:lnTo>
                      <a:lnTo>
                        <a:pt x="1758" y="438"/>
                      </a:lnTo>
                      <a:lnTo>
                        <a:pt x="1758" y="426"/>
                      </a:lnTo>
                      <a:lnTo>
                        <a:pt x="1758" y="414"/>
                      </a:lnTo>
                      <a:lnTo>
                        <a:pt x="1758" y="402"/>
                      </a:lnTo>
                      <a:lnTo>
                        <a:pt x="1758" y="390"/>
                      </a:lnTo>
                      <a:lnTo>
                        <a:pt x="1758" y="378"/>
                      </a:lnTo>
                      <a:lnTo>
                        <a:pt x="1764" y="366"/>
                      </a:lnTo>
                      <a:lnTo>
                        <a:pt x="1764" y="354"/>
                      </a:lnTo>
                      <a:lnTo>
                        <a:pt x="1764" y="336"/>
                      </a:lnTo>
                      <a:lnTo>
                        <a:pt x="1764" y="324"/>
                      </a:lnTo>
                      <a:lnTo>
                        <a:pt x="1764" y="312"/>
                      </a:lnTo>
                      <a:lnTo>
                        <a:pt x="1764" y="294"/>
                      </a:lnTo>
                      <a:lnTo>
                        <a:pt x="1770" y="264"/>
                      </a:lnTo>
                      <a:lnTo>
                        <a:pt x="1770" y="252"/>
                      </a:lnTo>
                      <a:lnTo>
                        <a:pt x="1770" y="240"/>
                      </a:lnTo>
                      <a:lnTo>
                        <a:pt x="1770" y="234"/>
                      </a:lnTo>
                      <a:lnTo>
                        <a:pt x="1770" y="228"/>
                      </a:lnTo>
                      <a:lnTo>
                        <a:pt x="1770" y="228"/>
                      </a:lnTo>
                      <a:lnTo>
                        <a:pt x="1776" y="228"/>
                      </a:lnTo>
                      <a:lnTo>
                        <a:pt x="1776" y="234"/>
                      </a:lnTo>
                      <a:lnTo>
                        <a:pt x="1776" y="240"/>
                      </a:lnTo>
                      <a:lnTo>
                        <a:pt x="1776" y="246"/>
                      </a:lnTo>
                      <a:lnTo>
                        <a:pt x="1776" y="258"/>
                      </a:lnTo>
                      <a:lnTo>
                        <a:pt x="1776" y="264"/>
                      </a:lnTo>
                      <a:lnTo>
                        <a:pt x="1782" y="276"/>
                      </a:lnTo>
                      <a:lnTo>
                        <a:pt x="1782" y="282"/>
                      </a:lnTo>
                      <a:lnTo>
                        <a:pt x="1782" y="288"/>
                      </a:lnTo>
                      <a:lnTo>
                        <a:pt x="1782" y="300"/>
                      </a:lnTo>
                      <a:lnTo>
                        <a:pt x="1782" y="318"/>
                      </a:lnTo>
                      <a:lnTo>
                        <a:pt x="1788" y="324"/>
                      </a:lnTo>
                      <a:lnTo>
                        <a:pt x="1788" y="330"/>
                      </a:lnTo>
                      <a:lnTo>
                        <a:pt x="1788" y="336"/>
                      </a:lnTo>
                      <a:lnTo>
                        <a:pt x="1788" y="348"/>
                      </a:lnTo>
                      <a:lnTo>
                        <a:pt x="1788" y="354"/>
                      </a:lnTo>
                      <a:lnTo>
                        <a:pt x="1788" y="360"/>
                      </a:lnTo>
                      <a:lnTo>
                        <a:pt x="1794" y="366"/>
                      </a:lnTo>
                      <a:lnTo>
                        <a:pt x="1794" y="378"/>
                      </a:lnTo>
                      <a:lnTo>
                        <a:pt x="1794" y="384"/>
                      </a:lnTo>
                      <a:lnTo>
                        <a:pt x="1794" y="390"/>
                      </a:lnTo>
                      <a:lnTo>
                        <a:pt x="1794" y="396"/>
                      </a:lnTo>
                      <a:lnTo>
                        <a:pt x="1794" y="402"/>
                      </a:lnTo>
                      <a:lnTo>
                        <a:pt x="1800" y="408"/>
                      </a:lnTo>
                      <a:lnTo>
                        <a:pt x="1800" y="414"/>
                      </a:lnTo>
                      <a:lnTo>
                        <a:pt x="1800" y="420"/>
                      </a:lnTo>
                      <a:lnTo>
                        <a:pt x="1800" y="420"/>
                      </a:lnTo>
                      <a:lnTo>
                        <a:pt x="1800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06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2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18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24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0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36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2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6"/>
                      </a:lnTo>
                      <a:lnTo>
                        <a:pt x="1848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54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0" y="420"/>
                      </a:lnTo>
                      <a:lnTo>
                        <a:pt x="1866" y="420"/>
                      </a:lnTo>
                      <a:lnTo>
                        <a:pt x="1866" y="414"/>
                      </a:lnTo>
                      <a:lnTo>
                        <a:pt x="1866" y="414"/>
                      </a:lnTo>
                      <a:lnTo>
                        <a:pt x="1866" y="414"/>
                      </a:lnTo>
                      <a:lnTo>
                        <a:pt x="1866" y="408"/>
                      </a:lnTo>
                      <a:lnTo>
                        <a:pt x="1866" y="402"/>
                      </a:lnTo>
                      <a:lnTo>
                        <a:pt x="1866" y="402"/>
                      </a:lnTo>
                      <a:lnTo>
                        <a:pt x="1872" y="396"/>
                      </a:lnTo>
                      <a:lnTo>
                        <a:pt x="1872" y="390"/>
                      </a:lnTo>
                      <a:lnTo>
                        <a:pt x="1872" y="378"/>
                      </a:lnTo>
                      <a:lnTo>
                        <a:pt x="1872" y="378"/>
                      </a:lnTo>
                      <a:lnTo>
                        <a:pt x="1872" y="372"/>
                      </a:lnTo>
                      <a:lnTo>
                        <a:pt x="1878" y="366"/>
                      </a:lnTo>
                      <a:lnTo>
                        <a:pt x="1878" y="360"/>
                      </a:lnTo>
                      <a:lnTo>
                        <a:pt x="1878" y="354"/>
                      </a:lnTo>
                      <a:lnTo>
                        <a:pt x="1878" y="348"/>
                      </a:lnTo>
                      <a:lnTo>
                        <a:pt x="1878" y="348"/>
                      </a:lnTo>
                      <a:lnTo>
                        <a:pt x="1878" y="342"/>
                      </a:lnTo>
                      <a:lnTo>
                        <a:pt x="1884" y="342"/>
                      </a:lnTo>
                      <a:lnTo>
                        <a:pt x="1884" y="342"/>
                      </a:lnTo>
                      <a:lnTo>
                        <a:pt x="1884" y="342"/>
                      </a:lnTo>
                      <a:lnTo>
                        <a:pt x="1884" y="348"/>
                      </a:lnTo>
                      <a:lnTo>
                        <a:pt x="1884" y="348"/>
                      </a:lnTo>
                      <a:lnTo>
                        <a:pt x="1884" y="354"/>
                      </a:lnTo>
                      <a:lnTo>
                        <a:pt x="1890" y="360"/>
                      </a:lnTo>
                      <a:lnTo>
                        <a:pt x="1890" y="366"/>
                      </a:lnTo>
                      <a:lnTo>
                        <a:pt x="1890" y="372"/>
                      </a:lnTo>
                      <a:lnTo>
                        <a:pt x="1890" y="378"/>
                      </a:lnTo>
                      <a:lnTo>
                        <a:pt x="1890" y="378"/>
                      </a:lnTo>
                      <a:lnTo>
                        <a:pt x="1890" y="384"/>
                      </a:lnTo>
                      <a:lnTo>
                        <a:pt x="1896" y="390"/>
                      </a:lnTo>
                      <a:lnTo>
                        <a:pt x="1896" y="402"/>
                      </a:lnTo>
                      <a:lnTo>
                        <a:pt x="1896" y="402"/>
                      </a:lnTo>
                      <a:lnTo>
                        <a:pt x="1896" y="408"/>
                      </a:lnTo>
                      <a:lnTo>
                        <a:pt x="1896" y="414"/>
                      </a:lnTo>
                      <a:lnTo>
                        <a:pt x="1902" y="414"/>
                      </a:lnTo>
                      <a:lnTo>
                        <a:pt x="1902" y="414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2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08" y="420"/>
                      </a:lnTo>
                      <a:lnTo>
                        <a:pt x="1914" y="420"/>
                      </a:lnTo>
                      <a:lnTo>
                        <a:pt x="1914" y="420"/>
                      </a:lnTo>
                      <a:lnTo>
                        <a:pt x="1914" y="420"/>
                      </a:lnTo>
                      <a:lnTo>
                        <a:pt x="1914" y="426"/>
                      </a:lnTo>
                      <a:lnTo>
                        <a:pt x="1914" y="426"/>
                      </a:lnTo>
                      <a:lnTo>
                        <a:pt x="1914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0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26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2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38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44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0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56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2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68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74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0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6"/>
                      </a:lnTo>
                      <a:lnTo>
                        <a:pt x="1986" y="420"/>
                      </a:lnTo>
                      <a:lnTo>
                        <a:pt x="1986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2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20"/>
                      </a:lnTo>
                      <a:lnTo>
                        <a:pt x="1998" y="414"/>
                      </a:lnTo>
                      <a:lnTo>
                        <a:pt x="2004" y="414"/>
                      </a:lnTo>
                      <a:lnTo>
                        <a:pt x="2004" y="414"/>
                      </a:lnTo>
                      <a:lnTo>
                        <a:pt x="2004" y="408"/>
                      </a:lnTo>
                      <a:lnTo>
                        <a:pt x="2004" y="402"/>
                      </a:lnTo>
                      <a:lnTo>
                        <a:pt x="2004" y="402"/>
                      </a:lnTo>
                      <a:lnTo>
                        <a:pt x="2004" y="396"/>
                      </a:lnTo>
                      <a:lnTo>
                        <a:pt x="2010" y="390"/>
                      </a:lnTo>
                      <a:lnTo>
                        <a:pt x="2010" y="384"/>
                      </a:lnTo>
                      <a:lnTo>
                        <a:pt x="2010" y="378"/>
                      </a:lnTo>
                      <a:lnTo>
                        <a:pt x="2010" y="372"/>
                      </a:lnTo>
                      <a:lnTo>
                        <a:pt x="2010" y="366"/>
                      </a:lnTo>
                      <a:lnTo>
                        <a:pt x="2010" y="360"/>
                      </a:lnTo>
                      <a:lnTo>
                        <a:pt x="2016" y="354"/>
                      </a:lnTo>
                      <a:lnTo>
                        <a:pt x="2016" y="348"/>
                      </a:lnTo>
                      <a:lnTo>
                        <a:pt x="2016" y="348"/>
                      </a:lnTo>
                      <a:lnTo>
                        <a:pt x="2016" y="342"/>
                      </a:lnTo>
                      <a:lnTo>
                        <a:pt x="2016" y="342"/>
                      </a:lnTo>
                      <a:lnTo>
                        <a:pt x="2016" y="342"/>
                      </a:lnTo>
                      <a:lnTo>
                        <a:pt x="2022" y="342"/>
                      </a:lnTo>
                      <a:lnTo>
                        <a:pt x="2022" y="342"/>
                      </a:lnTo>
                      <a:lnTo>
                        <a:pt x="2022" y="348"/>
                      </a:lnTo>
                      <a:lnTo>
                        <a:pt x="2022" y="354"/>
                      </a:lnTo>
                      <a:lnTo>
                        <a:pt x="2022" y="360"/>
                      </a:lnTo>
                      <a:lnTo>
                        <a:pt x="2028" y="366"/>
                      </a:lnTo>
                      <a:lnTo>
                        <a:pt x="2028" y="372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84"/>
                      </a:lnTo>
                      <a:lnTo>
                        <a:pt x="2028" y="390"/>
                      </a:lnTo>
                      <a:lnTo>
                        <a:pt x="2028" y="396"/>
                      </a:lnTo>
                      <a:lnTo>
                        <a:pt x="2034" y="402"/>
                      </a:lnTo>
                      <a:lnTo>
                        <a:pt x="2034" y="402"/>
                      </a:lnTo>
                      <a:lnTo>
                        <a:pt x="2034" y="414"/>
                      </a:lnTo>
                      <a:lnTo>
                        <a:pt x="2034" y="414"/>
                      </a:lnTo>
                      <a:lnTo>
                        <a:pt x="2034" y="414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0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46" y="420"/>
                      </a:lnTo>
                      <a:lnTo>
                        <a:pt x="2052" y="420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2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58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64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0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76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2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88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094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0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06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2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18" y="426"/>
                      </a:lnTo>
                      <a:lnTo>
                        <a:pt x="2124" y="426"/>
                      </a:lnTo>
                      <a:lnTo>
                        <a:pt x="2124" y="426"/>
                      </a:lnTo>
                      <a:lnTo>
                        <a:pt x="2124" y="420"/>
                      </a:lnTo>
                      <a:lnTo>
                        <a:pt x="2124" y="420"/>
                      </a:lnTo>
                      <a:lnTo>
                        <a:pt x="2124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0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20"/>
                      </a:lnTo>
                      <a:lnTo>
                        <a:pt x="2136" y="414"/>
                      </a:lnTo>
                      <a:lnTo>
                        <a:pt x="2142" y="414"/>
                      </a:lnTo>
                      <a:lnTo>
                        <a:pt x="2142" y="408"/>
                      </a:lnTo>
                      <a:lnTo>
                        <a:pt x="2142" y="402"/>
                      </a:lnTo>
                      <a:lnTo>
                        <a:pt x="2142" y="402"/>
                      </a:lnTo>
                      <a:lnTo>
                        <a:pt x="2142" y="396"/>
                      </a:lnTo>
                      <a:lnTo>
                        <a:pt x="2142" y="390"/>
                      </a:lnTo>
                      <a:lnTo>
                        <a:pt x="2142" y="384"/>
                      </a:lnTo>
                      <a:lnTo>
                        <a:pt x="2148" y="378"/>
                      </a:lnTo>
                      <a:lnTo>
                        <a:pt x="2148" y="378"/>
                      </a:lnTo>
                      <a:lnTo>
                        <a:pt x="2148" y="372"/>
                      </a:lnTo>
                      <a:lnTo>
                        <a:pt x="2148" y="360"/>
                      </a:lnTo>
                      <a:lnTo>
                        <a:pt x="2148" y="354"/>
                      </a:lnTo>
                      <a:lnTo>
                        <a:pt x="2154" y="348"/>
                      </a:lnTo>
                      <a:lnTo>
                        <a:pt x="2154" y="348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54" y="342"/>
                      </a:lnTo>
                      <a:lnTo>
                        <a:pt x="2160" y="342"/>
                      </a:lnTo>
                      <a:lnTo>
                        <a:pt x="2160" y="348"/>
                      </a:lnTo>
                      <a:lnTo>
                        <a:pt x="2160" y="348"/>
                      </a:lnTo>
                      <a:lnTo>
                        <a:pt x="2160" y="354"/>
                      </a:lnTo>
                      <a:lnTo>
                        <a:pt x="2160" y="366"/>
                      </a:lnTo>
                      <a:lnTo>
                        <a:pt x="2160" y="372"/>
                      </a:lnTo>
                      <a:lnTo>
                        <a:pt x="2166" y="378"/>
                      </a:lnTo>
                      <a:lnTo>
                        <a:pt x="2166" y="378"/>
                      </a:lnTo>
                      <a:lnTo>
                        <a:pt x="2166" y="384"/>
                      </a:lnTo>
                      <a:lnTo>
                        <a:pt x="2166" y="390"/>
                      </a:lnTo>
                      <a:lnTo>
                        <a:pt x="2166" y="396"/>
                      </a:lnTo>
                      <a:lnTo>
                        <a:pt x="2166" y="402"/>
                      </a:lnTo>
                      <a:lnTo>
                        <a:pt x="2172" y="402"/>
                      </a:lnTo>
                      <a:lnTo>
                        <a:pt x="2172" y="408"/>
                      </a:lnTo>
                      <a:lnTo>
                        <a:pt x="2172" y="414"/>
                      </a:lnTo>
                      <a:lnTo>
                        <a:pt x="2172" y="414"/>
                      </a:lnTo>
                      <a:lnTo>
                        <a:pt x="2172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78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84" y="420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0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196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2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08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14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0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26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2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38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44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0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56" y="426"/>
                      </a:lnTo>
                      <a:lnTo>
                        <a:pt x="2262" y="426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2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68" y="420"/>
                      </a:lnTo>
                      <a:lnTo>
                        <a:pt x="2274" y="420"/>
                      </a:lnTo>
                      <a:lnTo>
                        <a:pt x="2274" y="420"/>
                      </a:lnTo>
                      <a:lnTo>
                        <a:pt x="2274" y="414"/>
                      </a:lnTo>
                      <a:lnTo>
                        <a:pt x="2274" y="414"/>
                      </a:lnTo>
                      <a:lnTo>
                        <a:pt x="2274" y="408"/>
                      </a:lnTo>
                      <a:lnTo>
                        <a:pt x="2280" y="402"/>
                      </a:lnTo>
                      <a:lnTo>
                        <a:pt x="2280" y="402"/>
                      </a:lnTo>
                      <a:lnTo>
                        <a:pt x="2280" y="396"/>
                      </a:lnTo>
                      <a:lnTo>
                        <a:pt x="2280" y="390"/>
                      </a:lnTo>
                      <a:lnTo>
                        <a:pt x="2280" y="384"/>
                      </a:lnTo>
                      <a:lnTo>
                        <a:pt x="2280" y="378"/>
                      </a:lnTo>
                      <a:lnTo>
                        <a:pt x="2286" y="378"/>
                      </a:lnTo>
                      <a:lnTo>
                        <a:pt x="2286" y="372"/>
                      </a:lnTo>
                      <a:lnTo>
                        <a:pt x="2286" y="366"/>
                      </a:lnTo>
                      <a:lnTo>
                        <a:pt x="2286" y="360"/>
                      </a:lnTo>
                      <a:lnTo>
                        <a:pt x="2286" y="354"/>
                      </a:lnTo>
                      <a:lnTo>
                        <a:pt x="2286" y="348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2"/>
                      </a:lnTo>
                      <a:lnTo>
                        <a:pt x="2292" y="348"/>
                      </a:lnTo>
                      <a:lnTo>
                        <a:pt x="2298" y="348"/>
                      </a:lnTo>
                      <a:lnTo>
                        <a:pt x="2298" y="354"/>
                      </a:lnTo>
                      <a:lnTo>
                        <a:pt x="2298" y="360"/>
                      </a:lnTo>
                      <a:lnTo>
                        <a:pt x="2298" y="366"/>
                      </a:lnTo>
                      <a:lnTo>
                        <a:pt x="2298" y="378"/>
                      </a:lnTo>
                      <a:lnTo>
                        <a:pt x="2304" y="378"/>
                      </a:lnTo>
                      <a:lnTo>
                        <a:pt x="2304" y="384"/>
                      </a:lnTo>
                      <a:lnTo>
                        <a:pt x="2304" y="390"/>
                      </a:lnTo>
                      <a:lnTo>
                        <a:pt x="2304" y="396"/>
                      </a:lnTo>
                      <a:lnTo>
                        <a:pt x="2304" y="402"/>
                      </a:lnTo>
                      <a:lnTo>
                        <a:pt x="2304" y="402"/>
                      </a:lnTo>
                      <a:lnTo>
                        <a:pt x="2304" y="408"/>
                      </a:lnTo>
                      <a:lnTo>
                        <a:pt x="2310" y="414"/>
                      </a:lnTo>
                      <a:lnTo>
                        <a:pt x="2310" y="414"/>
                      </a:lnTo>
                      <a:lnTo>
                        <a:pt x="2310" y="414"/>
                      </a:lnTo>
                      <a:lnTo>
                        <a:pt x="2310" y="420"/>
                      </a:lnTo>
                      <a:lnTo>
                        <a:pt x="2310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16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0"/>
                      </a:lnTo>
                      <a:lnTo>
                        <a:pt x="2322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34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0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46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2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58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64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0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76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2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88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394" y="426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0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06" y="420"/>
                      </a:lnTo>
                      <a:lnTo>
                        <a:pt x="2412" y="420"/>
                      </a:lnTo>
                      <a:lnTo>
                        <a:pt x="2412" y="414"/>
                      </a:lnTo>
                      <a:lnTo>
                        <a:pt x="2412" y="414"/>
                      </a:lnTo>
                      <a:lnTo>
                        <a:pt x="2412" y="414"/>
                      </a:lnTo>
                      <a:lnTo>
                        <a:pt x="2412" y="408"/>
                      </a:lnTo>
                      <a:lnTo>
                        <a:pt x="2412" y="402"/>
                      </a:lnTo>
                      <a:lnTo>
                        <a:pt x="2418" y="396"/>
                      </a:lnTo>
                      <a:lnTo>
                        <a:pt x="2418" y="390"/>
                      </a:lnTo>
                      <a:lnTo>
                        <a:pt x="2418" y="384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2"/>
                      </a:lnTo>
                      <a:lnTo>
                        <a:pt x="2424" y="366"/>
                      </a:lnTo>
                      <a:lnTo>
                        <a:pt x="2424" y="360"/>
                      </a:lnTo>
                      <a:lnTo>
                        <a:pt x="2424" y="354"/>
                      </a:lnTo>
                      <a:lnTo>
                        <a:pt x="2424" y="348"/>
                      </a:lnTo>
                      <a:lnTo>
                        <a:pt x="2424" y="348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2"/>
                      </a:lnTo>
                      <a:lnTo>
                        <a:pt x="2430" y="348"/>
                      </a:lnTo>
                      <a:lnTo>
                        <a:pt x="2430" y="348"/>
                      </a:lnTo>
                      <a:lnTo>
                        <a:pt x="2436" y="354"/>
                      </a:lnTo>
                      <a:lnTo>
                        <a:pt x="2436" y="360"/>
                      </a:lnTo>
                      <a:lnTo>
                        <a:pt x="2436" y="366"/>
                      </a:lnTo>
                      <a:lnTo>
                        <a:pt x="2436" y="372"/>
                      </a:lnTo>
                      <a:lnTo>
                        <a:pt x="2436" y="378"/>
                      </a:lnTo>
                      <a:lnTo>
                        <a:pt x="2436" y="384"/>
                      </a:lnTo>
                      <a:lnTo>
                        <a:pt x="2442" y="390"/>
                      </a:lnTo>
                      <a:lnTo>
                        <a:pt x="2442" y="396"/>
                      </a:lnTo>
                      <a:lnTo>
                        <a:pt x="2442" y="402"/>
                      </a:lnTo>
                      <a:lnTo>
                        <a:pt x="2442" y="402"/>
                      </a:lnTo>
                      <a:lnTo>
                        <a:pt x="2442" y="408"/>
                      </a:lnTo>
                      <a:lnTo>
                        <a:pt x="2442" y="414"/>
                      </a:lnTo>
                      <a:lnTo>
                        <a:pt x="2448" y="414"/>
                      </a:lnTo>
                      <a:lnTo>
                        <a:pt x="2448" y="414"/>
                      </a:lnTo>
                      <a:lnTo>
                        <a:pt x="2448" y="420"/>
                      </a:lnTo>
                      <a:lnTo>
                        <a:pt x="2448" y="420"/>
                      </a:lnTo>
                      <a:lnTo>
                        <a:pt x="2448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54" y="420"/>
                      </a:lnTo>
                      <a:lnTo>
                        <a:pt x="2460" y="420"/>
                      </a:lnTo>
                      <a:lnTo>
                        <a:pt x="2460" y="420"/>
                      </a:lnTo>
                      <a:lnTo>
                        <a:pt x="2460" y="420"/>
                      </a:lnTo>
                      <a:lnTo>
                        <a:pt x="2460" y="426"/>
                      </a:lnTo>
                      <a:lnTo>
                        <a:pt x="2460" y="426"/>
                      </a:lnTo>
                      <a:lnTo>
                        <a:pt x="2460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66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2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78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84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0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496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2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6"/>
                      </a:lnTo>
                      <a:lnTo>
                        <a:pt x="2508" y="420"/>
                      </a:lnTo>
                      <a:lnTo>
                        <a:pt x="2508" y="420"/>
                      </a:lnTo>
                      <a:lnTo>
                        <a:pt x="2514" y="414"/>
                      </a:lnTo>
                      <a:lnTo>
                        <a:pt x="2514" y="408"/>
                      </a:lnTo>
                      <a:lnTo>
                        <a:pt x="2514" y="402"/>
                      </a:lnTo>
                      <a:lnTo>
                        <a:pt x="2514" y="396"/>
                      </a:lnTo>
                      <a:lnTo>
                        <a:pt x="2514" y="390"/>
                      </a:lnTo>
                      <a:lnTo>
                        <a:pt x="2514" y="384"/>
                      </a:lnTo>
                      <a:lnTo>
                        <a:pt x="2520" y="378"/>
                      </a:lnTo>
                      <a:lnTo>
                        <a:pt x="2520" y="366"/>
                      </a:lnTo>
                      <a:lnTo>
                        <a:pt x="2520" y="360"/>
                      </a:lnTo>
                      <a:lnTo>
                        <a:pt x="2520" y="354"/>
                      </a:lnTo>
                      <a:lnTo>
                        <a:pt x="2520" y="348"/>
                      </a:lnTo>
                      <a:lnTo>
                        <a:pt x="2520" y="336"/>
                      </a:lnTo>
                      <a:lnTo>
                        <a:pt x="2526" y="324"/>
                      </a:lnTo>
                      <a:lnTo>
                        <a:pt x="2526" y="318"/>
                      </a:lnTo>
                      <a:lnTo>
                        <a:pt x="2526" y="306"/>
                      </a:lnTo>
                      <a:lnTo>
                        <a:pt x="2526" y="300"/>
                      </a:lnTo>
                      <a:lnTo>
                        <a:pt x="2526" y="288"/>
                      </a:lnTo>
                      <a:lnTo>
                        <a:pt x="2532" y="282"/>
                      </a:lnTo>
                      <a:lnTo>
                        <a:pt x="2532" y="276"/>
                      </a:lnTo>
                      <a:lnTo>
                        <a:pt x="2532" y="264"/>
                      </a:lnTo>
                      <a:lnTo>
                        <a:pt x="2532" y="258"/>
                      </a:lnTo>
                      <a:lnTo>
                        <a:pt x="2532" y="246"/>
                      </a:lnTo>
                      <a:lnTo>
                        <a:pt x="2532" y="240"/>
                      </a:lnTo>
                      <a:lnTo>
                        <a:pt x="2538" y="234"/>
                      </a:lnTo>
                      <a:lnTo>
                        <a:pt x="2538" y="228"/>
                      </a:lnTo>
                      <a:lnTo>
                        <a:pt x="2538" y="228"/>
                      </a:lnTo>
                      <a:lnTo>
                        <a:pt x="2538" y="228"/>
                      </a:lnTo>
                      <a:lnTo>
                        <a:pt x="2538" y="234"/>
                      </a:lnTo>
                      <a:lnTo>
                        <a:pt x="2538" y="240"/>
                      </a:lnTo>
                      <a:lnTo>
                        <a:pt x="2544" y="264"/>
                      </a:lnTo>
                      <a:lnTo>
                        <a:pt x="2544" y="282"/>
                      </a:lnTo>
                      <a:lnTo>
                        <a:pt x="2544" y="294"/>
                      </a:lnTo>
                      <a:lnTo>
                        <a:pt x="2544" y="312"/>
                      </a:lnTo>
                      <a:lnTo>
                        <a:pt x="2544" y="324"/>
                      </a:lnTo>
                      <a:lnTo>
                        <a:pt x="2550" y="336"/>
                      </a:lnTo>
                      <a:lnTo>
                        <a:pt x="2550" y="354"/>
                      </a:lnTo>
                      <a:lnTo>
                        <a:pt x="2550" y="366"/>
                      </a:lnTo>
                      <a:lnTo>
                        <a:pt x="2550" y="378"/>
                      </a:lnTo>
                      <a:lnTo>
                        <a:pt x="2550" y="390"/>
                      </a:lnTo>
                      <a:lnTo>
                        <a:pt x="2550" y="402"/>
                      </a:lnTo>
                      <a:lnTo>
                        <a:pt x="2556" y="414"/>
                      </a:lnTo>
                      <a:lnTo>
                        <a:pt x="2556" y="426"/>
                      </a:lnTo>
                      <a:lnTo>
                        <a:pt x="2556" y="438"/>
                      </a:lnTo>
                      <a:lnTo>
                        <a:pt x="2556" y="450"/>
                      </a:lnTo>
                      <a:lnTo>
                        <a:pt x="2556" y="456"/>
                      </a:lnTo>
                      <a:lnTo>
                        <a:pt x="2556" y="468"/>
                      </a:lnTo>
                      <a:lnTo>
                        <a:pt x="2562" y="480"/>
                      </a:lnTo>
                      <a:lnTo>
                        <a:pt x="2562" y="486"/>
                      </a:lnTo>
                      <a:lnTo>
                        <a:pt x="2562" y="498"/>
                      </a:lnTo>
                      <a:lnTo>
                        <a:pt x="2562" y="504"/>
                      </a:lnTo>
                      <a:lnTo>
                        <a:pt x="2562" y="516"/>
                      </a:lnTo>
                      <a:lnTo>
                        <a:pt x="2562" y="528"/>
                      </a:lnTo>
                      <a:lnTo>
                        <a:pt x="2568" y="534"/>
                      </a:lnTo>
                      <a:lnTo>
                        <a:pt x="2568" y="540"/>
                      </a:lnTo>
                      <a:lnTo>
                        <a:pt x="2568" y="546"/>
                      </a:lnTo>
                      <a:lnTo>
                        <a:pt x="2568" y="552"/>
                      </a:lnTo>
                      <a:lnTo>
                        <a:pt x="2568" y="558"/>
                      </a:lnTo>
                      <a:lnTo>
                        <a:pt x="2568" y="564"/>
                      </a:lnTo>
                      <a:lnTo>
                        <a:pt x="2574" y="564"/>
                      </a:lnTo>
                      <a:lnTo>
                        <a:pt x="2574" y="570"/>
                      </a:lnTo>
                      <a:lnTo>
                        <a:pt x="2574" y="576"/>
                      </a:lnTo>
                      <a:lnTo>
                        <a:pt x="2574" y="576"/>
                      </a:lnTo>
                      <a:lnTo>
                        <a:pt x="2574" y="582"/>
                      </a:lnTo>
                      <a:lnTo>
                        <a:pt x="2574" y="582"/>
                      </a:lnTo>
                      <a:lnTo>
                        <a:pt x="2580" y="588"/>
                      </a:lnTo>
                      <a:lnTo>
                        <a:pt x="2580" y="594"/>
                      </a:lnTo>
                      <a:lnTo>
                        <a:pt x="2580" y="594"/>
                      </a:lnTo>
                      <a:lnTo>
                        <a:pt x="2580" y="594"/>
                      </a:lnTo>
                      <a:lnTo>
                        <a:pt x="2580" y="600"/>
                      </a:lnTo>
                      <a:lnTo>
                        <a:pt x="2586" y="606"/>
                      </a:lnTo>
                      <a:lnTo>
                        <a:pt x="2586" y="606"/>
                      </a:lnTo>
                      <a:lnTo>
                        <a:pt x="2586" y="606"/>
                      </a:lnTo>
                      <a:lnTo>
                        <a:pt x="2586" y="612"/>
                      </a:lnTo>
                      <a:lnTo>
                        <a:pt x="2586" y="612"/>
                      </a:lnTo>
                      <a:lnTo>
                        <a:pt x="2586" y="612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2" y="618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598" y="624"/>
                      </a:lnTo>
                      <a:lnTo>
                        <a:pt x="2604" y="624"/>
                      </a:lnTo>
                      <a:lnTo>
                        <a:pt x="2604" y="624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04" y="618"/>
                      </a:lnTo>
                      <a:lnTo>
                        <a:pt x="2610" y="618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12"/>
                      </a:lnTo>
                      <a:lnTo>
                        <a:pt x="2610" y="606"/>
                      </a:lnTo>
                      <a:lnTo>
                        <a:pt x="2616" y="606"/>
                      </a:lnTo>
                      <a:lnTo>
                        <a:pt x="2616" y="600"/>
                      </a:lnTo>
                      <a:lnTo>
                        <a:pt x="2616" y="600"/>
                      </a:lnTo>
                      <a:lnTo>
                        <a:pt x="2616" y="600"/>
                      </a:lnTo>
                      <a:lnTo>
                        <a:pt x="2616" y="594"/>
                      </a:lnTo>
                      <a:lnTo>
                        <a:pt x="2616" y="594"/>
                      </a:lnTo>
                      <a:lnTo>
                        <a:pt x="2622" y="588"/>
                      </a:lnTo>
                      <a:lnTo>
                        <a:pt x="2622" y="582"/>
                      </a:lnTo>
                      <a:lnTo>
                        <a:pt x="2622" y="576"/>
                      </a:lnTo>
                      <a:lnTo>
                        <a:pt x="2622" y="576"/>
                      </a:lnTo>
                      <a:lnTo>
                        <a:pt x="2622" y="570"/>
                      </a:lnTo>
                      <a:lnTo>
                        <a:pt x="2628" y="564"/>
                      </a:lnTo>
                      <a:lnTo>
                        <a:pt x="2628" y="558"/>
                      </a:lnTo>
                      <a:lnTo>
                        <a:pt x="2628" y="552"/>
                      </a:lnTo>
                      <a:lnTo>
                        <a:pt x="2628" y="540"/>
                      </a:lnTo>
                      <a:lnTo>
                        <a:pt x="2628" y="534"/>
                      </a:lnTo>
                      <a:lnTo>
                        <a:pt x="2628" y="522"/>
                      </a:lnTo>
                      <a:lnTo>
                        <a:pt x="2634" y="516"/>
                      </a:lnTo>
                      <a:lnTo>
                        <a:pt x="2634" y="504"/>
                      </a:lnTo>
                      <a:lnTo>
                        <a:pt x="2634" y="498"/>
                      </a:lnTo>
                      <a:lnTo>
                        <a:pt x="2634" y="486"/>
                      </a:lnTo>
                      <a:lnTo>
                        <a:pt x="2634" y="474"/>
                      </a:lnTo>
                      <a:lnTo>
                        <a:pt x="2634" y="468"/>
                      </a:lnTo>
                      <a:lnTo>
                        <a:pt x="2640" y="456"/>
                      </a:lnTo>
                      <a:lnTo>
                        <a:pt x="2640" y="432"/>
                      </a:lnTo>
                      <a:lnTo>
                        <a:pt x="2640" y="420"/>
                      </a:lnTo>
                      <a:lnTo>
                        <a:pt x="2640" y="408"/>
                      </a:lnTo>
                      <a:lnTo>
                        <a:pt x="2640" y="396"/>
                      </a:lnTo>
                      <a:lnTo>
                        <a:pt x="2646" y="378"/>
                      </a:lnTo>
                      <a:lnTo>
                        <a:pt x="2646" y="366"/>
                      </a:lnTo>
                      <a:lnTo>
                        <a:pt x="2646" y="354"/>
                      </a:lnTo>
                      <a:lnTo>
                        <a:pt x="2646" y="336"/>
                      </a:lnTo>
                      <a:lnTo>
                        <a:pt x="2646" y="324"/>
                      </a:lnTo>
                      <a:lnTo>
                        <a:pt x="2646" y="306"/>
                      </a:lnTo>
                      <a:lnTo>
                        <a:pt x="2652" y="294"/>
                      </a:lnTo>
                      <a:lnTo>
                        <a:pt x="2652" y="282"/>
                      </a:lnTo>
                      <a:lnTo>
                        <a:pt x="2652" y="276"/>
                      </a:lnTo>
                      <a:lnTo>
                        <a:pt x="2652" y="270"/>
                      </a:lnTo>
                      <a:lnTo>
                        <a:pt x="2652" y="264"/>
                      </a:lnTo>
                      <a:lnTo>
                        <a:pt x="2652" y="264"/>
                      </a:lnTo>
                      <a:lnTo>
                        <a:pt x="2652" y="270"/>
                      </a:lnTo>
                      <a:lnTo>
                        <a:pt x="2658" y="282"/>
                      </a:lnTo>
                      <a:lnTo>
                        <a:pt x="2658" y="288"/>
                      </a:lnTo>
                      <a:lnTo>
                        <a:pt x="2658" y="294"/>
                      </a:lnTo>
                      <a:lnTo>
                        <a:pt x="2658" y="300"/>
                      </a:lnTo>
                      <a:lnTo>
                        <a:pt x="2658" y="306"/>
                      </a:lnTo>
                      <a:lnTo>
                        <a:pt x="2664" y="318"/>
                      </a:lnTo>
                      <a:lnTo>
                        <a:pt x="2664" y="324"/>
                      </a:lnTo>
                      <a:lnTo>
                        <a:pt x="2664" y="330"/>
                      </a:lnTo>
                      <a:lnTo>
                        <a:pt x="2664" y="336"/>
                      </a:lnTo>
                      <a:lnTo>
                        <a:pt x="2664" y="342"/>
                      </a:lnTo>
                      <a:lnTo>
                        <a:pt x="2670" y="354"/>
                      </a:lnTo>
                      <a:lnTo>
                        <a:pt x="2670" y="360"/>
                      </a:lnTo>
                      <a:lnTo>
                        <a:pt x="2670" y="366"/>
                      </a:lnTo>
                      <a:lnTo>
                        <a:pt x="2670" y="372"/>
                      </a:lnTo>
                      <a:lnTo>
                        <a:pt x="2670" y="378"/>
                      </a:lnTo>
                      <a:lnTo>
                        <a:pt x="2670" y="384"/>
                      </a:lnTo>
                      <a:lnTo>
                        <a:pt x="2670" y="390"/>
                      </a:lnTo>
                      <a:lnTo>
                        <a:pt x="2676" y="402"/>
                      </a:lnTo>
                      <a:lnTo>
                        <a:pt x="2676" y="408"/>
                      </a:lnTo>
                      <a:lnTo>
                        <a:pt x="2676" y="414"/>
                      </a:lnTo>
                      <a:lnTo>
                        <a:pt x="2676" y="420"/>
                      </a:lnTo>
                      <a:lnTo>
                        <a:pt x="2676" y="426"/>
                      </a:lnTo>
                      <a:lnTo>
                        <a:pt x="2682" y="432"/>
                      </a:lnTo>
                      <a:lnTo>
                        <a:pt x="2682" y="438"/>
                      </a:lnTo>
                      <a:lnTo>
                        <a:pt x="2682" y="438"/>
                      </a:lnTo>
                      <a:lnTo>
                        <a:pt x="2682" y="444"/>
                      </a:lnTo>
                      <a:lnTo>
                        <a:pt x="2682" y="450"/>
                      </a:lnTo>
                      <a:lnTo>
                        <a:pt x="2682" y="456"/>
                      </a:lnTo>
                      <a:lnTo>
                        <a:pt x="2688" y="462"/>
                      </a:lnTo>
                      <a:lnTo>
                        <a:pt x="2688" y="468"/>
                      </a:lnTo>
                      <a:lnTo>
                        <a:pt x="2688" y="474"/>
                      </a:lnTo>
                      <a:lnTo>
                        <a:pt x="2688" y="474"/>
                      </a:lnTo>
                      <a:lnTo>
                        <a:pt x="2688" y="480"/>
                      </a:lnTo>
                      <a:lnTo>
                        <a:pt x="2688" y="486"/>
                      </a:lnTo>
                      <a:lnTo>
                        <a:pt x="2694" y="492"/>
                      </a:lnTo>
                      <a:lnTo>
                        <a:pt x="2694" y="498"/>
                      </a:lnTo>
                      <a:lnTo>
                        <a:pt x="2694" y="498"/>
                      </a:lnTo>
                      <a:lnTo>
                        <a:pt x="2694" y="504"/>
                      </a:lnTo>
                      <a:lnTo>
                        <a:pt x="2694" y="510"/>
                      </a:lnTo>
                      <a:lnTo>
                        <a:pt x="2694" y="516"/>
                      </a:lnTo>
                      <a:lnTo>
                        <a:pt x="2700" y="516"/>
                      </a:lnTo>
                      <a:lnTo>
                        <a:pt x="2700" y="522"/>
                      </a:lnTo>
                      <a:lnTo>
                        <a:pt x="2700" y="528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40"/>
                      </a:lnTo>
                      <a:lnTo>
                        <a:pt x="2706" y="540"/>
                      </a:lnTo>
                      <a:lnTo>
                        <a:pt x="2706" y="546"/>
                      </a:lnTo>
                      <a:lnTo>
                        <a:pt x="2706" y="552"/>
                      </a:lnTo>
                      <a:lnTo>
                        <a:pt x="2706" y="558"/>
                      </a:lnTo>
                      <a:lnTo>
                        <a:pt x="2706" y="558"/>
                      </a:lnTo>
                      <a:lnTo>
                        <a:pt x="2712" y="564"/>
                      </a:lnTo>
                      <a:lnTo>
                        <a:pt x="2712" y="564"/>
                      </a:lnTo>
                      <a:lnTo>
                        <a:pt x="2712" y="570"/>
                      </a:lnTo>
                      <a:lnTo>
                        <a:pt x="2712" y="570"/>
                      </a:lnTo>
                      <a:lnTo>
                        <a:pt x="2712" y="576"/>
                      </a:lnTo>
                      <a:lnTo>
                        <a:pt x="2712" y="576"/>
                      </a:lnTo>
                      <a:lnTo>
                        <a:pt x="2718" y="582"/>
                      </a:lnTo>
                      <a:lnTo>
                        <a:pt x="2718" y="582"/>
                      </a:lnTo>
                      <a:lnTo>
                        <a:pt x="2718" y="582"/>
                      </a:lnTo>
                      <a:lnTo>
                        <a:pt x="2718" y="588"/>
                      </a:lnTo>
                      <a:lnTo>
                        <a:pt x="2718" y="588"/>
                      </a:lnTo>
                      <a:lnTo>
                        <a:pt x="2718" y="588"/>
                      </a:lnTo>
                      <a:lnTo>
                        <a:pt x="2724" y="594"/>
                      </a:lnTo>
                      <a:lnTo>
                        <a:pt x="2724" y="594"/>
                      </a:lnTo>
                      <a:lnTo>
                        <a:pt x="2724" y="594"/>
                      </a:lnTo>
                      <a:lnTo>
                        <a:pt x="2724" y="600"/>
                      </a:lnTo>
                      <a:lnTo>
                        <a:pt x="2724" y="600"/>
                      </a:lnTo>
                      <a:lnTo>
                        <a:pt x="2730" y="600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0" y="606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36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2" y="612"/>
                      </a:lnTo>
                      <a:lnTo>
                        <a:pt x="2748" y="612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48" y="606"/>
                      </a:lnTo>
                      <a:lnTo>
                        <a:pt x="2754" y="600"/>
                      </a:lnTo>
                      <a:lnTo>
                        <a:pt x="2754" y="600"/>
                      </a:lnTo>
                      <a:lnTo>
                        <a:pt x="2754" y="600"/>
                      </a:lnTo>
                      <a:lnTo>
                        <a:pt x="2754" y="594"/>
                      </a:lnTo>
                      <a:lnTo>
                        <a:pt x="2754" y="594"/>
                      </a:lnTo>
                      <a:lnTo>
                        <a:pt x="2754" y="594"/>
                      </a:lnTo>
                      <a:lnTo>
                        <a:pt x="2760" y="588"/>
                      </a:lnTo>
                      <a:lnTo>
                        <a:pt x="2760" y="588"/>
                      </a:lnTo>
                      <a:lnTo>
                        <a:pt x="2760" y="588"/>
                      </a:lnTo>
                      <a:lnTo>
                        <a:pt x="2760" y="582"/>
                      </a:lnTo>
                      <a:lnTo>
                        <a:pt x="2760" y="582"/>
                      </a:lnTo>
                      <a:lnTo>
                        <a:pt x="2760" y="582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0"/>
                      </a:lnTo>
                      <a:lnTo>
                        <a:pt x="2766" y="570"/>
                      </a:lnTo>
                      <a:lnTo>
                        <a:pt x="2766" y="564"/>
                      </a:lnTo>
                      <a:lnTo>
                        <a:pt x="2772" y="558"/>
                      </a:lnTo>
                      <a:lnTo>
                        <a:pt x="2772" y="558"/>
                      </a:lnTo>
                      <a:lnTo>
                        <a:pt x="2772" y="552"/>
                      </a:lnTo>
                      <a:lnTo>
                        <a:pt x="2772" y="552"/>
                      </a:lnTo>
                      <a:lnTo>
                        <a:pt x="2772" y="546"/>
                      </a:lnTo>
                      <a:lnTo>
                        <a:pt x="2772" y="540"/>
                      </a:lnTo>
                      <a:lnTo>
                        <a:pt x="2778" y="540"/>
                      </a:lnTo>
                      <a:lnTo>
                        <a:pt x="2778" y="534"/>
                      </a:lnTo>
                      <a:lnTo>
                        <a:pt x="2778" y="534"/>
                      </a:lnTo>
                      <a:lnTo>
                        <a:pt x="2778" y="528"/>
                      </a:lnTo>
                      <a:lnTo>
                        <a:pt x="2778" y="522"/>
                      </a:lnTo>
                      <a:lnTo>
                        <a:pt x="2778" y="516"/>
                      </a:lnTo>
                      <a:lnTo>
                        <a:pt x="2784" y="516"/>
                      </a:lnTo>
                      <a:lnTo>
                        <a:pt x="2784" y="510"/>
                      </a:lnTo>
                      <a:lnTo>
                        <a:pt x="2784" y="504"/>
                      </a:lnTo>
                      <a:lnTo>
                        <a:pt x="2784" y="498"/>
                      </a:lnTo>
                      <a:lnTo>
                        <a:pt x="2784" y="498"/>
                      </a:lnTo>
                      <a:lnTo>
                        <a:pt x="2784" y="492"/>
                      </a:lnTo>
                      <a:lnTo>
                        <a:pt x="2790" y="486"/>
                      </a:lnTo>
                      <a:lnTo>
                        <a:pt x="2790" y="480"/>
                      </a:lnTo>
                      <a:lnTo>
                        <a:pt x="2790" y="474"/>
                      </a:lnTo>
                      <a:lnTo>
                        <a:pt x="2790" y="474"/>
                      </a:lnTo>
                      <a:lnTo>
                        <a:pt x="2790" y="468"/>
                      </a:lnTo>
                      <a:lnTo>
                        <a:pt x="2790" y="462"/>
                      </a:lnTo>
                      <a:lnTo>
                        <a:pt x="2796" y="456"/>
                      </a:lnTo>
                      <a:lnTo>
                        <a:pt x="2796" y="450"/>
                      </a:lnTo>
                      <a:lnTo>
                        <a:pt x="2796" y="444"/>
                      </a:lnTo>
                      <a:lnTo>
                        <a:pt x="2796" y="438"/>
                      </a:lnTo>
                      <a:lnTo>
                        <a:pt x="2796" y="438"/>
                      </a:lnTo>
                      <a:lnTo>
                        <a:pt x="2796" y="432"/>
                      </a:lnTo>
                      <a:lnTo>
                        <a:pt x="2802" y="420"/>
                      </a:lnTo>
                      <a:lnTo>
                        <a:pt x="2802" y="414"/>
                      </a:lnTo>
                      <a:lnTo>
                        <a:pt x="2802" y="408"/>
                      </a:lnTo>
                      <a:lnTo>
                        <a:pt x="2802" y="402"/>
                      </a:lnTo>
                      <a:lnTo>
                        <a:pt x="2802" y="396"/>
                      </a:lnTo>
                      <a:lnTo>
                        <a:pt x="2808" y="390"/>
                      </a:lnTo>
                      <a:lnTo>
                        <a:pt x="2808" y="384"/>
                      </a:lnTo>
                      <a:lnTo>
                        <a:pt x="2808" y="378"/>
                      </a:lnTo>
                      <a:lnTo>
                        <a:pt x="2808" y="366"/>
                      </a:lnTo>
                      <a:lnTo>
                        <a:pt x="2808" y="366"/>
                      </a:lnTo>
                      <a:lnTo>
                        <a:pt x="2808" y="360"/>
                      </a:lnTo>
                      <a:lnTo>
                        <a:pt x="2808" y="354"/>
                      </a:lnTo>
                      <a:lnTo>
                        <a:pt x="2814" y="342"/>
                      </a:lnTo>
                      <a:lnTo>
                        <a:pt x="2814" y="336"/>
                      </a:lnTo>
                      <a:lnTo>
                        <a:pt x="2814" y="330"/>
                      </a:lnTo>
                      <a:lnTo>
                        <a:pt x="2814" y="324"/>
                      </a:lnTo>
                      <a:lnTo>
                        <a:pt x="2814" y="318"/>
                      </a:lnTo>
                      <a:lnTo>
                        <a:pt x="2820" y="306"/>
                      </a:lnTo>
                      <a:lnTo>
                        <a:pt x="2820" y="300"/>
                      </a:lnTo>
                      <a:lnTo>
                        <a:pt x="2820" y="294"/>
                      </a:lnTo>
                      <a:lnTo>
                        <a:pt x="2820" y="288"/>
                      </a:lnTo>
                      <a:lnTo>
                        <a:pt x="2820" y="288"/>
                      </a:lnTo>
                      <a:lnTo>
                        <a:pt x="2826" y="288"/>
                      </a:lnTo>
                      <a:lnTo>
                        <a:pt x="2826" y="294"/>
                      </a:lnTo>
                      <a:lnTo>
                        <a:pt x="2826" y="300"/>
                      </a:lnTo>
                      <a:lnTo>
                        <a:pt x="2826" y="306"/>
                      </a:lnTo>
                      <a:lnTo>
                        <a:pt x="2826" y="312"/>
                      </a:lnTo>
                      <a:lnTo>
                        <a:pt x="2826" y="318"/>
                      </a:lnTo>
                      <a:lnTo>
                        <a:pt x="2826" y="330"/>
                      </a:lnTo>
                      <a:lnTo>
                        <a:pt x="2832" y="336"/>
                      </a:lnTo>
                      <a:lnTo>
                        <a:pt x="2832" y="342"/>
                      </a:lnTo>
                      <a:lnTo>
                        <a:pt x="2832" y="354"/>
                      </a:lnTo>
                      <a:lnTo>
                        <a:pt x="2832" y="360"/>
                      </a:lnTo>
                      <a:lnTo>
                        <a:pt x="2832" y="366"/>
                      </a:lnTo>
                      <a:lnTo>
                        <a:pt x="2832" y="372"/>
                      </a:lnTo>
                      <a:lnTo>
                        <a:pt x="2838" y="378"/>
                      </a:lnTo>
                      <a:lnTo>
                        <a:pt x="2838" y="396"/>
                      </a:lnTo>
                      <a:lnTo>
                        <a:pt x="2838" y="402"/>
                      </a:lnTo>
                      <a:lnTo>
                        <a:pt x="2838" y="408"/>
                      </a:lnTo>
                      <a:lnTo>
                        <a:pt x="2838" y="414"/>
                      </a:lnTo>
                      <a:lnTo>
                        <a:pt x="2844" y="420"/>
                      </a:lnTo>
                      <a:lnTo>
                        <a:pt x="2844" y="426"/>
                      </a:lnTo>
                      <a:lnTo>
                        <a:pt x="2844" y="432"/>
                      </a:lnTo>
                      <a:lnTo>
                        <a:pt x="2844" y="438"/>
                      </a:lnTo>
                      <a:lnTo>
                        <a:pt x="2844" y="444"/>
                      </a:lnTo>
                      <a:lnTo>
                        <a:pt x="2844" y="450"/>
                      </a:lnTo>
                      <a:lnTo>
                        <a:pt x="2850" y="456"/>
                      </a:lnTo>
                      <a:lnTo>
                        <a:pt x="2850" y="462"/>
                      </a:lnTo>
                      <a:lnTo>
                        <a:pt x="2850" y="468"/>
                      </a:lnTo>
                      <a:lnTo>
                        <a:pt x="2850" y="474"/>
                      </a:lnTo>
                      <a:lnTo>
                        <a:pt x="2850" y="480"/>
                      </a:lnTo>
                      <a:lnTo>
                        <a:pt x="2850" y="486"/>
                      </a:lnTo>
                      <a:lnTo>
                        <a:pt x="2856" y="492"/>
                      </a:lnTo>
                      <a:lnTo>
                        <a:pt x="2856" y="498"/>
                      </a:lnTo>
                      <a:lnTo>
                        <a:pt x="2856" y="504"/>
                      </a:lnTo>
                      <a:lnTo>
                        <a:pt x="2856" y="510"/>
                      </a:lnTo>
                      <a:lnTo>
                        <a:pt x="2856" y="510"/>
                      </a:lnTo>
                      <a:lnTo>
                        <a:pt x="2856" y="516"/>
                      </a:lnTo>
                      <a:lnTo>
                        <a:pt x="2862" y="522"/>
                      </a:lnTo>
                      <a:lnTo>
                        <a:pt x="2862" y="528"/>
                      </a:lnTo>
                      <a:lnTo>
                        <a:pt x="2862" y="534"/>
                      </a:lnTo>
                      <a:lnTo>
                        <a:pt x="2862" y="534"/>
                      </a:lnTo>
                      <a:lnTo>
                        <a:pt x="2862" y="540"/>
                      </a:lnTo>
                      <a:lnTo>
                        <a:pt x="2868" y="546"/>
                      </a:lnTo>
                      <a:lnTo>
                        <a:pt x="2868" y="552"/>
                      </a:lnTo>
                      <a:lnTo>
                        <a:pt x="2868" y="552"/>
                      </a:lnTo>
                      <a:lnTo>
                        <a:pt x="2868" y="558"/>
                      </a:lnTo>
                      <a:lnTo>
                        <a:pt x="2868" y="564"/>
                      </a:lnTo>
                      <a:lnTo>
                        <a:pt x="2868" y="570"/>
                      </a:lnTo>
                      <a:lnTo>
                        <a:pt x="2874" y="570"/>
                      </a:lnTo>
                      <a:lnTo>
                        <a:pt x="2874" y="576"/>
                      </a:lnTo>
                      <a:lnTo>
                        <a:pt x="2874" y="576"/>
                      </a:lnTo>
                      <a:lnTo>
                        <a:pt x="2874" y="582"/>
                      </a:lnTo>
                      <a:lnTo>
                        <a:pt x="2874" y="582"/>
                      </a:lnTo>
                      <a:lnTo>
                        <a:pt x="2874" y="588"/>
                      </a:lnTo>
                      <a:lnTo>
                        <a:pt x="2880" y="588"/>
                      </a:lnTo>
                      <a:lnTo>
                        <a:pt x="2880" y="588"/>
                      </a:lnTo>
                      <a:lnTo>
                        <a:pt x="2880" y="594"/>
                      </a:lnTo>
                      <a:lnTo>
                        <a:pt x="2880" y="594"/>
                      </a:lnTo>
                      <a:lnTo>
                        <a:pt x="2880" y="600"/>
                      </a:lnTo>
                      <a:lnTo>
                        <a:pt x="2880" y="600"/>
                      </a:lnTo>
                      <a:lnTo>
                        <a:pt x="2886" y="600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06"/>
                      </a:lnTo>
                      <a:lnTo>
                        <a:pt x="2886" y="612"/>
                      </a:lnTo>
                      <a:lnTo>
                        <a:pt x="2892" y="612"/>
                      </a:lnTo>
                      <a:lnTo>
                        <a:pt x="2892" y="612"/>
                      </a:lnTo>
                      <a:lnTo>
                        <a:pt x="2892" y="612"/>
                      </a:lnTo>
                      <a:lnTo>
                        <a:pt x="2892" y="618"/>
                      </a:lnTo>
                      <a:lnTo>
                        <a:pt x="2892" y="618"/>
                      </a:lnTo>
                      <a:lnTo>
                        <a:pt x="2892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898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04" y="618"/>
                      </a:lnTo>
                      <a:lnTo>
                        <a:pt x="2910" y="612"/>
                      </a:lnTo>
                      <a:lnTo>
                        <a:pt x="2910" y="612"/>
                      </a:lnTo>
                      <a:lnTo>
                        <a:pt x="2910" y="612"/>
                      </a:lnTo>
                      <a:lnTo>
                        <a:pt x="2910" y="606"/>
                      </a:lnTo>
                      <a:lnTo>
                        <a:pt x="2910" y="606"/>
                      </a:lnTo>
                      <a:lnTo>
                        <a:pt x="2910" y="606"/>
                      </a:lnTo>
                      <a:lnTo>
                        <a:pt x="2916" y="600"/>
                      </a:lnTo>
                      <a:lnTo>
                        <a:pt x="2916" y="600"/>
                      </a:lnTo>
                      <a:lnTo>
                        <a:pt x="2916" y="594"/>
                      </a:lnTo>
                      <a:lnTo>
                        <a:pt x="2916" y="594"/>
                      </a:lnTo>
                      <a:lnTo>
                        <a:pt x="2916" y="588"/>
                      </a:lnTo>
                      <a:lnTo>
                        <a:pt x="2916" y="582"/>
                      </a:lnTo>
                      <a:lnTo>
                        <a:pt x="2922" y="582"/>
                      </a:lnTo>
                      <a:lnTo>
                        <a:pt x="2922" y="576"/>
                      </a:lnTo>
                      <a:lnTo>
                        <a:pt x="2922" y="576"/>
                      </a:lnTo>
                      <a:lnTo>
                        <a:pt x="2922" y="570"/>
                      </a:lnTo>
                      <a:lnTo>
                        <a:pt x="2922" y="564"/>
                      </a:lnTo>
                      <a:lnTo>
                        <a:pt x="2922" y="564"/>
                      </a:lnTo>
                      <a:lnTo>
                        <a:pt x="2928" y="558"/>
                      </a:lnTo>
                      <a:lnTo>
                        <a:pt x="2928" y="552"/>
                      </a:lnTo>
                      <a:lnTo>
                        <a:pt x="2928" y="546"/>
                      </a:lnTo>
                      <a:lnTo>
                        <a:pt x="2928" y="540"/>
                      </a:lnTo>
                      <a:lnTo>
                        <a:pt x="2928" y="534"/>
                      </a:lnTo>
                      <a:lnTo>
                        <a:pt x="2934" y="528"/>
                      </a:lnTo>
                      <a:lnTo>
                        <a:pt x="2934" y="522"/>
                      </a:lnTo>
                      <a:lnTo>
                        <a:pt x="2934" y="516"/>
                      </a:lnTo>
                      <a:lnTo>
                        <a:pt x="2934" y="510"/>
                      </a:lnTo>
                      <a:lnTo>
                        <a:pt x="2934" y="504"/>
                      </a:lnTo>
                      <a:lnTo>
                        <a:pt x="2934" y="498"/>
                      </a:lnTo>
                      <a:lnTo>
                        <a:pt x="2940" y="492"/>
                      </a:lnTo>
                      <a:lnTo>
                        <a:pt x="2940" y="486"/>
                      </a:lnTo>
                      <a:lnTo>
                        <a:pt x="2940" y="474"/>
                      </a:lnTo>
                      <a:lnTo>
                        <a:pt x="2940" y="468"/>
                      </a:lnTo>
                      <a:lnTo>
                        <a:pt x="2940" y="462"/>
                      </a:lnTo>
                      <a:lnTo>
                        <a:pt x="2940" y="456"/>
                      </a:lnTo>
                      <a:lnTo>
                        <a:pt x="2946" y="450"/>
                      </a:lnTo>
                      <a:lnTo>
                        <a:pt x="2946" y="438"/>
                      </a:lnTo>
                      <a:lnTo>
                        <a:pt x="2946" y="432"/>
                      </a:lnTo>
                      <a:lnTo>
                        <a:pt x="2946" y="426"/>
                      </a:lnTo>
                      <a:lnTo>
                        <a:pt x="2946" y="420"/>
                      </a:lnTo>
                      <a:lnTo>
                        <a:pt x="2946" y="408"/>
                      </a:lnTo>
                      <a:lnTo>
                        <a:pt x="2952" y="396"/>
                      </a:lnTo>
                      <a:lnTo>
                        <a:pt x="2952" y="390"/>
                      </a:lnTo>
                      <a:lnTo>
                        <a:pt x="2952" y="384"/>
                      </a:lnTo>
                      <a:lnTo>
                        <a:pt x="2952" y="372"/>
                      </a:lnTo>
                      <a:lnTo>
                        <a:pt x="2952" y="366"/>
                      </a:lnTo>
                      <a:lnTo>
                        <a:pt x="2952" y="354"/>
                      </a:lnTo>
                      <a:lnTo>
                        <a:pt x="2958" y="348"/>
                      </a:lnTo>
                      <a:lnTo>
                        <a:pt x="2958" y="336"/>
                      </a:lnTo>
                      <a:lnTo>
                        <a:pt x="2958" y="330"/>
                      </a:lnTo>
                      <a:lnTo>
                        <a:pt x="2958" y="318"/>
                      </a:lnTo>
                      <a:lnTo>
                        <a:pt x="2958" y="312"/>
                      </a:lnTo>
                      <a:lnTo>
                        <a:pt x="2958" y="300"/>
                      </a:lnTo>
                      <a:lnTo>
                        <a:pt x="2964" y="288"/>
                      </a:lnTo>
                      <a:lnTo>
                        <a:pt x="2964" y="270"/>
                      </a:lnTo>
                      <a:lnTo>
                        <a:pt x="2964" y="258"/>
                      </a:lnTo>
                      <a:lnTo>
                        <a:pt x="2964" y="252"/>
                      </a:lnTo>
                      <a:lnTo>
                        <a:pt x="2964" y="240"/>
                      </a:lnTo>
                      <a:lnTo>
                        <a:pt x="2970" y="228"/>
                      </a:lnTo>
                      <a:lnTo>
                        <a:pt x="2970" y="216"/>
                      </a:lnTo>
                      <a:lnTo>
                        <a:pt x="2970" y="204"/>
                      </a:lnTo>
                      <a:lnTo>
                        <a:pt x="2970" y="198"/>
                      </a:lnTo>
                      <a:lnTo>
                        <a:pt x="2970" y="186"/>
                      </a:lnTo>
                      <a:lnTo>
                        <a:pt x="2970" y="174"/>
                      </a:lnTo>
                      <a:lnTo>
                        <a:pt x="2976" y="162"/>
                      </a:lnTo>
                      <a:lnTo>
                        <a:pt x="2976" y="150"/>
                      </a:lnTo>
                      <a:lnTo>
                        <a:pt x="2976" y="138"/>
                      </a:lnTo>
                      <a:lnTo>
                        <a:pt x="2976" y="132"/>
                      </a:lnTo>
                      <a:lnTo>
                        <a:pt x="2976" y="108"/>
                      </a:lnTo>
                      <a:lnTo>
                        <a:pt x="2976" y="96"/>
                      </a:lnTo>
                      <a:lnTo>
                        <a:pt x="2982" y="90"/>
                      </a:lnTo>
                      <a:lnTo>
                        <a:pt x="2982" y="78"/>
                      </a:lnTo>
                      <a:lnTo>
                        <a:pt x="2982" y="66"/>
                      </a:lnTo>
                      <a:lnTo>
                        <a:pt x="2982" y="54"/>
                      </a:lnTo>
                      <a:lnTo>
                        <a:pt x="2982" y="36"/>
                      </a:lnTo>
                      <a:lnTo>
                        <a:pt x="2982" y="24"/>
                      </a:lnTo>
                      <a:lnTo>
                        <a:pt x="2988" y="6"/>
                      </a:lnTo>
                      <a:lnTo>
                        <a:pt x="2988" y="6"/>
                      </a:lnTo>
                      <a:lnTo>
                        <a:pt x="2988" y="0"/>
                      </a:lnTo>
                      <a:lnTo>
                        <a:pt x="2988" y="6"/>
                      </a:lnTo>
                      <a:lnTo>
                        <a:pt x="2988" y="12"/>
                      </a:lnTo>
                      <a:lnTo>
                        <a:pt x="2994" y="18"/>
                      </a:lnTo>
                      <a:lnTo>
                        <a:pt x="2994" y="30"/>
                      </a:lnTo>
                      <a:lnTo>
                        <a:pt x="2994" y="42"/>
                      </a:lnTo>
                      <a:lnTo>
                        <a:pt x="2994" y="60"/>
                      </a:lnTo>
                      <a:lnTo>
                        <a:pt x="2994" y="72"/>
                      </a:lnTo>
                      <a:lnTo>
                        <a:pt x="2994" y="84"/>
                      </a:lnTo>
                      <a:lnTo>
                        <a:pt x="3000" y="108"/>
                      </a:lnTo>
                      <a:lnTo>
                        <a:pt x="3000" y="120"/>
                      </a:lnTo>
                      <a:lnTo>
                        <a:pt x="3000" y="132"/>
                      </a:lnTo>
                      <a:lnTo>
                        <a:pt x="3000" y="144"/>
                      </a:lnTo>
                      <a:lnTo>
                        <a:pt x="3000" y="156"/>
                      </a:lnTo>
                      <a:lnTo>
                        <a:pt x="3006" y="174"/>
                      </a:lnTo>
                      <a:lnTo>
                        <a:pt x="3006" y="186"/>
                      </a:lnTo>
                      <a:lnTo>
                        <a:pt x="3006" y="204"/>
                      </a:lnTo>
                      <a:lnTo>
                        <a:pt x="3006" y="216"/>
                      </a:lnTo>
                      <a:lnTo>
                        <a:pt x="3006" y="228"/>
                      </a:lnTo>
                      <a:lnTo>
                        <a:pt x="3006" y="240"/>
                      </a:lnTo>
                      <a:lnTo>
                        <a:pt x="3006" y="246"/>
                      </a:lnTo>
                      <a:lnTo>
                        <a:pt x="3012" y="258"/>
                      </a:lnTo>
                      <a:lnTo>
                        <a:pt x="3012" y="270"/>
                      </a:lnTo>
                      <a:lnTo>
                        <a:pt x="3012" y="282"/>
                      </a:lnTo>
                      <a:lnTo>
                        <a:pt x="3012" y="294"/>
                      </a:lnTo>
                      <a:lnTo>
                        <a:pt x="3012" y="306"/>
                      </a:lnTo>
                      <a:lnTo>
                        <a:pt x="3012" y="312"/>
                      </a:lnTo>
                      <a:lnTo>
                        <a:pt x="3018" y="324"/>
                      </a:lnTo>
                      <a:lnTo>
                        <a:pt x="3018" y="336"/>
                      </a:lnTo>
                      <a:lnTo>
                        <a:pt x="3018" y="348"/>
                      </a:lnTo>
                      <a:lnTo>
                        <a:pt x="3018" y="354"/>
                      </a:lnTo>
                      <a:lnTo>
                        <a:pt x="3018" y="366"/>
                      </a:lnTo>
                      <a:lnTo>
                        <a:pt x="3018" y="372"/>
                      </a:lnTo>
                      <a:lnTo>
                        <a:pt x="3024" y="384"/>
                      </a:lnTo>
                      <a:lnTo>
                        <a:pt x="3024" y="390"/>
                      </a:lnTo>
                      <a:lnTo>
                        <a:pt x="3024" y="408"/>
                      </a:lnTo>
                      <a:lnTo>
                        <a:pt x="3024" y="420"/>
                      </a:lnTo>
                      <a:lnTo>
                        <a:pt x="3024" y="426"/>
                      </a:lnTo>
                      <a:lnTo>
                        <a:pt x="3030" y="432"/>
                      </a:lnTo>
                      <a:lnTo>
                        <a:pt x="3030" y="438"/>
                      </a:lnTo>
                      <a:lnTo>
                        <a:pt x="3030" y="456"/>
                      </a:lnTo>
                      <a:lnTo>
                        <a:pt x="3030" y="462"/>
                      </a:lnTo>
                      <a:lnTo>
                        <a:pt x="3030" y="468"/>
                      </a:lnTo>
                      <a:lnTo>
                        <a:pt x="3030" y="474"/>
                      </a:lnTo>
                      <a:lnTo>
                        <a:pt x="3036" y="480"/>
                      </a:lnTo>
                      <a:lnTo>
                        <a:pt x="3036" y="486"/>
                      </a:lnTo>
                      <a:lnTo>
                        <a:pt x="3036" y="498"/>
                      </a:lnTo>
                      <a:lnTo>
                        <a:pt x="3036" y="504"/>
                      </a:lnTo>
                      <a:lnTo>
                        <a:pt x="3036" y="510"/>
                      </a:lnTo>
                      <a:lnTo>
                        <a:pt x="3042" y="516"/>
                      </a:lnTo>
                      <a:lnTo>
                        <a:pt x="3042" y="522"/>
                      </a:lnTo>
                      <a:lnTo>
                        <a:pt x="3042" y="528"/>
                      </a:lnTo>
                      <a:lnTo>
                        <a:pt x="3042" y="534"/>
                      </a:lnTo>
                      <a:lnTo>
                        <a:pt x="3042" y="540"/>
                      </a:lnTo>
                      <a:lnTo>
                        <a:pt x="3042" y="546"/>
                      </a:lnTo>
                      <a:lnTo>
                        <a:pt x="3042" y="552"/>
                      </a:lnTo>
                      <a:lnTo>
                        <a:pt x="3048" y="558"/>
                      </a:lnTo>
                      <a:lnTo>
                        <a:pt x="3048" y="564"/>
                      </a:lnTo>
                      <a:lnTo>
                        <a:pt x="3048" y="570"/>
                      </a:lnTo>
                      <a:lnTo>
                        <a:pt x="3048" y="570"/>
                      </a:lnTo>
                      <a:lnTo>
                        <a:pt x="3048" y="576"/>
                      </a:lnTo>
                      <a:lnTo>
                        <a:pt x="3048" y="582"/>
                      </a:lnTo>
                      <a:lnTo>
                        <a:pt x="3054" y="582"/>
                      </a:lnTo>
                      <a:lnTo>
                        <a:pt x="3054" y="588"/>
                      </a:lnTo>
                      <a:lnTo>
                        <a:pt x="3054" y="594"/>
                      </a:lnTo>
                      <a:lnTo>
                        <a:pt x="3054" y="594"/>
                      </a:lnTo>
                      <a:lnTo>
                        <a:pt x="3054" y="600"/>
                      </a:lnTo>
                      <a:lnTo>
                        <a:pt x="3060" y="606"/>
                      </a:lnTo>
                      <a:lnTo>
                        <a:pt x="3060" y="606"/>
                      </a:lnTo>
                      <a:lnTo>
                        <a:pt x="3060" y="606"/>
                      </a:lnTo>
                      <a:lnTo>
                        <a:pt x="3060" y="612"/>
                      </a:lnTo>
                      <a:lnTo>
                        <a:pt x="3060" y="612"/>
                      </a:lnTo>
                      <a:lnTo>
                        <a:pt x="3060" y="618"/>
                      </a:lnTo>
                      <a:lnTo>
                        <a:pt x="3066" y="618"/>
                      </a:lnTo>
                      <a:lnTo>
                        <a:pt x="3066" y="618"/>
                      </a:lnTo>
                      <a:lnTo>
                        <a:pt x="3066" y="618"/>
                      </a:lnTo>
                      <a:lnTo>
                        <a:pt x="3066" y="624"/>
                      </a:lnTo>
                      <a:lnTo>
                        <a:pt x="3066" y="624"/>
                      </a:lnTo>
                      <a:lnTo>
                        <a:pt x="3066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2" y="624"/>
                      </a:lnTo>
                      <a:lnTo>
                        <a:pt x="3078" y="624"/>
                      </a:lnTo>
                      <a:lnTo>
                        <a:pt x="3078" y="624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8"/>
                      </a:lnTo>
                      <a:lnTo>
                        <a:pt x="3078" y="612"/>
                      </a:lnTo>
                      <a:lnTo>
                        <a:pt x="3084" y="612"/>
                      </a:lnTo>
                      <a:lnTo>
                        <a:pt x="3084" y="606"/>
                      </a:lnTo>
                      <a:lnTo>
                        <a:pt x="3084" y="606"/>
                      </a:lnTo>
                      <a:lnTo>
                        <a:pt x="3084" y="606"/>
                      </a:lnTo>
                      <a:lnTo>
                        <a:pt x="3084" y="600"/>
                      </a:lnTo>
                      <a:lnTo>
                        <a:pt x="3090" y="600"/>
                      </a:lnTo>
                      <a:lnTo>
                        <a:pt x="3090" y="594"/>
                      </a:lnTo>
                      <a:lnTo>
                        <a:pt x="3090" y="594"/>
                      </a:lnTo>
                      <a:lnTo>
                        <a:pt x="3090" y="588"/>
                      </a:lnTo>
                      <a:lnTo>
                        <a:pt x="3090" y="582"/>
                      </a:lnTo>
                      <a:lnTo>
                        <a:pt x="3090" y="582"/>
                      </a:lnTo>
                      <a:lnTo>
                        <a:pt x="3096" y="570"/>
                      </a:lnTo>
                      <a:lnTo>
                        <a:pt x="3096" y="570"/>
                      </a:lnTo>
                      <a:lnTo>
                        <a:pt x="3096" y="564"/>
                      </a:lnTo>
                      <a:lnTo>
                        <a:pt x="3096" y="558"/>
                      </a:lnTo>
                      <a:lnTo>
                        <a:pt x="3096" y="552"/>
                      </a:lnTo>
                      <a:lnTo>
                        <a:pt x="3102" y="546"/>
                      </a:lnTo>
                      <a:lnTo>
                        <a:pt x="3102" y="540"/>
                      </a:lnTo>
                      <a:lnTo>
                        <a:pt x="3102" y="534"/>
                      </a:lnTo>
                      <a:lnTo>
                        <a:pt x="3102" y="528"/>
                      </a:lnTo>
                      <a:lnTo>
                        <a:pt x="3102" y="522"/>
                      </a:lnTo>
                      <a:lnTo>
                        <a:pt x="3102" y="516"/>
                      </a:lnTo>
                      <a:lnTo>
                        <a:pt x="3102" y="510"/>
                      </a:lnTo>
                      <a:lnTo>
                        <a:pt x="3108" y="504"/>
                      </a:lnTo>
                      <a:lnTo>
                        <a:pt x="3108" y="498"/>
                      </a:lnTo>
                      <a:lnTo>
                        <a:pt x="3108" y="492"/>
                      </a:lnTo>
                      <a:lnTo>
                        <a:pt x="3108" y="486"/>
                      </a:lnTo>
                      <a:lnTo>
                        <a:pt x="3108" y="474"/>
                      </a:lnTo>
                      <a:lnTo>
                        <a:pt x="3114" y="468"/>
                      </a:lnTo>
                      <a:lnTo>
                        <a:pt x="3114" y="462"/>
                      </a:lnTo>
                      <a:lnTo>
                        <a:pt x="3114" y="450"/>
                      </a:lnTo>
                      <a:lnTo>
                        <a:pt x="3114" y="444"/>
                      </a:lnTo>
                      <a:lnTo>
                        <a:pt x="3114" y="438"/>
                      </a:lnTo>
                      <a:lnTo>
                        <a:pt x="3114" y="426"/>
                      </a:lnTo>
                      <a:lnTo>
                        <a:pt x="3120" y="414"/>
                      </a:lnTo>
                      <a:lnTo>
                        <a:pt x="3120" y="408"/>
                      </a:lnTo>
                      <a:lnTo>
                        <a:pt x="3120" y="402"/>
                      </a:lnTo>
                      <a:lnTo>
                        <a:pt x="3120" y="390"/>
                      </a:lnTo>
                      <a:lnTo>
                        <a:pt x="3120" y="384"/>
                      </a:lnTo>
                      <a:lnTo>
                        <a:pt x="3120" y="372"/>
                      </a:lnTo>
                      <a:lnTo>
                        <a:pt x="3126" y="366"/>
                      </a:lnTo>
                      <a:lnTo>
                        <a:pt x="3126" y="354"/>
                      </a:lnTo>
                      <a:lnTo>
                        <a:pt x="3126" y="336"/>
                      </a:lnTo>
                      <a:lnTo>
                        <a:pt x="3126" y="324"/>
                      </a:lnTo>
                      <a:lnTo>
                        <a:pt x="3126" y="312"/>
                      </a:lnTo>
                      <a:lnTo>
                        <a:pt x="3132" y="306"/>
                      </a:lnTo>
                      <a:lnTo>
                        <a:pt x="3132" y="294"/>
                      </a:lnTo>
                      <a:lnTo>
                        <a:pt x="3132" y="282"/>
                      </a:lnTo>
                      <a:lnTo>
                        <a:pt x="3132" y="270"/>
                      </a:lnTo>
                      <a:lnTo>
                        <a:pt x="3132" y="258"/>
                      </a:lnTo>
                      <a:lnTo>
                        <a:pt x="3132" y="246"/>
                      </a:lnTo>
                      <a:lnTo>
                        <a:pt x="3138" y="234"/>
                      </a:lnTo>
                      <a:lnTo>
                        <a:pt x="3138" y="222"/>
                      </a:lnTo>
                      <a:lnTo>
                        <a:pt x="3138" y="210"/>
                      </a:lnTo>
                      <a:lnTo>
                        <a:pt x="3138" y="198"/>
                      </a:lnTo>
                      <a:lnTo>
                        <a:pt x="3138" y="186"/>
                      </a:lnTo>
                      <a:lnTo>
                        <a:pt x="3138" y="174"/>
                      </a:lnTo>
                      <a:lnTo>
                        <a:pt x="3138" y="162"/>
                      </a:lnTo>
                      <a:lnTo>
                        <a:pt x="3144" y="150"/>
                      </a:lnTo>
                      <a:lnTo>
                        <a:pt x="3144" y="132"/>
                      </a:lnTo>
                      <a:lnTo>
                        <a:pt x="3144" y="120"/>
                      </a:lnTo>
                      <a:lnTo>
                        <a:pt x="3144" y="108"/>
                      </a:lnTo>
                      <a:lnTo>
                        <a:pt x="3144" y="96"/>
                      </a:lnTo>
                      <a:lnTo>
                        <a:pt x="3150" y="84"/>
                      </a:lnTo>
                      <a:lnTo>
                        <a:pt x="3150" y="72"/>
                      </a:lnTo>
                      <a:lnTo>
                        <a:pt x="3150" y="54"/>
                      </a:lnTo>
                      <a:lnTo>
                        <a:pt x="3150" y="30"/>
                      </a:lnTo>
                      <a:lnTo>
                        <a:pt x="3150" y="18"/>
                      </a:lnTo>
                      <a:lnTo>
                        <a:pt x="3150" y="12"/>
                      </a:lnTo>
                      <a:lnTo>
                        <a:pt x="3156" y="6"/>
                      </a:lnTo>
                      <a:lnTo>
                        <a:pt x="3156" y="0"/>
                      </a:lnTo>
                      <a:lnTo>
                        <a:pt x="3156" y="6"/>
                      </a:lnTo>
                      <a:lnTo>
                        <a:pt x="3156" y="12"/>
                      </a:lnTo>
                      <a:lnTo>
                        <a:pt x="3156" y="18"/>
                      </a:lnTo>
                      <a:lnTo>
                        <a:pt x="3156" y="30"/>
                      </a:lnTo>
                      <a:lnTo>
                        <a:pt x="3162" y="42"/>
                      </a:lnTo>
                      <a:lnTo>
                        <a:pt x="3162" y="54"/>
                      </a:lnTo>
                      <a:lnTo>
                        <a:pt x="3162" y="84"/>
                      </a:lnTo>
                      <a:lnTo>
                        <a:pt x="3162" y="96"/>
                      </a:lnTo>
                      <a:lnTo>
                        <a:pt x="3162" y="108"/>
                      </a:lnTo>
                      <a:lnTo>
                        <a:pt x="3162" y="120"/>
                      </a:lnTo>
                      <a:lnTo>
                        <a:pt x="3168" y="132"/>
                      </a:lnTo>
                      <a:lnTo>
                        <a:pt x="3168" y="138"/>
                      </a:lnTo>
                      <a:lnTo>
                        <a:pt x="3168" y="162"/>
                      </a:lnTo>
                      <a:lnTo>
                        <a:pt x="3168" y="174"/>
                      </a:lnTo>
                      <a:lnTo>
                        <a:pt x="3168" y="186"/>
                      </a:lnTo>
                      <a:lnTo>
                        <a:pt x="3174" y="198"/>
                      </a:lnTo>
                      <a:lnTo>
                        <a:pt x="3174" y="210"/>
                      </a:lnTo>
                      <a:lnTo>
                        <a:pt x="3174" y="222"/>
                      </a:lnTo>
                      <a:lnTo>
                        <a:pt x="3174" y="234"/>
                      </a:lnTo>
                      <a:lnTo>
                        <a:pt x="3174" y="246"/>
                      </a:lnTo>
                      <a:lnTo>
                        <a:pt x="3174" y="258"/>
                      </a:lnTo>
                      <a:lnTo>
                        <a:pt x="3180" y="270"/>
                      </a:lnTo>
                      <a:lnTo>
                        <a:pt x="3180" y="282"/>
                      </a:lnTo>
                      <a:lnTo>
                        <a:pt x="3180" y="294"/>
                      </a:lnTo>
                      <a:lnTo>
                        <a:pt x="3180" y="300"/>
                      </a:lnTo>
                      <a:lnTo>
                        <a:pt x="3180" y="312"/>
                      </a:lnTo>
                      <a:lnTo>
                        <a:pt x="3180" y="324"/>
                      </a:lnTo>
                      <a:lnTo>
                        <a:pt x="3186" y="330"/>
                      </a:lnTo>
                      <a:lnTo>
                        <a:pt x="3186" y="342"/>
                      </a:lnTo>
                      <a:lnTo>
                        <a:pt x="3186" y="354"/>
                      </a:lnTo>
                      <a:lnTo>
                        <a:pt x="3186" y="360"/>
                      </a:lnTo>
                      <a:lnTo>
                        <a:pt x="3186" y="384"/>
                      </a:lnTo>
                      <a:lnTo>
                        <a:pt x="3192" y="390"/>
                      </a:lnTo>
                      <a:lnTo>
                        <a:pt x="3192" y="402"/>
                      </a:lnTo>
                      <a:lnTo>
                        <a:pt x="3192" y="408"/>
                      </a:lnTo>
                      <a:lnTo>
                        <a:pt x="3192" y="414"/>
                      </a:lnTo>
                      <a:lnTo>
                        <a:pt x="3192" y="420"/>
                      </a:lnTo>
                      <a:lnTo>
                        <a:pt x="3192" y="432"/>
                      </a:lnTo>
                      <a:lnTo>
                        <a:pt x="3192" y="438"/>
                      </a:lnTo>
                      <a:lnTo>
                        <a:pt x="3198" y="450"/>
                      </a:lnTo>
                      <a:lnTo>
                        <a:pt x="3198" y="456"/>
                      </a:lnTo>
                      <a:lnTo>
                        <a:pt x="3198" y="468"/>
                      </a:lnTo>
                      <a:lnTo>
                        <a:pt x="3198" y="474"/>
                      </a:lnTo>
                      <a:lnTo>
                        <a:pt x="3198" y="480"/>
                      </a:lnTo>
                      <a:lnTo>
                        <a:pt x="3204" y="492"/>
                      </a:lnTo>
                      <a:lnTo>
                        <a:pt x="3204" y="498"/>
                      </a:lnTo>
                      <a:lnTo>
                        <a:pt x="3204" y="504"/>
                      </a:lnTo>
                      <a:lnTo>
                        <a:pt x="3204" y="510"/>
                      </a:lnTo>
                      <a:lnTo>
                        <a:pt x="3204" y="516"/>
                      </a:lnTo>
                      <a:lnTo>
                        <a:pt x="3204" y="522"/>
                      </a:lnTo>
                      <a:lnTo>
                        <a:pt x="3210" y="528"/>
                      </a:lnTo>
                      <a:lnTo>
                        <a:pt x="3210" y="534"/>
                      </a:lnTo>
                      <a:lnTo>
                        <a:pt x="3210" y="540"/>
                      </a:lnTo>
                      <a:lnTo>
                        <a:pt x="3210" y="546"/>
                      </a:lnTo>
                      <a:lnTo>
                        <a:pt x="3210" y="552"/>
                      </a:lnTo>
                      <a:lnTo>
                        <a:pt x="3210" y="558"/>
                      </a:lnTo>
                      <a:lnTo>
                        <a:pt x="3216" y="558"/>
                      </a:lnTo>
                      <a:lnTo>
                        <a:pt x="3216" y="564"/>
                      </a:lnTo>
                      <a:lnTo>
                        <a:pt x="3216" y="570"/>
                      </a:lnTo>
                      <a:lnTo>
                        <a:pt x="3216" y="576"/>
                      </a:lnTo>
                      <a:lnTo>
                        <a:pt x="3216" y="576"/>
                      </a:lnTo>
                      <a:lnTo>
                        <a:pt x="3216" y="582"/>
                      </a:lnTo>
                      <a:lnTo>
                        <a:pt x="3222" y="588"/>
                      </a:lnTo>
                      <a:lnTo>
                        <a:pt x="3222" y="594"/>
                      </a:lnTo>
                      <a:lnTo>
                        <a:pt x="3222" y="594"/>
                      </a:lnTo>
                      <a:lnTo>
                        <a:pt x="3222" y="600"/>
                      </a:lnTo>
                      <a:lnTo>
                        <a:pt x="3222" y="600"/>
                      </a:lnTo>
                      <a:lnTo>
                        <a:pt x="3222" y="606"/>
                      </a:lnTo>
                      <a:lnTo>
                        <a:pt x="3228" y="606"/>
                      </a:lnTo>
                      <a:lnTo>
                        <a:pt x="3228" y="612"/>
                      </a:lnTo>
                      <a:lnTo>
                        <a:pt x="3228" y="612"/>
                      </a:lnTo>
                      <a:lnTo>
                        <a:pt x="3228" y="618"/>
                      </a:lnTo>
                      <a:lnTo>
                        <a:pt x="3228" y="618"/>
                      </a:lnTo>
                      <a:lnTo>
                        <a:pt x="3234" y="618"/>
                      </a:lnTo>
                      <a:lnTo>
                        <a:pt x="3234" y="618"/>
                      </a:lnTo>
                      <a:lnTo>
                        <a:pt x="3234" y="618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34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24"/>
                      </a:lnTo>
                      <a:lnTo>
                        <a:pt x="3240" y="618"/>
                      </a:lnTo>
                      <a:lnTo>
                        <a:pt x="3246" y="618"/>
                      </a:lnTo>
                      <a:lnTo>
                        <a:pt x="3246" y="618"/>
                      </a:lnTo>
                      <a:lnTo>
                        <a:pt x="3246" y="618"/>
                      </a:lnTo>
                      <a:lnTo>
                        <a:pt x="3246" y="612"/>
                      </a:lnTo>
                      <a:lnTo>
                        <a:pt x="3246" y="612"/>
                      </a:lnTo>
                      <a:lnTo>
                        <a:pt x="3246" y="612"/>
                      </a:lnTo>
                      <a:lnTo>
                        <a:pt x="3252" y="606"/>
                      </a:lnTo>
                      <a:lnTo>
                        <a:pt x="3252" y="606"/>
                      </a:lnTo>
                      <a:lnTo>
                        <a:pt x="3252" y="600"/>
                      </a:lnTo>
                      <a:lnTo>
                        <a:pt x="3252" y="600"/>
                      </a:lnTo>
                      <a:lnTo>
                        <a:pt x="3252" y="594"/>
                      </a:lnTo>
                      <a:lnTo>
                        <a:pt x="3252" y="594"/>
                      </a:lnTo>
                      <a:lnTo>
                        <a:pt x="3258" y="588"/>
                      </a:lnTo>
                      <a:lnTo>
                        <a:pt x="3258" y="582"/>
                      </a:lnTo>
                      <a:lnTo>
                        <a:pt x="3258" y="576"/>
                      </a:lnTo>
                      <a:lnTo>
                        <a:pt x="3258" y="576"/>
                      </a:lnTo>
                      <a:lnTo>
                        <a:pt x="3258" y="570"/>
                      </a:lnTo>
                      <a:lnTo>
                        <a:pt x="3264" y="564"/>
                      </a:lnTo>
                      <a:lnTo>
                        <a:pt x="3264" y="558"/>
                      </a:lnTo>
                      <a:lnTo>
                        <a:pt x="3264" y="558"/>
                      </a:lnTo>
                      <a:lnTo>
                        <a:pt x="3264" y="552"/>
                      </a:lnTo>
                      <a:lnTo>
                        <a:pt x="3264" y="546"/>
                      </a:lnTo>
                      <a:lnTo>
                        <a:pt x="3264" y="540"/>
                      </a:lnTo>
                      <a:lnTo>
                        <a:pt x="3270" y="534"/>
                      </a:lnTo>
                      <a:lnTo>
                        <a:pt x="3270" y="528"/>
                      </a:lnTo>
                      <a:lnTo>
                        <a:pt x="3270" y="522"/>
                      </a:lnTo>
                      <a:lnTo>
                        <a:pt x="3270" y="516"/>
                      </a:lnTo>
                      <a:lnTo>
                        <a:pt x="3270" y="510"/>
                      </a:lnTo>
                      <a:lnTo>
                        <a:pt x="3270" y="504"/>
                      </a:lnTo>
                      <a:lnTo>
                        <a:pt x="3276" y="498"/>
                      </a:lnTo>
                      <a:lnTo>
                        <a:pt x="3276" y="486"/>
                      </a:lnTo>
                      <a:lnTo>
                        <a:pt x="3276" y="480"/>
                      </a:lnTo>
                      <a:lnTo>
                        <a:pt x="3276" y="468"/>
                      </a:lnTo>
                      <a:lnTo>
                        <a:pt x="3276" y="462"/>
                      </a:lnTo>
                      <a:lnTo>
                        <a:pt x="3276" y="456"/>
                      </a:lnTo>
                      <a:lnTo>
                        <a:pt x="3282" y="450"/>
                      </a:lnTo>
                      <a:lnTo>
                        <a:pt x="3282" y="444"/>
                      </a:lnTo>
                      <a:lnTo>
                        <a:pt x="3282" y="426"/>
                      </a:lnTo>
                      <a:lnTo>
                        <a:pt x="3282" y="420"/>
                      </a:lnTo>
                      <a:lnTo>
                        <a:pt x="3282" y="414"/>
                      </a:lnTo>
                      <a:lnTo>
                        <a:pt x="3282" y="408"/>
                      </a:lnTo>
                      <a:lnTo>
                        <a:pt x="3288" y="396"/>
                      </a:lnTo>
                      <a:lnTo>
                        <a:pt x="3288" y="390"/>
                      </a:lnTo>
                      <a:lnTo>
                        <a:pt x="3288" y="378"/>
                      </a:lnTo>
                      <a:lnTo>
                        <a:pt x="3288" y="360"/>
                      </a:lnTo>
                      <a:lnTo>
                        <a:pt x="3288" y="348"/>
                      </a:lnTo>
                      <a:lnTo>
                        <a:pt x="3294" y="342"/>
                      </a:lnTo>
                      <a:lnTo>
                        <a:pt x="3294" y="330"/>
                      </a:lnTo>
                      <a:lnTo>
                        <a:pt x="3294" y="318"/>
                      </a:lnTo>
                      <a:lnTo>
                        <a:pt x="3294" y="312"/>
                      </a:lnTo>
                      <a:lnTo>
                        <a:pt x="3294" y="300"/>
                      </a:lnTo>
                      <a:lnTo>
                        <a:pt x="3294" y="288"/>
                      </a:lnTo>
                      <a:lnTo>
                        <a:pt x="3300" y="276"/>
                      </a:lnTo>
                      <a:lnTo>
                        <a:pt x="3300" y="264"/>
                      </a:lnTo>
                      <a:lnTo>
                        <a:pt x="3300" y="258"/>
                      </a:lnTo>
                      <a:lnTo>
                        <a:pt x="3300" y="246"/>
                      </a:lnTo>
                      <a:lnTo>
                        <a:pt x="3300" y="234"/>
                      </a:lnTo>
                      <a:lnTo>
                        <a:pt x="3300" y="222"/>
                      </a:lnTo>
                      <a:lnTo>
                        <a:pt x="3306" y="210"/>
                      </a:lnTo>
                      <a:lnTo>
                        <a:pt x="3306" y="198"/>
                      </a:lnTo>
                      <a:lnTo>
                        <a:pt x="3306" y="186"/>
                      </a:lnTo>
                      <a:lnTo>
                        <a:pt x="3306" y="174"/>
                      </a:lnTo>
                      <a:lnTo>
                        <a:pt x="3306" y="162"/>
                      </a:lnTo>
                      <a:lnTo>
                        <a:pt x="3306" y="150"/>
                      </a:lnTo>
                      <a:lnTo>
                        <a:pt x="3312" y="126"/>
                      </a:lnTo>
                      <a:lnTo>
                        <a:pt x="3312" y="114"/>
                      </a:lnTo>
                      <a:lnTo>
                        <a:pt x="3312" y="108"/>
                      </a:lnTo>
                      <a:lnTo>
                        <a:pt x="3312" y="90"/>
                      </a:lnTo>
                      <a:lnTo>
                        <a:pt x="3312" y="78"/>
                      </a:lnTo>
                      <a:lnTo>
                        <a:pt x="3318" y="54"/>
                      </a:lnTo>
                      <a:lnTo>
                        <a:pt x="3318" y="42"/>
                      </a:lnTo>
                      <a:lnTo>
                        <a:pt x="3318" y="24"/>
                      </a:lnTo>
                      <a:lnTo>
                        <a:pt x="3318" y="12"/>
                      </a:lnTo>
                      <a:lnTo>
                        <a:pt x="3318" y="6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24" y="0"/>
                      </a:lnTo>
                      <a:lnTo>
                        <a:pt x="3324" y="6"/>
                      </a:lnTo>
                      <a:lnTo>
                        <a:pt x="3324" y="12"/>
                      </a:lnTo>
                      <a:lnTo>
                        <a:pt x="3324" y="24"/>
                      </a:lnTo>
                      <a:lnTo>
                        <a:pt x="3324" y="42"/>
                      </a:lnTo>
                      <a:lnTo>
                        <a:pt x="3330" y="66"/>
                      </a:lnTo>
                      <a:lnTo>
                        <a:pt x="3330" y="78"/>
                      </a:lnTo>
                      <a:lnTo>
                        <a:pt x="3330" y="96"/>
                      </a:lnTo>
                      <a:lnTo>
                        <a:pt x="3330" y="108"/>
                      </a:lnTo>
                      <a:lnTo>
                        <a:pt x="3330" y="120"/>
                      </a:lnTo>
                      <a:lnTo>
                        <a:pt x="3330" y="126"/>
                      </a:lnTo>
                      <a:lnTo>
                        <a:pt x="3330" y="138"/>
                      </a:lnTo>
                      <a:lnTo>
                        <a:pt x="3336" y="162"/>
                      </a:lnTo>
                      <a:lnTo>
                        <a:pt x="3336" y="174"/>
                      </a:lnTo>
                      <a:lnTo>
                        <a:pt x="3336" y="186"/>
                      </a:lnTo>
                      <a:lnTo>
                        <a:pt x="3336" y="198"/>
                      </a:lnTo>
                      <a:lnTo>
                        <a:pt x="3336" y="210"/>
                      </a:lnTo>
                      <a:lnTo>
                        <a:pt x="3342" y="222"/>
                      </a:lnTo>
                      <a:lnTo>
                        <a:pt x="3342" y="234"/>
                      </a:lnTo>
                      <a:lnTo>
                        <a:pt x="3342" y="246"/>
                      </a:lnTo>
                      <a:lnTo>
                        <a:pt x="3342" y="258"/>
                      </a:lnTo>
                      <a:lnTo>
                        <a:pt x="3342" y="270"/>
                      </a:lnTo>
                      <a:lnTo>
                        <a:pt x="3342" y="282"/>
                      </a:lnTo>
                      <a:lnTo>
                        <a:pt x="3348" y="288"/>
                      </a:lnTo>
                      <a:lnTo>
                        <a:pt x="3348" y="300"/>
                      </a:lnTo>
                      <a:lnTo>
                        <a:pt x="3348" y="312"/>
                      </a:lnTo>
                      <a:lnTo>
                        <a:pt x="3348" y="324"/>
                      </a:lnTo>
                      <a:lnTo>
                        <a:pt x="3348" y="336"/>
                      </a:lnTo>
                      <a:lnTo>
                        <a:pt x="3354" y="354"/>
                      </a:lnTo>
                      <a:lnTo>
                        <a:pt x="3354" y="360"/>
                      </a:lnTo>
                      <a:lnTo>
                        <a:pt x="3354" y="372"/>
                      </a:lnTo>
                      <a:lnTo>
                        <a:pt x="3354" y="384"/>
                      </a:lnTo>
                      <a:lnTo>
                        <a:pt x="3354" y="390"/>
                      </a:lnTo>
                      <a:lnTo>
                        <a:pt x="3354" y="402"/>
                      </a:lnTo>
                      <a:lnTo>
                        <a:pt x="3360" y="408"/>
                      </a:lnTo>
                      <a:lnTo>
                        <a:pt x="3360" y="414"/>
                      </a:lnTo>
                      <a:lnTo>
                        <a:pt x="3360" y="426"/>
                      </a:lnTo>
                      <a:lnTo>
                        <a:pt x="3360" y="432"/>
                      </a:lnTo>
                      <a:lnTo>
                        <a:pt x="3360" y="444"/>
                      </a:lnTo>
                      <a:lnTo>
                        <a:pt x="3360" y="450"/>
                      </a:lnTo>
                      <a:lnTo>
                        <a:pt x="3366" y="462"/>
                      </a:lnTo>
                      <a:lnTo>
                        <a:pt x="3366" y="468"/>
                      </a:lnTo>
                      <a:lnTo>
                        <a:pt x="3366" y="474"/>
                      </a:lnTo>
                      <a:lnTo>
                        <a:pt x="3366" y="486"/>
                      </a:lnTo>
                      <a:lnTo>
                        <a:pt x="3366" y="492"/>
                      </a:lnTo>
                      <a:lnTo>
                        <a:pt x="3366" y="498"/>
                      </a:lnTo>
                      <a:lnTo>
                        <a:pt x="3372" y="504"/>
                      </a:lnTo>
                      <a:lnTo>
                        <a:pt x="3372" y="510"/>
                      </a:lnTo>
                      <a:lnTo>
                        <a:pt x="3372" y="516"/>
                      </a:lnTo>
                      <a:lnTo>
                        <a:pt x="3372" y="522"/>
                      </a:lnTo>
                      <a:lnTo>
                        <a:pt x="3372" y="528"/>
                      </a:lnTo>
                      <a:lnTo>
                        <a:pt x="3372" y="534"/>
                      </a:lnTo>
                      <a:lnTo>
                        <a:pt x="3378" y="540"/>
                      </a:lnTo>
                      <a:lnTo>
                        <a:pt x="3378" y="546"/>
                      </a:lnTo>
                      <a:lnTo>
                        <a:pt x="3378" y="552"/>
                      </a:lnTo>
                      <a:lnTo>
                        <a:pt x="3378" y="558"/>
                      </a:lnTo>
                      <a:lnTo>
                        <a:pt x="3378" y="564"/>
                      </a:lnTo>
                      <a:lnTo>
                        <a:pt x="3378" y="570"/>
                      </a:lnTo>
                      <a:lnTo>
                        <a:pt x="3384" y="570"/>
                      </a:lnTo>
                      <a:lnTo>
                        <a:pt x="3384" y="582"/>
                      </a:lnTo>
                      <a:lnTo>
                        <a:pt x="3384" y="582"/>
                      </a:lnTo>
                      <a:lnTo>
                        <a:pt x="3384" y="588"/>
                      </a:lnTo>
                      <a:lnTo>
                        <a:pt x="3384" y="594"/>
                      </a:lnTo>
                      <a:lnTo>
                        <a:pt x="3390" y="594"/>
                      </a:lnTo>
                      <a:lnTo>
                        <a:pt x="3390" y="600"/>
                      </a:lnTo>
                      <a:lnTo>
                        <a:pt x="3390" y="600"/>
                      </a:lnTo>
                      <a:lnTo>
                        <a:pt x="3390" y="606"/>
                      </a:lnTo>
                      <a:lnTo>
                        <a:pt x="3390" y="606"/>
                      </a:lnTo>
                      <a:lnTo>
                        <a:pt x="3390" y="606"/>
                      </a:lnTo>
                      <a:lnTo>
                        <a:pt x="3390" y="612"/>
                      </a:lnTo>
                      <a:lnTo>
                        <a:pt x="3396" y="612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396" y="618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2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24"/>
                      </a:lnTo>
                      <a:lnTo>
                        <a:pt x="3408" y="618"/>
                      </a:lnTo>
                      <a:lnTo>
                        <a:pt x="3408" y="618"/>
                      </a:lnTo>
                      <a:lnTo>
                        <a:pt x="3414" y="618"/>
                      </a:lnTo>
                      <a:lnTo>
                        <a:pt x="3414" y="618"/>
                      </a:lnTo>
                      <a:lnTo>
                        <a:pt x="3414" y="612"/>
                      </a:lnTo>
                      <a:lnTo>
                        <a:pt x="3414" y="612"/>
                      </a:lnTo>
                      <a:lnTo>
                        <a:pt x="3414" y="606"/>
                      </a:lnTo>
                      <a:lnTo>
                        <a:pt x="3414" y="606"/>
                      </a:lnTo>
                      <a:lnTo>
                        <a:pt x="3420" y="606"/>
                      </a:lnTo>
                      <a:lnTo>
                        <a:pt x="3420" y="600"/>
                      </a:lnTo>
                      <a:lnTo>
                        <a:pt x="3420" y="594"/>
                      </a:lnTo>
                      <a:lnTo>
                        <a:pt x="3420" y="594"/>
                      </a:lnTo>
                      <a:lnTo>
                        <a:pt x="3420" y="588"/>
                      </a:lnTo>
                      <a:lnTo>
                        <a:pt x="3426" y="582"/>
                      </a:lnTo>
                      <a:lnTo>
                        <a:pt x="3426" y="582"/>
                      </a:lnTo>
                      <a:lnTo>
                        <a:pt x="3426" y="576"/>
                      </a:lnTo>
                      <a:lnTo>
                        <a:pt x="3426" y="570"/>
                      </a:lnTo>
                      <a:lnTo>
                        <a:pt x="3426" y="570"/>
                      </a:lnTo>
                      <a:lnTo>
                        <a:pt x="3426" y="564"/>
                      </a:lnTo>
                      <a:lnTo>
                        <a:pt x="3432" y="558"/>
                      </a:lnTo>
                      <a:lnTo>
                        <a:pt x="3432" y="552"/>
                      </a:lnTo>
                      <a:lnTo>
                        <a:pt x="3432" y="546"/>
                      </a:lnTo>
                      <a:lnTo>
                        <a:pt x="3432" y="540"/>
                      </a:lnTo>
                      <a:lnTo>
                        <a:pt x="3432" y="534"/>
                      </a:lnTo>
                      <a:lnTo>
                        <a:pt x="3432" y="528"/>
                      </a:lnTo>
                      <a:lnTo>
                        <a:pt x="3438" y="522"/>
                      </a:lnTo>
                      <a:lnTo>
                        <a:pt x="3438" y="516"/>
                      </a:lnTo>
                      <a:lnTo>
                        <a:pt x="3438" y="510"/>
                      </a:lnTo>
                      <a:lnTo>
                        <a:pt x="3438" y="504"/>
                      </a:lnTo>
                      <a:lnTo>
                        <a:pt x="3438" y="498"/>
                      </a:lnTo>
                      <a:lnTo>
                        <a:pt x="3438" y="492"/>
                      </a:lnTo>
                      <a:lnTo>
                        <a:pt x="3444" y="480"/>
                      </a:lnTo>
                      <a:lnTo>
                        <a:pt x="3444" y="474"/>
                      </a:lnTo>
                      <a:lnTo>
                        <a:pt x="3444" y="468"/>
                      </a:lnTo>
                      <a:lnTo>
                        <a:pt x="3444" y="462"/>
                      </a:lnTo>
                      <a:lnTo>
                        <a:pt x="3444" y="450"/>
                      </a:lnTo>
                      <a:lnTo>
                        <a:pt x="3450" y="438"/>
                      </a:lnTo>
                      <a:lnTo>
                        <a:pt x="3450" y="432"/>
                      </a:lnTo>
                      <a:lnTo>
                        <a:pt x="3450" y="426"/>
                      </a:lnTo>
                      <a:lnTo>
                        <a:pt x="3450" y="414"/>
                      </a:lnTo>
                      <a:lnTo>
                        <a:pt x="3450" y="408"/>
                      </a:lnTo>
                      <a:lnTo>
                        <a:pt x="3450" y="390"/>
                      </a:lnTo>
                      <a:lnTo>
                        <a:pt x="3456" y="384"/>
                      </a:lnTo>
                      <a:lnTo>
                        <a:pt x="3456" y="372"/>
                      </a:lnTo>
                      <a:lnTo>
                        <a:pt x="3456" y="360"/>
                      </a:lnTo>
                      <a:lnTo>
                        <a:pt x="3456" y="354"/>
                      </a:lnTo>
                      <a:lnTo>
                        <a:pt x="3456" y="342"/>
                      </a:lnTo>
                      <a:lnTo>
                        <a:pt x="3456" y="336"/>
                      </a:lnTo>
                      <a:lnTo>
                        <a:pt x="3462" y="324"/>
                      </a:lnTo>
                      <a:lnTo>
                        <a:pt x="3462" y="312"/>
                      </a:lnTo>
                      <a:lnTo>
                        <a:pt x="3462" y="300"/>
                      </a:lnTo>
                      <a:lnTo>
                        <a:pt x="3462" y="288"/>
                      </a:lnTo>
                      <a:lnTo>
                        <a:pt x="3462" y="282"/>
                      </a:lnTo>
                      <a:lnTo>
                        <a:pt x="3462" y="270"/>
                      </a:lnTo>
                      <a:lnTo>
                        <a:pt x="3468" y="258"/>
                      </a:lnTo>
                      <a:lnTo>
                        <a:pt x="3468" y="246"/>
                      </a:lnTo>
                      <a:lnTo>
                        <a:pt x="3468" y="234"/>
                      </a:lnTo>
                      <a:lnTo>
                        <a:pt x="3468" y="222"/>
                      </a:lnTo>
                      <a:lnTo>
                        <a:pt x="3468" y="210"/>
                      </a:lnTo>
                      <a:lnTo>
                        <a:pt x="3468" y="198"/>
                      </a:lnTo>
                      <a:lnTo>
                        <a:pt x="3474" y="186"/>
                      </a:lnTo>
                      <a:lnTo>
                        <a:pt x="3474" y="174"/>
                      </a:lnTo>
                      <a:lnTo>
                        <a:pt x="3474" y="162"/>
                      </a:lnTo>
                      <a:lnTo>
                        <a:pt x="3474" y="138"/>
                      </a:lnTo>
                      <a:lnTo>
                        <a:pt x="3474" y="126"/>
                      </a:lnTo>
                      <a:lnTo>
                        <a:pt x="3474" y="120"/>
                      </a:lnTo>
                      <a:lnTo>
                        <a:pt x="3480" y="108"/>
                      </a:lnTo>
                      <a:lnTo>
                        <a:pt x="3480" y="96"/>
                      </a:lnTo>
                      <a:lnTo>
                        <a:pt x="3480" y="66"/>
                      </a:lnTo>
                      <a:lnTo>
                        <a:pt x="3480" y="54"/>
                      </a:lnTo>
                      <a:lnTo>
                        <a:pt x="3480" y="42"/>
                      </a:lnTo>
                      <a:lnTo>
                        <a:pt x="3486" y="24"/>
                      </a:lnTo>
                      <a:lnTo>
                        <a:pt x="3486" y="12"/>
                      </a:lnTo>
                      <a:lnTo>
                        <a:pt x="3486" y="6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92" y="6"/>
                      </a:lnTo>
                      <a:lnTo>
                        <a:pt x="3492" y="12"/>
                      </a:lnTo>
                      <a:lnTo>
                        <a:pt x="3492" y="42"/>
                      </a:lnTo>
                      <a:lnTo>
                        <a:pt x="3492" y="54"/>
                      </a:lnTo>
                      <a:lnTo>
                        <a:pt x="3492" y="66"/>
                      </a:lnTo>
                      <a:lnTo>
                        <a:pt x="3492" y="78"/>
                      </a:lnTo>
                      <a:lnTo>
                        <a:pt x="3498" y="90"/>
                      </a:lnTo>
                      <a:lnTo>
                        <a:pt x="3498" y="102"/>
                      </a:lnTo>
                      <a:lnTo>
                        <a:pt x="3498" y="114"/>
                      </a:lnTo>
                      <a:lnTo>
                        <a:pt x="3498" y="126"/>
                      </a:lnTo>
                      <a:lnTo>
                        <a:pt x="3498" y="150"/>
                      </a:lnTo>
                      <a:lnTo>
                        <a:pt x="3498" y="162"/>
                      </a:lnTo>
                      <a:lnTo>
                        <a:pt x="3504" y="174"/>
                      </a:lnTo>
                      <a:lnTo>
                        <a:pt x="3504" y="186"/>
                      </a:lnTo>
                      <a:lnTo>
                        <a:pt x="3504" y="198"/>
                      </a:lnTo>
                      <a:lnTo>
                        <a:pt x="3504" y="210"/>
                      </a:lnTo>
                      <a:lnTo>
                        <a:pt x="3504" y="222"/>
                      </a:lnTo>
                      <a:lnTo>
                        <a:pt x="3504" y="234"/>
                      </a:lnTo>
                      <a:lnTo>
                        <a:pt x="3510" y="246"/>
                      </a:lnTo>
                      <a:lnTo>
                        <a:pt x="3510" y="258"/>
                      </a:lnTo>
                      <a:lnTo>
                        <a:pt x="3510" y="264"/>
                      </a:lnTo>
                      <a:lnTo>
                        <a:pt x="3510" y="276"/>
                      </a:lnTo>
                      <a:lnTo>
                        <a:pt x="3510" y="288"/>
                      </a:lnTo>
                      <a:lnTo>
                        <a:pt x="3510" y="300"/>
                      </a:lnTo>
                      <a:lnTo>
                        <a:pt x="3516" y="318"/>
                      </a:lnTo>
                      <a:lnTo>
                        <a:pt x="3516" y="330"/>
                      </a:lnTo>
                      <a:lnTo>
                        <a:pt x="3516" y="342"/>
                      </a:lnTo>
                      <a:lnTo>
                        <a:pt x="3516" y="348"/>
                      </a:lnTo>
                      <a:lnTo>
                        <a:pt x="3516" y="360"/>
                      </a:lnTo>
                      <a:lnTo>
                        <a:pt x="3522" y="372"/>
                      </a:lnTo>
                      <a:lnTo>
                        <a:pt x="3522" y="378"/>
                      </a:lnTo>
                      <a:lnTo>
                        <a:pt x="3522" y="390"/>
                      </a:lnTo>
                      <a:lnTo>
                        <a:pt x="3522" y="396"/>
                      </a:lnTo>
                      <a:lnTo>
                        <a:pt x="3522" y="408"/>
                      </a:lnTo>
                      <a:lnTo>
                        <a:pt x="3522" y="414"/>
                      </a:lnTo>
                      <a:lnTo>
                        <a:pt x="3528" y="420"/>
                      </a:lnTo>
                      <a:lnTo>
                        <a:pt x="3528" y="438"/>
                      </a:lnTo>
                      <a:lnTo>
                        <a:pt x="3528" y="444"/>
                      </a:lnTo>
                      <a:lnTo>
                        <a:pt x="3528" y="450"/>
                      </a:lnTo>
                      <a:lnTo>
                        <a:pt x="3528" y="456"/>
                      </a:lnTo>
                      <a:lnTo>
                        <a:pt x="3528" y="462"/>
                      </a:lnTo>
                      <a:lnTo>
                        <a:pt x="3534" y="468"/>
                      </a:lnTo>
                      <a:lnTo>
                        <a:pt x="3534" y="480"/>
                      </a:lnTo>
                      <a:lnTo>
                        <a:pt x="3534" y="486"/>
                      </a:lnTo>
                      <a:lnTo>
                        <a:pt x="3534" y="498"/>
                      </a:lnTo>
                      <a:lnTo>
                        <a:pt x="3534" y="504"/>
                      </a:lnTo>
                      <a:lnTo>
                        <a:pt x="3534" y="510"/>
                      </a:lnTo>
                      <a:lnTo>
                        <a:pt x="3540" y="516"/>
                      </a:lnTo>
                      <a:lnTo>
                        <a:pt x="3540" y="522"/>
                      </a:lnTo>
                      <a:lnTo>
                        <a:pt x="3540" y="528"/>
                      </a:lnTo>
                      <a:lnTo>
                        <a:pt x="3540" y="534"/>
                      </a:lnTo>
                      <a:lnTo>
                        <a:pt x="3540" y="540"/>
                      </a:lnTo>
                      <a:lnTo>
                        <a:pt x="3540" y="546"/>
                      </a:lnTo>
                      <a:lnTo>
                        <a:pt x="3546" y="552"/>
                      </a:lnTo>
                      <a:lnTo>
                        <a:pt x="3546" y="558"/>
                      </a:lnTo>
                      <a:lnTo>
                        <a:pt x="3546" y="564"/>
                      </a:lnTo>
                      <a:lnTo>
                        <a:pt x="3546" y="570"/>
                      </a:lnTo>
                      <a:lnTo>
                        <a:pt x="3546" y="576"/>
                      </a:lnTo>
                      <a:lnTo>
                        <a:pt x="3552" y="576"/>
                      </a:lnTo>
                      <a:lnTo>
                        <a:pt x="3552" y="582"/>
                      </a:lnTo>
                      <a:lnTo>
                        <a:pt x="3552" y="588"/>
                      </a:lnTo>
                      <a:lnTo>
                        <a:pt x="3552" y="588"/>
                      </a:lnTo>
                      <a:lnTo>
                        <a:pt x="3552" y="594"/>
                      </a:lnTo>
                      <a:lnTo>
                        <a:pt x="3552" y="594"/>
                      </a:lnTo>
                      <a:lnTo>
                        <a:pt x="3558" y="600"/>
                      </a:lnTo>
                      <a:lnTo>
                        <a:pt x="3558" y="600"/>
                      </a:lnTo>
                      <a:lnTo>
                        <a:pt x="3558" y="606"/>
                      </a:lnTo>
                      <a:lnTo>
                        <a:pt x="3558" y="606"/>
                      </a:lnTo>
                      <a:lnTo>
                        <a:pt x="3558" y="612"/>
                      </a:lnTo>
                      <a:lnTo>
                        <a:pt x="3558" y="612"/>
                      </a:lnTo>
                      <a:lnTo>
                        <a:pt x="3564" y="612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18"/>
                      </a:lnTo>
                      <a:lnTo>
                        <a:pt x="3564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0" y="624"/>
                      </a:lnTo>
                      <a:lnTo>
                        <a:pt x="3576" y="624"/>
                      </a:lnTo>
                      <a:lnTo>
                        <a:pt x="3576" y="624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76" y="618"/>
                      </a:lnTo>
                      <a:lnTo>
                        <a:pt x="3582" y="612"/>
                      </a:lnTo>
                      <a:lnTo>
                        <a:pt x="3582" y="612"/>
                      </a:lnTo>
                      <a:lnTo>
                        <a:pt x="3582" y="612"/>
                      </a:lnTo>
                      <a:lnTo>
                        <a:pt x="3582" y="606"/>
                      </a:lnTo>
                      <a:lnTo>
                        <a:pt x="3582" y="606"/>
                      </a:lnTo>
                      <a:lnTo>
                        <a:pt x="3582" y="600"/>
                      </a:lnTo>
                      <a:lnTo>
                        <a:pt x="3588" y="594"/>
                      </a:lnTo>
                      <a:lnTo>
                        <a:pt x="3588" y="594"/>
                      </a:lnTo>
                      <a:lnTo>
                        <a:pt x="3588" y="588"/>
                      </a:lnTo>
                      <a:lnTo>
                        <a:pt x="3588" y="588"/>
                      </a:lnTo>
                      <a:lnTo>
                        <a:pt x="3588" y="582"/>
                      </a:lnTo>
                      <a:lnTo>
                        <a:pt x="3588" y="576"/>
                      </a:lnTo>
                      <a:lnTo>
                        <a:pt x="3594" y="576"/>
                      </a:lnTo>
                      <a:lnTo>
                        <a:pt x="3594" y="570"/>
                      </a:lnTo>
                      <a:lnTo>
                        <a:pt x="3594" y="564"/>
                      </a:lnTo>
                      <a:lnTo>
                        <a:pt x="3594" y="558"/>
                      </a:lnTo>
                      <a:lnTo>
                        <a:pt x="3594" y="558"/>
                      </a:lnTo>
                      <a:lnTo>
                        <a:pt x="3594" y="552"/>
                      </a:lnTo>
                      <a:lnTo>
                        <a:pt x="3600" y="546"/>
                      </a:lnTo>
                      <a:lnTo>
                        <a:pt x="3600" y="540"/>
                      </a:lnTo>
                      <a:lnTo>
                        <a:pt x="3600" y="534"/>
                      </a:lnTo>
                      <a:lnTo>
                        <a:pt x="3600" y="528"/>
                      </a:lnTo>
                      <a:lnTo>
                        <a:pt x="3600" y="522"/>
                      </a:lnTo>
                      <a:lnTo>
                        <a:pt x="3600" y="516"/>
                      </a:lnTo>
                      <a:lnTo>
                        <a:pt x="3606" y="510"/>
                      </a:lnTo>
                      <a:lnTo>
                        <a:pt x="3606" y="504"/>
                      </a:lnTo>
                      <a:lnTo>
                        <a:pt x="3606" y="498"/>
                      </a:lnTo>
                      <a:lnTo>
                        <a:pt x="3606" y="486"/>
                      </a:lnTo>
                      <a:lnTo>
                        <a:pt x="3606" y="480"/>
                      </a:lnTo>
                      <a:lnTo>
                        <a:pt x="3612" y="474"/>
                      </a:lnTo>
                      <a:lnTo>
                        <a:pt x="3612" y="468"/>
                      </a:lnTo>
                      <a:lnTo>
                        <a:pt x="3612" y="456"/>
                      </a:lnTo>
                      <a:lnTo>
                        <a:pt x="3612" y="444"/>
                      </a:lnTo>
                      <a:lnTo>
                        <a:pt x="3612" y="438"/>
                      </a:lnTo>
                      <a:lnTo>
                        <a:pt x="3612" y="432"/>
                      </a:lnTo>
                      <a:lnTo>
                        <a:pt x="3618" y="420"/>
                      </a:lnTo>
                      <a:lnTo>
                        <a:pt x="3618" y="414"/>
                      </a:lnTo>
                      <a:lnTo>
                        <a:pt x="3618" y="402"/>
                      </a:lnTo>
                      <a:lnTo>
                        <a:pt x="3618" y="390"/>
                      </a:lnTo>
                      <a:lnTo>
                        <a:pt x="3618" y="384"/>
                      </a:lnTo>
                      <a:lnTo>
                        <a:pt x="3618" y="372"/>
                      </a:lnTo>
                      <a:lnTo>
                        <a:pt x="3624" y="360"/>
                      </a:lnTo>
                      <a:lnTo>
                        <a:pt x="3624" y="354"/>
                      </a:lnTo>
                      <a:lnTo>
                        <a:pt x="3624" y="342"/>
                      </a:lnTo>
                      <a:lnTo>
                        <a:pt x="3624" y="330"/>
                      </a:lnTo>
                      <a:lnTo>
                        <a:pt x="3624" y="324"/>
                      </a:lnTo>
                      <a:lnTo>
                        <a:pt x="3624" y="312"/>
                      </a:lnTo>
                      <a:lnTo>
                        <a:pt x="3630" y="300"/>
                      </a:lnTo>
                      <a:lnTo>
                        <a:pt x="3630" y="288"/>
                      </a:lnTo>
                      <a:lnTo>
                        <a:pt x="3630" y="282"/>
                      </a:lnTo>
                      <a:lnTo>
                        <a:pt x="3630" y="270"/>
                      </a:lnTo>
                      <a:lnTo>
                        <a:pt x="3630" y="258"/>
                      </a:lnTo>
                      <a:lnTo>
                        <a:pt x="3630" y="246"/>
                      </a:lnTo>
                      <a:lnTo>
                        <a:pt x="3636" y="234"/>
                      </a:lnTo>
                      <a:lnTo>
                        <a:pt x="3636" y="222"/>
                      </a:lnTo>
                      <a:lnTo>
                        <a:pt x="3636" y="210"/>
                      </a:lnTo>
                      <a:lnTo>
                        <a:pt x="3636" y="198"/>
                      </a:lnTo>
                      <a:lnTo>
                        <a:pt x="3636" y="186"/>
                      </a:lnTo>
                      <a:lnTo>
                        <a:pt x="3642" y="162"/>
                      </a:lnTo>
                      <a:lnTo>
                        <a:pt x="3642" y="150"/>
                      </a:lnTo>
                      <a:lnTo>
                        <a:pt x="3642" y="138"/>
                      </a:lnTo>
                      <a:lnTo>
                        <a:pt x="3642" y="132"/>
                      </a:lnTo>
                      <a:lnTo>
                        <a:pt x="3642" y="120"/>
                      </a:lnTo>
                      <a:lnTo>
                        <a:pt x="3642" y="96"/>
                      </a:lnTo>
                      <a:lnTo>
                        <a:pt x="3648" y="84"/>
                      </a:lnTo>
                      <a:lnTo>
                        <a:pt x="3648" y="72"/>
                      </a:lnTo>
                      <a:lnTo>
                        <a:pt x="3648" y="54"/>
                      </a:lnTo>
                      <a:lnTo>
                        <a:pt x="3648" y="42"/>
                      </a:lnTo>
                      <a:lnTo>
                        <a:pt x="3648" y="30"/>
                      </a:lnTo>
                      <a:lnTo>
                        <a:pt x="3648" y="18"/>
                      </a:lnTo>
                      <a:lnTo>
                        <a:pt x="3654" y="6"/>
                      </a:lnTo>
                      <a:lnTo>
                        <a:pt x="3654" y="6"/>
                      </a:lnTo>
                      <a:lnTo>
                        <a:pt x="3654" y="0"/>
                      </a:lnTo>
                      <a:lnTo>
                        <a:pt x="3654" y="6"/>
                      </a:lnTo>
                      <a:lnTo>
                        <a:pt x="3654" y="12"/>
                      </a:lnTo>
                      <a:lnTo>
                        <a:pt x="3660" y="30"/>
                      </a:lnTo>
                      <a:lnTo>
                        <a:pt x="3660" y="42"/>
                      </a:lnTo>
                      <a:lnTo>
                        <a:pt x="3660" y="54"/>
                      </a:lnTo>
                      <a:lnTo>
                        <a:pt x="3660" y="72"/>
                      </a:lnTo>
                      <a:lnTo>
                        <a:pt x="3660" y="84"/>
                      </a:lnTo>
                      <a:lnTo>
                        <a:pt x="3660" y="96"/>
                      </a:lnTo>
                      <a:lnTo>
                        <a:pt x="3660" y="108"/>
                      </a:lnTo>
                      <a:lnTo>
                        <a:pt x="3666" y="120"/>
                      </a:lnTo>
                      <a:lnTo>
                        <a:pt x="3666" y="144"/>
                      </a:lnTo>
                      <a:lnTo>
                        <a:pt x="3666" y="150"/>
                      </a:lnTo>
                      <a:lnTo>
                        <a:pt x="3666" y="162"/>
                      </a:lnTo>
                      <a:lnTo>
                        <a:pt x="3666" y="174"/>
                      </a:lnTo>
                      <a:lnTo>
                        <a:pt x="3672" y="186"/>
                      </a:lnTo>
                      <a:lnTo>
                        <a:pt x="3672" y="198"/>
                      </a:lnTo>
                      <a:lnTo>
                        <a:pt x="3672" y="210"/>
                      </a:lnTo>
                      <a:lnTo>
                        <a:pt x="3672" y="222"/>
                      </a:lnTo>
                      <a:lnTo>
                        <a:pt x="3672" y="234"/>
                      </a:lnTo>
                      <a:lnTo>
                        <a:pt x="3672" y="246"/>
                      </a:lnTo>
                      <a:lnTo>
                        <a:pt x="3672" y="258"/>
                      </a:lnTo>
                      <a:lnTo>
                        <a:pt x="3678" y="270"/>
                      </a:lnTo>
                      <a:lnTo>
                        <a:pt x="3678" y="294"/>
                      </a:lnTo>
                      <a:lnTo>
                        <a:pt x="3678" y="306"/>
                      </a:lnTo>
                      <a:lnTo>
                        <a:pt x="3678" y="312"/>
                      </a:lnTo>
                      <a:lnTo>
                        <a:pt x="3678" y="324"/>
                      </a:lnTo>
                      <a:lnTo>
                        <a:pt x="3684" y="336"/>
                      </a:lnTo>
                      <a:lnTo>
                        <a:pt x="3684" y="342"/>
                      </a:lnTo>
                      <a:lnTo>
                        <a:pt x="3684" y="354"/>
                      </a:lnTo>
                      <a:lnTo>
                        <a:pt x="3684" y="366"/>
                      </a:lnTo>
                      <a:lnTo>
                        <a:pt x="3684" y="372"/>
                      </a:lnTo>
                      <a:lnTo>
                        <a:pt x="3684" y="384"/>
                      </a:lnTo>
                      <a:lnTo>
                        <a:pt x="3690" y="390"/>
                      </a:lnTo>
                      <a:lnTo>
                        <a:pt x="3690" y="402"/>
                      </a:lnTo>
                      <a:lnTo>
                        <a:pt x="3690" y="408"/>
                      </a:lnTo>
                      <a:lnTo>
                        <a:pt x="3690" y="414"/>
                      </a:lnTo>
                      <a:lnTo>
                        <a:pt x="3690" y="426"/>
                      </a:lnTo>
                      <a:lnTo>
                        <a:pt x="3696" y="438"/>
                      </a:lnTo>
                      <a:lnTo>
                        <a:pt x="3696" y="444"/>
                      </a:lnTo>
                      <a:lnTo>
                        <a:pt x="3696" y="450"/>
                      </a:lnTo>
                      <a:lnTo>
                        <a:pt x="3696" y="462"/>
                      </a:lnTo>
                      <a:lnTo>
                        <a:pt x="3696" y="468"/>
                      </a:lnTo>
                      <a:lnTo>
                        <a:pt x="3696" y="480"/>
                      </a:lnTo>
                      <a:lnTo>
                        <a:pt x="3702" y="486"/>
                      </a:lnTo>
                      <a:lnTo>
                        <a:pt x="3702" y="492"/>
                      </a:lnTo>
                      <a:lnTo>
                        <a:pt x="3702" y="498"/>
                      </a:lnTo>
                      <a:lnTo>
                        <a:pt x="3702" y="504"/>
                      </a:lnTo>
                      <a:lnTo>
                        <a:pt x="3702" y="510"/>
                      </a:lnTo>
                      <a:lnTo>
                        <a:pt x="3702" y="516"/>
                      </a:lnTo>
                      <a:lnTo>
                        <a:pt x="3708" y="522"/>
                      </a:lnTo>
                      <a:lnTo>
                        <a:pt x="3708" y="528"/>
                      </a:lnTo>
                      <a:lnTo>
                        <a:pt x="3708" y="534"/>
                      </a:lnTo>
                      <a:lnTo>
                        <a:pt x="3708" y="540"/>
                      </a:lnTo>
                      <a:lnTo>
                        <a:pt x="3708" y="552"/>
                      </a:lnTo>
                      <a:lnTo>
                        <a:pt x="3708" y="558"/>
                      </a:lnTo>
                      <a:lnTo>
                        <a:pt x="3714" y="564"/>
                      </a:lnTo>
                      <a:lnTo>
                        <a:pt x="3714" y="570"/>
                      </a:lnTo>
                      <a:lnTo>
                        <a:pt x="3714" y="570"/>
                      </a:lnTo>
                      <a:lnTo>
                        <a:pt x="3714" y="576"/>
                      </a:lnTo>
                      <a:lnTo>
                        <a:pt x="3714" y="582"/>
                      </a:lnTo>
                      <a:lnTo>
                        <a:pt x="3714" y="582"/>
                      </a:lnTo>
                      <a:lnTo>
                        <a:pt x="3720" y="588"/>
                      </a:lnTo>
                      <a:lnTo>
                        <a:pt x="3720" y="594"/>
                      </a:lnTo>
                      <a:lnTo>
                        <a:pt x="3720" y="594"/>
                      </a:lnTo>
                      <a:lnTo>
                        <a:pt x="3720" y="600"/>
                      </a:lnTo>
                      <a:lnTo>
                        <a:pt x="3720" y="600"/>
                      </a:lnTo>
                      <a:lnTo>
                        <a:pt x="3720" y="606"/>
                      </a:lnTo>
                      <a:lnTo>
                        <a:pt x="3726" y="606"/>
                      </a:lnTo>
                      <a:lnTo>
                        <a:pt x="3726" y="606"/>
                      </a:lnTo>
                      <a:lnTo>
                        <a:pt x="3726" y="612"/>
                      </a:lnTo>
                      <a:lnTo>
                        <a:pt x="3726" y="612"/>
                      </a:lnTo>
                      <a:lnTo>
                        <a:pt x="3726" y="618"/>
                      </a:lnTo>
                      <a:lnTo>
                        <a:pt x="3726" y="618"/>
                      </a:lnTo>
                      <a:lnTo>
                        <a:pt x="3732" y="618"/>
                      </a:lnTo>
                      <a:lnTo>
                        <a:pt x="3732" y="618"/>
                      </a:lnTo>
                      <a:lnTo>
                        <a:pt x="3732" y="624"/>
                      </a:lnTo>
                      <a:lnTo>
                        <a:pt x="3732" y="624"/>
                      </a:lnTo>
                      <a:lnTo>
                        <a:pt x="3732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38" y="624"/>
                      </a:lnTo>
                      <a:lnTo>
                        <a:pt x="3744" y="624"/>
                      </a:lnTo>
                      <a:lnTo>
                        <a:pt x="3744" y="618"/>
                      </a:lnTo>
                      <a:lnTo>
                        <a:pt x="3744" y="618"/>
                      </a:lnTo>
                      <a:lnTo>
                        <a:pt x="3744" y="618"/>
                      </a:lnTo>
                      <a:lnTo>
                        <a:pt x="3744" y="612"/>
                      </a:lnTo>
                      <a:lnTo>
                        <a:pt x="3744" y="612"/>
                      </a:lnTo>
                      <a:lnTo>
                        <a:pt x="3750" y="612"/>
                      </a:lnTo>
                      <a:lnTo>
                        <a:pt x="3750" y="606"/>
                      </a:lnTo>
                      <a:lnTo>
                        <a:pt x="3750" y="606"/>
                      </a:lnTo>
                      <a:lnTo>
                        <a:pt x="3750" y="600"/>
                      </a:lnTo>
                      <a:lnTo>
                        <a:pt x="3750" y="600"/>
                      </a:lnTo>
                      <a:lnTo>
                        <a:pt x="3756" y="594"/>
                      </a:lnTo>
                      <a:lnTo>
                        <a:pt x="3756" y="594"/>
                      </a:lnTo>
                      <a:lnTo>
                        <a:pt x="3756" y="588"/>
                      </a:lnTo>
                      <a:lnTo>
                        <a:pt x="3756" y="582"/>
                      </a:lnTo>
                      <a:lnTo>
                        <a:pt x="3756" y="582"/>
                      </a:lnTo>
                      <a:lnTo>
                        <a:pt x="3756" y="576"/>
                      </a:lnTo>
                      <a:lnTo>
                        <a:pt x="3762" y="570"/>
                      </a:lnTo>
                      <a:lnTo>
                        <a:pt x="3762" y="570"/>
                      </a:lnTo>
                      <a:lnTo>
                        <a:pt x="3762" y="564"/>
                      </a:lnTo>
                      <a:lnTo>
                        <a:pt x="3762" y="558"/>
                      </a:lnTo>
                      <a:lnTo>
                        <a:pt x="3762" y="552"/>
                      </a:lnTo>
                      <a:lnTo>
                        <a:pt x="3762" y="546"/>
                      </a:lnTo>
                      <a:lnTo>
                        <a:pt x="3768" y="540"/>
                      </a:lnTo>
                      <a:lnTo>
                        <a:pt x="3768" y="534"/>
                      </a:lnTo>
                      <a:lnTo>
                        <a:pt x="3768" y="528"/>
                      </a:lnTo>
                      <a:lnTo>
                        <a:pt x="3768" y="522"/>
                      </a:lnTo>
                      <a:lnTo>
                        <a:pt x="3768" y="516"/>
                      </a:lnTo>
                      <a:lnTo>
                        <a:pt x="3768" y="504"/>
                      </a:lnTo>
                      <a:lnTo>
                        <a:pt x="3774" y="498"/>
                      </a:lnTo>
                      <a:lnTo>
                        <a:pt x="3774" y="492"/>
                      </a:lnTo>
                      <a:lnTo>
                        <a:pt x="3774" y="486"/>
                      </a:lnTo>
                      <a:lnTo>
                        <a:pt x="3774" y="480"/>
                      </a:lnTo>
                      <a:lnTo>
                        <a:pt x="3774" y="474"/>
                      </a:lnTo>
                      <a:lnTo>
                        <a:pt x="3774" y="468"/>
                      </a:lnTo>
                      <a:lnTo>
                        <a:pt x="3780" y="456"/>
                      </a:lnTo>
                      <a:lnTo>
                        <a:pt x="3780" y="444"/>
                      </a:lnTo>
                      <a:lnTo>
                        <a:pt x="3780" y="438"/>
                      </a:lnTo>
                      <a:lnTo>
                        <a:pt x="3780" y="432"/>
                      </a:lnTo>
                      <a:lnTo>
                        <a:pt x="3780" y="426"/>
                      </a:lnTo>
                      <a:lnTo>
                        <a:pt x="3786" y="408"/>
                      </a:lnTo>
                      <a:lnTo>
                        <a:pt x="3786" y="402"/>
                      </a:lnTo>
                      <a:lnTo>
                        <a:pt x="3786" y="390"/>
                      </a:lnTo>
                      <a:lnTo>
                        <a:pt x="3786" y="384"/>
                      </a:lnTo>
                      <a:lnTo>
                        <a:pt x="3786" y="372"/>
                      </a:lnTo>
                      <a:lnTo>
                        <a:pt x="3786" y="366"/>
                      </a:lnTo>
                      <a:lnTo>
                        <a:pt x="3792" y="354"/>
                      </a:lnTo>
                      <a:lnTo>
                        <a:pt x="3792" y="348"/>
                      </a:lnTo>
                      <a:lnTo>
                        <a:pt x="3792" y="336"/>
                      </a:lnTo>
                      <a:lnTo>
                        <a:pt x="3792" y="324"/>
                      </a:lnTo>
                      <a:lnTo>
                        <a:pt x="3792" y="312"/>
                      </a:lnTo>
                      <a:lnTo>
                        <a:pt x="3792" y="306"/>
                      </a:lnTo>
                      <a:lnTo>
                        <a:pt x="3798" y="294"/>
                      </a:lnTo>
                      <a:lnTo>
                        <a:pt x="3798" y="282"/>
                      </a:lnTo>
                      <a:lnTo>
                        <a:pt x="3798" y="270"/>
                      </a:lnTo>
                      <a:lnTo>
                        <a:pt x="3798" y="258"/>
                      </a:lnTo>
                      <a:lnTo>
                        <a:pt x="3798" y="246"/>
                      </a:lnTo>
                      <a:lnTo>
                        <a:pt x="3798" y="234"/>
                      </a:lnTo>
                      <a:lnTo>
                        <a:pt x="3804" y="228"/>
                      </a:lnTo>
                      <a:lnTo>
                        <a:pt x="3804" y="204"/>
                      </a:lnTo>
                      <a:lnTo>
                        <a:pt x="3804" y="186"/>
                      </a:lnTo>
                      <a:lnTo>
                        <a:pt x="3804" y="174"/>
                      </a:lnTo>
                      <a:lnTo>
                        <a:pt x="3804" y="162"/>
                      </a:lnTo>
                      <a:lnTo>
                        <a:pt x="3804" y="156"/>
                      </a:lnTo>
                      <a:lnTo>
                        <a:pt x="3810" y="144"/>
                      </a:lnTo>
                      <a:lnTo>
                        <a:pt x="3810" y="132"/>
                      </a:lnTo>
                      <a:lnTo>
                        <a:pt x="3810" y="120"/>
                      </a:lnTo>
                      <a:lnTo>
                        <a:pt x="3810" y="96"/>
                      </a:lnTo>
                      <a:lnTo>
                        <a:pt x="3810" y="84"/>
                      </a:lnTo>
                      <a:lnTo>
                        <a:pt x="3810" y="72"/>
                      </a:lnTo>
                      <a:lnTo>
                        <a:pt x="3816" y="60"/>
                      </a:lnTo>
                      <a:lnTo>
                        <a:pt x="3816" y="42"/>
                      </a:lnTo>
                      <a:lnTo>
                        <a:pt x="3816" y="30"/>
                      </a:lnTo>
                      <a:lnTo>
                        <a:pt x="3816" y="18"/>
                      </a:lnTo>
                      <a:lnTo>
                        <a:pt x="3816" y="12"/>
                      </a:lnTo>
                      <a:lnTo>
                        <a:pt x="3816" y="6"/>
                      </a:lnTo>
                      <a:lnTo>
                        <a:pt x="3822" y="0"/>
                      </a:lnTo>
                      <a:lnTo>
                        <a:pt x="3822" y="6"/>
                      </a:lnTo>
                      <a:lnTo>
                        <a:pt x="3822" y="18"/>
                      </a:lnTo>
                      <a:lnTo>
                        <a:pt x="3822" y="24"/>
                      </a:lnTo>
                      <a:lnTo>
                        <a:pt x="3822" y="36"/>
                      </a:lnTo>
                      <a:lnTo>
                        <a:pt x="3828" y="48"/>
                      </a:lnTo>
                      <a:lnTo>
                        <a:pt x="3828" y="66"/>
                      </a:lnTo>
                      <a:lnTo>
                        <a:pt x="3828" y="78"/>
                      </a:lnTo>
                      <a:lnTo>
                        <a:pt x="3828" y="84"/>
                      </a:lnTo>
                      <a:lnTo>
                        <a:pt x="3828" y="96"/>
                      </a:lnTo>
                      <a:lnTo>
                        <a:pt x="3828" y="108"/>
                      </a:lnTo>
                      <a:lnTo>
                        <a:pt x="3834" y="126"/>
                      </a:lnTo>
                      <a:lnTo>
                        <a:pt x="3834" y="138"/>
                      </a:lnTo>
                      <a:lnTo>
                        <a:pt x="3834" y="150"/>
                      </a:lnTo>
                      <a:lnTo>
                        <a:pt x="3834" y="162"/>
                      </a:lnTo>
                      <a:lnTo>
                        <a:pt x="3834" y="174"/>
                      </a:lnTo>
                      <a:lnTo>
                        <a:pt x="3834" y="186"/>
                      </a:lnTo>
                      <a:lnTo>
                        <a:pt x="3840" y="192"/>
                      </a:lnTo>
                      <a:lnTo>
                        <a:pt x="3840" y="204"/>
                      </a:lnTo>
                      <a:lnTo>
                        <a:pt x="3840" y="216"/>
                      </a:lnTo>
                      <a:lnTo>
                        <a:pt x="3840" y="240"/>
                      </a:lnTo>
                      <a:lnTo>
                        <a:pt x="3840" y="252"/>
                      </a:lnTo>
                      <a:lnTo>
                        <a:pt x="3846" y="258"/>
                      </a:lnTo>
                      <a:lnTo>
                        <a:pt x="3846" y="270"/>
                      </a:lnTo>
                      <a:lnTo>
                        <a:pt x="3846" y="282"/>
                      </a:lnTo>
                      <a:lnTo>
                        <a:pt x="3846" y="288"/>
                      </a:lnTo>
                      <a:lnTo>
                        <a:pt x="3846" y="300"/>
                      </a:lnTo>
                      <a:lnTo>
                        <a:pt x="3846" y="312"/>
                      </a:lnTo>
                      <a:lnTo>
                        <a:pt x="3852" y="318"/>
                      </a:lnTo>
                      <a:lnTo>
                        <a:pt x="3852" y="330"/>
                      </a:lnTo>
                      <a:lnTo>
                        <a:pt x="3852" y="336"/>
                      </a:lnTo>
                      <a:lnTo>
                        <a:pt x="3852" y="348"/>
                      </a:lnTo>
                      <a:lnTo>
                        <a:pt x="3852" y="354"/>
                      </a:lnTo>
                      <a:lnTo>
                        <a:pt x="3852" y="366"/>
                      </a:lnTo>
                      <a:lnTo>
                        <a:pt x="3858" y="372"/>
                      </a:lnTo>
                      <a:lnTo>
                        <a:pt x="3858" y="384"/>
                      </a:lnTo>
                      <a:lnTo>
                        <a:pt x="3858" y="390"/>
                      </a:lnTo>
                      <a:lnTo>
                        <a:pt x="3858" y="402"/>
                      </a:lnTo>
                      <a:lnTo>
                        <a:pt x="3858" y="408"/>
                      </a:lnTo>
                      <a:lnTo>
                        <a:pt x="3858" y="420"/>
                      </a:lnTo>
                      <a:lnTo>
                        <a:pt x="3864" y="426"/>
                      </a:lnTo>
                      <a:lnTo>
                        <a:pt x="3864" y="432"/>
                      </a:lnTo>
                      <a:lnTo>
                        <a:pt x="3864" y="444"/>
                      </a:lnTo>
                      <a:lnTo>
                        <a:pt x="3864" y="450"/>
                      </a:lnTo>
                      <a:lnTo>
                        <a:pt x="3864" y="456"/>
                      </a:lnTo>
                      <a:lnTo>
                        <a:pt x="3864" y="462"/>
                      </a:lnTo>
                      <a:lnTo>
                        <a:pt x="3870" y="468"/>
                      </a:lnTo>
                      <a:lnTo>
                        <a:pt x="3870" y="474"/>
                      </a:lnTo>
                      <a:lnTo>
                        <a:pt x="3870" y="486"/>
                      </a:lnTo>
                      <a:lnTo>
                        <a:pt x="3870" y="492"/>
                      </a:lnTo>
                      <a:lnTo>
                        <a:pt x="3870" y="498"/>
                      </a:lnTo>
                      <a:lnTo>
                        <a:pt x="3876" y="510"/>
                      </a:lnTo>
                      <a:lnTo>
                        <a:pt x="3876" y="516"/>
                      </a:lnTo>
                      <a:lnTo>
                        <a:pt x="3876" y="522"/>
                      </a:lnTo>
                      <a:lnTo>
                        <a:pt x="3876" y="528"/>
                      </a:lnTo>
                      <a:lnTo>
                        <a:pt x="3876" y="534"/>
                      </a:lnTo>
                      <a:lnTo>
                        <a:pt x="3876" y="534"/>
                      </a:lnTo>
                      <a:lnTo>
                        <a:pt x="3882" y="540"/>
                      </a:lnTo>
                      <a:lnTo>
                        <a:pt x="3882" y="546"/>
                      </a:lnTo>
                      <a:lnTo>
                        <a:pt x="3882" y="552"/>
                      </a:lnTo>
                      <a:lnTo>
                        <a:pt x="3882" y="558"/>
                      </a:lnTo>
                      <a:lnTo>
                        <a:pt x="3882" y="558"/>
                      </a:lnTo>
                      <a:lnTo>
                        <a:pt x="3882" y="564"/>
                      </a:lnTo>
                      <a:lnTo>
                        <a:pt x="3888" y="570"/>
                      </a:lnTo>
                      <a:lnTo>
                        <a:pt x="3888" y="576"/>
                      </a:lnTo>
                      <a:lnTo>
                        <a:pt x="3888" y="576"/>
                      </a:lnTo>
                      <a:lnTo>
                        <a:pt x="3888" y="582"/>
                      </a:lnTo>
                      <a:lnTo>
                        <a:pt x="3888" y="582"/>
                      </a:lnTo>
                      <a:lnTo>
                        <a:pt x="3888" y="588"/>
                      </a:lnTo>
                      <a:lnTo>
                        <a:pt x="3894" y="594"/>
                      </a:lnTo>
                      <a:lnTo>
                        <a:pt x="3894" y="594"/>
                      </a:lnTo>
                      <a:lnTo>
                        <a:pt x="3894" y="600"/>
                      </a:lnTo>
                      <a:lnTo>
                        <a:pt x="3894" y="600"/>
                      </a:lnTo>
                      <a:lnTo>
                        <a:pt x="3894" y="606"/>
                      </a:lnTo>
                      <a:lnTo>
                        <a:pt x="3894" y="606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2"/>
                      </a:lnTo>
                      <a:lnTo>
                        <a:pt x="3900" y="618"/>
                      </a:lnTo>
                      <a:lnTo>
                        <a:pt x="3900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06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2" y="618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12"/>
                      </a:lnTo>
                      <a:lnTo>
                        <a:pt x="3918" y="606"/>
                      </a:lnTo>
                      <a:lnTo>
                        <a:pt x="3924" y="606"/>
                      </a:lnTo>
                      <a:lnTo>
                        <a:pt x="3924" y="606"/>
                      </a:lnTo>
                      <a:lnTo>
                        <a:pt x="3924" y="606"/>
                      </a:lnTo>
                      <a:lnTo>
                        <a:pt x="3924" y="600"/>
                      </a:lnTo>
                      <a:lnTo>
                        <a:pt x="3924" y="600"/>
                      </a:lnTo>
                      <a:lnTo>
                        <a:pt x="3924" y="600"/>
                      </a:lnTo>
                      <a:lnTo>
                        <a:pt x="3930" y="594"/>
                      </a:lnTo>
                      <a:lnTo>
                        <a:pt x="3930" y="594"/>
                      </a:lnTo>
                      <a:lnTo>
                        <a:pt x="3930" y="588"/>
                      </a:lnTo>
                      <a:lnTo>
                        <a:pt x="3930" y="588"/>
                      </a:lnTo>
                      <a:lnTo>
                        <a:pt x="3930" y="588"/>
                      </a:lnTo>
                      <a:lnTo>
                        <a:pt x="3930" y="582"/>
                      </a:lnTo>
                      <a:lnTo>
                        <a:pt x="3936" y="576"/>
                      </a:lnTo>
                      <a:lnTo>
                        <a:pt x="3936" y="576"/>
                      </a:lnTo>
                      <a:lnTo>
                        <a:pt x="3936" y="570"/>
                      </a:lnTo>
                      <a:lnTo>
                        <a:pt x="3936" y="570"/>
                      </a:lnTo>
                      <a:lnTo>
                        <a:pt x="3936" y="564"/>
                      </a:lnTo>
                      <a:lnTo>
                        <a:pt x="3942" y="558"/>
                      </a:lnTo>
                      <a:lnTo>
                        <a:pt x="3942" y="558"/>
                      </a:lnTo>
                      <a:lnTo>
                        <a:pt x="3942" y="552"/>
                      </a:lnTo>
                      <a:lnTo>
                        <a:pt x="3942" y="552"/>
                      </a:lnTo>
                      <a:lnTo>
                        <a:pt x="3942" y="546"/>
                      </a:lnTo>
                      <a:lnTo>
                        <a:pt x="3942" y="540"/>
                      </a:lnTo>
                      <a:lnTo>
                        <a:pt x="3948" y="534"/>
                      </a:lnTo>
                      <a:lnTo>
                        <a:pt x="3948" y="534"/>
                      </a:lnTo>
                      <a:lnTo>
                        <a:pt x="3948" y="528"/>
                      </a:lnTo>
                      <a:lnTo>
                        <a:pt x="3948" y="522"/>
                      </a:lnTo>
                      <a:lnTo>
                        <a:pt x="3948" y="516"/>
                      </a:lnTo>
                      <a:lnTo>
                        <a:pt x="3948" y="510"/>
                      </a:lnTo>
                      <a:lnTo>
                        <a:pt x="3954" y="510"/>
                      </a:lnTo>
                      <a:lnTo>
                        <a:pt x="3954" y="504"/>
                      </a:lnTo>
                      <a:lnTo>
                        <a:pt x="3954" y="498"/>
                      </a:lnTo>
                      <a:lnTo>
                        <a:pt x="3954" y="492"/>
                      </a:lnTo>
                      <a:lnTo>
                        <a:pt x="3954" y="486"/>
                      </a:lnTo>
                      <a:lnTo>
                        <a:pt x="3954" y="480"/>
                      </a:lnTo>
                      <a:lnTo>
                        <a:pt x="3960" y="474"/>
                      </a:lnTo>
                      <a:lnTo>
                        <a:pt x="3960" y="468"/>
                      </a:lnTo>
                      <a:lnTo>
                        <a:pt x="3960" y="462"/>
                      </a:lnTo>
                      <a:lnTo>
                        <a:pt x="3960" y="456"/>
                      </a:lnTo>
                      <a:lnTo>
                        <a:pt x="3960" y="456"/>
                      </a:lnTo>
                      <a:lnTo>
                        <a:pt x="3960" y="444"/>
                      </a:lnTo>
                      <a:lnTo>
                        <a:pt x="3966" y="438"/>
                      </a:lnTo>
                      <a:lnTo>
                        <a:pt x="3966" y="432"/>
                      </a:lnTo>
                      <a:lnTo>
                        <a:pt x="3966" y="420"/>
                      </a:lnTo>
                      <a:lnTo>
                        <a:pt x="3966" y="414"/>
                      </a:lnTo>
                      <a:lnTo>
                        <a:pt x="3966" y="408"/>
                      </a:lnTo>
                      <a:lnTo>
                        <a:pt x="3972" y="402"/>
                      </a:lnTo>
                      <a:lnTo>
                        <a:pt x="3972" y="396"/>
                      </a:lnTo>
                      <a:lnTo>
                        <a:pt x="3972" y="390"/>
                      </a:lnTo>
                      <a:lnTo>
                        <a:pt x="3972" y="378"/>
                      </a:lnTo>
                      <a:lnTo>
                        <a:pt x="3972" y="372"/>
                      </a:lnTo>
                      <a:lnTo>
                        <a:pt x="3972" y="366"/>
                      </a:lnTo>
                      <a:lnTo>
                        <a:pt x="3972" y="360"/>
                      </a:lnTo>
                      <a:lnTo>
                        <a:pt x="3978" y="348"/>
                      </a:lnTo>
                      <a:lnTo>
                        <a:pt x="3978" y="342"/>
                      </a:lnTo>
                      <a:lnTo>
                        <a:pt x="3978" y="336"/>
                      </a:lnTo>
                      <a:lnTo>
                        <a:pt x="3978" y="330"/>
                      </a:lnTo>
                      <a:lnTo>
                        <a:pt x="3978" y="318"/>
                      </a:lnTo>
                      <a:lnTo>
                        <a:pt x="3984" y="312"/>
                      </a:lnTo>
                      <a:lnTo>
                        <a:pt x="3984" y="306"/>
                      </a:lnTo>
                      <a:lnTo>
                        <a:pt x="3984" y="300"/>
                      </a:lnTo>
                      <a:lnTo>
                        <a:pt x="3984" y="294"/>
                      </a:lnTo>
                      <a:lnTo>
                        <a:pt x="3984" y="288"/>
                      </a:lnTo>
                      <a:lnTo>
                        <a:pt x="3984" y="288"/>
                      </a:lnTo>
                      <a:lnTo>
                        <a:pt x="3990" y="294"/>
                      </a:lnTo>
                      <a:lnTo>
                        <a:pt x="3990" y="294"/>
                      </a:lnTo>
                      <a:lnTo>
                        <a:pt x="3990" y="300"/>
                      </a:lnTo>
                      <a:lnTo>
                        <a:pt x="3990" y="306"/>
                      </a:lnTo>
                      <a:lnTo>
                        <a:pt x="3990" y="318"/>
                      </a:lnTo>
                      <a:lnTo>
                        <a:pt x="3990" y="324"/>
                      </a:lnTo>
                      <a:lnTo>
                        <a:pt x="3996" y="330"/>
                      </a:lnTo>
                      <a:lnTo>
                        <a:pt x="3996" y="336"/>
                      </a:lnTo>
                      <a:lnTo>
                        <a:pt x="3996" y="342"/>
                      </a:lnTo>
                      <a:lnTo>
                        <a:pt x="3996" y="354"/>
                      </a:lnTo>
                      <a:lnTo>
                        <a:pt x="3996" y="360"/>
                      </a:lnTo>
                      <a:lnTo>
                        <a:pt x="3996" y="366"/>
                      </a:lnTo>
                      <a:lnTo>
                        <a:pt x="4002" y="372"/>
                      </a:lnTo>
                      <a:lnTo>
                        <a:pt x="4002" y="378"/>
                      </a:lnTo>
                      <a:lnTo>
                        <a:pt x="4002" y="384"/>
                      </a:lnTo>
                      <a:lnTo>
                        <a:pt x="4002" y="390"/>
                      </a:lnTo>
                      <a:lnTo>
                        <a:pt x="4002" y="402"/>
                      </a:lnTo>
                      <a:lnTo>
                        <a:pt x="4008" y="408"/>
                      </a:lnTo>
                      <a:lnTo>
                        <a:pt x="4008" y="414"/>
                      </a:lnTo>
                      <a:lnTo>
                        <a:pt x="4008" y="420"/>
                      </a:lnTo>
                      <a:lnTo>
                        <a:pt x="4008" y="426"/>
                      </a:lnTo>
                      <a:lnTo>
                        <a:pt x="4008" y="432"/>
                      </a:lnTo>
                      <a:lnTo>
                        <a:pt x="4008" y="438"/>
                      </a:lnTo>
                      <a:lnTo>
                        <a:pt x="4014" y="438"/>
                      </a:lnTo>
                      <a:lnTo>
                        <a:pt x="4014" y="444"/>
                      </a:lnTo>
                      <a:lnTo>
                        <a:pt x="4014" y="450"/>
                      </a:lnTo>
                      <a:lnTo>
                        <a:pt x="4014" y="456"/>
                      </a:lnTo>
                      <a:lnTo>
                        <a:pt x="4014" y="462"/>
                      </a:lnTo>
                      <a:lnTo>
                        <a:pt x="4014" y="468"/>
                      </a:lnTo>
                      <a:lnTo>
                        <a:pt x="4020" y="474"/>
                      </a:lnTo>
                      <a:lnTo>
                        <a:pt x="4020" y="474"/>
                      </a:lnTo>
                      <a:lnTo>
                        <a:pt x="4020" y="480"/>
                      </a:lnTo>
                      <a:lnTo>
                        <a:pt x="4020" y="486"/>
                      </a:lnTo>
                      <a:lnTo>
                        <a:pt x="4020" y="492"/>
                      </a:lnTo>
                      <a:lnTo>
                        <a:pt x="4020" y="498"/>
                      </a:lnTo>
                      <a:lnTo>
                        <a:pt x="4026" y="504"/>
                      </a:lnTo>
                      <a:lnTo>
                        <a:pt x="4026" y="504"/>
                      </a:lnTo>
                      <a:lnTo>
                        <a:pt x="4026" y="510"/>
                      </a:lnTo>
                      <a:lnTo>
                        <a:pt x="4026" y="516"/>
                      </a:lnTo>
                      <a:lnTo>
                        <a:pt x="4026" y="516"/>
                      </a:lnTo>
                      <a:lnTo>
                        <a:pt x="4026" y="522"/>
                      </a:lnTo>
                      <a:lnTo>
                        <a:pt x="4032" y="528"/>
                      </a:lnTo>
                      <a:lnTo>
                        <a:pt x="4032" y="534"/>
                      </a:lnTo>
                      <a:lnTo>
                        <a:pt x="4032" y="534"/>
                      </a:lnTo>
                      <a:lnTo>
                        <a:pt x="4032" y="540"/>
                      </a:lnTo>
                      <a:lnTo>
                        <a:pt x="4032" y="540"/>
                      </a:lnTo>
                      <a:lnTo>
                        <a:pt x="4032" y="546"/>
                      </a:lnTo>
                      <a:lnTo>
                        <a:pt x="4038" y="552"/>
                      </a:lnTo>
                      <a:lnTo>
                        <a:pt x="4038" y="558"/>
                      </a:lnTo>
                      <a:lnTo>
                        <a:pt x="4038" y="558"/>
                      </a:lnTo>
                      <a:lnTo>
                        <a:pt x="4038" y="564"/>
                      </a:lnTo>
                      <a:lnTo>
                        <a:pt x="4038" y="564"/>
                      </a:lnTo>
                      <a:lnTo>
                        <a:pt x="4044" y="570"/>
                      </a:lnTo>
                      <a:lnTo>
                        <a:pt x="4044" y="570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82"/>
                      </a:lnTo>
                      <a:lnTo>
                        <a:pt x="4044" y="582"/>
                      </a:lnTo>
                      <a:lnTo>
                        <a:pt x="4050" y="582"/>
                      </a:lnTo>
                      <a:lnTo>
                        <a:pt x="4050" y="588"/>
                      </a:lnTo>
                      <a:lnTo>
                        <a:pt x="4050" y="588"/>
                      </a:lnTo>
                      <a:lnTo>
                        <a:pt x="4050" y="588"/>
                      </a:lnTo>
                      <a:lnTo>
                        <a:pt x="4050" y="594"/>
                      </a:lnTo>
                      <a:lnTo>
                        <a:pt x="4050" y="594"/>
                      </a:lnTo>
                      <a:lnTo>
                        <a:pt x="4056" y="594"/>
                      </a:lnTo>
                      <a:lnTo>
                        <a:pt x="4056" y="600"/>
                      </a:lnTo>
                      <a:lnTo>
                        <a:pt x="4056" y="600"/>
                      </a:lnTo>
                      <a:lnTo>
                        <a:pt x="4056" y="600"/>
                      </a:lnTo>
                      <a:lnTo>
                        <a:pt x="4056" y="606"/>
                      </a:lnTo>
                      <a:lnTo>
                        <a:pt x="4056" y="606"/>
                      </a:lnTo>
                      <a:lnTo>
                        <a:pt x="4062" y="606"/>
                      </a:lnTo>
                      <a:lnTo>
                        <a:pt x="4062" y="606"/>
                      </a:lnTo>
                      <a:lnTo>
                        <a:pt x="4062" y="606"/>
                      </a:lnTo>
                      <a:lnTo>
                        <a:pt x="4062" y="612"/>
                      </a:lnTo>
                      <a:lnTo>
                        <a:pt x="4062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68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12"/>
                      </a:lnTo>
                      <a:lnTo>
                        <a:pt x="4074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6"/>
                      </a:lnTo>
                      <a:lnTo>
                        <a:pt x="4080" y="600"/>
                      </a:lnTo>
                      <a:lnTo>
                        <a:pt x="4080" y="600"/>
                      </a:lnTo>
                      <a:lnTo>
                        <a:pt x="4086" y="600"/>
                      </a:lnTo>
                      <a:lnTo>
                        <a:pt x="4086" y="594"/>
                      </a:lnTo>
                      <a:lnTo>
                        <a:pt x="4086" y="594"/>
                      </a:lnTo>
                      <a:lnTo>
                        <a:pt x="4086" y="594"/>
                      </a:lnTo>
                      <a:lnTo>
                        <a:pt x="4086" y="588"/>
                      </a:lnTo>
                      <a:lnTo>
                        <a:pt x="4086" y="588"/>
                      </a:lnTo>
                      <a:lnTo>
                        <a:pt x="4092" y="588"/>
                      </a:lnTo>
                      <a:lnTo>
                        <a:pt x="4092" y="582"/>
                      </a:lnTo>
                      <a:lnTo>
                        <a:pt x="4092" y="582"/>
                      </a:lnTo>
                      <a:lnTo>
                        <a:pt x="4092" y="582"/>
                      </a:lnTo>
                      <a:lnTo>
                        <a:pt x="4092" y="576"/>
                      </a:lnTo>
                      <a:lnTo>
                        <a:pt x="4092" y="576"/>
                      </a:lnTo>
                      <a:lnTo>
                        <a:pt x="4098" y="570"/>
                      </a:lnTo>
                      <a:lnTo>
                        <a:pt x="4098" y="564"/>
                      </a:lnTo>
                      <a:lnTo>
                        <a:pt x="4098" y="564"/>
                      </a:lnTo>
                      <a:lnTo>
                        <a:pt x="4098" y="558"/>
                      </a:lnTo>
                      <a:lnTo>
                        <a:pt x="4098" y="558"/>
                      </a:lnTo>
                      <a:lnTo>
                        <a:pt x="4104" y="552"/>
                      </a:lnTo>
                      <a:lnTo>
                        <a:pt x="4104" y="552"/>
                      </a:lnTo>
                      <a:lnTo>
                        <a:pt x="4104" y="546"/>
                      </a:lnTo>
                      <a:lnTo>
                        <a:pt x="4104" y="540"/>
                      </a:lnTo>
                      <a:lnTo>
                        <a:pt x="4104" y="540"/>
                      </a:lnTo>
                      <a:lnTo>
                        <a:pt x="4104" y="534"/>
                      </a:lnTo>
                      <a:lnTo>
                        <a:pt x="4110" y="534"/>
                      </a:lnTo>
                      <a:lnTo>
                        <a:pt x="4110" y="528"/>
                      </a:lnTo>
                      <a:lnTo>
                        <a:pt x="4110" y="522"/>
                      </a:lnTo>
                      <a:lnTo>
                        <a:pt x="4110" y="516"/>
                      </a:lnTo>
                      <a:lnTo>
                        <a:pt x="4110" y="516"/>
                      </a:lnTo>
                      <a:lnTo>
                        <a:pt x="4110" y="510"/>
                      </a:lnTo>
                      <a:lnTo>
                        <a:pt x="4116" y="504"/>
                      </a:lnTo>
                      <a:lnTo>
                        <a:pt x="4116" y="498"/>
                      </a:lnTo>
                      <a:lnTo>
                        <a:pt x="4116" y="498"/>
                      </a:lnTo>
                      <a:lnTo>
                        <a:pt x="4116" y="492"/>
                      </a:lnTo>
                      <a:lnTo>
                        <a:pt x="4116" y="486"/>
                      </a:lnTo>
                      <a:lnTo>
                        <a:pt x="4116" y="480"/>
                      </a:lnTo>
                      <a:lnTo>
                        <a:pt x="4122" y="474"/>
                      </a:lnTo>
                      <a:lnTo>
                        <a:pt x="4122" y="474"/>
                      </a:lnTo>
                      <a:lnTo>
                        <a:pt x="4122" y="468"/>
                      </a:lnTo>
                      <a:lnTo>
                        <a:pt x="4122" y="462"/>
                      </a:lnTo>
                      <a:lnTo>
                        <a:pt x="4122" y="456"/>
                      </a:lnTo>
                      <a:lnTo>
                        <a:pt x="4122" y="450"/>
                      </a:lnTo>
                      <a:lnTo>
                        <a:pt x="4128" y="444"/>
                      </a:lnTo>
                      <a:lnTo>
                        <a:pt x="4128" y="438"/>
                      </a:lnTo>
                      <a:lnTo>
                        <a:pt x="4128" y="438"/>
                      </a:lnTo>
                      <a:lnTo>
                        <a:pt x="4128" y="426"/>
                      </a:lnTo>
                      <a:lnTo>
                        <a:pt x="4128" y="420"/>
                      </a:lnTo>
                      <a:lnTo>
                        <a:pt x="4134" y="414"/>
                      </a:lnTo>
                      <a:lnTo>
                        <a:pt x="4134" y="408"/>
                      </a:lnTo>
                      <a:lnTo>
                        <a:pt x="4134" y="402"/>
                      </a:lnTo>
                      <a:lnTo>
                        <a:pt x="4134" y="396"/>
                      </a:lnTo>
                      <a:lnTo>
                        <a:pt x="4134" y="390"/>
                      </a:lnTo>
                      <a:lnTo>
                        <a:pt x="4134" y="384"/>
                      </a:lnTo>
                      <a:lnTo>
                        <a:pt x="4140" y="378"/>
                      </a:lnTo>
                      <a:lnTo>
                        <a:pt x="4140" y="372"/>
                      </a:lnTo>
                      <a:lnTo>
                        <a:pt x="4140" y="366"/>
                      </a:lnTo>
                      <a:lnTo>
                        <a:pt x="4140" y="360"/>
                      </a:lnTo>
                      <a:lnTo>
                        <a:pt x="4140" y="348"/>
                      </a:lnTo>
                      <a:lnTo>
                        <a:pt x="4140" y="342"/>
                      </a:lnTo>
                      <a:lnTo>
                        <a:pt x="4146" y="336"/>
                      </a:lnTo>
                      <a:lnTo>
                        <a:pt x="4146" y="330"/>
                      </a:lnTo>
                      <a:lnTo>
                        <a:pt x="4146" y="324"/>
                      </a:lnTo>
                      <a:lnTo>
                        <a:pt x="4146" y="318"/>
                      </a:lnTo>
                      <a:lnTo>
                        <a:pt x="4146" y="306"/>
                      </a:lnTo>
                      <a:lnTo>
                        <a:pt x="4146" y="300"/>
                      </a:lnTo>
                      <a:lnTo>
                        <a:pt x="4152" y="294"/>
                      </a:lnTo>
                      <a:lnTo>
                        <a:pt x="4152" y="282"/>
                      </a:lnTo>
                      <a:lnTo>
                        <a:pt x="4152" y="276"/>
                      </a:lnTo>
                      <a:lnTo>
                        <a:pt x="4152" y="270"/>
                      </a:lnTo>
                      <a:lnTo>
                        <a:pt x="4152" y="264"/>
                      </a:lnTo>
                      <a:lnTo>
                        <a:pt x="4152" y="264"/>
                      </a:lnTo>
                      <a:lnTo>
                        <a:pt x="4158" y="270"/>
                      </a:lnTo>
                      <a:lnTo>
                        <a:pt x="4158" y="276"/>
                      </a:lnTo>
                      <a:lnTo>
                        <a:pt x="4158" y="282"/>
                      </a:lnTo>
                      <a:lnTo>
                        <a:pt x="4158" y="294"/>
                      </a:lnTo>
                      <a:lnTo>
                        <a:pt x="4158" y="306"/>
                      </a:lnTo>
                      <a:lnTo>
                        <a:pt x="4158" y="324"/>
                      </a:lnTo>
                      <a:lnTo>
                        <a:pt x="4164" y="336"/>
                      </a:lnTo>
                      <a:lnTo>
                        <a:pt x="4164" y="354"/>
                      </a:lnTo>
                      <a:lnTo>
                        <a:pt x="4164" y="378"/>
                      </a:lnTo>
                      <a:lnTo>
                        <a:pt x="4164" y="396"/>
                      </a:lnTo>
                      <a:lnTo>
                        <a:pt x="4164" y="408"/>
                      </a:lnTo>
                      <a:lnTo>
                        <a:pt x="4170" y="420"/>
                      </a:lnTo>
                      <a:lnTo>
                        <a:pt x="4170" y="432"/>
                      </a:lnTo>
                      <a:lnTo>
                        <a:pt x="4170" y="444"/>
                      </a:lnTo>
                      <a:lnTo>
                        <a:pt x="4170" y="456"/>
                      </a:lnTo>
                      <a:lnTo>
                        <a:pt x="4170" y="468"/>
                      </a:lnTo>
                      <a:lnTo>
                        <a:pt x="4170" y="474"/>
                      </a:lnTo>
                      <a:lnTo>
                        <a:pt x="4176" y="486"/>
                      </a:lnTo>
                      <a:lnTo>
                        <a:pt x="4176" y="498"/>
                      </a:lnTo>
                      <a:lnTo>
                        <a:pt x="4176" y="504"/>
                      </a:lnTo>
                      <a:lnTo>
                        <a:pt x="4176" y="516"/>
                      </a:lnTo>
                      <a:lnTo>
                        <a:pt x="4176" y="522"/>
                      </a:lnTo>
                      <a:lnTo>
                        <a:pt x="4176" y="534"/>
                      </a:lnTo>
                      <a:lnTo>
                        <a:pt x="4182" y="540"/>
                      </a:lnTo>
                      <a:lnTo>
                        <a:pt x="4182" y="552"/>
                      </a:lnTo>
                      <a:lnTo>
                        <a:pt x="4182" y="558"/>
                      </a:lnTo>
                      <a:lnTo>
                        <a:pt x="4182" y="564"/>
                      </a:lnTo>
                      <a:lnTo>
                        <a:pt x="4182" y="570"/>
                      </a:lnTo>
                      <a:lnTo>
                        <a:pt x="4188" y="576"/>
                      </a:lnTo>
                      <a:lnTo>
                        <a:pt x="4188" y="582"/>
                      </a:lnTo>
                      <a:lnTo>
                        <a:pt x="4188" y="588"/>
                      </a:lnTo>
                      <a:lnTo>
                        <a:pt x="4188" y="588"/>
                      </a:lnTo>
                      <a:lnTo>
                        <a:pt x="4188" y="594"/>
                      </a:lnTo>
                      <a:lnTo>
                        <a:pt x="4188" y="594"/>
                      </a:lnTo>
                      <a:lnTo>
                        <a:pt x="4194" y="600"/>
                      </a:lnTo>
                      <a:lnTo>
                        <a:pt x="4194" y="600"/>
                      </a:lnTo>
                      <a:lnTo>
                        <a:pt x="4194" y="600"/>
                      </a:lnTo>
                      <a:lnTo>
                        <a:pt x="4194" y="606"/>
                      </a:lnTo>
                      <a:lnTo>
                        <a:pt x="4194" y="606"/>
                      </a:lnTo>
                      <a:lnTo>
                        <a:pt x="4194" y="612"/>
                      </a:lnTo>
                      <a:lnTo>
                        <a:pt x="4200" y="612"/>
                      </a:lnTo>
                      <a:lnTo>
                        <a:pt x="4200" y="612"/>
                      </a:lnTo>
                      <a:lnTo>
                        <a:pt x="4200" y="612"/>
                      </a:lnTo>
                      <a:lnTo>
                        <a:pt x="4200" y="618"/>
                      </a:lnTo>
                      <a:lnTo>
                        <a:pt x="4200" y="618"/>
                      </a:lnTo>
                      <a:lnTo>
                        <a:pt x="4200" y="618"/>
                      </a:lnTo>
                      <a:lnTo>
                        <a:pt x="4206" y="618"/>
                      </a:lnTo>
                      <a:lnTo>
                        <a:pt x="4206" y="618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06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24"/>
                      </a:lnTo>
                      <a:lnTo>
                        <a:pt x="4212" y="618"/>
                      </a:lnTo>
                      <a:lnTo>
                        <a:pt x="4212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8"/>
                      </a:lnTo>
                      <a:lnTo>
                        <a:pt x="4218" y="612"/>
                      </a:lnTo>
                      <a:lnTo>
                        <a:pt x="4224" y="612"/>
                      </a:lnTo>
                      <a:lnTo>
                        <a:pt x="4224" y="606"/>
                      </a:lnTo>
                      <a:lnTo>
                        <a:pt x="4224" y="606"/>
                      </a:lnTo>
                      <a:lnTo>
                        <a:pt x="4224" y="606"/>
                      </a:lnTo>
                      <a:lnTo>
                        <a:pt x="4224" y="600"/>
                      </a:lnTo>
                      <a:lnTo>
                        <a:pt x="4224" y="600"/>
                      </a:lnTo>
                      <a:lnTo>
                        <a:pt x="4230" y="594"/>
                      </a:lnTo>
                      <a:lnTo>
                        <a:pt x="4230" y="594"/>
                      </a:lnTo>
                      <a:lnTo>
                        <a:pt x="4230" y="594"/>
                      </a:lnTo>
                      <a:lnTo>
                        <a:pt x="4230" y="588"/>
                      </a:lnTo>
                      <a:lnTo>
                        <a:pt x="4230" y="582"/>
                      </a:lnTo>
                      <a:lnTo>
                        <a:pt x="4230" y="582"/>
                      </a:lnTo>
                      <a:lnTo>
                        <a:pt x="4236" y="576"/>
                      </a:lnTo>
                      <a:lnTo>
                        <a:pt x="4236" y="576"/>
                      </a:lnTo>
                      <a:lnTo>
                        <a:pt x="4236" y="570"/>
                      </a:lnTo>
                      <a:lnTo>
                        <a:pt x="4236" y="564"/>
                      </a:lnTo>
                      <a:lnTo>
                        <a:pt x="4236" y="564"/>
                      </a:lnTo>
                      <a:lnTo>
                        <a:pt x="4236" y="558"/>
                      </a:lnTo>
                      <a:lnTo>
                        <a:pt x="4242" y="552"/>
                      </a:lnTo>
                      <a:lnTo>
                        <a:pt x="4242" y="546"/>
                      </a:lnTo>
                      <a:lnTo>
                        <a:pt x="4242" y="534"/>
                      </a:lnTo>
                      <a:lnTo>
                        <a:pt x="4242" y="528"/>
                      </a:lnTo>
                      <a:lnTo>
                        <a:pt x="4242" y="522"/>
                      </a:lnTo>
                      <a:lnTo>
                        <a:pt x="4242" y="516"/>
                      </a:lnTo>
                      <a:lnTo>
                        <a:pt x="4248" y="504"/>
                      </a:lnTo>
                      <a:lnTo>
                        <a:pt x="4248" y="498"/>
                      </a:lnTo>
                      <a:lnTo>
                        <a:pt x="4248" y="486"/>
                      </a:lnTo>
                      <a:lnTo>
                        <a:pt x="4248" y="480"/>
                      </a:lnTo>
                      <a:lnTo>
                        <a:pt x="4248" y="468"/>
                      </a:lnTo>
                      <a:lnTo>
                        <a:pt x="4248" y="456"/>
                      </a:lnTo>
                      <a:lnTo>
                        <a:pt x="4254" y="450"/>
                      </a:lnTo>
                      <a:lnTo>
                        <a:pt x="4254" y="438"/>
                      </a:lnTo>
                      <a:lnTo>
                        <a:pt x="4254" y="426"/>
                      </a:lnTo>
                      <a:lnTo>
                        <a:pt x="4254" y="414"/>
                      </a:lnTo>
                      <a:lnTo>
                        <a:pt x="4254" y="402"/>
                      </a:lnTo>
                      <a:lnTo>
                        <a:pt x="4254" y="390"/>
                      </a:lnTo>
                      <a:lnTo>
                        <a:pt x="4260" y="378"/>
                      </a:lnTo>
                      <a:lnTo>
                        <a:pt x="4260" y="366"/>
                      </a:lnTo>
                      <a:lnTo>
                        <a:pt x="4260" y="354"/>
                      </a:lnTo>
                      <a:lnTo>
                        <a:pt x="4260" y="336"/>
                      </a:lnTo>
                      <a:lnTo>
                        <a:pt x="4260" y="312"/>
                      </a:lnTo>
                      <a:lnTo>
                        <a:pt x="4266" y="294"/>
                      </a:lnTo>
                      <a:lnTo>
                        <a:pt x="4266" y="282"/>
                      </a:lnTo>
                      <a:lnTo>
                        <a:pt x="4266" y="264"/>
                      </a:lnTo>
                      <a:lnTo>
                        <a:pt x="4266" y="252"/>
                      </a:lnTo>
                      <a:lnTo>
                        <a:pt x="4266" y="240"/>
                      </a:lnTo>
                      <a:lnTo>
                        <a:pt x="4266" y="234"/>
                      </a:lnTo>
                      <a:lnTo>
                        <a:pt x="4272" y="228"/>
                      </a:lnTo>
                      <a:lnTo>
                        <a:pt x="4272" y="228"/>
                      </a:lnTo>
                      <a:lnTo>
                        <a:pt x="4272" y="228"/>
                      </a:lnTo>
                      <a:lnTo>
                        <a:pt x="4272" y="234"/>
                      </a:lnTo>
                      <a:lnTo>
                        <a:pt x="4272" y="240"/>
                      </a:lnTo>
                      <a:lnTo>
                        <a:pt x="4272" y="246"/>
                      </a:lnTo>
                      <a:lnTo>
                        <a:pt x="4278" y="258"/>
                      </a:lnTo>
                      <a:lnTo>
                        <a:pt x="4278" y="264"/>
                      </a:lnTo>
                      <a:lnTo>
                        <a:pt x="4278" y="276"/>
                      </a:lnTo>
                      <a:lnTo>
                        <a:pt x="4278" y="288"/>
                      </a:lnTo>
                      <a:lnTo>
                        <a:pt x="4278" y="300"/>
                      </a:lnTo>
                      <a:lnTo>
                        <a:pt x="4284" y="306"/>
                      </a:lnTo>
                      <a:lnTo>
                        <a:pt x="4284" y="318"/>
                      </a:lnTo>
                      <a:lnTo>
                        <a:pt x="4284" y="324"/>
                      </a:lnTo>
                      <a:lnTo>
                        <a:pt x="4284" y="330"/>
                      </a:lnTo>
                      <a:lnTo>
                        <a:pt x="4284" y="336"/>
                      </a:lnTo>
                      <a:lnTo>
                        <a:pt x="4284" y="348"/>
                      </a:lnTo>
                      <a:lnTo>
                        <a:pt x="4290" y="354"/>
                      </a:lnTo>
                      <a:lnTo>
                        <a:pt x="4290" y="360"/>
                      </a:lnTo>
                      <a:lnTo>
                        <a:pt x="4290" y="366"/>
                      </a:lnTo>
                      <a:lnTo>
                        <a:pt x="4290" y="378"/>
                      </a:lnTo>
                      <a:lnTo>
                        <a:pt x="4290" y="384"/>
                      </a:lnTo>
                      <a:lnTo>
                        <a:pt x="4290" y="390"/>
                      </a:lnTo>
                      <a:lnTo>
                        <a:pt x="4296" y="396"/>
                      </a:lnTo>
                      <a:lnTo>
                        <a:pt x="4296" y="402"/>
                      </a:lnTo>
                      <a:lnTo>
                        <a:pt x="4296" y="408"/>
                      </a:lnTo>
                      <a:lnTo>
                        <a:pt x="4296" y="414"/>
                      </a:lnTo>
                      <a:lnTo>
                        <a:pt x="4296" y="420"/>
                      </a:lnTo>
                      <a:lnTo>
                        <a:pt x="4296" y="420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2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08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14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0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26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2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38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44" y="426"/>
                      </a:lnTo>
                      <a:lnTo>
                        <a:pt x="4350" y="426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0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56" y="420"/>
                      </a:lnTo>
                      <a:lnTo>
                        <a:pt x="4362" y="420"/>
                      </a:lnTo>
                      <a:lnTo>
                        <a:pt x="4362" y="420"/>
                      </a:lnTo>
                      <a:lnTo>
                        <a:pt x="4362" y="414"/>
                      </a:lnTo>
                      <a:lnTo>
                        <a:pt x="4362" y="414"/>
                      </a:lnTo>
                      <a:lnTo>
                        <a:pt x="4362" y="414"/>
                      </a:lnTo>
                      <a:lnTo>
                        <a:pt x="4362" y="408"/>
                      </a:lnTo>
                      <a:lnTo>
                        <a:pt x="4368" y="402"/>
                      </a:lnTo>
                      <a:lnTo>
                        <a:pt x="4368" y="402"/>
                      </a:lnTo>
                      <a:lnTo>
                        <a:pt x="4368" y="396"/>
                      </a:lnTo>
                      <a:lnTo>
                        <a:pt x="4368" y="384"/>
                      </a:lnTo>
                      <a:lnTo>
                        <a:pt x="4368" y="378"/>
                      </a:lnTo>
                      <a:lnTo>
                        <a:pt x="4374" y="378"/>
                      </a:lnTo>
                      <a:lnTo>
                        <a:pt x="4374" y="372"/>
                      </a:lnTo>
                      <a:lnTo>
                        <a:pt x="4374" y="366"/>
                      </a:lnTo>
                      <a:lnTo>
                        <a:pt x="4374" y="360"/>
                      </a:lnTo>
                      <a:lnTo>
                        <a:pt x="4374" y="354"/>
                      </a:lnTo>
                      <a:lnTo>
                        <a:pt x="4374" y="348"/>
                      </a:lnTo>
                      <a:lnTo>
                        <a:pt x="4374" y="348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2"/>
                      </a:lnTo>
                      <a:lnTo>
                        <a:pt x="4380" y="348"/>
                      </a:lnTo>
                      <a:lnTo>
                        <a:pt x="4386" y="348"/>
                      </a:lnTo>
                      <a:lnTo>
                        <a:pt x="4386" y="354"/>
                      </a:lnTo>
                      <a:lnTo>
                        <a:pt x="4386" y="360"/>
                      </a:lnTo>
                      <a:lnTo>
                        <a:pt x="4386" y="366"/>
                      </a:lnTo>
                      <a:lnTo>
                        <a:pt x="4386" y="372"/>
                      </a:lnTo>
                      <a:lnTo>
                        <a:pt x="4386" y="378"/>
                      </a:lnTo>
                      <a:lnTo>
                        <a:pt x="4392" y="378"/>
                      </a:lnTo>
                      <a:lnTo>
                        <a:pt x="4392" y="384"/>
                      </a:lnTo>
                      <a:lnTo>
                        <a:pt x="4392" y="396"/>
                      </a:lnTo>
                      <a:lnTo>
                        <a:pt x="4392" y="402"/>
                      </a:lnTo>
                      <a:lnTo>
                        <a:pt x="4392" y="402"/>
                      </a:lnTo>
                      <a:lnTo>
                        <a:pt x="4392" y="408"/>
                      </a:lnTo>
                      <a:lnTo>
                        <a:pt x="4398" y="414"/>
                      </a:lnTo>
                      <a:lnTo>
                        <a:pt x="4398" y="414"/>
                      </a:lnTo>
                      <a:lnTo>
                        <a:pt x="4398" y="414"/>
                      </a:lnTo>
                      <a:lnTo>
                        <a:pt x="4398" y="420"/>
                      </a:lnTo>
                      <a:lnTo>
                        <a:pt x="4398" y="420"/>
                      </a:lnTo>
                      <a:lnTo>
                        <a:pt x="4398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04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0"/>
                      </a:lnTo>
                      <a:lnTo>
                        <a:pt x="4410" y="426"/>
                      </a:lnTo>
                      <a:lnTo>
                        <a:pt x="4410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16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2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28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34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0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46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2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58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64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0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76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2" y="426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88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494" y="420"/>
                      </a:lnTo>
                      <a:lnTo>
                        <a:pt x="4500" y="420"/>
                      </a:lnTo>
                      <a:lnTo>
                        <a:pt x="4500" y="414"/>
                      </a:lnTo>
                      <a:lnTo>
                        <a:pt x="4500" y="414"/>
                      </a:lnTo>
                      <a:lnTo>
                        <a:pt x="4500" y="414"/>
                      </a:lnTo>
                      <a:lnTo>
                        <a:pt x="4500" y="408"/>
                      </a:lnTo>
                      <a:lnTo>
                        <a:pt x="4500" y="402"/>
                      </a:lnTo>
                      <a:lnTo>
                        <a:pt x="4500" y="402"/>
                      </a:lnTo>
                      <a:lnTo>
                        <a:pt x="4506" y="396"/>
                      </a:lnTo>
                      <a:lnTo>
                        <a:pt x="4506" y="390"/>
                      </a:lnTo>
                      <a:lnTo>
                        <a:pt x="4506" y="384"/>
                      </a:lnTo>
                      <a:lnTo>
                        <a:pt x="4506" y="378"/>
                      </a:lnTo>
                      <a:lnTo>
                        <a:pt x="4506" y="372"/>
                      </a:lnTo>
                      <a:lnTo>
                        <a:pt x="4512" y="366"/>
                      </a:lnTo>
                      <a:lnTo>
                        <a:pt x="4512" y="360"/>
                      </a:lnTo>
                      <a:lnTo>
                        <a:pt x="4512" y="354"/>
                      </a:lnTo>
                      <a:lnTo>
                        <a:pt x="4512" y="348"/>
                      </a:lnTo>
                      <a:lnTo>
                        <a:pt x="4512" y="348"/>
                      </a:lnTo>
                      <a:lnTo>
                        <a:pt x="4512" y="342"/>
                      </a:lnTo>
                      <a:lnTo>
                        <a:pt x="4518" y="342"/>
                      </a:lnTo>
                      <a:lnTo>
                        <a:pt x="4518" y="342"/>
                      </a:lnTo>
                      <a:lnTo>
                        <a:pt x="4518" y="342"/>
                      </a:lnTo>
                      <a:lnTo>
                        <a:pt x="4518" y="348"/>
                      </a:lnTo>
                      <a:lnTo>
                        <a:pt x="4518" y="348"/>
                      </a:lnTo>
                      <a:lnTo>
                        <a:pt x="4518" y="354"/>
                      </a:lnTo>
                      <a:lnTo>
                        <a:pt x="4524" y="360"/>
                      </a:lnTo>
                      <a:lnTo>
                        <a:pt x="4524" y="366"/>
                      </a:lnTo>
                      <a:lnTo>
                        <a:pt x="4524" y="372"/>
                      </a:lnTo>
                      <a:lnTo>
                        <a:pt x="4524" y="378"/>
                      </a:lnTo>
                      <a:lnTo>
                        <a:pt x="4524" y="378"/>
                      </a:lnTo>
                      <a:lnTo>
                        <a:pt x="4524" y="384"/>
                      </a:lnTo>
                      <a:lnTo>
                        <a:pt x="4530" y="390"/>
                      </a:lnTo>
                      <a:lnTo>
                        <a:pt x="4530" y="396"/>
                      </a:lnTo>
                      <a:lnTo>
                        <a:pt x="4530" y="402"/>
                      </a:lnTo>
                      <a:lnTo>
                        <a:pt x="4530" y="408"/>
                      </a:lnTo>
                      <a:lnTo>
                        <a:pt x="4530" y="414"/>
                      </a:lnTo>
                      <a:lnTo>
                        <a:pt x="4536" y="414"/>
                      </a:lnTo>
                      <a:lnTo>
                        <a:pt x="4536" y="414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36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2" y="420"/>
                      </a:lnTo>
                      <a:lnTo>
                        <a:pt x="4548" y="420"/>
                      </a:lnTo>
                      <a:lnTo>
                        <a:pt x="4548" y="420"/>
                      </a:lnTo>
                      <a:lnTo>
                        <a:pt x="4548" y="420"/>
                      </a:lnTo>
                      <a:lnTo>
                        <a:pt x="4548" y="426"/>
                      </a:lnTo>
                      <a:lnTo>
                        <a:pt x="4548" y="426"/>
                      </a:lnTo>
                      <a:lnTo>
                        <a:pt x="4548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54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0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66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2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78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84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0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596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2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08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14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6"/>
                      </a:lnTo>
                      <a:lnTo>
                        <a:pt x="4620" y="420"/>
                      </a:lnTo>
                      <a:lnTo>
                        <a:pt x="4620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26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20"/>
                      </a:lnTo>
                      <a:lnTo>
                        <a:pt x="4632" y="414"/>
                      </a:lnTo>
                      <a:lnTo>
                        <a:pt x="4638" y="414"/>
                      </a:lnTo>
                      <a:lnTo>
                        <a:pt x="4638" y="414"/>
                      </a:lnTo>
                      <a:lnTo>
                        <a:pt x="4638" y="408"/>
                      </a:lnTo>
                      <a:lnTo>
                        <a:pt x="4638" y="402"/>
                      </a:lnTo>
                      <a:lnTo>
                        <a:pt x="4638" y="402"/>
                      </a:lnTo>
                      <a:lnTo>
                        <a:pt x="4638" y="396"/>
                      </a:lnTo>
                      <a:lnTo>
                        <a:pt x="4644" y="390"/>
                      </a:lnTo>
                      <a:lnTo>
                        <a:pt x="4644" y="384"/>
                      </a:lnTo>
                      <a:lnTo>
                        <a:pt x="4644" y="378"/>
                      </a:lnTo>
                      <a:lnTo>
                        <a:pt x="4644" y="378"/>
                      </a:lnTo>
                      <a:lnTo>
                        <a:pt x="4644" y="366"/>
                      </a:lnTo>
                      <a:lnTo>
                        <a:pt x="4650" y="360"/>
                      </a:lnTo>
                      <a:lnTo>
                        <a:pt x="4650" y="354"/>
                      </a:lnTo>
                      <a:lnTo>
                        <a:pt x="4650" y="348"/>
                      </a:lnTo>
                      <a:lnTo>
                        <a:pt x="4650" y="348"/>
                      </a:lnTo>
                      <a:lnTo>
                        <a:pt x="4650" y="342"/>
                      </a:lnTo>
                      <a:lnTo>
                        <a:pt x="4650" y="342"/>
                      </a:lnTo>
                      <a:lnTo>
                        <a:pt x="4650" y="342"/>
                      </a:lnTo>
                      <a:lnTo>
                        <a:pt x="4656" y="342"/>
                      </a:lnTo>
                      <a:lnTo>
                        <a:pt x="4656" y="342"/>
                      </a:lnTo>
                      <a:lnTo>
                        <a:pt x="4656" y="348"/>
                      </a:lnTo>
                      <a:lnTo>
                        <a:pt x="4656" y="354"/>
                      </a:lnTo>
                      <a:lnTo>
                        <a:pt x="4656" y="360"/>
                      </a:lnTo>
                      <a:lnTo>
                        <a:pt x="4662" y="366"/>
                      </a:lnTo>
                      <a:lnTo>
                        <a:pt x="4662" y="372"/>
                      </a:lnTo>
                      <a:lnTo>
                        <a:pt x="4662" y="378"/>
                      </a:lnTo>
                      <a:lnTo>
                        <a:pt x="4662" y="378"/>
                      </a:lnTo>
                      <a:lnTo>
                        <a:pt x="4662" y="384"/>
                      </a:lnTo>
                      <a:lnTo>
                        <a:pt x="4662" y="390"/>
                      </a:lnTo>
                      <a:lnTo>
                        <a:pt x="4668" y="396"/>
                      </a:lnTo>
                      <a:lnTo>
                        <a:pt x="4668" y="402"/>
                      </a:lnTo>
                      <a:lnTo>
                        <a:pt x="4668" y="402"/>
                      </a:lnTo>
                      <a:lnTo>
                        <a:pt x="4668" y="414"/>
                      </a:lnTo>
                      <a:lnTo>
                        <a:pt x="4668" y="414"/>
                      </a:lnTo>
                      <a:lnTo>
                        <a:pt x="4668" y="414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74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0" y="420"/>
                      </a:lnTo>
                      <a:lnTo>
                        <a:pt x="4686" y="420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86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2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698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04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0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16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2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28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34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0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2" y="426"/>
                      </a:lnTo>
                      <a:lnTo>
                        <a:pt x="4758" y="426"/>
                      </a:lnTo>
                      <a:lnTo>
                        <a:pt x="4758" y="426"/>
                      </a:lnTo>
                      <a:lnTo>
                        <a:pt x="4758" y="426"/>
                      </a:lnTo>
                      <a:lnTo>
                        <a:pt x="4758" y="420"/>
                      </a:lnTo>
                      <a:lnTo>
                        <a:pt x="4758" y="420"/>
                      </a:lnTo>
                      <a:lnTo>
                        <a:pt x="4758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64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20"/>
                      </a:lnTo>
                      <a:lnTo>
                        <a:pt x="4770" y="414"/>
                      </a:lnTo>
                      <a:lnTo>
                        <a:pt x="4776" y="408"/>
                      </a:lnTo>
                      <a:lnTo>
                        <a:pt x="4776" y="408"/>
                      </a:lnTo>
                      <a:lnTo>
                        <a:pt x="4776" y="402"/>
                      </a:lnTo>
                      <a:lnTo>
                        <a:pt x="4776" y="402"/>
                      </a:lnTo>
                      <a:lnTo>
                        <a:pt x="4776" y="396"/>
                      </a:lnTo>
                      <a:lnTo>
                        <a:pt x="4776" y="390"/>
                      </a:lnTo>
                      <a:lnTo>
                        <a:pt x="4776" y="384"/>
                      </a:lnTo>
                      <a:lnTo>
                        <a:pt x="4782" y="378"/>
                      </a:lnTo>
                      <a:lnTo>
                        <a:pt x="4782" y="378"/>
                      </a:lnTo>
                      <a:lnTo>
                        <a:pt x="4782" y="372"/>
                      </a:lnTo>
                      <a:lnTo>
                        <a:pt x="4782" y="366"/>
                      </a:lnTo>
                      <a:lnTo>
                        <a:pt x="4782" y="354"/>
                      </a:lnTo>
                      <a:lnTo>
                        <a:pt x="4788" y="348"/>
                      </a:lnTo>
                      <a:lnTo>
                        <a:pt x="4788" y="348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88" y="342"/>
                      </a:lnTo>
                      <a:lnTo>
                        <a:pt x="4794" y="342"/>
                      </a:lnTo>
                      <a:lnTo>
                        <a:pt x="4794" y="348"/>
                      </a:lnTo>
                      <a:lnTo>
                        <a:pt x="4794" y="348"/>
                      </a:lnTo>
                      <a:lnTo>
                        <a:pt x="4794" y="354"/>
                      </a:lnTo>
                      <a:lnTo>
                        <a:pt x="4794" y="366"/>
                      </a:lnTo>
                      <a:lnTo>
                        <a:pt x="4794" y="372"/>
                      </a:lnTo>
                      <a:lnTo>
                        <a:pt x="4800" y="378"/>
                      </a:lnTo>
                      <a:lnTo>
                        <a:pt x="4800" y="378"/>
                      </a:lnTo>
                      <a:lnTo>
                        <a:pt x="4800" y="384"/>
                      </a:lnTo>
                      <a:lnTo>
                        <a:pt x="4800" y="390"/>
                      </a:lnTo>
                      <a:lnTo>
                        <a:pt x="4800" y="396"/>
                      </a:lnTo>
                      <a:lnTo>
                        <a:pt x="4800" y="402"/>
                      </a:lnTo>
                      <a:lnTo>
                        <a:pt x="4806" y="402"/>
                      </a:lnTo>
                      <a:lnTo>
                        <a:pt x="4806" y="408"/>
                      </a:lnTo>
                      <a:lnTo>
                        <a:pt x="4806" y="408"/>
                      </a:lnTo>
                      <a:lnTo>
                        <a:pt x="4806" y="414"/>
                      </a:lnTo>
                      <a:lnTo>
                        <a:pt x="4806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2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18" y="420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24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0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36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2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48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54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0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66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2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78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84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6" y="426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896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2" y="420"/>
                      </a:lnTo>
                      <a:lnTo>
                        <a:pt x="4908" y="420"/>
                      </a:lnTo>
                      <a:lnTo>
                        <a:pt x="4908" y="420"/>
                      </a:lnTo>
                      <a:lnTo>
                        <a:pt x="4908" y="420"/>
                      </a:lnTo>
                      <a:lnTo>
                        <a:pt x="4908" y="414"/>
                      </a:lnTo>
                      <a:lnTo>
                        <a:pt x="4908" y="414"/>
                      </a:lnTo>
                      <a:lnTo>
                        <a:pt x="4908" y="408"/>
                      </a:lnTo>
                      <a:lnTo>
                        <a:pt x="4914" y="402"/>
                      </a:lnTo>
                      <a:lnTo>
                        <a:pt x="4914" y="402"/>
                      </a:lnTo>
                      <a:lnTo>
                        <a:pt x="4914" y="396"/>
                      </a:lnTo>
                      <a:lnTo>
                        <a:pt x="4914" y="390"/>
                      </a:lnTo>
                      <a:lnTo>
                        <a:pt x="4914" y="384"/>
                      </a:lnTo>
                      <a:lnTo>
                        <a:pt x="4914" y="378"/>
                      </a:lnTo>
                      <a:lnTo>
                        <a:pt x="4920" y="378"/>
                      </a:lnTo>
                      <a:lnTo>
                        <a:pt x="4920" y="372"/>
                      </a:lnTo>
                      <a:lnTo>
                        <a:pt x="4920" y="366"/>
                      </a:lnTo>
                      <a:lnTo>
                        <a:pt x="4920" y="360"/>
                      </a:lnTo>
                      <a:lnTo>
                        <a:pt x="4920" y="354"/>
                      </a:lnTo>
                      <a:lnTo>
                        <a:pt x="4926" y="348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2"/>
                      </a:lnTo>
                      <a:lnTo>
                        <a:pt x="4926" y="348"/>
                      </a:lnTo>
                      <a:lnTo>
                        <a:pt x="4932" y="348"/>
                      </a:lnTo>
                      <a:lnTo>
                        <a:pt x="4932" y="354"/>
                      </a:lnTo>
                      <a:lnTo>
                        <a:pt x="4932" y="360"/>
                      </a:lnTo>
                      <a:lnTo>
                        <a:pt x="4932" y="366"/>
                      </a:lnTo>
                      <a:lnTo>
                        <a:pt x="4932" y="372"/>
                      </a:lnTo>
                      <a:lnTo>
                        <a:pt x="4938" y="378"/>
                      </a:lnTo>
                      <a:lnTo>
                        <a:pt x="4938" y="384"/>
                      </a:lnTo>
                      <a:lnTo>
                        <a:pt x="4938" y="390"/>
                      </a:lnTo>
                      <a:lnTo>
                        <a:pt x="4938" y="396"/>
                      </a:lnTo>
                      <a:lnTo>
                        <a:pt x="4938" y="402"/>
                      </a:lnTo>
                      <a:lnTo>
                        <a:pt x="4938" y="402"/>
                      </a:lnTo>
                      <a:lnTo>
                        <a:pt x="4944" y="408"/>
                      </a:lnTo>
                      <a:lnTo>
                        <a:pt x="4944" y="414"/>
                      </a:lnTo>
                      <a:lnTo>
                        <a:pt x="4944" y="414"/>
                      </a:lnTo>
                      <a:lnTo>
                        <a:pt x="4944" y="414"/>
                      </a:lnTo>
                      <a:lnTo>
                        <a:pt x="4944" y="420"/>
                      </a:lnTo>
                      <a:lnTo>
                        <a:pt x="4944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0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0"/>
                      </a:lnTo>
                      <a:lnTo>
                        <a:pt x="4956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2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68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74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0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86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2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4998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04" y="426"/>
                      </a:lnTo>
                      <a:lnTo>
                        <a:pt x="5010" y="420"/>
                      </a:lnTo>
                      <a:lnTo>
                        <a:pt x="5010" y="420"/>
                      </a:lnTo>
                      <a:lnTo>
                        <a:pt x="5010" y="414"/>
                      </a:lnTo>
                      <a:lnTo>
                        <a:pt x="5010" y="408"/>
                      </a:lnTo>
                      <a:lnTo>
                        <a:pt x="5010" y="402"/>
                      </a:lnTo>
                      <a:lnTo>
                        <a:pt x="5010" y="396"/>
                      </a:lnTo>
                      <a:lnTo>
                        <a:pt x="5016" y="390"/>
                      </a:lnTo>
                      <a:lnTo>
                        <a:pt x="5016" y="384"/>
                      </a:lnTo>
                      <a:lnTo>
                        <a:pt x="5016" y="378"/>
                      </a:lnTo>
                      <a:lnTo>
                        <a:pt x="5016" y="366"/>
                      </a:lnTo>
                      <a:lnTo>
                        <a:pt x="5016" y="360"/>
                      </a:lnTo>
                      <a:lnTo>
                        <a:pt x="5022" y="348"/>
                      </a:lnTo>
                      <a:lnTo>
                        <a:pt x="5022" y="336"/>
                      </a:lnTo>
                      <a:lnTo>
                        <a:pt x="5022" y="330"/>
                      </a:lnTo>
                      <a:lnTo>
                        <a:pt x="5022" y="324"/>
                      </a:lnTo>
                      <a:lnTo>
                        <a:pt x="5022" y="318"/>
                      </a:lnTo>
                      <a:lnTo>
                        <a:pt x="5022" y="306"/>
                      </a:lnTo>
                      <a:lnTo>
                        <a:pt x="5028" y="300"/>
                      </a:lnTo>
                      <a:lnTo>
                        <a:pt x="5028" y="288"/>
                      </a:lnTo>
                      <a:lnTo>
                        <a:pt x="5028" y="282"/>
                      </a:lnTo>
                      <a:lnTo>
                        <a:pt x="5028" y="276"/>
                      </a:lnTo>
                      <a:lnTo>
                        <a:pt x="5028" y="264"/>
                      </a:lnTo>
                      <a:lnTo>
                        <a:pt x="5028" y="258"/>
                      </a:lnTo>
                      <a:lnTo>
                        <a:pt x="5034" y="246"/>
                      </a:lnTo>
                      <a:lnTo>
                        <a:pt x="5034" y="240"/>
                      </a:lnTo>
                      <a:lnTo>
                        <a:pt x="5034" y="234"/>
                      </a:lnTo>
                      <a:lnTo>
                        <a:pt x="5034" y="228"/>
                      </a:lnTo>
                      <a:lnTo>
                        <a:pt x="5034" y="228"/>
                      </a:lnTo>
                      <a:lnTo>
                        <a:pt x="5034" y="228"/>
                      </a:lnTo>
                      <a:lnTo>
                        <a:pt x="5034" y="234"/>
                      </a:lnTo>
                      <a:lnTo>
                        <a:pt x="5040" y="252"/>
                      </a:lnTo>
                      <a:lnTo>
                        <a:pt x="5040" y="264"/>
                      </a:lnTo>
                      <a:lnTo>
                        <a:pt x="5040" y="282"/>
                      </a:lnTo>
                      <a:lnTo>
                        <a:pt x="5040" y="294"/>
                      </a:lnTo>
                      <a:lnTo>
                        <a:pt x="5040" y="312"/>
                      </a:lnTo>
                      <a:lnTo>
                        <a:pt x="5046" y="324"/>
                      </a:lnTo>
                      <a:lnTo>
                        <a:pt x="5046" y="336"/>
                      </a:lnTo>
                      <a:lnTo>
                        <a:pt x="5046" y="354"/>
                      </a:lnTo>
                      <a:lnTo>
                        <a:pt x="5046" y="366"/>
                      </a:lnTo>
                      <a:lnTo>
                        <a:pt x="5046" y="378"/>
                      </a:lnTo>
                      <a:lnTo>
                        <a:pt x="5046" y="390"/>
                      </a:lnTo>
                      <a:lnTo>
                        <a:pt x="5052" y="402"/>
                      </a:lnTo>
                      <a:lnTo>
                        <a:pt x="5052" y="414"/>
                      </a:lnTo>
                      <a:lnTo>
                        <a:pt x="5052" y="426"/>
                      </a:lnTo>
                      <a:lnTo>
                        <a:pt x="5052" y="438"/>
                      </a:lnTo>
                      <a:lnTo>
                        <a:pt x="5052" y="450"/>
                      </a:lnTo>
                      <a:lnTo>
                        <a:pt x="5052" y="456"/>
                      </a:lnTo>
                      <a:lnTo>
                        <a:pt x="5058" y="468"/>
                      </a:lnTo>
                      <a:lnTo>
                        <a:pt x="5058" y="480"/>
                      </a:lnTo>
                      <a:lnTo>
                        <a:pt x="5058" y="486"/>
                      </a:lnTo>
                      <a:lnTo>
                        <a:pt x="5058" y="498"/>
                      </a:lnTo>
                      <a:lnTo>
                        <a:pt x="5058" y="516"/>
                      </a:lnTo>
                      <a:lnTo>
                        <a:pt x="5064" y="522"/>
                      </a:lnTo>
                      <a:lnTo>
                        <a:pt x="5064" y="528"/>
                      </a:lnTo>
                      <a:lnTo>
                        <a:pt x="5064" y="534"/>
                      </a:lnTo>
                      <a:lnTo>
                        <a:pt x="5064" y="540"/>
                      </a:lnTo>
                      <a:lnTo>
                        <a:pt x="5064" y="546"/>
                      </a:lnTo>
                      <a:lnTo>
                        <a:pt x="5064" y="552"/>
                      </a:lnTo>
                      <a:lnTo>
                        <a:pt x="5070" y="558"/>
                      </a:lnTo>
                      <a:lnTo>
                        <a:pt x="5070" y="564"/>
                      </a:lnTo>
                      <a:lnTo>
                        <a:pt x="5070" y="564"/>
                      </a:lnTo>
                      <a:lnTo>
                        <a:pt x="5070" y="570"/>
                      </a:lnTo>
                      <a:lnTo>
                        <a:pt x="5070" y="576"/>
                      </a:lnTo>
                      <a:lnTo>
                        <a:pt x="5070" y="576"/>
                      </a:lnTo>
                      <a:lnTo>
                        <a:pt x="5076" y="582"/>
                      </a:lnTo>
                      <a:lnTo>
                        <a:pt x="5076" y="582"/>
                      </a:lnTo>
                      <a:lnTo>
                        <a:pt x="5076" y="588"/>
                      </a:lnTo>
                      <a:lnTo>
                        <a:pt x="5076" y="594"/>
                      </a:lnTo>
                      <a:lnTo>
                        <a:pt x="5076" y="594"/>
                      </a:lnTo>
                      <a:lnTo>
                        <a:pt x="5082" y="600"/>
                      </a:lnTo>
                      <a:lnTo>
                        <a:pt x="5082" y="600"/>
                      </a:lnTo>
                      <a:lnTo>
                        <a:pt x="5082" y="606"/>
                      </a:lnTo>
                      <a:lnTo>
                        <a:pt x="5082" y="606"/>
                      </a:lnTo>
                      <a:lnTo>
                        <a:pt x="5082" y="606"/>
                      </a:lnTo>
                      <a:lnTo>
                        <a:pt x="5082" y="612"/>
                      </a:lnTo>
                      <a:lnTo>
                        <a:pt x="5088" y="612"/>
                      </a:lnTo>
                      <a:lnTo>
                        <a:pt x="5088" y="612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88" y="618"/>
                      </a:lnTo>
                      <a:lnTo>
                        <a:pt x="5094" y="618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094" y="624"/>
                      </a:lnTo>
                      <a:lnTo>
                        <a:pt x="5100" y="624"/>
                      </a:lnTo>
                      <a:lnTo>
                        <a:pt x="5100" y="624"/>
                      </a:lnTo>
                      <a:lnTo>
                        <a:pt x="5100" y="624"/>
                      </a:lnTo>
                      <a:lnTo>
                        <a:pt x="5100" y="618"/>
                      </a:lnTo>
                      <a:lnTo>
                        <a:pt x="5100" y="618"/>
                      </a:lnTo>
                      <a:lnTo>
                        <a:pt x="5100" y="618"/>
                      </a:lnTo>
                      <a:lnTo>
                        <a:pt x="5106" y="618"/>
                      </a:lnTo>
                      <a:lnTo>
                        <a:pt x="5106" y="618"/>
                      </a:lnTo>
                      <a:lnTo>
                        <a:pt x="5106" y="618"/>
                      </a:lnTo>
                      <a:lnTo>
                        <a:pt x="5106" y="612"/>
                      </a:lnTo>
                      <a:lnTo>
                        <a:pt x="5106" y="612"/>
                      </a:lnTo>
                      <a:lnTo>
                        <a:pt x="5106" y="612"/>
                      </a:lnTo>
                      <a:lnTo>
                        <a:pt x="5112" y="612"/>
                      </a:lnTo>
                      <a:lnTo>
                        <a:pt x="5112" y="606"/>
                      </a:lnTo>
                      <a:lnTo>
                        <a:pt x="5112" y="606"/>
                      </a:lnTo>
                      <a:lnTo>
                        <a:pt x="5112" y="600"/>
                      </a:lnTo>
                      <a:lnTo>
                        <a:pt x="5112" y="600"/>
                      </a:lnTo>
                      <a:lnTo>
                        <a:pt x="5112" y="600"/>
                      </a:lnTo>
                      <a:lnTo>
                        <a:pt x="5118" y="594"/>
                      </a:lnTo>
                      <a:lnTo>
                        <a:pt x="5118" y="594"/>
                      </a:lnTo>
                      <a:lnTo>
                        <a:pt x="5118" y="588"/>
                      </a:lnTo>
                      <a:lnTo>
                        <a:pt x="5118" y="582"/>
                      </a:lnTo>
                      <a:lnTo>
                        <a:pt x="5118" y="576"/>
                      </a:lnTo>
                      <a:lnTo>
                        <a:pt x="5124" y="576"/>
                      </a:lnTo>
                      <a:lnTo>
                        <a:pt x="5124" y="570"/>
                      </a:lnTo>
                      <a:lnTo>
                        <a:pt x="5124" y="564"/>
                      </a:lnTo>
                      <a:lnTo>
                        <a:pt x="5124" y="558"/>
                      </a:lnTo>
                      <a:lnTo>
                        <a:pt x="5124" y="552"/>
                      </a:lnTo>
                      <a:lnTo>
                        <a:pt x="5124" y="540"/>
                      </a:lnTo>
                      <a:lnTo>
                        <a:pt x="5130" y="534"/>
                      </a:lnTo>
                      <a:lnTo>
                        <a:pt x="5130" y="522"/>
                      </a:lnTo>
                      <a:lnTo>
                        <a:pt x="5130" y="516"/>
                      </a:lnTo>
                      <a:lnTo>
                        <a:pt x="5130" y="504"/>
                      </a:lnTo>
                      <a:lnTo>
                        <a:pt x="5130" y="498"/>
                      </a:lnTo>
                      <a:lnTo>
                        <a:pt x="5130" y="486"/>
                      </a:lnTo>
                      <a:lnTo>
                        <a:pt x="5136" y="468"/>
                      </a:lnTo>
                      <a:lnTo>
                        <a:pt x="5136" y="456"/>
                      </a:lnTo>
                      <a:lnTo>
                        <a:pt x="5136" y="444"/>
                      </a:lnTo>
                      <a:lnTo>
                        <a:pt x="5136" y="432"/>
                      </a:lnTo>
                      <a:lnTo>
                        <a:pt x="5136" y="420"/>
                      </a:lnTo>
                      <a:lnTo>
                        <a:pt x="5136" y="408"/>
                      </a:lnTo>
                      <a:lnTo>
                        <a:pt x="5142" y="396"/>
                      </a:lnTo>
                      <a:lnTo>
                        <a:pt x="5142" y="378"/>
                      </a:lnTo>
                      <a:lnTo>
                        <a:pt x="5142" y="366"/>
                      </a:lnTo>
                      <a:lnTo>
                        <a:pt x="5142" y="354"/>
                      </a:lnTo>
                      <a:lnTo>
                        <a:pt x="5142" y="336"/>
                      </a:lnTo>
                      <a:lnTo>
                        <a:pt x="5142" y="324"/>
                      </a:lnTo>
                      <a:lnTo>
                        <a:pt x="5148" y="306"/>
                      </a:lnTo>
                      <a:lnTo>
                        <a:pt x="5148" y="294"/>
                      </a:lnTo>
                      <a:lnTo>
                        <a:pt x="5148" y="282"/>
                      </a:lnTo>
                      <a:lnTo>
                        <a:pt x="5148" y="276"/>
                      </a:lnTo>
                      <a:lnTo>
                        <a:pt x="5148" y="270"/>
                      </a:lnTo>
                      <a:lnTo>
                        <a:pt x="5148" y="264"/>
                      </a:lnTo>
                      <a:lnTo>
                        <a:pt x="5154" y="270"/>
                      </a:lnTo>
                      <a:lnTo>
                        <a:pt x="5154" y="276"/>
                      </a:lnTo>
                      <a:lnTo>
                        <a:pt x="5154" y="282"/>
                      </a:lnTo>
                      <a:lnTo>
                        <a:pt x="5154" y="288"/>
                      </a:lnTo>
                      <a:lnTo>
                        <a:pt x="5154" y="294"/>
                      </a:lnTo>
                      <a:lnTo>
                        <a:pt x="5160" y="300"/>
                      </a:lnTo>
                      <a:lnTo>
                        <a:pt x="5160" y="306"/>
                      </a:lnTo>
                      <a:lnTo>
                        <a:pt x="5160" y="318"/>
                      </a:lnTo>
                      <a:lnTo>
                        <a:pt x="5160" y="324"/>
                      </a:lnTo>
                      <a:lnTo>
                        <a:pt x="5160" y="330"/>
                      </a:lnTo>
                      <a:lnTo>
                        <a:pt x="5160" y="336"/>
                      </a:lnTo>
                      <a:lnTo>
                        <a:pt x="5166" y="342"/>
                      </a:lnTo>
                    </a:path>
                  </a:pathLst>
                </a:custGeom>
                <a:noFill/>
                <a:ln w="127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Rectangle 106"/>
                <p:cNvSpPr>
                  <a:spLocks noChangeArrowheads="1"/>
                </p:cNvSpPr>
                <p:nvPr/>
              </p:nvSpPr>
              <p:spPr bwMode="auto">
                <a:xfrm>
                  <a:off x="945" y="2772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</a:rPr>
                    <a:t>BETA_Y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07" name="Freeform 107"/>
                <p:cNvSpPr>
                  <a:spLocks/>
                </p:cNvSpPr>
                <p:nvPr/>
              </p:nvSpPr>
              <p:spPr bwMode="auto">
                <a:xfrm>
                  <a:off x="297" y="1632"/>
                  <a:ext cx="5166" cy="978"/>
                </a:xfrm>
                <a:custGeom>
                  <a:avLst/>
                  <a:gdLst/>
                  <a:ahLst/>
                  <a:cxnLst>
                    <a:cxn ang="0">
                      <a:pos x="78" y="474"/>
                    </a:cxn>
                    <a:cxn ang="0">
                      <a:pos x="162" y="402"/>
                    </a:cxn>
                    <a:cxn ang="0">
                      <a:pos x="240" y="138"/>
                    </a:cxn>
                    <a:cxn ang="0">
                      <a:pos x="324" y="480"/>
                    </a:cxn>
                    <a:cxn ang="0">
                      <a:pos x="408" y="666"/>
                    </a:cxn>
                    <a:cxn ang="0">
                      <a:pos x="486" y="456"/>
                    </a:cxn>
                    <a:cxn ang="0">
                      <a:pos x="570" y="588"/>
                    </a:cxn>
                    <a:cxn ang="0">
                      <a:pos x="648" y="606"/>
                    </a:cxn>
                    <a:cxn ang="0">
                      <a:pos x="732" y="414"/>
                    </a:cxn>
                    <a:cxn ang="0">
                      <a:pos x="810" y="210"/>
                    </a:cxn>
                    <a:cxn ang="0">
                      <a:pos x="894" y="360"/>
                    </a:cxn>
                    <a:cxn ang="0">
                      <a:pos x="978" y="576"/>
                    </a:cxn>
                    <a:cxn ang="0">
                      <a:pos x="1056" y="624"/>
                    </a:cxn>
                    <a:cxn ang="0">
                      <a:pos x="1140" y="384"/>
                    </a:cxn>
                    <a:cxn ang="0">
                      <a:pos x="1224" y="636"/>
                    </a:cxn>
                    <a:cxn ang="0">
                      <a:pos x="1302" y="528"/>
                    </a:cxn>
                    <a:cxn ang="0">
                      <a:pos x="1386" y="210"/>
                    </a:cxn>
                    <a:cxn ang="0">
                      <a:pos x="1464" y="348"/>
                    </a:cxn>
                    <a:cxn ang="0">
                      <a:pos x="1548" y="468"/>
                    </a:cxn>
                    <a:cxn ang="0">
                      <a:pos x="1626" y="522"/>
                    </a:cxn>
                    <a:cxn ang="0">
                      <a:pos x="1710" y="522"/>
                    </a:cxn>
                    <a:cxn ang="0">
                      <a:pos x="1794" y="522"/>
                    </a:cxn>
                    <a:cxn ang="0">
                      <a:pos x="1872" y="522"/>
                    </a:cxn>
                    <a:cxn ang="0">
                      <a:pos x="1956" y="522"/>
                    </a:cxn>
                    <a:cxn ang="0">
                      <a:pos x="2040" y="522"/>
                    </a:cxn>
                    <a:cxn ang="0">
                      <a:pos x="2118" y="522"/>
                    </a:cxn>
                    <a:cxn ang="0">
                      <a:pos x="2202" y="522"/>
                    </a:cxn>
                    <a:cxn ang="0">
                      <a:pos x="2280" y="522"/>
                    </a:cxn>
                    <a:cxn ang="0">
                      <a:pos x="2364" y="522"/>
                    </a:cxn>
                    <a:cxn ang="0">
                      <a:pos x="2448" y="522"/>
                    </a:cxn>
                    <a:cxn ang="0">
                      <a:pos x="2526" y="522"/>
                    </a:cxn>
                    <a:cxn ang="0">
                      <a:pos x="2610" y="522"/>
                    </a:cxn>
                    <a:cxn ang="0">
                      <a:pos x="2688" y="528"/>
                    </a:cxn>
                    <a:cxn ang="0">
                      <a:pos x="2772" y="576"/>
                    </a:cxn>
                    <a:cxn ang="0">
                      <a:pos x="2856" y="750"/>
                    </a:cxn>
                    <a:cxn ang="0">
                      <a:pos x="2934" y="798"/>
                    </a:cxn>
                    <a:cxn ang="0">
                      <a:pos x="3018" y="348"/>
                    </a:cxn>
                    <a:cxn ang="0">
                      <a:pos x="3102" y="210"/>
                    </a:cxn>
                    <a:cxn ang="0">
                      <a:pos x="3180" y="624"/>
                    </a:cxn>
                    <a:cxn ang="0">
                      <a:pos x="3264" y="792"/>
                    </a:cxn>
                    <a:cxn ang="0">
                      <a:pos x="3342" y="330"/>
                    </a:cxn>
                    <a:cxn ang="0">
                      <a:pos x="3426" y="102"/>
                    </a:cxn>
                    <a:cxn ang="0">
                      <a:pos x="3504" y="570"/>
                    </a:cxn>
                    <a:cxn ang="0">
                      <a:pos x="3588" y="834"/>
                    </a:cxn>
                    <a:cxn ang="0">
                      <a:pos x="3672" y="408"/>
                    </a:cxn>
                    <a:cxn ang="0">
                      <a:pos x="3750" y="156"/>
                    </a:cxn>
                    <a:cxn ang="0">
                      <a:pos x="3834" y="576"/>
                    </a:cxn>
                    <a:cxn ang="0">
                      <a:pos x="3912" y="930"/>
                    </a:cxn>
                    <a:cxn ang="0">
                      <a:pos x="3996" y="612"/>
                    </a:cxn>
                    <a:cxn ang="0">
                      <a:pos x="4080" y="558"/>
                    </a:cxn>
                    <a:cxn ang="0">
                      <a:pos x="4158" y="522"/>
                    </a:cxn>
                    <a:cxn ang="0">
                      <a:pos x="4242" y="522"/>
                    </a:cxn>
                    <a:cxn ang="0">
                      <a:pos x="4326" y="522"/>
                    </a:cxn>
                    <a:cxn ang="0">
                      <a:pos x="4404" y="522"/>
                    </a:cxn>
                    <a:cxn ang="0">
                      <a:pos x="4488" y="522"/>
                    </a:cxn>
                    <a:cxn ang="0">
                      <a:pos x="4566" y="522"/>
                    </a:cxn>
                    <a:cxn ang="0">
                      <a:pos x="4650" y="522"/>
                    </a:cxn>
                    <a:cxn ang="0">
                      <a:pos x="4734" y="522"/>
                    </a:cxn>
                    <a:cxn ang="0">
                      <a:pos x="4812" y="522"/>
                    </a:cxn>
                    <a:cxn ang="0">
                      <a:pos x="4896" y="522"/>
                    </a:cxn>
                    <a:cxn ang="0">
                      <a:pos x="4974" y="522"/>
                    </a:cxn>
                    <a:cxn ang="0">
                      <a:pos x="5058" y="522"/>
                    </a:cxn>
                    <a:cxn ang="0">
                      <a:pos x="5142" y="522"/>
                    </a:cxn>
                  </a:cxnLst>
                  <a:rect l="0" t="0" r="r" b="b"/>
                  <a:pathLst>
                    <a:path w="5166" h="978">
                      <a:moveTo>
                        <a:pt x="0" y="522"/>
                      </a:move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6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2" y="522"/>
                      </a:lnTo>
                      <a:lnTo>
                        <a:pt x="18" y="522"/>
                      </a:lnTo>
                      <a:lnTo>
                        <a:pt x="18" y="522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18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24" y="516"/>
                      </a:lnTo>
                      <a:lnTo>
                        <a:pt x="30" y="516"/>
                      </a:lnTo>
                      <a:lnTo>
                        <a:pt x="30" y="516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0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2" y="504"/>
                      </a:lnTo>
                      <a:lnTo>
                        <a:pt x="48" y="504"/>
                      </a:lnTo>
                      <a:lnTo>
                        <a:pt x="48" y="504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48" y="498"/>
                      </a:lnTo>
                      <a:lnTo>
                        <a:pt x="54" y="498"/>
                      </a:lnTo>
                      <a:lnTo>
                        <a:pt x="54" y="498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54" y="492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0" y="486"/>
                      </a:lnTo>
                      <a:lnTo>
                        <a:pt x="66" y="486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66" y="480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2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78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0" y="474"/>
                      </a:lnTo>
                      <a:lnTo>
                        <a:pt x="96" y="474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96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2" y="468"/>
                      </a:lnTo>
                      <a:lnTo>
                        <a:pt x="108" y="468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08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62"/>
                      </a:lnTo>
                      <a:lnTo>
                        <a:pt x="114" y="456"/>
                      </a:lnTo>
                      <a:lnTo>
                        <a:pt x="114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6"/>
                      </a:lnTo>
                      <a:lnTo>
                        <a:pt x="120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26" y="450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2" y="444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8"/>
                      </a:lnTo>
                      <a:lnTo>
                        <a:pt x="138" y="432"/>
                      </a:lnTo>
                      <a:lnTo>
                        <a:pt x="138" y="432"/>
                      </a:lnTo>
                      <a:lnTo>
                        <a:pt x="144" y="432"/>
                      </a:lnTo>
                      <a:lnTo>
                        <a:pt x="144" y="432"/>
                      </a:lnTo>
                      <a:lnTo>
                        <a:pt x="144" y="432"/>
                      </a:lnTo>
                      <a:lnTo>
                        <a:pt x="144" y="426"/>
                      </a:lnTo>
                      <a:lnTo>
                        <a:pt x="144" y="426"/>
                      </a:lnTo>
                      <a:lnTo>
                        <a:pt x="150" y="426"/>
                      </a:lnTo>
                      <a:lnTo>
                        <a:pt x="150" y="426"/>
                      </a:lnTo>
                      <a:lnTo>
                        <a:pt x="150" y="426"/>
                      </a:lnTo>
                      <a:lnTo>
                        <a:pt x="150" y="420"/>
                      </a:lnTo>
                      <a:lnTo>
                        <a:pt x="150" y="420"/>
                      </a:lnTo>
                      <a:lnTo>
                        <a:pt x="150" y="420"/>
                      </a:lnTo>
                      <a:lnTo>
                        <a:pt x="156" y="414"/>
                      </a:lnTo>
                      <a:lnTo>
                        <a:pt x="156" y="414"/>
                      </a:lnTo>
                      <a:lnTo>
                        <a:pt x="156" y="414"/>
                      </a:lnTo>
                      <a:lnTo>
                        <a:pt x="156" y="408"/>
                      </a:lnTo>
                      <a:lnTo>
                        <a:pt x="156" y="408"/>
                      </a:lnTo>
                      <a:lnTo>
                        <a:pt x="156" y="402"/>
                      </a:lnTo>
                      <a:lnTo>
                        <a:pt x="162" y="402"/>
                      </a:lnTo>
                      <a:lnTo>
                        <a:pt x="162" y="396"/>
                      </a:lnTo>
                      <a:lnTo>
                        <a:pt x="162" y="396"/>
                      </a:lnTo>
                      <a:lnTo>
                        <a:pt x="162" y="390"/>
                      </a:lnTo>
                      <a:lnTo>
                        <a:pt x="162" y="384"/>
                      </a:lnTo>
                      <a:lnTo>
                        <a:pt x="162" y="384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2"/>
                      </a:lnTo>
                      <a:lnTo>
                        <a:pt x="168" y="366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74" y="354"/>
                      </a:lnTo>
                      <a:lnTo>
                        <a:pt x="174" y="348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0" y="342"/>
                      </a:lnTo>
                      <a:lnTo>
                        <a:pt x="180" y="336"/>
                      </a:lnTo>
                      <a:lnTo>
                        <a:pt x="180" y="330"/>
                      </a:lnTo>
                      <a:lnTo>
                        <a:pt x="180" y="330"/>
                      </a:lnTo>
                      <a:lnTo>
                        <a:pt x="180" y="324"/>
                      </a:lnTo>
                      <a:lnTo>
                        <a:pt x="186" y="324"/>
                      </a:lnTo>
                      <a:lnTo>
                        <a:pt x="186" y="318"/>
                      </a:lnTo>
                      <a:lnTo>
                        <a:pt x="186" y="318"/>
                      </a:lnTo>
                      <a:lnTo>
                        <a:pt x="186" y="312"/>
                      </a:lnTo>
                      <a:lnTo>
                        <a:pt x="186" y="306"/>
                      </a:lnTo>
                      <a:lnTo>
                        <a:pt x="186" y="306"/>
                      </a:lnTo>
                      <a:lnTo>
                        <a:pt x="192" y="300"/>
                      </a:lnTo>
                      <a:lnTo>
                        <a:pt x="192" y="294"/>
                      </a:lnTo>
                      <a:lnTo>
                        <a:pt x="192" y="294"/>
                      </a:lnTo>
                      <a:lnTo>
                        <a:pt x="192" y="288"/>
                      </a:lnTo>
                      <a:lnTo>
                        <a:pt x="192" y="288"/>
                      </a:lnTo>
                      <a:lnTo>
                        <a:pt x="198" y="276"/>
                      </a:lnTo>
                      <a:lnTo>
                        <a:pt x="198" y="276"/>
                      </a:lnTo>
                      <a:lnTo>
                        <a:pt x="198" y="270"/>
                      </a:lnTo>
                      <a:lnTo>
                        <a:pt x="198" y="270"/>
                      </a:lnTo>
                      <a:lnTo>
                        <a:pt x="198" y="264"/>
                      </a:lnTo>
                      <a:lnTo>
                        <a:pt x="198" y="264"/>
                      </a:lnTo>
                      <a:lnTo>
                        <a:pt x="204" y="258"/>
                      </a:lnTo>
                      <a:lnTo>
                        <a:pt x="204" y="252"/>
                      </a:lnTo>
                      <a:lnTo>
                        <a:pt x="204" y="246"/>
                      </a:lnTo>
                      <a:lnTo>
                        <a:pt x="204" y="246"/>
                      </a:lnTo>
                      <a:lnTo>
                        <a:pt x="204" y="240"/>
                      </a:lnTo>
                      <a:lnTo>
                        <a:pt x="204" y="240"/>
                      </a:lnTo>
                      <a:lnTo>
                        <a:pt x="210" y="234"/>
                      </a:lnTo>
                      <a:lnTo>
                        <a:pt x="210" y="228"/>
                      </a:lnTo>
                      <a:lnTo>
                        <a:pt x="210" y="228"/>
                      </a:lnTo>
                      <a:lnTo>
                        <a:pt x="210" y="222"/>
                      </a:lnTo>
                      <a:lnTo>
                        <a:pt x="210" y="216"/>
                      </a:lnTo>
                      <a:lnTo>
                        <a:pt x="210" y="216"/>
                      </a:lnTo>
                      <a:lnTo>
                        <a:pt x="216" y="210"/>
                      </a:lnTo>
                      <a:lnTo>
                        <a:pt x="216" y="204"/>
                      </a:lnTo>
                      <a:lnTo>
                        <a:pt x="216" y="204"/>
                      </a:lnTo>
                      <a:lnTo>
                        <a:pt x="216" y="198"/>
                      </a:lnTo>
                      <a:lnTo>
                        <a:pt x="216" y="192"/>
                      </a:lnTo>
                      <a:lnTo>
                        <a:pt x="216" y="192"/>
                      </a:lnTo>
                      <a:lnTo>
                        <a:pt x="222" y="186"/>
                      </a:lnTo>
                      <a:lnTo>
                        <a:pt x="222" y="180"/>
                      </a:lnTo>
                      <a:lnTo>
                        <a:pt x="222" y="174"/>
                      </a:lnTo>
                      <a:lnTo>
                        <a:pt x="222" y="168"/>
                      </a:lnTo>
                      <a:lnTo>
                        <a:pt x="222" y="168"/>
                      </a:lnTo>
                      <a:lnTo>
                        <a:pt x="222" y="162"/>
                      </a:lnTo>
                      <a:lnTo>
                        <a:pt x="228" y="162"/>
                      </a:lnTo>
                      <a:lnTo>
                        <a:pt x="228" y="156"/>
                      </a:lnTo>
                      <a:lnTo>
                        <a:pt x="228" y="150"/>
                      </a:lnTo>
                      <a:lnTo>
                        <a:pt x="228" y="144"/>
                      </a:lnTo>
                      <a:lnTo>
                        <a:pt x="228" y="138"/>
                      </a:lnTo>
                      <a:lnTo>
                        <a:pt x="234" y="138"/>
                      </a:lnTo>
                      <a:lnTo>
                        <a:pt x="234" y="132"/>
                      </a:lnTo>
                      <a:lnTo>
                        <a:pt x="234" y="126"/>
                      </a:lnTo>
                      <a:lnTo>
                        <a:pt x="234" y="126"/>
                      </a:lnTo>
                      <a:lnTo>
                        <a:pt x="234" y="120"/>
                      </a:lnTo>
                      <a:lnTo>
                        <a:pt x="234" y="120"/>
                      </a:lnTo>
                      <a:lnTo>
                        <a:pt x="234" y="120"/>
                      </a:lnTo>
                      <a:lnTo>
                        <a:pt x="240" y="120"/>
                      </a:lnTo>
                      <a:lnTo>
                        <a:pt x="240" y="126"/>
                      </a:lnTo>
                      <a:lnTo>
                        <a:pt x="240" y="132"/>
                      </a:lnTo>
                      <a:lnTo>
                        <a:pt x="240" y="138"/>
                      </a:lnTo>
                      <a:lnTo>
                        <a:pt x="240" y="138"/>
                      </a:lnTo>
                      <a:lnTo>
                        <a:pt x="246" y="144"/>
                      </a:lnTo>
                      <a:lnTo>
                        <a:pt x="246" y="150"/>
                      </a:lnTo>
                      <a:lnTo>
                        <a:pt x="246" y="156"/>
                      </a:lnTo>
                      <a:lnTo>
                        <a:pt x="246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2" y="186"/>
                      </a:lnTo>
                      <a:lnTo>
                        <a:pt x="252" y="186"/>
                      </a:lnTo>
                      <a:lnTo>
                        <a:pt x="252" y="192"/>
                      </a:lnTo>
                      <a:lnTo>
                        <a:pt x="252" y="198"/>
                      </a:lnTo>
                      <a:lnTo>
                        <a:pt x="258" y="204"/>
                      </a:lnTo>
                      <a:lnTo>
                        <a:pt x="258" y="204"/>
                      </a:lnTo>
                      <a:lnTo>
                        <a:pt x="258" y="210"/>
                      </a:lnTo>
                      <a:lnTo>
                        <a:pt x="258" y="216"/>
                      </a:lnTo>
                      <a:lnTo>
                        <a:pt x="258" y="222"/>
                      </a:lnTo>
                      <a:lnTo>
                        <a:pt x="264" y="228"/>
                      </a:lnTo>
                      <a:lnTo>
                        <a:pt x="264" y="234"/>
                      </a:lnTo>
                      <a:lnTo>
                        <a:pt x="264" y="240"/>
                      </a:lnTo>
                      <a:lnTo>
                        <a:pt x="264" y="246"/>
                      </a:lnTo>
                      <a:lnTo>
                        <a:pt x="264" y="246"/>
                      </a:lnTo>
                      <a:lnTo>
                        <a:pt x="264" y="252"/>
                      </a:lnTo>
                      <a:lnTo>
                        <a:pt x="270" y="258"/>
                      </a:lnTo>
                      <a:lnTo>
                        <a:pt x="270" y="258"/>
                      </a:lnTo>
                      <a:lnTo>
                        <a:pt x="270" y="264"/>
                      </a:lnTo>
                      <a:lnTo>
                        <a:pt x="270" y="270"/>
                      </a:lnTo>
                      <a:lnTo>
                        <a:pt x="270" y="276"/>
                      </a:lnTo>
                      <a:lnTo>
                        <a:pt x="270" y="276"/>
                      </a:lnTo>
                      <a:lnTo>
                        <a:pt x="276" y="282"/>
                      </a:lnTo>
                      <a:lnTo>
                        <a:pt x="276" y="288"/>
                      </a:lnTo>
                      <a:lnTo>
                        <a:pt x="276" y="288"/>
                      </a:lnTo>
                      <a:lnTo>
                        <a:pt x="276" y="300"/>
                      </a:lnTo>
                      <a:lnTo>
                        <a:pt x="276" y="300"/>
                      </a:lnTo>
                      <a:lnTo>
                        <a:pt x="276" y="306"/>
                      </a:lnTo>
                      <a:lnTo>
                        <a:pt x="282" y="312"/>
                      </a:lnTo>
                      <a:lnTo>
                        <a:pt x="282" y="312"/>
                      </a:lnTo>
                      <a:lnTo>
                        <a:pt x="282" y="318"/>
                      </a:lnTo>
                      <a:lnTo>
                        <a:pt x="282" y="324"/>
                      </a:lnTo>
                      <a:lnTo>
                        <a:pt x="282" y="330"/>
                      </a:lnTo>
                      <a:lnTo>
                        <a:pt x="282" y="330"/>
                      </a:lnTo>
                      <a:lnTo>
                        <a:pt x="288" y="336"/>
                      </a:lnTo>
                      <a:lnTo>
                        <a:pt x="288" y="342"/>
                      </a:lnTo>
                      <a:lnTo>
                        <a:pt x="288" y="342"/>
                      </a:lnTo>
                      <a:lnTo>
                        <a:pt x="288" y="348"/>
                      </a:lnTo>
                      <a:lnTo>
                        <a:pt x="288" y="354"/>
                      </a:lnTo>
                      <a:lnTo>
                        <a:pt x="288" y="354"/>
                      </a:lnTo>
                      <a:lnTo>
                        <a:pt x="294" y="366"/>
                      </a:lnTo>
                      <a:lnTo>
                        <a:pt x="294" y="366"/>
                      </a:lnTo>
                      <a:lnTo>
                        <a:pt x="294" y="372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300" y="384"/>
                      </a:lnTo>
                      <a:lnTo>
                        <a:pt x="300" y="390"/>
                      </a:lnTo>
                      <a:lnTo>
                        <a:pt x="300" y="390"/>
                      </a:lnTo>
                      <a:lnTo>
                        <a:pt x="300" y="396"/>
                      </a:lnTo>
                      <a:lnTo>
                        <a:pt x="300" y="402"/>
                      </a:lnTo>
                      <a:lnTo>
                        <a:pt x="300" y="402"/>
                      </a:lnTo>
                      <a:lnTo>
                        <a:pt x="306" y="408"/>
                      </a:lnTo>
                      <a:lnTo>
                        <a:pt x="306" y="408"/>
                      </a:lnTo>
                      <a:lnTo>
                        <a:pt x="306" y="414"/>
                      </a:lnTo>
                      <a:lnTo>
                        <a:pt x="306" y="420"/>
                      </a:lnTo>
                      <a:lnTo>
                        <a:pt x="306" y="420"/>
                      </a:lnTo>
                      <a:lnTo>
                        <a:pt x="306" y="426"/>
                      </a:lnTo>
                      <a:lnTo>
                        <a:pt x="312" y="432"/>
                      </a:lnTo>
                      <a:lnTo>
                        <a:pt x="312" y="432"/>
                      </a:lnTo>
                      <a:lnTo>
                        <a:pt x="312" y="438"/>
                      </a:lnTo>
                      <a:lnTo>
                        <a:pt x="312" y="444"/>
                      </a:lnTo>
                      <a:lnTo>
                        <a:pt x="312" y="444"/>
                      </a:lnTo>
                      <a:lnTo>
                        <a:pt x="312" y="450"/>
                      </a:lnTo>
                      <a:lnTo>
                        <a:pt x="318" y="456"/>
                      </a:lnTo>
                      <a:lnTo>
                        <a:pt x="318" y="456"/>
                      </a:lnTo>
                      <a:lnTo>
                        <a:pt x="318" y="462"/>
                      </a:lnTo>
                      <a:lnTo>
                        <a:pt x="318" y="468"/>
                      </a:lnTo>
                      <a:lnTo>
                        <a:pt x="318" y="468"/>
                      </a:lnTo>
                      <a:lnTo>
                        <a:pt x="318" y="474"/>
                      </a:lnTo>
                      <a:lnTo>
                        <a:pt x="324" y="474"/>
                      </a:lnTo>
                      <a:lnTo>
                        <a:pt x="324" y="480"/>
                      </a:lnTo>
                      <a:lnTo>
                        <a:pt x="324" y="480"/>
                      </a:lnTo>
                      <a:lnTo>
                        <a:pt x="324" y="486"/>
                      </a:lnTo>
                      <a:lnTo>
                        <a:pt x="324" y="486"/>
                      </a:lnTo>
                      <a:lnTo>
                        <a:pt x="330" y="492"/>
                      </a:lnTo>
                      <a:lnTo>
                        <a:pt x="330" y="498"/>
                      </a:lnTo>
                      <a:lnTo>
                        <a:pt x="330" y="498"/>
                      </a:lnTo>
                      <a:lnTo>
                        <a:pt x="330" y="498"/>
                      </a:lnTo>
                      <a:lnTo>
                        <a:pt x="330" y="504"/>
                      </a:lnTo>
                      <a:lnTo>
                        <a:pt x="330" y="504"/>
                      </a:lnTo>
                      <a:lnTo>
                        <a:pt x="336" y="510"/>
                      </a:lnTo>
                      <a:lnTo>
                        <a:pt x="336" y="516"/>
                      </a:lnTo>
                      <a:lnTo>
                        <a:pt x="336" y="516"/>
                      </a:lnTo>
                      <a:lnTo>
                        <a:pt x="336" y="522"/>
                      </a:lnTo>
                      <a:lnTo>
                        <a:pt x="336" y="522"/>
                      </a:lnTo>
                      <a:lnTo>
                        <a:pt x="336" y="528"/>
                      </a:lnTo>
                      <a:lnTo>
                        <a:pt x="342" y="528"/>
                      </a:lnTo>
                      <a:lnTo>
                        <a:pt x="342" y="528"/>
                      </a:lnTo>
                      <a:lnTo>
                        <a:pt x="342" y="534"/>
                      </a:lnTo>
                      <a:lnTo>
                        <a:pt x="342" y="534"/>
                      </a:lnTo>
                      <a:lnTo>
                        <a:pt x="342" y="540"/>
                      </a:lnTo>
                      <a:lnTo>
                        <a:pt x="342" y="540"/>
                      </a:lnTo>
                      <a:lnTo>
                        <a:pt x="348" y="546"/>
                      </a:lnTo>
                      <a:lnTo>
                        <a:pt x="348" y="546"/>
                      </a:lnTo>
                      <a:lnTo>
                        <a:pt x="348" y="552"/>
                      </a:lnTo>
                      <a:lnTo>
                        <a:pt x="348" y="552"/>
                      </a:lnTo>
                      <a:lnTo>
                        <a:pt x="348" y="552"/>
                      </a:lnTo>
                      <a:lnTo>
                        <a:pt x="348" y="558"/>
                      </a:lnTo>
                      <a:lnTo>
                        <a:pt x="354" y="558"/>
                      </a:lnTo>
                      <a:lnTo>
                        <a:pt x="354" y="564"/>
                      </a:lnTo>
                      <a:lnTo>
                        <a:pt x="354" y="570"/>
                      </a:lnTo>
                      <a:lnTo>
                        <a:pt x="354" y="570"/>
                      </a:lnTo>
                      <a:lnTo>
                        <a:pt x="354" y="570"/>
                      </a:lnTo>
                      <a:lnTo>
                        <a:pt x="360" y="576"/>
                      </a:lnTo>
                      <a:lnTo>
                        <a:pt x="360" y="576"/>
                      </a:lnTo>
                      <a:lnTo>
                        <a:pt x="360" y="576"/>
                      </a:lnTo>
                      <a:lnTo>
                        <a:pt x="360" y="582"/>
                      </a:lnTo>
                      <a:lnTo>
                        <a:pt x="360" y="582"/>
                      </a:lnTo>
                      <a:lnTo>
                        <a:pt x="360" y="588"/>
                      </a:lnTo>
                      <a:lnTo>
                        <a:pt x="366" y="588"/>
                      </a:lnTo>
                      <a:lnTo>
                        <a:pt x="366" y="594"/>
                      </a:lnTo>
                      <a:lnTo>
                        <a:pt x="366" y="594"/>
                      </a:lnTo>
                      <a:lnTo>
                        <a:pt x="366" y="600"/>
                      </a:lnTo>
                      <a:lnTo>
                        <a:pt x="366" y="600"/>
                      </a:lnTo>
                      <a:lnTo>
                        <a:pt x="366" y="600"/>
                      </a:lnTo>
                      <a:lnTo>
                        <a:pt x="372" y="606"/>
                      </a:lnTo>
                      <a:lnTo>
                        <a:pt x="372" y="606"/>
                      </a:lnTo>
                      <a:lnTo>
                        <a:pt x="372" y="612"/>
                      </a:lnTo>
                      <a:lnTo>
                        <a:pt x="372" y="612"/>
                      </a:lnTo>
                      <a:lnTo>
                        <a:pt x="372" y="612"/>
                      </a:lnTo>
                      <a:lnTo>
                        <a:pt x="372" y="618"/>
                      </a:lnTo>
                      <a:lnTo>
                        <a:pt x="378" y="618"/>
                      </a:lnTo>
                      <a:lnTo>
                        <a:pt x="378" y="618"/>
                      </a:lnTo>
                      <a:lnTo>
                        <a:pt x="378" y="624"/>
                      </a:lnTo>
                      <a:lnTo>
                        <a:pt x="378" y="624"/>
                      </a:lnTo>
                      <a:lnTo>
                        <a:pt x="378" y="630"/>
                      </a:lnTo>
                      <a:lnTo>
                        <a:pt x="378" y="630"/>
                      </a:lnTo>
                      <a:lnTo>
                        <a:pt x="384" y="630"/>
                      </a:lnTo>
                      <a:lnTo>
                        <a:pt x="384" y="636"/>
                      </a:lnTo>
                      <a:lnTo>
                        <a:pt x="384" y="636"/>
                      </a:lnTo>
                      <a:lnTo>
                        <a:pt x="384" y="642"/>
                      </a:lnTo>
                      <a:lnTo>
                        <a:pt x="384" y="642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48"/>
                      </a:lnTo>
                      <a:lnTo>
                        <a:pt x="390" y="648"/>
                      </a:lnTo>
                      <a:lnTo>
                        <a:pt x="390" y="648"/>
                      </a:lnTo>
                      <a:lnTo>
                        <a:pt x="390" y="654"/>
                      </a:lnTo>
                      <a:lnTo>
                        <a:pt x="390" y="654"/>
                      </a:lnTo>
                      <a:lnTo>
                        <a:pt x="396" y="654"/>
                      </a:lnTo>
                      <a:lnTo>
                        <a:pt x="396" y="660"/>
                      </a:lnTo>
                      <a:lnTo>
                        <a:pt x="396" y="660"/>
                      </a:lnTo>
                      <a:lnTo>
                        <a:pt x="396" y="660"/>
                      </a:lnTo>
                      <a:lnTo>
                        <a:pt x="396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2" y="666"/>
                      </a:lnTo>
                      <a:lnTo>
                        <a:pt x="408" y="666"/>
                      </a:lnTo>
                      <a:lnTo>
                        <a:pt x="408" y="666"/>
                      </a:lnTo>
                      <a:lnTo>
                        <a:pt x="408" y="666"/>
                      </a:lnTo>
                      <a:lnTo>
                        <a:pt x="408" y="660"/>
                      </a:lnTo>
                      <a:lnTo>
                        <a:pt x="408" y="660"/>
                      </a:lnTo>
                      <a:lnTo>
                        <a:pt x="408" y="660"/>
                      </a:lnTo>
                      <a:lnTo>
                        <a:pt x="408" y="654"/>
                      </a:lnTo>
                      <a:lnTo>
                        <a:pt x="414" y="654"/>
                      </a:lnTo>
                      <a:lnTo>
                        <a:pt x="414" y="654"/>
                      </a:lnTo>
                      <a:lnTo>
                        <a:pt x="414" y="648"/>
                      </a:lnTo>
                      <a:lnTo>
                        <a:pt x="414" y="648"/>
                      </a:lnTo>
                      <a:lnTo>
                        <a:pt x="414" y="648"/>
                      </a:lnTo>
                      <a:lnTo>
                        <a:pt x="414" y="642"/>
                      </a:lnTo>
                      <a:lnTo>
                        <a:pt x="420" y="642"/>
                      </a:lnTo>
                      <a:lnTo>
                        <a:pt x="420" y="642"/>
                      </a:lnTo>
                      <a:lnTo>
                        <a:pt x="420" y="636"/>
                      </a:lnTo>
                      <a:lnTo>
                        <a:pt x="420" y="636"/>
                      </a:lnTo>
                      <a:lnTo>
                        <a:pt x="420" y="636"/>
                      </a:lnTo>
                      <a:lnTo>
                        <a:pt x="426" y="630"/>
                      </a:lnTo>
                      <a:lnTo>
                        <a:pt x="426" y="630"/>
                      </a:lnTo>
                      <a:lnTo>
                        <a:pt x="426" y="624"/>
                      </a:lnTo>
                      <a:lnTo>
                        <a:pt x="426" y="624"/>
                      </a:lnTo>
                      <a:lnTo>
                        <a:pt x="426" y="618"/>
                      </a:lnTo>
                      <a:lnTo>
                        <a:pt x="426" y="618"/>
                      </a:lnTo>
                      <a:lnTo>
                        <a:pt x="432" y="618"/>
                      </a:lnTo>
                      <a:lnTo>
                        <a:pt x="432" y="612"/>
                      </a:lnTo>
                      <a:lnTo>
                        <a:pt x="432" y="612"/>
                      </a:lnTo>
                      <a:lnTo>
                        <a:pt x="432" y="612"/>
                      </a:lnTo>
                      <a:lnTo>
                        <a:pt x="432" y="606"/>
                      </a:lnTo>
                      <a:lnTo>
                        <a:pt x="432" y="606"/>
                      </a:lnTo>
                      <a:lnTo>
                        <a:pt x="438" y="600"/>
                      </a:lnTo>
                      <a:lnTo>
                        <a:pt x="438" y="600"/>
                      </a:lnTo>
                      <a:lnTo>
                        <a:pt x="438" y="594"/>
                      </a:lnTo>
                      <a:lnTo>
                        <a:pt x="438" y="594"/>
                      </a:lnTo>
                      <a:lnTo>
                        <a:pt x="438" y="594"/>
                      </a:lnTo>
                      <a:lnTo>
                        <a:pt x="438" y="588"/>
                      </a:lnTo>
                      <a:lnTo>
                        <a:pt x="444" y="582"/>
                      </a:lnTo>
                      <a:lnTo>
                        <a:pt x="444" y="582"/>
                      </a:lnTo>
                      <a:lnTo>
                        <a:pt x="444" y="582"/>
                      </a:lnTo>
                      <a:lnTo>
                        <a:pt x="444" y="576"/>
                      </a:lnTo>
                      <a:lnTo>
                        <a:pt x="444" y="576"/>
                      </a:lnTo>
                      <a:lnTo>
                        <a:pt x="450" y="570"/>
                      </a:lnTo>
                      <a:lnTo>
                        <a:pt x="450" y="570"/>
                      </a:lnTo>
                      <a:lnTo>
                        <a:pt x="450" y="564"/>
                      </a:lnTo>
                      <a:lnTo>
                        <a:pt x="450" y="564"/>
                      </a:lnTo>
                      <a:lnTo>
                        <a:pt x="450" y="564"/>
                      </a:lnTo>
                      <a:lnTo>
                        <a:pt x="450" y="558"/>
                      </a:lnTo>
                      <a:lnTo>
                        <a:pt x="450" y="558"/>
                      </a:lnTo>
                      <a:lnTo>
                        <a:pt x="456" y="552"/>
                      </a:lnTo>
                      <a:lnTo>
                        <a:pt x="456" y="546"/>
                      </a:lnTo>
                      <a:lnTo>
                        <a:pt x="456" y="546"/>
                      </a:lnTo>
                      <a:lnTo>
                        <a:pt x="456" y="546"/>
                      </a:lnTo>
                      <a:lnTo>
                        <a:pt x="456" y="540"/>
                      </a:lnTo>
                      <a:lnTo>
                        <a:pt x="462" y="540"/>
                      </a:lnTo>
                      <a:lnTo>
                        <a:pt x="462" y="534"/>
                      </a:lnTo>
                      <a:lnTo>
                        <a:pt x="462" y="534"/>
                      </a:lnTo>
                      <a:lnTo>
                        <a:pt x="462" y="528"/>
                      </a:lnTo>
                      <a:lnTo>
                        <a:pt x="462" y="528"/>
                      </a:lnTo>
                      <a:lnTo>
                        <a:pt x="462" y="522"/>
                      </a:lnTo>
                      <a:lnTo>
                        <a:pt x="468" y="522"/>
                      </a:lnTo>
                      <a:lnTo>
                        <a:pt x="468" y="516"/>
                      </a:lnTo>
                      <a:lnTo>
                        <a:pt x="468" y="516"/>
                      </a:lnTo>
                      <a:lnTo>
                        <a:pt x="468" y="510"/>
                      </a:lnTo>
                      <a:lnTo>
                        <a:pt x="468" y="510"/>
                      </a:lnTo>
                      <a:lnTo>
                        <a:pt x="468" y="504"/>
                      </a:lnTo>
                      <a:lnTo>
                        <a:pt x="474" y="504"/>
                      </a:lnTo>
                      <a:lnTo>
                        <a:pt x="474" y="498"/>
                      </a:lnTo>
                      <a:lnTo>
                        <a:pt x="474" y="498"/>
                      </a:lnTo>
                      <a:lnTo>
                        <a:pt x="474" y="492"/>
                      </a:lnTo>
                      <a:lnTo>
                        <a:pt x="474" y="486"/>
                      </a:lnTo>
                      <a:lnTo>
                        <a:pt x="474" y="486"/>
                      </a:lnTo>
                      <a:lnTo>
                        <a:pt x="480" y="480"/>
                      </a:lnTo>
                      <a:lnTo>
                        <a:pt x="480" y="480"/>
                      </a:lnTo>
                      <a:lnTo>
                        <a:pt x="480" y="474"/>
                      </a:lnTo>
                      <a:lnTo>
                        <a:pt x="480" y="468"/>
                      </a:lnTo>
                      <a:lnTo>
                        <a:pt x="480" y="468"/>
                      </a:lnTo>
                      <a:lnTo>
                        <a:pt x="486" y="462"/>
                      </a:lnTo>
                      <a:lnTo>
                        <a:pt x="486" y="462"/>
                      </a:lnTo>
                      <a:lnTo>
                        <a:pt x="486" y="456"/>
                      </a:lnTo>
                      <a:lnTo>
                        <a:pt x="486" y="456"/>
                      </a:lnTo>
                      <a:lnTo>
                        <a:pt x="486" y="450"/>
                      </a:lnTo>
                      <a:lnTo>
                        <a:pt x="486" y="444"/>
                      </a:lnTo>
                      <a:lnTo>
                        <a:pt x="492" y="438"/>
                      </a:lnTo>
                      <a:lnTo>
                        <a:pt x="492" y="438"/>
                      </a:lnTo>
                      <a:lnTo>
                        <a:pt x="492" y="432"/>
                      </a:lnTo>
                      <a:lnTo>
                        <a:pt x="492" y="420"/>
                      </a:lnTo>
                      <a:lnTo>
                        <a:pt x="492" y="414"/>
                      </a:lnTo>
                      <a:lnTo>
                        <a:pt x="492" y="408"/>
                      </a:lnTo>
                      <a:lnTo>
                        <a:pt x="498" y="402"/>
                      </a:lnTo>
                      <a:lnTo>
                        <a:pt x="498" y="396"/>
                      </a:lnTo>
                      <a:lnTo>
                        <a:pt x="498" y="396"/>
                      </a:lnTo>
                      <a:lnTo>
                        <a:pt x="498" y="390"/>
                      </a:lnTo>
                      <a:lnTo>
                        <a:pt x="498" y="384"/>
                      </a:lnTo>
                      <a:lnTo>
                        <a:pt x="498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04" y="384"/>
                      </a:lnTo>
                      <a:lnTo>
                        <a:pt x="510" y="390"/>
                      </a:lnTo>
                      <a:lnTo>
                        <a:pt x="510" y="390"/>
                      </a:lnTo>
                      <a:lnTo>
                        <a:pt x="510" y="396"/>
                      </a:lnTo>
                      <a:lnTo>
                        <a:pt x="510" y="396"/>
                      </a:lnTo>
                      <a:lnTo>
                        <a:pt x="510" y="402"/>
                      </a:lnTo>
                      <a:lnTo>
                        <a:pt x="510" y="408"/>
                      </a:lnTo>
                      <a:lnTo>
                        <a:pt x="510" y="414"/>
                      </a:lnTo>
                      <a:lnTo>
                        <a:pt x="516" y="420"/>
                      </a:lnTo>
                      <a:lnTo>
                        <a:pt x="516" y="432"/>
                      </a:lnTo>
                      <a:lnTo>
                        <a:pt x="516" y="438"/>
                      </a:lnTo>
                      <a:lnTo>
                        <a:pt x="516" y="444"/>
                      </a:lnTo>
                      <a:lnTo>
                        <a:pt x="516" y="444"/>
                      </a:lnTo>
                      <a:lnTo>
                        <a:pt x="522" y="450"/>
                      </a:lnTo>
                      <a:lnTo>
                        <a:pt x="522" y="456"/>
                      </a:lnTo>
                      <a:lnTo>
                        <a:pt x="522" y="456"/>
                      </a:lnTo>
                      <a:lnTo>
                        <a:pt x="522" y="462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8" y="474"/>
                      </a:lnTo>
                      <a:lnTo>
                        <a:pt x="528" y="480"/>
                      </a:lnTo>
                      <a:lnTo>
                        <a:pt x="528" y="480"/>
                      </a:lnTo>
                      <a:lnTo>
                        <a:pt x="528" y="486"/>
                      </a:lnTo>
                      <a:lnTo>
                        <a:pt x="528" y="486"/>
                      </a:lnTo>
                      <a:lnTo>
                        <a:pt x="528" y="486"/>
                      </a:lnTo>
                      <a:lnTo>
                        <a:pt x="534" y="492"/>
                      </a:lnTo>
                      <a:lnTo>
                        <a:pt x="534" y="492"/>
                      </a:lnTo>
                      <a:lnTo>
                        <a:pt x="534" y="498"/>
                      </a:lnTo>
                      <a:lnTo>
                        <a:pt x="534" y="504"/>
                      </a:lnTo>
                      <a:lnTo>
                        <a:pt x="534" y="504"/>
                      </a:lnTo>
                      <a:lnTo>
                        <a:pt x="540" y="510"/>
                      </a:lnTo>
                      <a:lnTo>
                        <a:pt x="540" y="510"/>
                      </a:lnTo>
                      <a:lnTo>
                        <a:pt x="540" y="516"/>
                      </a:lnTo>
                      <a:lnTo>
                        <a:pt x="540" y="516"/>
                      </a:lnTo>
                      <a:lnTo>
                        <a:pt x="540" y="522"/>
                      </a:lnTo>
                      <a:lnTo>
                        <a:pt x="540" y="522"/>
                      </a:lnTo>
                      <a:lnTo>
                        <a:pt x="540" y="522"/>
                      </a:lnTo>
                      <a:lnTo>
                        <a:pt x="546" y="528"/>
                      </a:lnTo>
                      <a:lnTo>
                        <a:pt x="546" y="528"/>
                      </a:lnTo>
                      <a:lnTo>
                        <a:pt x="546" y="534"/>
                      </a:lnTo>
                      <a:lnTo>
                        <a:pt x="546" y="534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2" y="546"/>
                      </a:lnTo>
                      <a:lnTo>
                        <a:pt x="552" y="546"/>
                      </a:lnTo>
                      <a:lnTo>
                        <a:pt x="552" y="552"/>
                      </a:lnTo>
                      <a:lnTo>
                        <a:pt x="552" y="552"/>
                      </a:lnTo>
                      <a:lnTo>
                        <a:pt x="552" y="558"/>
                      </a:lnTo>
                      <a:lnTo>
                        <a:pt x="558" y="558"/>
                      </a:lnTo>
                      <a:lnTo>
                        <a:pt x="558" y="564"/>
                      </a:lnTo>
                      <a:lnTo>
                        <a:pt x="558" y="564"/>
                      </a:lnTo>
                      <a:lnTo>
                        <a:pt x="558" y="564"/>
                      </a:lnTo>
                      <a:lnTo>
                        <a:pt x="558" y="570"/>
                      </a:lnTo>
                      <a:lnTo>
                        <a:pt x="564" y="570"/>
                      </a:lnTo>
                      <a:lnTo>
                        <a:pt x="564" y="576"/>
                      </a:lnTo>
                      <a:lnTo>
                        <a:pt x="564" y="576"/>
                      </a:lnTo>
                      <a:lnTo>
                        <a:pt x="564" y="576"/>
                      </a:lnTo>
                      <a:lnTo>
                        <a:pt x="564" y="582"/>
                      </a:lnTo>
                      <a:lnTo>
                        <a:pt x="564" y="582"/>
                      </a:lnTo>
                      <a:lnTo>
                        <a:pt x="570" y="588"/>
                      </a:lnTo>
                      <a:lnTo>
                        <a:pt x="570" y="588"/>
                      </a:lnTo>
                      <a:lnTo>
                        <a:pt x="570" y="594"/>
                      </a:lnTo>
                      <a:lnTo>
                        <a:pt x="570" y="594"/>
                      </a:lnTo>
                      <a:lnTo>
                        <a:pt x="570" y="594"/>
                      </a:lnTo>
                      <a:lnTo>
                        <a:pt x="570" y="600"/>
                      </a:lnTo>
                      <a:lnTo>
                        <a:pt x="576" y="600"/>
                      </a:lnTo>
                      <a:lnTo>
                        <a:pt x="576" y="606"/>
                      </a:lnTo>
                      <a:lnTo>
                        <a:pt x="576" y="606"/>
                      </a:lnTo>
                      <a:lnTo>
                        <a:pt x="576" y="606"/>
                      </a:lnTo>
                      <a:lnTo>
                        <a:pt x="576" y="612"/>
                      </a:lnTo>
                      <a:lnTo>
                        <a:pt x="576" y="612"/>
                      </a:lnTo>
                      <a:lnTo>
                        <a:pt x="576" y="612"/>
                      </a:lnTo>
                      <a:lnTo>
                        <a:pt x="582" y="618"/>
                      </a:lnTo>
                      <a:lnTo>
                        <a:pt x="582" y="618"/>
                      </a:lnTo>
                      <a:lnTo>
                        <a:pt x="582" y="618"/>
                      </a:lnTo>
                      <a:lnTo>
                        <a:pt x="582" y="624"/>
                      </a:lnTo>
                      <a:lnTo>
                        <a:pt x="582" y="630"/>
                      </a:lnTo>
                      <a:lnTo>
                        <a:pt x="588" y="630"/>
                      </a:lnTo>
                      <a:lnTo>
                        <a:pt x="588" y="630"/>
                      </a:lnTo>
                      <a:lnTo>
                        <a:pt x="588" y="630"/>
                      </a:lnTo>
                      <a:lnTo>
                        <a:pt x="588" y="636"/>
                      </a:lnTo>
                      <a:lnTo>
                        <a:pt x="588" y="636"/>
                      </a:lnTo>
                      <a:lnTo>
                        <a:pt x="588" y="636"/>
                      </a:lnTo>
                      <a:lnTo>
                        <a:pt x="594" y="642"/>
                      </a:lnTo>
                      <a:lnTo>
                        <a:pt x="594" y="642"/>
                      </a:lnTo>
                      <a:lnTo>
                        <a:pt x="594" y="642"/>
                      </a:lnTo>
                      <a:lnTo>
                        <a:pt x="594" y="648"/>
                      </a:lnTo>
                      <a:lnTo>
                        <a:pt x="594" y="648"/>
                      </a:lnTo>
                      <a:lnTo>
                        <a:pt x="594" y="648"/>
                      </a:lnTo>
                      <a:lnTo>
                        <a:pt x="600" y="654"/>
                      </a:lnTo>
                      <a:lnTo>
                        <a:pt x="600" y="654"/>
                      </a:lnTo>
                      <a:lnTo>
                        <a:pt x="600" y="654"/>
                      </a:lnTo>
                      <a:lnTo>
                        <a:pt x="600" y="660"/>
                      </a:lnTo>
                      <a:lnTo>
                        <a:pt x="600" y="660"/>
                      </a:lnTo>
                      <a:lnTo>
                        <a:pt x="600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06" y="660"/>
                      </a:lnTo>
                      <a:lnTo>
                        <a:pt x="612" y="660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2" y="654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18" y="648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24" y="642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30" y="630"/>
                      </a:lnTo>
                      <a:lnTo>
                        <a:pt x="630" y="630"/>
                      </a:lnTo>
                      <a:lnTo>
                        <a:pt x="636" y="630"/>
                      </a:lnTo>
                      <a:lnTo>
                        <a:pt x="636" y="630"/>
                      </a:lnTo>
                      <a:lnTo>
                        <a:pt x="636" y="630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36" y="624"/>
                      </a:lnTo>
                      <a:lnTo>
                        <a:pt x="642" y="618"/>
                      </a:lnTo>
                      <a:lnTo>
                        <a:pt x="642" y="618"/>
                      </a:lnTo>
                      <a:lnTo>
                        <a:pt x="642" y="618"/>
                      </a:lnTo>
                      <a:lnTo>
                        <a:pt x="642" y="612"/>
                      </a:lnTo>
                      <a:lnTo>
                        <a:pt x="642" y="612"/>
                      </a:lnTo>
                      <a:lnTo>
                        <a:pt x="648" y="612"/>
                      </a:lnTo>
                      <a:lnTo>
                        <a:pt x="648" y="612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48" y="606"/>
                      </a:lnTo>
                      <a:lnTo>
                        <a:pt x="654" y="600"/>
                      </a:lnTo>
                      <a:lnTo>
                        <a:pt x="654" y="600"/>
                      </a:lnTo>
                      <a:lnTo>
                        <a:pt x="654" y="594"/>
                      </a:lnTo>
                      <a:lnTo>
                        <a:pt x="654" y="594"/>
                      </a:lnTo>
                      <a:lnTo>
                        <a:pt x="654" y="594"/>
                      </a:lnTo>
                      <a:lnTo>
                        <a:pt x="660" y="594"/>
                      </a:lnTo>
                      <a:lnTo>
                        <a:pt x="660" y="588"/>
                      </a:lnTo>
                      <a:lnTo>
                        <a:pt x="660" y="588"/>
                      </a:lnTo>
                      <a:lnTo>
                        <a:pt x="660" y="588"/>
                      </a:lnTo>
                      <a:lnTo>
                        <a:pt x="660" y="582"/>
                      </a:lnTo>
                      <a:lnTo>
                        <a:pt x="660" y="582"/>
                      </a:lnTo>
                      <a:lnTo>
                        <a:pt x="666" y="582"/>
                      </a:lnTo>
                      <a:lnTo>
                        <a:pt x="666" y="582"/>
                      </a:lnTo>
                      <a:lnTo>
                        <a:pt x="666" y="576"/>
                      </a:lnTo>
                      <a:lnTo>
                        <a:pt x="666" y="576"/>
                      </a:lnTo>
                      <a:lnTo>
                        <a:pt x="666" y="576"/>
                      </a:lnTo>
                      <a:lnTo>
                        <a:pt x="666" y="570"/>
                      </a:lnTo>
                      <a:lnTo>
                        <a:pt x="672" y="570"/>
                      </a:lnTo>
                      <a:lnTo>
                        <a:pt x="672" y="570"/>
                      </a:lnTo>
                      <a:lnTo>
                        <a:pt x="672" y="564"/>
                      </a:lnTo>
                      <a:lnTo>
                        <a:pt x="672" y="564"/>
                      </a:lnTo>
                      <a:lnTo>
                        <a:pt x="672" y="558"/>
                      </a:lnTo>
                      <a:lnTo>
                        <a:pt x="672" y="558"/>
                      </a:lnTo>
                      <a:lnTo>
                        <a:pt x="678" y="558"/>
                      </a:lnTo>
                      <a:lnTo>
                        <a:pt x="678" y="552"/>
                      </a:lnTo>
                      <a:lnTo>
                        <a:pt x="678" y="552"/>
                      </a:lnTo>
                      <a:lnTo>
                        <a:pt x="678" y="552"/>
                      </a:lnTo>
                      <a:lnTo>
                        <a:pt x="678" y="546"/>
                      </a:lnTo>
                      <a:lnTo>
                        <a:pt x="678" y="546"/>
                      </a:lnTo>
                      <a:lnTo>
                        <a:pt x="684" y="540"/>
                      </a:lnTo>
                      <a:lnTo>
                        <a:pt x="684" y="540"/>
                      </a:lnTo>
                      <a:lnTo>
                        <a:pt x="684" y="540"/>
                      </a:lnTo>
                      <a:lnTo>
                        <a:pt x="684" y="534"/>
                      </a:lnTo>
                      <a:lnTo>
                        <a:pt x="684" y="534"/>
                      </a:lnTo>
                      <a:lnTo>
                        <a:pt x="690" y="528"/>
                      </a:lnTo>
                      <a:lnTo>
                        <a:pt x="690" y="528"/>
                      </a:lnTo>
                      <a:lnTo>
                        <a:pt x="690" y="528"/>
                      </a:lnTo>
                      <a:lnTo>
                        <a:pt x="690" y="522"/>
                      </a:lnTo>
                      <a:lnTo>
                        <a:pt x="690" y="522"/>
                      </a:lnTo>
                      <a:lnTo>
                        <a:pt x="690" y="522"/>
                      </a:lnTo>
                      <a:lnTo>
                        <a:pt x="696" y="516"/>
                      </a:lnTo>
                      <a:lnTo>
                        <a:pt x="696" y="516"/>
                      </a:lnTo>
                      <a:lnTo>
                        <a:pt x="696" y="510"/>
                      </a:lnTo>
                      <a:lnTo>
                        <a:pt x="696" y="510"/>
                      </a:lnTo>
                      <a:lnTo>
                        <a:pt x="696" y="510"/>
                      </a:lnTo>
                      <a:lnTo>
                        <a:pt x="696" y="504"/>
                      </a:lnTo>
                      <a:lnTo>
                        <a:pt x="702" y="504"/>
                      </a:lnTo>
                      <a:lnTo>
                        <a:pt x="702" y="498"/>
                      </a:lnTo>
                      <a:lnTo>
                        <a:pt x="702" y="498"/>
                      </a:lnTo>
                      <a:lnTo>
                        <a:pt x="702" y="492"/>
                      </a:lnTo>
                      <a:lnTo>
                        <a:pt x="702" y="492"/>
                      </a:lnTo>
                      <a:lnTo>
                        <a:pt x="702" y="492"/>
                      </a:lnTo>
                      <a:lnTo>
                        <a:pt x="708" y="486"/>
                      </a:lnTo>
                      <a:lnTo>
                        <a:pt x="708" y="486"/>
                      </a:lnTo>
                      <a:lnTo>
                        <a:pt x="708" y="480"/>
                      </a:lnTo>
                      <a:lnTo>
                        <a:pt x="708" y="480"/>
                      </a:lnTo>
                      <a:lnTo>
                        <a:pt x="708" y="474"/>
                      </a:lnTo>
                      <a:lnTo>
                        <a:pt x="708" y="474"/>
                      </a:lnTo>
                      <a:lnTo>
                        <a:pt x="714" y="468"/>
                      </a:lnTo>
                      <a:lnTo>
                        <a:pt x="714" y="468"/>
                      </a:lnTo>
                      <a:lnTo>
                        <a:pt x="714" y="462"/>
                      </a:lnTo>
                      <a:lnTo>
                        <a:pt x="714" y="462"/>
                      </a:lnTo>
                      <a:lnTo>
                        <a:pt x="714" y="456"/>
                      </a:lnTo>
                      <a:lnTo>
                        <a:pt x="714" y="456"/>
                      </a:lnTo>
                      <a:lnTo>
                        <a:pt x="720" y="450"/>
                      </a:lnTo>
                      <a:lnTo>
                        <a:pt x="720" y="450"/>
                      </a:lnTo>
                      <a:lnTo>
                        <a:pt x="720" y="444"/>
                      </a:lnTo>
                      <a:lnTo>
                        <a:pt x="720" y="444"/>
                      </a:lnTo>
                      <a:lnTo>
                        <a:pt x="720" y="438"/>
                      </a:lnTo>
                      <a:lnTo>
                        <a:pt x="726" y="438"/>
                      </a:lnTo>
                      <a:lnTo>
                        <a:pt x="726" y="432"/>
                      </a:lnTo>
                      <a:lnTo>
                        <a:pt x="726" y="432"/>
                      </a:lnTo>
                      <a:lnTo>
                        <a:pt x="726" y="426"/>
                      </a:lnTo>
                      <a:lnTo>
                        <a:pt x="726" y="426"/>
                      </a:lnTo>
                      <a:lnTo>
                        <a:pt x="726" y="420"/>
                      </a:lnTo>
                      <a:lnTo>
                        <a:pt x="732" y="420"/>
                      </a:lnTo>
                      <a:lnTo>
                        <a:pt x="732" y="414"/>
                      </a:lnTo>
                      <a:lnTo>
                        <a:pt x="732" y="414"/>
                      </a:lnTo>
                      <a:lnTo>
                        <a:pt x="732" y="408"/>
                      </a:lnTo>
                      <a:lnTo>
                        <a:pt x="732" y="408"/>
                      </a:lnTo>
                      <a:lnTo>
                        <a:pt x="732" y="402"/>
                      </a:lnTo>
                      <a:lnTo>
                        <a:pt x="738" y="402"/>
                      </a:lnTo>
                      <a:lnTo>
                        <a:pt x="738" y="396"/>
                      </a:lnTo>
                      <a:lnTo>
                        <a:pt x="738" y="396"/>
                      </a:lnTo>
                      <a:lnTo>
                        <a:pt x="738" y="390"/>
                      </a:lnTo>
                      <a:lnTo>
                        <a:pt x="738" y="390"/>
                      </a:lnTo>
                      <a:lnTo>
                        <a:pt x="738" y="384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2"/>
                      </a:lnTo>
                      <a:lnTo>
                        <a:pt x="744" y="372"/>
                      </a:lnTo>
                      <a:lnTo>
                        <a:pt x="744" y="366"/>
                      </a:lnTo>
                      <a:lnTo>
                        <a:pt x="750" y="360"/>
                      </a:lnTo>
                      <a:lnTo>
                        <a:pt x="750" y="360"/>
                      </a:lnTo>
                      <a:lnTo>
                        <a:pt x="750" y="354"/>
                      </a:lnTo>
                      <a:lnTo>
                        <a:pt x="750" y="354"/>
                      </a:lnTo>
                      <a:lnTo>
                        <a:pt x="750" y="348"/>
                      </a:lnTo>
                      <a:lnTo>
                        <a:pt x="750" y="342"/>
                      </a:lnTo>
                      <a:lnTo>
                        <a:pt x="750" y="342"/>
                      </a:lnTo>
                      <a:lnTo>
                        <a:pt x="756" y="336"/>
                      </a:lnTo>
                      <a:lnTo>
                        <a:pt x="756" y="330"/>
                      </a:lnTo>
                      <a:lnTo>
                        <a:pt x="756" y="324"/>
                      </a:lnTo>
                      <a:lnTo>
                        <a:pt x="756" y="306"/>
                      </a:lnTo>
                      <a:lnTo>
                        <a:pt x="756" y="300"/>
                      </a:lnTo>
                      <a:lnTo>
                        <a:pt x="762" y="294"/>
                      </a:lnTo>
                      <a:lnTo>
                        <a:pt x="762" y="288"/>
                      </a:lnTo>
                      <a:lnTo>
                        <a:pt x="762" y="276"/>
                      </a:lnTo>
                      <a:lnTo>
                        <a:pt x="762" y="270"/>
                      </a:lnTo>
                      <a:lnTo>
                        <a:pt x="762" y="264"/>
                      </a:lnTo>
                      <a:lnTo>
                        <a:pt x="762" y="258"/>
                      </a:lnTo>
                      <a:lnTo>
                        <a:pt x="768" y="252"/>
                      </a:lnTo>
                      <a:lnTo>
                        <a:pt x="768" y="240"/>
                      </a:lnTo>
                      <a:lnTo>
                        <a:pt x="768" y="234"/>
                      </a:lnTo>
                      <a:lnTo>
                        <a:pt x="768" y="222"/>
                      </a:lnTo>
                      <a:lnTo>
                        <a:pt x="768" y="222"/>
                      </a:lnTo>
                      <a:lnTo>
                        <a:pt x="768" y="216"/>
                      </a:lnTo>
                      <a:lnTo>
                        <a:pt x="774" y="216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74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0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86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2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798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04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0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16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2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28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34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0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46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2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58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64" y="210"/>
                      </a:lnTo>
                      <a:lnTo>
                        <a:pt x="870" y="210"/>
                      </a:lnTo>
                      <a:lnTo>
                        <a:pt x="870" y="210"/>
                      </a:lnTo>
                      <a:lnTo>
                        <a:pt x="870" y="210"/>
                      </a:lnTo>
                      <a:lnTo>
                        <a:pt x="870" y="216"/>
                      </a:lnTo>
                      <a:lnTo>
                        <a:pt x="870" y="216"/>
                      </a:lnTo>
                      <a:lnTo>
                        <a:pt x="876" y="222"/>
                      </a:lnTo>
                      <a:lnTo>
                        <a:pt x="876" y="228"/>
                      </a:lnTo>
                      <a:lnTo>
                        <a:pt x="876" y="234"/>
                      </a:lnTo>
                      <a:lnTo>
                        <a:pt x="876" y="240"/>
                      </a:lnTo>
                      <a:lnTo>
                        <a:pt x="876" y="252"/>
                      </a:lnTo>
                      <a:lnTo>
                        <a:pt x="876" y="258"/>
                      </a:lnTo>
                      <a:lnTo>
                        <a:pt x="876" y="264"/>
                      </a:lnTo>
                      <a:lnTo>
                        <a:pt x="882" y="270"/>
                      </a:lnTo>
                      <a:lnTo>
                        <a:pt x="882" y="276"/>
                      </a:lnTo>
                      <a:lnTo>
                        <a:pt x="882" y="288"/>
                      </a:lnTo>
                      <a:lnTo>
                        <a:pt x="882" y="294"/>
                      </a:lnTo>
                      <a:lnTo>
                        <a:pt x="882" y="306"/>
                      </a:lnTo>
                      <a:lnTo>
                        <a:pt x="888" y="318"/>
                      </a:lnTo>
                      <a:lnTo>
                        <a:pt x="888" y="324"/>
                      </a:lnTo>
                      <a:lnTo>
                        <a:pt x="888" y="330"/>
                      </a:lnTo>
                      <a:lnTo>
                        <a:pt x="888" y="336"/>
                      </a:lnTo>
                      <a:lnTo>
                        <a:pt x="888" y="342"/>
                      </a:lnTo>
                      <a:lnTo>
                        <a:pt x="888" y="342"/>
                      </a:lnTo>
                      <a:lnTo>
                        <a:pt x="894" y="348"/>
                      </a:lnTo>
                      <a:lnTo>
                        <a:pt x="894" y="354"/>
                      </a:lnTo>
                      <a:lnTo>
                        <a:pt x="894" y="354"/>
                      </a:lnTo>
                      <a:lnTo>
                        <a:pt x="894" y="360"/>
                      </a:lnTo>
                      <a:lnTo>
                        <a:pt x="894" y="366"/>
                      </a:lnTo>
                      <a:lnTo>
                        <a:pt x="894" y="366"/>
                      </a:lnTo>
                      <a:lnTo>
                        <a:pt x="900" y="372"/>
                      </a:lnTo>
                      <a:lnTo>
                        <a:pt x="900" y="372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84"/>
                      </a:lnTo>
                      <a:lnTo>
                        <a:pt x="900" y="390"/>
                      </a:lnTo>
                      <a:lnTo>
                        <a:pt x="906" y="390"/>
                      </a:lnTo>
                      <a:lnTo>
                        <a:pt x="906" y="396"/>
                      </a:lnTo>
                      <a:lnTo>
                        <a:pt x="906" y="396"/>
                      </a:lnTo>
                      <a:lnTo>
                        <a:pt x="906" y="402"/>
                      </a:lnTo>
                      <a:lnTo>
                        <a:pt x="906" y="402"/>
                      </a:lnTo>
                      <a:lnTo>
                        <a:pt x="906" y="408"/>
                      </a:lnTo>
                      <a:lnTo>
                        <a:pt x="912" y="408"/>
                      </a:lnTo>
                      <a:lnTo>
                        <a:pt x="912" y="414"/>
                      </a:lnTo>
                      <a:lnTo>
                        <a:pt x="912" y="414"/>
                      </a:lnTo>
                      <a:lnTo>
                        <a:pt x="912" y="420"/>
                      </a:lnTo>
                      <a:lnTo>
                        <a:pt x="912" y="420"/>
                      </a:lnTo>
                      <a:lnTo>
                        <a:pt x="912" y="426"/>
                      </a:lnTo>
                      <a:lnTo>
                        <a:pt x="918" y="426"/>
                      </a:lnTo>
                      <a:lnTo>
                        <a:pt x="918" y="432"/>
                      </a:lnTo>
                      <a:lnTo>
                        <a:pt x="918" y="432"/>
                      </a:lnTo>
                      <a:lnTo>
                        <a:pt x="918" y="438"/>
                      </a:lnTo>
                      <a:lnTo>
                        <a:pt x="918" y="444"/>
                      </a:lnTo>
                      <a:lnTo>
                        <a:pt x="924" y="444"/>
                      </a:lnTo>
                      <a:lnTo>
                        <a:pt x="924" y="450"/>
                      </a:lnTo>
                      <a:lnTo>
                        <a:pt x="924" y="450"/>
                      </a:lnTo>
                      <a:lnTo>
                        <a:pt x="924" y="456"/>
                      </a:lnTo>
                      <a:lnTo>
                        <a:pt x="924" y="456"/>
                      </a:lnTo>
                      <a:lnTo>
                        <a:pt x="924" y="456"/>
                      </a:lnTo>
                      <a:lnTo>
                        <a:pt x="930" y="462"/>
                      </a:lnTo>
                      <a:lnTo>
                        <a:pt x="930" y="462"/>
                      </a:lnTo>
                      <a:lnTo>
                        <a:pt x="930" y="468"/>
                      </a:lnTo>
                      <a:lnTo>
                        <a:pt x="930" y="468"/>
                      </a:lnTo>
                      <a:lnTo>
                        <a:pt x="930" y="474"/>
                      </a:lnTo>
                      <a:lnTo>
                        <a:pt x="930" y="474"/>
                      </a:lnTo>
                      <a:lnTo>
                        <a:pt x="936" y="480"/>
                      </a:lnTo>
                      <a:lnTo>
                        <a:pt x="936" y="480"/>
                      </a:lnTo>
                      <a:lnTo>
                        <a:pt x="936" y="486"/>
                      </a:lnTo>
                      <a:lnTo>
                        <a:pt x="936" y="486"/>
                      </a:lnTo>
                      <a:lnTo>
                        <a:pt x="936" y="492"/>
                      </a:lnTo>
                      <a:lnTo>
                        <a:pt x="936" y="492"/>
                      </a:lnTo>
                      <a:lnTo>
                        <a:pt x="942" y="492"/>
                      </a:lnTo>
                      <a:lnTo>
                        <a:pt x="942" y="498"/>
                      </a:lnTo>
                      <a:lnTo>
                        <a:pt x="942" y="498"/>
                      </a:lnTo>
                      <a:lnTo>
                        <a:pt x="942" y="504"/>
                      </a:lnTo>
                      <a:lnTo>
                        <a:pt x="942" y="504"/>
                      </a:lnTo>
                      <a:lnTo>
                        <a:pt x="942" y="510"/>
                      </a:lnTo>
                      <a:lnTo>
                        <a:pt x="948" y="510"/>
                      </a:lnTo>
                      <a:lnTo>
                        <a:pt x="948" y="510"/>
                      </a:lnTo>
                      <a:lnTo>
                        <a:pt x="948" y="516"/>
                      </a:lnTo>
                      <a:lnTo>
                        <a:pt x="948" y="516"/>
                      </a:lnTo>
                      <a:lnTo>
                        <a:pt x="948" y="522"/>
                      </a:lnTo>
                      <a:lnTo>
                        <a:pt x="954" y="522"/>
                      </a:lnTo>
                      <a:lnTo>
                        <a:pt x="954" y="528"/>
                      </a:lnTo>
                      <a:lnTo>
                        <a:pt x="954" y="528"/>
                      </a:lnTo>
                      <a:lnTo>
                        <a:pt x="954" y="528"/>
                      </a:lnTo>
                      <a:lnTo>
                        <a:pt x="954" y="534"/>
                      </a:lnTo>
                      <a:lnTo>
                        <a:pt x="954" y="534"/>
                      </a:lnTo>
                      <a:lnTo>
                        <a:pt x="960" y="534"/>
                      </a:lnTo>
                      <a:lnTo>
                        <a:pt x="960" y="540"/>
                      </a:lnTo>
                      <a:lnTo>
                        <a:pt x="960" y="540"/>
                      </a:lnTo>
                      <a:lnTo>
                        <a:pt x="960" y="540"/>
                      </a:lnTo>
                      <a:lnTo>
                        <a:pt x="960" y="546"/>
                      </a:lnTo>
                      <a:lnTo>
                        <a:pt x="960" y="546"/>
                      </a:lnTo>
                      <a:lnTo>
                        <a:pt x="966" y="552"/>
                      </a:lnTo>
                      <a:lnTo>
                        <a:pt x="966" y="552"/>
                      </a:lnTo>
                      <a:lnTo>
                        <a:pt x="966" y="552"/>
                      </a:lnTo>
                      <a:lnTo>
                        <a:pt x="966" y="558"/>
                      </a:lnTo>
                      <a:lnTo>
                        <a:pt x="966" y="558"/>
                      </a:lnTo>
                      <a:lnTo>
                        <a:pt x="972" y="558"/>
                      </a:lnTo>
                      <a:lnTo>
                        <a:pt x="972" y="564"/>
                      </a:lnTo>
                      <a:lnTo>
                        <a:pt x="972" y="564"/>
                      </a:lnTo>
                      <a:lnTo>
                        <a:pt x="972" y="570"/>
                      </a:lnTo>
                      <a:lnTo>
                        <a:pt x="972" y="570"/>
                      </a:lnTo>
                      <a:lnTo>
                        <a:pt x="972" y="570"/>
                      </a:lnTo>
                      <a:lnTo>
                        <a:pt x="972" y="576"/>
                      </a:lnTo>
                      <a:lnTo>
                        <a:pt x="978" y="576"/>
                      </a:lnTo>
                      <a:lnTo>
                        <a:pt x="978" y="576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78" y="582"/>
                      </a:lnTo>
                      <a:lnTo>
                        <a:pt x="984" y="588"/>
                      </a:lnTo>
                      <a:lnTo>
                        <a:pt x="984" y="588"/>
                      </a:lnTo>
                      <a:lnTo>
                        <a:pt x="984" y="594"/>
                      </a:lnTo>
                      <a:lnTo>
                        <a:pt x="984" y="594"/>
                      </a:lnTo>
                      <a:lnTo>
                        <a:pt x="984" y="594"/>
                      </a:lnTo>
                      <a:lnTo>
                        <a:pt x="990" y="594"/>
                      </a:lnTo>
                      <a:lnTo>
                        <a:pt x="990" y="600"/>
                      </a:lnTo>
                      <a:lnTo>
                        <a:pt x="990" y="600"/>
                      </a:lnTo>
                      <a:lnTo>
                        <a:pt x="990" y="600"/>
                      </a:lnTo>
                      <a:lnTo>
                        <a:pt x="990" y="606"/>
                      </a:lnTo>
                      <a:lnTo>
                        <a:pt x="990" y="606"/>
                      </a:lnTo>
                      <a:lnTo>
                        <a:pt x="996" y="606"/>
                      </a:lnTo>
                      <a:lnTo>
                        <a:pt x="996" y="606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996" y="612"/>
                      </a:lnTo>
                      <a:lnTo>
                        <a:pt x="1002" y="618"/>
                      </a:lnTo>
                      <a:lnTo>
                        <a:pt x="1002" y="618"/>
                      </a:lnTo>
                      <a:lnTo>
                        <a:pt x="1002" y="618"/>
                      </a:lnTo>
                      <a:lnTo>
                        <a:pt x="1002" y="624"/>
                      </a:lnTo>
                      <a:lnTo>
                        <a:pt x="1002" y="624"/>
                      </a:lnTo>
                      <a:lnTo>
                        <a:pt x="1002" y="624"/>
                      </a:lnTo>
                      <a:lnTo>
                        <a:pt x="1008" y="624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08" y="630"/>
                      </a:lnTo>
                      <a:lnTo>
                        <a:pt x="1014" y="636"/>
                      </a:lnTo>
                      <a:lnTo>
                        <a:pt x="1014" y="636"/>
                      </a:lnTo>
                      <a:lnTo>
                        <a:pt x="1014" y="636"/>
                      </a:lnTo>
                      <a:lnTo>
                        <a:pt x="1014" y="642"/>
                      </a:lnTo>
                      <a:lnTo>
                        <a:pt x="1014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2"/>
                      </a:lnTo>
                      <a:lnTo>
                        <a:pt x="1020" y="648"/>
                      </a:lnTo>
                      <a:lnTo>
                        <a:pt x="1020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48"/>
                      </a:lnTo>
                      <a:lnTo>
                        <a:pt x="1026" y="654"/>
                      </a:lnTo>
                      <a:lnTo>
                        <a:pt x="1026" y="654"/>
                      </a:lnTo>
                      <a:lnTo>
                        <a:pt x="1032" y="654"/>
                      </a:lnTo>
                      <a:lnTo>
                        <a:pt x="1032" y="654"/>
                      </a:lnTo>
                      <a:lnTo>
                        <a:pt x="1032" y="654"/>
                      </a:lnTo>
                      <a:lnTo>
                        <a:pt x="1032" y="660"/>
                      </a:lnTo>
                      <a:lnTo>
                        <a:pt x="1032" y="660"/>
                      </a:lnTo>
                      <a:lnTo>
                        <a:pt x="1032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38" y="660"/>
                      </a:lnTo>
                      <a:lnTo>
                        <a:pt x="1044" y="660"/>
                      </a:lnTo>
                      <a:lnTo>
                        <a:pt x="1044" y="654"/>
                      </a:lnTo>
                      <a:lnTo>
                        <a:pt x="1044" y="654"/>
                      </a:lnTo>
                      <a:lnTo>
                        <a:pt x="1044" y="654"/>
                      </a:lnTo>
                      <a:lnTo>
                        <a:pt x="1044" y="648"/>
                      </a:lnTo>
                      <a:lnTo>
                        <a:pt x="1044" y="648"/>
                      </a:lnTo>
                      <a:lnTo>
                        <a:pt x="1050" y="648"/>
                      </a:lnTo>
                      <a:lnTo>
                        <a:pt x="1050" y="642"/>
                      </a:lnTo>
                      <a:lnTo>
                        <a:pt x="1050" y="642"/>
                      </a:lnTo>
                      <a:lnTo>
                        <a:pt x="1050" y="642"/>
                      </a:lnTo>
                      <a:lnTo>
                        <a:pt x="1050" y="636"/>
                      </a:lnTo>
                      <a:lnTo>
                        <a:pt x="1050" y="636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30"/>
                      </a:lnTo>
                      <a:lnTo>
                        <a:pt x="1056" y="624"/>
                      </a:lnTo>
                      <a:lnTo>
                        <a:pt x="1062" y="624"/>
                      </a:lnTo>
                      <a:lnTo>
                        <a:pt x="1062" y="618"/>
                      </a:lnTo>
                      <a:lnTo>
                        <a:pt x="1062" y="618"/>
                      </a:lnTo>
                      <a:lnTo>
                        <a:pt x="1062" y="618"/>
                      </a:lnTo>
                      <a:lnTo>
                        <a:pt x="1062" y="612"/>
                      </a:lnTo>
                      <a:lnTo>
                        <a:pt x="1062" y="612"/>
                      </a:lnTo>
                      <a:lnTo>
                        <a:pt x="1068" y="612"/>
                      </a:lnTo>
                      <a:lnTo>
                        <a:pt x="1068" y="606"/>
                      </a:lnTo>
                      <a:lnTo>
                        <a:pt x="1068" y="606"/>
                      </a:lnTo>
                      <a:lnTo>
                        <a:pt x="1068" y="606"/>
                      </a:lnTo>
                      <a:lnTo>
                        <a:pt x="1068" y="600"/>
                      </a:lnTo>
                      <a:lnTo>
                        <a:pt x="1068" y="600"/>
                      </a:lnTo>
                      <a:lnTo>
                        <a:pt x="1068" y="594"/>
                      </a:lnTo>
                      <a:lnTo>
                        <a:pt x="1074" y="594"/>
                      </a:lnTo>
                      <a:lnTo>
                        <a:pt x="1074" y="594"/>
                      </a:lnTo>
                      <a:lnTo>
                        <a:pt x="1074" y="588"/>
                      </a:lnTo>
                      <a:lnTo>
                        <a:pt x="1074" y="588"/>
                      </a:lnTo>
                      <a:lnTo>
                        <a:pt x="1074" y="582"/>
                      </a:lnTo>
                      <a:lnTo>
                        <a:pt x="1080" y="582"/>
                      </a:lnTo>
                      <a:lnTo>
                        <a:pt x="1080" y="576"/>
                      </a:lnTo>
                      <a:lnTo>
                        <a:pt x="1080" y="576"/>
                      </a:lnTo>
                      <a:lnTo>
                        <a:pt x="1080" y="576"/>
                      </a:lnTo>
                      <a:lnTo>
                        <a:pt x="1080" y="570"/>
                      </a:lnTo>
                      <a:lnTo>
                        <a:pt x="1080" y="570"/>
                      </a:lnTo>
                      <a:lnTo>
                        <a:pt x="1086" y="564"/>
                      </a:lnTo>
                      <a:lnTo>
                        <a:pt x="1086" y="564"/>
                      </a:lnTo>
                      <a:lnTo>
                        <a:pt x="1086" y="558"/>
                      </a:lnTo>
                      <a:lnTo>
                        <a:pt x="1086" y="558"/>
                      </a:lnTo>
                      <a:lnTo>
                        <a:pt x="1086" y="552"/>
                      </a:lnTo>
                      <a:lnTo>
                        <a:pt x="1092" y="552"/>
                      </a:lnTo>
                      <a:lnTo>
                        <a:pt x="1092" y="546"/>
                      </a:lnTo>
                      <a:lnTo>
                        <a:pt x="1092" y="546"/>
                      </a:lnTo>
                      <a:lnTo>
                        <a:pt x="1092" y="546"/>
                      </a:lnTo>
                      <a:lnTo>
                        <a:pt x="1092" y="540"/>
                      </a:lnTo>
                      <a:lnTo>
                        <a:pt x="1092" y="540"/>
                      </a:lnTo>
                      <a:lnTo>
                        <a:pt x="1098" y="534"/>
                      </a:lnTo>
                      <a:lnTo>
                        <a:pt x="1098" y="534"/>
                      </a:lnTo>
                      <a:lnTo>
                        <a:pt x="1098" y="528"/>
                      </a:lnTo>
                      <a:lnTo>
                        <a:pt x="1098" y="528"/>
                      </a:lnTo>
                      <a:lnTo>
                        <a:pt x="1098" y="522"/>
                      </a:lnTo>
                      <a:lnTo>
                        <a:pt x="1098" y="522"/>
                      </a:lnTo>
                      <a:lnTo>
                        <a:pt x="1098" y="522"/>
                      </a:lnTo>
                      <a:lnTo>
                        <a:pt x="1104" y="516"/>
                      </a:lnTo>
                      <a:lnTo>
                        <a:pt x="1104" y="516"/>
                      </a:lnTo>
                      <a:lnTo>
                        <a:pt x="1104" y="510"/>
                      </a:lnTo>
                      <a:lnTo>
                        <a:pt x="1104" y="510"/>
                      </a:lnTo>
                      <a:lnTo>
                        <a:pt x="1104" y="504"/>
                      </a:lnTo>
                      <a:lnTo>
                        <a:pt x="1104" y="504"/>
                      </a:lnTo>
                      <a:lnTo>
                        <a:pt x="1110" y="498"/>
                      </a:lnTo>
                      <a:lnTo>
                        <a:pt x="1110" y="492"/>
                      </a:lnTo>
                      <a:lnTo>
                        <a:pt x="1110" y="492"/>
                      </a:lnTo>
                      <a:lnTo>
                        <a:pt x="1110" y="486"/>
                      </a:lnTo>
                      <a:lnTo>
                        <a:pt x="1110" y="486"/>
                      </a:lnTo>
                      <a:lnTo>
                        <a:pt x="1116" y="480"/>
                      </a:lnTo>
                      <a:lnTo>
                        <a:pt x="1116" y="480"/>
                      </a:lnTo>
                      <a:lnTo>
                        <a:pt x="1116" y="474"/>
                      </a:lnTo>
                      <a:lnTo>
                        <a:pt x="1116" y="474"/>
                      </a:lnTo>
                      <a:lnTo>
                        <a:pt x="1116" y="468"/>
                      </a:lnTo>
                      <a:lnTo>
                        <a:pt x="1116" y="468"/>
                      </a:lnTo>
                      <a:lnTo>
                        <a:pt x="1122" y="462"/>
                      </a:lnTo>
                      <a:lnTo>
                        <a:pt x="1122" y="456"/>
                      </a:lnTo>
                      <a:lnTo>
                        <a:pt x="1122" y="456"/>
                      </a:lnTo>
                      <a:lnTo>
                        <a:pt x="1122" y="450"/>
                      </a:lnTo>
                      <a:lnTo>
                        <a:pt x="1122" y="444"/>
                      </a:lnTo>
                      <a:lnTo>
                        <a:pt x="1128" y="438"/>
                      </a:lnTo>
                      <a:lnTo>
                        <a:pt x="1128" y="432"/>
                      </a:lnTo>
                      <a:lnTo>
                        <a:pt x="1128" y="426"/>
                      </a:lnTo>
                      <a:lnTo>
                        <a:pt x="1128" y="420"/>
                      </a:lnTo>
                      <a:lnTo>
                        <a:pt x="1128" y="414"/>
                      </a:lnTo>
                      <a:lnTo>
                        <a:pt x="1128" y="408"/>
                      </a:lnTo>
                      <a:lnTo>
                        <a:pt x="1134" y="402"/>
                      </a:lnTo>
                      <a:lnTo>
                        <a:pt x="1134" y="396"/>
                      </a:lnTo>
                      <a:lnTo>
                        <a:pt x="1134" y="396"/>
                      </a:lnTo>
                      <a:lnTo>
                        <a:pt x="1134" y="390"/>
                      </a:lnTo>
                      <a:lnTo>
                        <a:pt x="1134" y="390"/>
                      </a:lnTo>
                      <a:lnTo>
                        <a:pt x="1134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0" y="384"/>
                      </a:lnTo>
                      <a:lnTo>
                        <a:pt x="1146" y="390"/>
                      </a:lnTo>
                      <a:lnTo>
                        <a:pt x="1146" y="396"/>
                      </a:lnTo>
                      <a:lnTo>
                        <a:pt x="1146" y="396"/>
                      </a:lnTo>
                      <a:lnTo>
                        <a:pt x="1146" y="402"/>
                      </a:lnTo>
                      <a:lnTo>
                        <a:pt x="1146" y="408"/>
                      </a:lnTo>
                      <a:lnTo>
                        <a:pt x="1152" y="420"/>
                      </a:lnTo>
                      <a:lnTo>
                        <a:pt x="1152" y="426"/>
                      </a:lnTo>
                      <a:lnTo>
                        <a:pt x="1152" y="432"/>
                      </a:lnTo>
                      <a:lnTo>
                        <a:pt x="1152" y="438"/>
                      </a:lnTo>
                      <a:lnTo>
                        <a:pt x="1152" y="438"/>
                      </a:lnTo>
                      <a:lnTo>
                        <a:pt x="1152" y="444"/>
                      </a:lnTo>
                      <a:lnTo>
                        <a:pt x="1152" y="450"/>
                      </a:lnTo>
                      <a:lnTo>
                        <a:pt x="1158" y="456"/>
                      </a:lnTo>
                      <a:lnTo>
                        <a:pt x="1158" y="456"/>
                      </a:lnTo>
                      <a:lnTo>
                        <a:pt x="1158" y="462"/>
                      </a:lnTo>
                      <a:lnTo>
                        <a:pt x="1158" y="462"/>
                      </a:lnTo>
                      <a:lnTo>
                        <a:pt x="1158" y="468"/>
                      </a:lnTo>
                      <a:lnTo>
                        <a:pt x="1164" y="474"/>
                      </a:lnTo>
                      <a:lnTo>
                        <a:pt x="1164" y="474"/>
                      </a:lnTo>
                      <a:lnTo>
                        <a:pt x="1164" y="480"/>
                      </a:lnTo>
                      <a:lnTo>
                        <a:pt x="1164" y="480"/>
                      </a:lnTo>
                      <a:lnTo>
                        <a:pt x="1164" y="486"/>
                      </a:lnTo>
                      <a:lnTo>
                        <a:pt x="1164" y="486"/>
                      </a:lnTo>
                      <a:lnTo>
                        <a:pt x="1164" y="492"/>
                      </a:lnTo>
                      <a:lnTo>
                        <a:pt x="1170" y="498"/>
                      </a:lnTo>
                      <a:lnTo>
                        <a:pt x="1170" y="498"/>
                      </a:lnTo>
                      <a:lnTo>
                        <a:pt x="1170" y="504"/>
                      </a:lnTo>
                      <a:lnTo>
                        <a:pt x="1170" y="504"/>
                      </a:lnTo>
                      <a:lnTo>
                        <a:pt x="1170" y="510"/>
                      </a:lnTo>
                      <a:lnTo>
                        <a:pt x="1176" y="510"/>
                      </a:lnTo>
                      <a:lnTo>
                        <a:pt x="1176" y="516"/>
                      </a:lnTo>
                      <a:lnTo>
                        <a:pt x="1176" y="516"/>
                      </a:lnTo>
                      <a:lnTo>
                        <a:pt x="1176" y="522"/>
                      </a:lnTo>
                      <a:lnTo>
                        <a:pt x="1176" y="522"/>
                      </a:lnTo>
                      <a:lnTo>
                        <a:pt x="1176" y="528"/>
                      </a:lnTo>
                      <a:lnTo>
                        <a:pt x="1182" y="528"/>
                      </a:lnTo>
                      <a:lnTo>
                        <a:pt x="1182" y="534"/>
                      </a:lnTo>
                      <a:lnTo>
                        <a:pt x="1182" y="540"/>
                      </a:lnTo>
                      <a:lnTo>
                        <a:pt x="1182" y="540"/>
                      </a:lnTo>
                      <a:lnTo>
                        <a:pt x="1182" y="546"/>
                      </a:lnTo>
                      <a:lnTo>
                        <a:pt x="1188" y="546"/>
                      </a:lnTo>
                      <a:lnTo>
                        <a:pt x="1188" y="546"/>
                      </a:lnTo>
                      <a:lnTo>
                        <a:pt x="1188" y="552"/>
                      </a:lnTo>
                      <a:lnTo>
                        <a:pt x="1188" y="552"/>
                      </a:lnTo>
                      <a:lnTo>
                        <a:pt x="1188" y="558"/>
                      </a:lnTo>
                      <a:lnTo>
                        <a:pt x="1188" y="558"/>
                      </a:lnTo>
                      <a:lnTo>
                        <a:pt x="1194" y="564"/>
                      </a:lnTo>
                      <a:lnTo>
                        <a:pt x="1194" y="564"/>
                      </a:lnTo>
                      <a:lnTo>
                        <a:pt x="1194" y="564"/>
                      </a:lnTo>
                      <a:lnTo>
                        <a:pt x="1194" y="570"/>
                      </a:lnTo>
                      <a:lnTo>
                        <a:pt x="1194" y="576"/>
                      </a:lnTo>
                      <a:lnTo>
                        <a:pt x="1194" y="576"/>
                      </a:lnTo>
                      <a:lnTo>
                        <a:pt x="1200" y="576"/>
                      </a:lnTo>
                      <a:lnTo>
                        <a:pt x="1200" y="582"/>
                      </a:lnTo>
                      <a:lnTo>
                        <a:pt x="1200" y="582"/>
                      </a:lnTo>
                      <a:lnTo>
                        <a:pt x="1200" y="582"/>
                      </a:lnTo>
                      <a:lnTo>
                        <a:pt x="1200" y="588"/>
                      </a:lnTo>
                      <a:lnTo>
                        <a:pt x="1200" y="594"/>
                      </a:lnTo>
                      <a:lnTo>
                        <a:pt x="1206" y="594"/>
                      </a:lnTo>
                      <a:lnTo>
                        <a:pt x="1206" y="594"/>
                      </a:lnTo>
                      <a:lnTo>
                        <a:pt x="1206" y="600"/>
                      </a:lnTo>
                      <a:lnTo>
                        <a:pt x="1206" y="600"/>
                      </a:lnTo>
                      <a:lnTo>
                        <a:pt x="1206" y="606"/>
                      </a:lnTo>
                      <a:lnTo>
                        <a:pt x="1206" y="606"/>
                      </a:lnTo>
                      <a:lnTo>
                        <a:pt x="1212" y="612"/>
                      </a:lnTo>
                      <a:lnTo>
                        <a:pt x="1212" y="612"/>
                      </a:lnTo>
                      <a:lnTo>
                        <a:pt x="1212" y="612"/>
                      </a:lnTo>
                      <a:lnTo>
                        <a:pt x="1212" y="618"/>
                      </a:lnTo>
                      <a:lnTo>
                        <a:pt x="1212" y="618"/>
                      </a:lnTo>
                      <a:lnTo>
                        <a:pt x="1218" y="624"/>
                      </a:lnTo>
                      <a:lnTo>
                        <a:pt x="1218" y="624"/>
                      </a:lnTo>
                      <a:lnTo>
                        <a:pt x="1218" y="630"/>
                      </a:lnTo>
                      <a:lnTo>
                        <a:pt x="1218" y="630"/>
                      </a:lnTo>
                      <a:lnTo>
                        <a:pt x="1218" y="630"/>
                      </a:lnTo>
                      <a:lnTo>
                        <a:pt x="1218" y="636"/>
                      </a:lnTo>
                      <a:lnTo>
                        <a:pt x="1224" y="636"/>
                      </a:lnTo>
                      <a:lnTo>
                        <a:pt x="1224" y="636"/>
                      </a:lnTo>
                      <a:lnTo>
                        <a:pt x="1224" y="642"/>
                      </a:lnTo>
                      <a:lnTo>
                        <a:pt x="1224" y="642"/>
                      </a:lnTo>
                      <a:lnTo>
                        <a:pt x="1224" y="642"/>
                      </a:lnTo>
                      <a:lnTo>
                        <a:pt x="1224" y="648"/>
                      </a:lnTo>
                      <a:lnTo>
                        <a:pt x="1224" y="648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54"/>
                      </a:lnTo>
                      <a:lnTo>
                        <a:pt x="1230" y="660"/>
                      </a:lnTo>
                      <a:lnTo>
                        <a:pt x="1236" y="660"/>
                      </a:lnTo>
                      <a:lnTo>
                        <a:pt x="1236" y="660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36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6"/>
                      </a:lnTo>
                      <a:lnTo>
                        <a:pt x="1242" y="660"/>
                      </a:lnTo>
                      <a:lnTo>
                        <a:pt x="1248" y="660"/>
                      </a:lnTo>
                      <a:lnTo>
                        <a:pt x="1248" y="660"/>
                      </a:lnTo>
                      <a:lnTo>
                        <a:pt x="1248" y="654"/>
                      </a:lnTo>
                      <a:lnTo>
                        <a:pt x="1248" y="654"/>
                      </a:lnTo>
                      <a:lnTo>
                        <a:pt x="1248" y="654"/>
                      </a:lnTo>
                      <a:lnTo>
                        <a:pt x="1248" y="648"/>
                      </a:lnTo>
                      <a:lnTo>
                        <a:pt x="1254" y="648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54" y="642"/>
                      </a:lnTo>
                      <a:lnTo>
                        <a:pt x="1260" y="636"/>
                      </a:lnTo>
                      <a:lnTo>
                        <a:pt x="1260" y="636"/>
                      </a:lnTo>
                      <a:lnTo>
                        <a:pt x="1260" y="636"/>
                      </a:lnTo>
                      <a:lnTo>
                        <a:pt x="1260" y="630"/>
                      </a:lnTo>
                      <a:lnTo>
                        <a:pt x="1260" y="630"/>
                      </a:lnTo>
                      <a:lnTo>
                        <a:pt x="1260" y="630"/>
                      </a:lnTo>
                      <a:lnTo>
                        <a:pt x="1266" y="624"/>
                      </a:lnTo>
                      <a:lnTo>
                        <a:pt x="1266" y="624"/>
                      </a:lnTo>
                      <a:lnTo>
                        <a:pt x="1266" y="618"/>
                      </a:lnTo>
                      <a:lnTo>
                        <a:pt x="1266" y="618"/>
                      </a:lnTo>
                      <a:lnTo>
                        <a:pt x="1266" y="618"/>
                      </a:lnTo>
                      <a:lnTo>
                        <a:pt x="1266" y="612"/>
                      </a:lnTo>
                      <a:lnTo>
                        <a:pt x="1272" y="612"/>
                      </a:lnTo>
                      <a:lnTo>
                        <a:pt x="1272" y="612"/>
                      </a:lnTo>
                      <a:lnTo>
                        <a:pt x="1272" y="606"/>
                      </a:lnTo>
                      <a:lnTo>
                        <a:pt x="1272" y="606"/>
                      </a:lnTo>
                      <a:lnTo>
                        <a:pt x="1272" y="600"/>
                      </a:lnTo>
                      <a:lnTo>
                        <a:pt x="1272" y="600"/>
                      </a:lnTo>
                      <a:lnTo>
                        <a:pt x="1278" y="594"/>
                      </a:lnTo>
                      <a:lnTo>
                        <a:pt x="1278" y="594"/>
                      </a:lnTo>
                      <a:lnTo>
                        <a:pt x="1278" y="594"/>
                      </a:lnTo>
                      <a:lnTo>
                        <a:pt x="1278" y="588"/>
                      </a:lnTo>
                      <a:lnTo>
                        <a:pt x="1278" y="588"/>
                      </a:lnTo>
                      <a:lnTo>
                        <a:pt x="1284" y="582"/>
                      </a:lnTo>
                      <a:lnTo>
                        <a:pt x="1284" y="582"/>
                      </a:lnTo>
                      <a:lnTo>
                        <a:pt x="1284" y="576"/>
                      </a:lnTo>
                      <a:lnTo>
                        <a:pt x="1284" y="576"/>
                      </a:lnTo>
                      <a:lnTo>
                        <a:pt x="1284" y="576"/>
                      </a:lnTo>
                      <a:lnTo>
                        <a:pt x="1284" y="570"/>
                      </a:lnTo>
                      <a:lnTo>
                        <a:pt x="1290" y="570"/>
                      </a:lnTo>
                      <a:lnTo>
                        <a:pt x="1290" y="564"/>
                      </a:lnTo>
                      <a:lnTo>
                        <a:pt x="1290" y="564"/>
                      </a:lnTo>
                      <a:lnTo>
                        <a:pt x="1290" y="558"/>
                      </a:lnTo>
                      <a:lnTo>
                        <a:pt x="1290" y="558"/>
                      </a:lnTo>
                      <a:lnTo>
                        <a:pt x="1290" y="552"/>
                      </a:lnTo>
                      <a:lnTo>
                        <a:pt x="1296" y="552"/>
                      </a:lnTo>
                      <a:lnTo>
                        <a:pt x="1296" y="552"/>
                      </a:lnTo>
                      <a:lnTo>
                        <a:pt x="1296" y="546"/>
                      </a:lnTo>
                      <a:lnTo>
                        <a:pt x="1296" y="546"/>
                      </a:lnTo>
                      <a:lnTo>
                        <a:pt x="1296" y="540"/>
                      </a:lnTo>
                      <a:lnTo>
                        <a:pt x="1296" y="540"/>
                      </a:lnTo>
                      <a:lnTo>
                        <a:pt x="1302" y="534"/>
                      </a:lnTo>
                      <a:lnTo>
                        <a:pt x="1302" y="534"/>
                      </a:lnTo>
                      <a:lnTo>
                        <a:pt x="1302" y="528"/>
                      </a:lnTo>
                      <a:lnTo>
                        <a:pt x="1302" y="528"/>
                      </a:lnTo>
                      <a:lnTo>
                        <a:pt x="1302" y="528"/>
                      </a:lnTo>
                      <a:lnTo>
                        <a:pt x="1302" y="522"/>
                      </a:lnTo>
                      <a:lnTo>
                        <a:pt x="1308" y="522"/>
                      </a:lnTo>
                      <a:lnTo>
                        <a:pt x="1308" y="516"/>
                      </a:lnTo>
                      <a:lnTo>
                        <a:pt x="1308" y="510"/>
                      </a:lnTo>
                      <a:lnTo>
                        <a:pt x="1308" y="510"/>
                      </a:lnTo>
                      <a:lnTo>
                        <a:pt x="1308" y="504"/>
                      </a:lnTo>
                      <a:lnTo>
                        <a:pt x="1308" y="504"/>
                      </a:lnTo>
                      <a:lnTo>
                        <a:pt x="1314" y="498"/>
                      </a:lnTo>
                      <a:lnTo>
                        <a:pt x="1314" y="498"/>
                      </a:lnTo>
                      <a:lnTo>
                        <a:pt x="1314" y="492"/>
                      </a:lnTo>
                      <a:lnTo>
                        <a:pt x="1314" y="492"/>
                      </a:lnTo>
                      <a:lnTo>
                        <a:pt x="1314" y="486"/>
                      </a:lnTo>
                      <a:lnTo>
                        <a:pt x="1320" y="486"/>
                      </a:lnTo>
                      <a:lnTo>
                        <a:pt x="1320" y="480"/>
                      </a:lnTo>
                      <a:lnTo>
                        <a:pt x="1320" y="480"/>
                      </a:lnTo>
                      <a:lnTo>
                        <a:pt x="1320" y="474"/>
                      </a:lnTo>
                      <a:lnTo>
                        <a:pt x="1320" y="474"/>
                      </a:lnTo>
                      <a:lnTo>
                        <a:pt x="1320" y="468"/>
                      </a:lnTo>
                      <a:lnTo>
                        <a:pt x="1320" y="468"/>
                      </a:lnTo>
                      <a:lnTo>
                        <a:pt x="1326" y="456"/>
                      </a:lnTo>
                      <a:lnTo>
                        <a:pt x="1326" y="456"/>
                      </a:lnTo>
                      <a:lnTo>
                        <a:pt x="1326" y="450"/>
                      </a:lnTo>
                      <a:lnTo>
                        <a:pt x="1326" y="450"/>
                      </a:lnTo>
                      <a:lnTo>
                        <a:pt x="1326" y="444"/>
                      </a:lnTo>
                      <a:lnTo>
                        <a:pt x="1332" y="444"/>
                      </a:lnTo>
                      <a:lnTo>
                        <a:pt x="1332" y="438"/>
                      </a:lnTo>
                      <a:lnTo>
                        <a:pt x="1332" y="432"/>
                      </a:lnTo>
                      <a:lnTo>
                        <a:pt x="1332" y="432"/>
                      </a:lnTo>
                      <a:lnTo>
                        <a:pt x="1332" y="426"/>
                      </a:lnTo>
                      <a:lnTo>
                        <a:pt x="1332" y="420"/>
                      </a:lnTo>
                      <a:lnTo>
                        <a:pt x="1338" y="420"/>
                      </a:lnTo>
                      <a:lnTo>
                        <a:pt x="1338" y="414"/>
                      </a:lnTo>
                      <a:lnTo>
                        <a:pt x="1338" y="408"/>
                      </a:lnTo>
                      <a:lnTo>
                        <a:pt x="1338" y="408"/>
                      </a:lnTo>
                      <a:lnTo>
                        <a:pt x="1338" y="402"/>
                      </a:lnTo>
                      <a:lnTo>
                        <a:pt x="1338" y="402"/>
                      </a:lnTo>
                      <a:lnTo>
                        <a:pt x="1344" y="396"/>
                      </a:lnTo>
                      <a:lnTo>
                        <a:pt x="1344" y="390"/>
                      </a:lnTo>
                      <a:lnTo>
                        <a:pt x="1344" y="390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50" y="372"/>
                      </a:lnTo>
                      <a:lnTo>
                        <a:pt x="1350" y="366"/>
                      </a:lnTo>
                      <a:lnTo>
                        <a:pt x="1350" y="366"/>
                      </a:lnTo>
                      <a:lnTo>
                        <a:pt x="1350" y="360"/>
                      </a:lnTo>
                      <a:lnTo>
                        <a:pt x="1350" y="354"/>
                      </a:lnTo>
                      <a:lnTo>
                        <a:pt x="1350" y="354"/>
                      </a:lnTo>
                      <a:lnTo>
                        <a:pt x="1356" y="348"/>
                      </a:lnTo>
                      <a:lnTo>
                        <a:pt x="1356" y="342"/>
                      </a:lnTo>
                      <a:lnTo>
                        <a:pt x="1356" y="342"/>
                      </a:lnTo>
                      <a:lnTo>
                        <a:pt x="1356" y="336"/>
                      </a:lnTo>
                      <a:lnTo>
                        <a:pt x="1356" y="330"/>
                      </a:lnTo>
                      <a:lnTo>
                        <a:pt x="1356" y="330"/>
                      </a:lnTo>
                      <a:lnTo>
                        <a:pt x="1362" y="324"/>
                      </a:lnTo>
                      <a:lnTo>
                        <a:pt x="1362" y="318"/>
                      </a:lnTo>
                      <a:lnTo>
                        <a:pt x="1362" y="312"/>
                      </a:lnTo>
                      <a:lnTo>
                        <a:pt x="1362" y="312"/>
                      </a:lnTo>
                      <a:lnTo>
                        <a:pt x="1362" y="306"/>
                      </a:lnTo>
                      <a:lnTo>
                        <a:pt x="1362" y="300"/>
                      </a:lnTo>
                      <a:lnTo>
                        <a:pt x="1368" y="300"/>
                      </a:lnTo>
                      <a:lnTo>
                        <a:pt x="1368" y="288"/>
                      </a:lnTo>
                      <a:lnTo>
                        <a:pt x="1368" y="288"/>
                      </a:lnTo>
                      <a:lnTo>
                        <a:pt x="1368" y="282"/>
                      </a:lnTo>
                      <a:lnTo>
                        <a:pt x="1368" y="276"/>
                      </a:lnTo>
                      <a:lnTo>
                        <a:pt x="1368" y="276"/>
                      </a:lnTo>
                      <a:lnTo>
                        <a:pt x="1374" y="270"/>
                      </a:lnTo>
                      <a:lnTo>
                        <a:pt x="1374" y="264"/>
                      </a:lnTo>
                      <a:lnTo>
                        <a:pt x="1374" y="258"/>
                      </a:lnTo>
                      <a:lnTo>
                        <a:pt x="1374" y="258"/>
                      </a:lnTo>
                      <a:lnTo>
                        <a:pt x="1374" y="252"/>
                      </a:lnTo>
                      <a:lnTo>
                        <a:pt x="1380" y="246"/>
                      </a:lnTo>
                      <a:lnTo>
                        <a:pt x="1380" y="240"/>
                      </a:lnTo>
                      <a:lnTo>
                        <a:pt x="1380" y="234"/>
                      </a:lnTo>
                      <a:lnTo>
                        <a:pt x="1380" y="228"/>
                      </a:lnTo>
                      <a:lnTo>
                        <a:pt x="1380" y="222"/>
                      </a:lnTo>
                      <a:lnTo>
                        <a:pt x="1380" y="222"/>
                      </a:lnTo>
                      <a:lnTo>
                        <a:pt x="1386" y="216"/>
                      </a:lnTo>
                      <a:lnTo>
                        <a:pt x="1386" y="210"/>
                      </a:lnTo>
                      <a:lnTo>
                        <a:pt x="1386" y="204"/>
                      </a:lnTo>
                      <a:lnTo>
                        <a:pt x="1386" y="204"/>
                      </a:lnTo>
                      <a:lnTo>
                        <a:pt x="1386" y="198"/>
                      </a:lnTo>
                      <a:lnTo>
                        <a:pt x="1386" y="192"/>
                      </a:lnTo>
                      <a:lnTo>
                        <a:pt x="1392" y="186"/>
                      </a:lnTo>
                      <a:lnTo>
                        <a:pt x="1392" y="186"/>
                      </a:lnTo>
                      <a:lnTo>
                        <a:pt x="1392" y="180"/>
                      </a:lnTo>
                      <a:lnTo>
                        <a:pt x="1392" y="174"/>
                      </a:lnTo>
                      <a:lnTo>
                        <a:pt x="1392" y="168"/>
                      </a:lnTo>
                      <a:lnTo>
                        <a:pt x="1392" y="162"/>
                      </a:lnTo>
                      <a:lnTo>
                        <a:pt x="1398" y="156"/>
                      </a:lnTo>
                      <a:lnTo>
                        <a:pt x="1398" y="156"/>
                      </a:lnTo>
                      <a:lnTo>
                        <a:pt x="1398" y="150"/>
                      </a:lnTo>
                      <a:lnTo>
                        <a:pt x="1398" y="144"/>
                      </a:lnTo>
                      <a:lnTo>
                        <a:pt x="1398" y="138"/>
                      </a:lnTo>
                      <a:lnTo>
                        <a:pt x="1404" y="132"/>
                      </a:lnTo>
                      <a:lnTo>
                        <a:pt x="1404" y="126"/>
                      </a:lnTo>
                      <a:lnTo>
                        <a:pt x="1404" y="126"/>
                      </a:lnTo>
                      <a:lnTo>
                        <a:pt x="1404" y="120"/>
                      </a:lnTo>
                      <a:lnTo>
                        <a:pt x="1404" y="120"/>
                      </a:lnTo>
                      <a:lnTo>
                        <a:pt x="1404" y="120"/>
                      </a:lnTo>
                      <a:lnTo>
                        <a:pt x="1410" y="120"/>
                      </a:lnTo>
                      <a:lnTo>
                        <a:pt x="1410" y="126"/>
                      </a:lnTo>
                      <a:lnTo>
                        <a:pt x="1410" y="126"/>
                      </a:lnTo>
                      <a:lnTo>
                        <a:pt x="1410" y="132"/>
                      </a:lnTo>
                      <a:lnTo>
                        <a:pt x="1410" y="138"/>
                      </a:lnTo>
                      <a:lnTo>
                        <a:pt x="1410" y="138"/>
                      </a:lnTo>
                      <a:lnTo>
                        <a:pt x="1416" y="150"/>
                      </a:lnTo>
                      <a:lnTo>
                        <a:pt x="1416" y="150"/>
                      </a:lnTo>
                      <a:lnTo>
                        <a:pt x="1416" y="156"/>
                      </a:lnTo>
                      <a:lnTo>
                        <a:pt x="1416" y="162"/>
                      </a:lnTo>
                      <a:lnTo>
                        <a:pt x="1416" y="162"/>
                      </a:lnTo>
                      <a:lnTo>
                        <a:pt x="1416" y="168"/>
                      </a:lnTo>
                      <a:lnTo>
                        <a:pt x="1422" y="174"/>
                      </a:lnTo>
                      <a:lnTo>
                        <a:pt x="1422" y="180"/>
                      </a:lnTo>
                      <a:lnTo>
                        <a:pt x="1422" y="180"/>
                      </a:lnTo>
                      <a:lnTo>
                        <a:pt x="1422" y="186"/>
                      </a:lnTo>
                      <a:lnTo>
                        <a:pt x="1422" y="192"/>
                      </a:lnTo>
                      <a:lnTo>
                        <a:pt x="1422" y="192"/>
                      </a:lnTo>
                      <a:lnTo>
                        <a:pt x="1428" y="198"/>
                      </a:lnTo>
                      <a:lnTo>
                        <a:pt x="1428" y="204"/>
                      </a:lnTo>
                      <a:lnTo>
                        <a:pt x="1428" y="204"/>
                      </a:lnTo>
                      <a:lnTo>
                        <a:pt x="1428" y="210"/>
                      </a:lnTo>
                      <a:lnTo>
                        <a:pt x="1428" y="216"/>
                      </a:lnTo>
                      <a:lnTo>
                        <a:pt x="1428" y="216"/>
                      </a:lnTo>
                      <a:lnTo>
                        <a:pt x="1434" y="222"/>
                      </a:lnTo>
                      <a:lnTo>
                        <a:pt x="1434" y="228"/>
                      </a:lnTo>
                      <a:lnTo>
                        <a:pt x="1434" y="228"/>
                      </a:lnTo>
                      <a:lnTo>
                        <a:pt x="1434" y="234"/>
                      </a:lnTo>
                      <a:lnTo>
                        <a:pt x="1434" y="240"/>
                      </a:lnTo>
                      <a:lnTo>
                        <a:pt x="1434" y="240"/>
                      </a:lnTo>
                      <a:lnTo>
                        <a:pt x="1440" y="246"/>
                      </a:lnTo>
                      <a:lnTo>
                        <a:pt x="1440" y="252"/>
                      </a:lnTo>
                      <a:lnTo>
                        <a:pt x="1440" y="258"/>
                      </a:lnTo>
                      <a:lnTo>
                        <a:pt x="1440" y="258"/>
                      </a:lnTo>
                      <a:lnTo>
                        <a:pt x="1440" y="264"/>
                      </a:lnTo>
                      <a:lnTo>
                        <a:pt x="1446" y="264"/>
                      </a:lnTo>
                      <a:lnTo>
                        <a:pt x="1446" y="270"/>
                      </a:lnTo>
                      <a:lnTo>
                        <a:pt x="1446" y="270"/>
                      </a:lnTo>
                      <a:lnTo>
                        <a:pt x="1446" y="276"/>
                      </a:lnTo>
                      <a:lnTo>
                        <a:pt x="1446" y="282"/>
                      </a:lnTo>
                      <a:lnTo>
                        <a:pt x="1446" y="288"/>
                      </a:lnTo>
                      <a:lnTo>
                        <a:pt x="1452" y="288"/>
                      </a:lnTo>
                      <a:lnTo>
                        <a:pt x="1452" y="294"/>
                      </a:lnTo>
                      <a:lnTo>
                        <a:pt x="1452" y="300"/>
                      </a:lnTo>
                      <a:lnTo>
                        <a:pt x="1452" y="300"/>
                      </a:lnTo>
                      <a:lnTo>
                        <a:pt x="1452" y="306"/>
                      </a:lnTo>
                      <a:lnTo>
                        <a:pt x="1452" y="306"/>
                      </a:lnTo>
                      <a:lnTo>
                        <a:pt x="1458" y="312"/>
                      </a:lnTo>
                      <a:lnTo>
                        <a:pt x="1458" y="318"/>
                      </a:lnTo>
                      <a:lnTo>
                        <a:pt x="1458" y="318"/>
                      </a:lnTo>
                      <a:lnTo>
                        <a:pt x="1458" y="324"/>
                      </a:lnTo>
                      <a:lnTo>
                        <a:pt x="1458" y="324"/>
                      </a:lnTo>
                      <a:lnTo>
                        <a:pt x="1458" y="330"/>
                      </a:lnTo>
                      <a:lnTo>
                        <a:pt x="1464" y="330"/>
                      </a:lnTo>
                      <a:lnTo>
                        <a:pt x="1464" y="336"/>
                      </a:lnTo>
                      <a:lnTo>
                        <a:pt x="1464" y="342"/>
                      </a:lnTo>
                      <a:lnTo>
                        <a:pt x="1464" y="342"/>
                      </a:lnTo>
                      <a:lnTo>
                        <a:pt x="1464" y="348"/>
                      </a:lnTo>
                      <a:lnTo>
                        <a:pt x="1464" y="348"/>
                      </a:lnTo>
                      <a:lnTo>
                        <a:pt x="1470" y="354"/>
                      </a:lnTo>
                      <a:lnTo>
                        <a:pt x="1470" y="354"/>
                      </a:lnTo>
                      <a:lnTo>
                        <a:pt x="1470" y="360"/>
                      </a:lnTo>
                      <a:lnTo>
                        <a:pt x="1470" y="366"/>
                      </a:lnTo>
                      <a:lnTo>
                        <a:pt x="1470" y="366"/>
                      </a:lnTo>
                      <a:lnTo>
                        <a:pt x="1476" y="372"/>
                      </a:lnTo>
                      <a:lnTo>
                        <a:pt x="1476" y="372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84"/>
                      </a:lnTo>
                      <a:lnTo>
                        <a:pt x="1476" y="384"/>
                      </a:lnTo>
                      <a:lnTo>
                        <a:pt x="1482" y="390"/>
                      </a:lnTo>
                      <a:lnTo>
                        <a:pt x="1482" y="396"/>
                      </a:lnTo>
                      <a:lnTo>
                        <a:pt x="1482" y="396"/>
                      </a:lnTo>
                      <a:lnTo>
                        <a:pt x="1482" y="402"/>
                      </a:lnTo>
                      <a:lnTo>
                        <a:pt x="1482" y="402"/>
                      </a:lnTo>
                      <a:lnTo>
                        <a:pt x="1482" y="408"/>
                      </a:lnTo>
                      <a:lnTo>
                        <a:pt x="1488" y="408"/>
                      </a:lnTo>
                      <a:lnTo>
                        <a:pt x="1488" y="414"/>
                      </a:lnTo>
                      <a:lnTo>
                        <a:pt x="1488" y="414"/>
                      </a:lnTo>
                      <a:lnTo>
                        <a:pt x="1488" y="414"/>
                      </a:lnTo>
                      <a:lnTo>
                        <a:pt x="1488" y="420"/>
                      </a:lnTo>
                      <a:lnTo>
                        <a:pt x="1494" y="420"/>
                      </a:lnTo>
                      <a:lnTo>
                        <a:pt x="1494" y="420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494" y="426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2"/>
                      </a:lnTo>
                      <a:lnTo>
                        <a:pt x="1500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38"/>
                      </a:lnTo>
                      <a:lnTo>
                        <a:pt x="1506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44"/>
                      </a:lnTo>
                      <a:lnTo>
                        <a:pt x="1512" y="450"/>
                      </a:lnTo>
                      <a:lnTo>
                        <a:pt x="1512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0"/>
                      </a:lnTo>
                      <a:lnTo>
                        <a:pt x="1518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24" y="456"/>
                      </a:lnTo>
                      <a:lnTo>
                        <a:pt x="1530" y="456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0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2"/>
                      </a:lnTo>
                      <a:lnTo>
                        <a:pt x="1536" y="468"/>
                      </a:lnTo>
                      <a:lnTo>
                        <a:pt x="1536" y="468"/>
                      </a:lnTo>
                      <a:lnTo>
                        <a:pt x="1536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2" y="468"/>
                      </a:lnTo>
                      <a:lnTo>
                        <a:pt x="1548" y="468"/>
                      </a:lnTo>
                      <a:lnTo>
                        <a:pt x="1548" y="468"/>
                      </a:lnTo>
                      <a:lnTo>
                        <a:pt x="1548" y="468"/>
                      </a:lnTo>
                      <a:lnTo>
                        <a:pt x="1548" y="474"/>
                      </a:lnTo>
                      <a:lnTo>
                        <a:pt x="1548" y="474"/>
                      </a:lnTo>
                      <a:lnTo>
                        <a:pt x="1548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54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0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66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74"/>
                      </a:lnTo>
                      <a:lnTo>
                        <a:pt x="1572" y="480"/>
                      </a:lnTo>
                      <a:lnTo>
                        <a:pt x="1572" y="480"/>
                      </a:lnTo>
                      <a:lnTo>
                        <a:pt x="1578" y="480"/>
                      </a:lnTo>
                      <a:lnTo>
                        <a:pt x="1578" y="480"/>
                      </a:lnTo>
                      <a:lnTo>
                        <a:pt x="1578" y="480"/>
                      </a:lnTo>
                      <a:lnTo>
                        <a:pt x="1578" y="486"/>
                      </a:lnTo>
                      <a:lnTo>
                        <a:pt x="1578" y="486"/>
                      </a:lnTo>
                      <a:lnTo>
                        <a:pt x="1578" y="486"/>
                      </a:lnTo>
                      <a:lnTo>
                        <a:pt x="1584" y="486"/>
                      </a:lnTo>
                      <a:lnTo>
                        <a:pt x="1584" y="486"/>
                      </a:lnTo>
                      <a:lnTo>
                        <a:pt x="1584" y="486"/>
                      </a:lnTo>
                      <a:lnTo>
                        <a:pt x="1584" y="492"/>
                      </a:lnTo>
                      <a:lnTo>
                        <a:pt x="1584" y="492"/>
                      </a:lnTo>
                      <a:lnTo>
                        <a:pt x="1584" y="492"/>
                      </a:lnTo>
                      <a:lnTo>
                        <a:pt x="1590" y="492"/>
                      </a:lnTo>
                      <a:lnTo>
                        <a:pt x="1590" y="492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0" y="498"/>
                      </a:lnTo>
                      <a:lnTo>
                        <a:pt x="1596" y="498"/>
                      </a:lnTo>
                      <a:lnTo>
                        <a:pt x="1596" y="498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596" y="504"/>
                      </a:lnTo>
                      <a:lnTo>
                        <a:pt x="1602" y="504"/>
                      </a:lnTo>
                      <a:lnTo>
                        <a:pt x="1602" y="504"/>
                      </a:lnTo>
                      <a:lnTo>
                        <a:pt x="1602" y="504"/>
                      </a:lnTo>
                      <a:lnTo>
                        <a:pt x="1602" y="510"/>
                      </a:lnTo>
                      <a:lnTo>
                        <a:pt x="1602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08" y="510"/>
                      </a:lnTo>
                      <a:lnTo>
                        <a:pt x="1614" y="510"/>
                      </a:lnTo>
                      <a:lnTo>
                        <a:pt x="1614" y="510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14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0" y="516"/>
                      </a:lnTo>
                      <a:lnTo>
                        <a:pt x="1626" y="516"/>
                      </a:lnTo>
                      <a:lnTo>
                        <a:pt x="1626" y="516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26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2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38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44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0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56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2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68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74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0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86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2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698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04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0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16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2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28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34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0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46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2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58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64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0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76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2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88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794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0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06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2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18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24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0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36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2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48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54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0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66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2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78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84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0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896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2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08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14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0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26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2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38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44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0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56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2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68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74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0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86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2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1998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04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0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16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2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28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34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0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46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2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58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64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0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76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2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88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094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0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06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2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18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24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0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36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2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48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54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0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66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2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78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84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0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196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2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08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14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0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26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2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38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44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68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74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0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86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2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298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04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0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16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2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28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34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0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46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2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58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64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0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06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2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18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24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0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36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2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48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54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0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66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2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78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84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0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496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2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08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14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26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2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38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44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0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56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2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68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74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0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86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2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598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04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0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16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2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28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34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0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46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2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58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64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0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76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2" y="522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88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694" y="528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0" y="534"/>
                      </a:lnTo>
                      <a:lnTo>
                        <a:pt x="2706" y="534"/>
                      </a:lnTo>
                      <a:lnTo>
                        <a:pt x="2706" y="534"/>
                      </a:lnTo>
                      <a:lnTo>
                        <a:pt x="2706" y="534"/>
                      </a:lnTo>
                      <a:lnTo>
                        <a:pt x="2706" y="540"/>
                      </a:lnTo>
                      <a:lnTo>
                        <a:pt x="2706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2" y="540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18" y="546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24" y="552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0" y="558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64"/>
                      </a:lnTo>
                      <a:lnTo>
                        <a:pt x="2736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2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48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54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0"/>
                      </a:lnTo>
                      <a:lnTo>
                        <a:pt x="2760" y="576"/>
                      </a:lnTo>
                      <a:lnTo>
                        <a:pt x="2760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66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76"/>
                      </a:lnTo>
                      <a:lnTo>
                        <a:pt x="2772" y="582"/>
                      </a:lnTo>
                      <a:lnTo>
                        <a:pt x="2772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78" y="582"/>
                      </a:lnTo>
                      <a:lnTo>
                        <a:pt x="2784" y="582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84" y="588"/>
                      </a:lnTo>
                      <a:lnTo>
                        <a:pt x="2790" y="588"/>
                      </a:lnTo>
                      <a:lnTo>
                        <a:pt x="2790" y="588"/>
                      </a:lnTo>
                      <a:lnTo>
                        <a:pt x="2790" y="588"/>
                      </a:lnTo>
                      <a:lnTo>
                        <a:pt x="2790" y="594"/>
                      </a:lnTo>
                      <a:lnTo>
                        <a:pt x="2790" y="594"/>
                      </a:lnTo>
                      <a:lnTo>
                        <a:pt x="2790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594"/>
                      </a:lnTo>
                      <a:lnTo>
                        <a:pt x="2796" y="600"/>
                      </a:lnTo>
                      <a:lnTo>
                        <a:pt x="2796" y="600"/>
                      </a:lnTo>
                      <a:lnTo>
                        <a:pt x="2802" y="600"/>
                      </a:lnTo>
                      <a:lnTo>
                        <a:pt x="2802" y="600"/>
                      </a:lnTo>
                      <a:lnTo>
                        <a:pt x="2802" y="606"/>
                      </a:lnTo>
                      <a:lnTo>
                        <a:pt x="2802" y="606"/>
                      </a:lnTo>
                      <a:lnTo>
                        <a:pt x="2802" y="606"/>
                      </a:lnTo>
                      <a:lnTo>
                        <a:pt x="2808" y="606"/>
                      </a:lnTo>
                      <a:lnTo>
                        <a:pt x="2808" y="606"/>
                      </a:lnTo>
                      <a:lnTo>
                        <a:pt x="2808" y="606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08" y="612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14" y="618"/>
                      </a:lnTo>
                      <a:lnTo>
                        <a:pt x="2820" y="624"/>
                      </a:lnTo>
                      <a:lnTo>
                        <a:pt x="2820" y="624"/>
                      </a:lnTo>
                      <a:lnTo>
                        <a:pt x="2820" y="624"/>
                      </a:lnTo>
                      <a:lnTo>
                        <a:pt x="2820" y="630"/>
                      </a:lnTo>
                      <a:lnTo>
                        <a:pt x="2820" y="630"/>
                      </a:lnTo>
                      <a:lnTo>
                        <a:pt x="2826" y="630"/>
                      </a:lnTo>
                      <a:lnTo>
                        <a:pt x="2826" y="636"/>
                      </a:lnTo>
                      <a:lnTo>
                        <a:pt x="2826" y="636"/>
                      </a:lnTo>
                      <a:lnTo>
                        <a:pt x="2826" y="642"/>
                      </a:lnTo>
                      <a:lnTo>
                        <a:pt x="2826" y="642"/>
                      </a:lnTo>
                      <a:lnTo>
                        <a:pt x="2826" y="648"/>
                      </a:lnTo>
                      <a:lnTo>
                        <a:pt x="2826" y="654"/>
                      </a:lnTo>
                      <a:lnTo>
                        <a:pt x="2832" y="654"/>
                      </a:lnTo>
                      <a:lnTo>
                        <a:pt x="2832" y="660"/>
                      </a:lnTo>
                      <a:lnTo>
                        <a:pt x="2832" y="666"/>
                      </a:lnTo>
                      <a:lnTo>
                        <a:pt x="2832" y="672"/>
                      </a:lnTo>
                      <a:lnTo>
                        <a:pt x="2832" y="672"/>
                      </a:lnTo>
                      <a:lnTo>
                        <a:pt x="2832" y="678"/>
                      </a:lnTo>
                      <a:lnTo>
                        <a:pt x="2838" y="678"/>
                      </a:lnTo>
                      <a:lnTo>
                        <a:pt x="2838" y="684"/>
                      </a:lnTo>
                      <a:lnTo>
                        <a:pt x="2838" y="690"/>
                      </a:lnTo>
                      <a:lnTo>
                        <a:pt x="2838" y="696"/>
                      </a:lnTo>
                      <a:lnTo>
                        <a:pt x="2838" y="696"/>
                      </a:lnTo>
                      <a:lnTo>
                        <a:pt x="2844" y="702"/>
                      </a:lnTo>
                      <a:lnTo>
                        <a:pt x="2844" y="708"/>
                      </a:lnTo>
                      <a:lnTo>
                        <a:pt x="2844" y="708"/>
                      </a:lnTo>
                      <a:lnTo>
                        <a:pt x="2844" y="714"/>
                      </a:lnTo>
                      <a:lnTo>
                        <a:pt x="2844" y="720"/>
                      </a:lnTo>
                      <a:lnTo>
                        <a:pt x="2844" y="720"/>
                      </a:lnTo>
                      <a:lnTo>
                        <a:pt x="2850" y="726"/>
                      </a:lnTo>
                      <a:lnTo>
                        <a:pt x="2850" y="732"/>
                      </a:lnTo>
                      <a:lnTo>
                        <a:pt x="2850" y="732"/>
                      </a:lnTo>
                      <a:lnTo>
                        <a:pt x="2850" y="738"/>
                      </a:lnTo>
                      <a:lnTo>
                        <a:pt x="2850" y="744"/>
                      </a:lnTo>
                      <a:lnTo>
                        <a:pt x="2850" y="744"/>
                      </a:lnTo>
                      <a:lnTo>
                        <a:pt x="2856" y="750"/>
                      </a:lnTo>
                      <a:lnTo>
                        <a:pt x="2856" y="756"/>
                      </a:lnTo>
                      <a:lnTo>
                        <a:pt x="2856" y="756"/>
                      </a:lnTo>
                      <a:lnTo>
                        <a:pt x="2856" y="762"/>
                      </a:lnTo>
                      <a:lnTo>
                        <a:pt x="2856" y="768"/>
                      </a:lnTo>
                      <a:lnTo>
                        <a:pt x="2856" y="768"/>
                      </a:lnTo>
                      <a:lnTo>
                        <a:pt x="2862" y="780"/>
                      </a:lnTo>
                      <a:lnTo>
                        <a:pt x="2862" y="780"/>
                      </a:lnTo>
                      <a:lnTo>
                        <a:pt x="2862" y="786"/>
                      </a:lnTo>
                      <a:lnTo>
                        <a:pt x="2862" y="786"/>
                      </a:lnTo>
                      <a:lnTo>
                        <a:pt x="2862" y="792"/>
                      </a:lnTo>
                      <a:lnTo>
                        <a:pt x="2868" y="798"/>
                      </a:lnTo>
                      <a:lnTo>
                        <a:pt x="2868" y="804"/>
                      </a:lnTo>
                      <a:lnTo>
                        <a:pt x="2868" y="810"/>
                      </a:lnTo>
                      <a:lnTo>
                        <a:pt x="2868" y="810"/>
                      </a:lnTo>
                      <a:lnTo>
                        <a:pt x="2868" y="816"/>
                      </a:lnTo>
                      <a:lnTo>
                        <a:pt x="2868" y="822"/>
                      </a:lnTo>
                      <a:lnTo>
                        <a:pt x="2874" y="828"/>
                      </a:lnTo>
                      <a:lnTo>
                        <a:pt x="2874" y="834"/>
                      </a:lnTo>
                      <a:lnTo>
                        <a:pt x="2874" y="834"/>
                      </a:lnTo>
                      <a:lnTo>
                        <a:pt x="2874" y="840"/>
                      </a:lnTo>
                      <a:lnTo>
                        <a:pt x="2874" y="846"/>
                      </a:lnTo>
                      <a:lnTo>
                        <a:pt x="2874" y="852"/>
                      </a:lnTo>
                      <a:lnTo>
                        <a:pt x="2880" y="852"/>
                      </a:lnTo>
                      <a:lnTo>
                        <a:pt x="2880" y="858"/>
                      </a:lnTo>
                      <a:lnTo>
                        <a:pt x="2880" y="864"/>
                      </a:lnTo>
                      <a:lnTo>
                        <a:pt x="2880" y="870"/>
                      </a:lnTo>
                      <a:lnTo>
                        <a:pt x="2880" y="870"/>
                      </a:lnTo>
                      <a:lnTo>
                        <a:pt x="2880" y="876"/>
                      </a:lnTo>
                      <a:lnTo>
                        <a:pt x="2886" y="882"/>
                      </a:lnTo>
                      <a:lnTo>
                        <a:pt x="2886" y="888"/>
                      </a:lnTo>
                      <a:lnTo>
                        <a:pt x="2886" y="894"/>
                      </a:lnTo>
                      <a:lnTo>
                        <a:pt x="2886" y="894"/>
                      </a:lnTo>
                      <a:lnTo>
                        <a:pt x="2886" y="900"/>
                      </a:lnTo>
                      <a:lnTo>
                        <a:pt x="2886" y="906"/>
                      </a:lnTo>
                      <a:lnTo>
                        <a:pt x="2892" y="912"/>
                      </a:lnTo>
                      <a:lnTo>
                        <a:pt x="2892" y="912"/>
                      </a:lnTo>
                      <a:lnTo>
                        <a:pt x="2892" y="918"/>
                      </a:lnTo>
                      <a:lnTo>
                        <a:pt x="2892" y="930"/>
                      </a:lnTo>
                      <a:lnTo>
                        <a:pt x="2892" y="930"/>
                      </a:lnTo>
                      <a:lnTo>
                        <a:pt x="2892" y="936"/>
                      </a:lnTo>
                      <a:lnTo>
                        <a:pt x="2898" y="942"/>
                      </a:lnTo>
                      <a:lnTo>
                        <a:pt x="2898" y="948"/>
                      </a:lnTo>
                      <a:lnTo>
                        <a:pt x="2898" y="954"/>
                      </a:lnTo>
                      <a:lnTo>
                        <a:pt x="2898" y="960"/>
                      </a:lnTo>
                      <a:lnTo>
                        <a:pt x="2898" y="960"/>
                      </a:lnTo>
                      <a:lnTo>
                        <a:pt x="2904" y="966"/>
                      </a:lnTo>
                      <a:lnTo>
                        <a:pt x="2904" y="972"/>
                      </a:lnTo>
                      <a:lnTo>
                        <a:pt x="2904" y="972"/>
                      </a:lnTo>
                      <a:lnTo>
                        <a:pt x="2904" y="978"/>
                      </a:lnTo>
                      <a:lnTo>
                        <a:pt x="2904" y="978"/>
                      </a:lnTo>
                      <a:lnTo>
                        <a:pt x="2904" y="972"/>
                      </a:lnTo>
                      <a:lnTo>
                        <a:pt x="2910" y="972"/>
                      </a:lnTo>
                      <a:lnTo>
                        <a:pt x="2910" y="960"/>
                      </a:lnTo>
                      <a:lnTo>
                        <a:pt x="2910" y="954"/>
                      </a:lnTo>
                      <a:lnTo>
                        <a:pt x="2910" y="948"/>
                      </a:lnTo>
                      <a:lnTo>
                        <a:pt x="2910" y="942"/>
                      </a:lnTo>
                      <a:lnTo>
                        <a:pt x="2910" y="936"/>
                      </a:lnTo>
                      <a:lnTo>
                        <a:pt x="2916" y="930"/>
                      </a:lnTo>
                      <a:lnTo>
                        <a:pt x="2916" y="924"/>
                      </a:lnTo>
                      <a:lnTo>
                        <a:pt x="2916" y="918"/>
                      </a:lnTo>
                      <a:lnTo>
                        <a:pt x="2916" y="918"/>
                      </a:lnTo>
                      <a:lnTo>
                        <a:pt x="2916" y="906"/>
                      </a:lnTo>
                      <a:lnTo>
                        <a:pt x="2916" y="900"/>
                      </a:lnTo>
                      <a:lnTo>
                        <a:pt x="2922" y="894"/>
                      </a:lnTo>
                      <a:lnTo>
                        <a:pt x="2922" y="888"/>
                      </a:lnTo>
                      <a:lnTo>
                        <a:pt x="2922" y="882"/>
                      </a:lnTo>
                      <a:lnTo>
                        <a:pt x="2922" y="876"/>
                      </a:lnTo>
                      <a:lnTo>
                        <a:pt x="2922" y="870"/>
                      </a:lnTo>
                      <a:lnTo>
                        <a:pt x="2922" y="864"/>
                      </a:lnTo>
                      <a:lnTo>
                        <a:pt x="2928" y="858"/>
                      </a:lnTo>
                      <a:lnTo>
                        <a:pt x="2928" y="852"/>
                      </a:lnTo>
                      <a:lnTo>
                        <a:pt x="2928" y="846"/>
                      </a:lnTo>
                      <a:lnTo>
                        <a:pt x="2928" y="840"/>
                      </a:lnTo>
                      <a:lnTo>
                        <a:pt x="2928" y="834"/>
                      </a:lnTo>
                      <a:lnTo>
                        <a:pt x="2934" y="822"/>
                      </a:lnTo>
                      <a:lnTo>
                        <a:pt x="2934" y="816"/>
                      </a:lnTo>
                      <a:lnTo>
                        <a:pt x="2934" y="810"/>
                      </a:lnTo>
                      <a:lnTo>
                        <a:pt x="2934" y="804"/>
                      </a:lnTo>
                      <a:lnTo>
                        <a:pt x="2934" y="798"/>
                      </a:lnTo>
                      <a:lnTo>
                        <a:pt x="2934" y="792"/>
                      </a:lnTo>
                      <a:lnTo>
                        <a:pt x="2940" y="786"/>
                      </a:lnTo>
                      <a:lnTo>
                        <a:pt x="2940" y="780"/>
                      </a:lnTo>
                      <a:lnTo>
                        <a:pt x="2940" y="774"/>
                      </a:lnTo>
                      <a:lnTo>
                        <a:pt x="2940" y="768"/>
                      </a:lnTo>
                      <a:lnTo>
                        <a:pt x="2940" y="762"/>
                      </a:lnTo>
                      <a:lnTo>
                        <a:pt x="2940" y="756"/>
                      </a:lnTo>
                      <a:lnTo>
                        <a:pt x="2946" y="750"/>
                      </a:lnTo>
                      <a:lnTo>
                        <a:pt x="2946" y="744"/>
                      </a:lnTo>
                      <a:lnTo>
                        <a:pt x="2946" y="738"/>
                      </a:lnTo>
                      <a:lnTo>
                        <a:pt x="2946" y="732"/>
                      </a:lnTo>
                      <a:lnTo>
                        <a:pt x="2946" y="726"/>
                      </a:lnTo>
                      <a:lnTo>
                        <a:pt x="2946" y="720"/>
                      </a:lnTo>
                      <a:lnTo>
                        <a:pt x="2952" y="714"/>
                      </a:lnTo>
                      <a:lnTo>
                        <a:pt x="2952" y="708"/>
                      </a:lnTo>
                      <a:lnTo>
                        <a:pt x="2952" y="702"/>
                      </a:lnTo>
                      <a:lnTo>
                        <a:pt x="2952" y="696"/>
                      </a:lnTo>
                      <a:lnTo>
                        <a:pt x="2952" y="690"/>
                      </a:lnTo>
                      <a:lnTo>
                        <a:pt x="2952" y="684"/>
                      </a:lnTo>
                      <a:lnTo>
                        <a:pt x="2958" y="678"/>
                      </a:lnTo>
                      <a:lnTo>
                        <a:pt x="2958" y="672"/>
                      </a:lnTo>
                      <a:lnTo>
                        <a:pt x="2958" y="666"/>
                      </a:lnTo>
                      <a:lnTo>
                        <a:pt x="2958" y="660"/>
                      </a:lnTo>
                      <a:lnTo>
                        <a:pt x="2958" y="660"/>
                      </a:lnTo>
                      <a:lnTo>
                        <a:pt x="2958" y="654"/>
                      </a:lnTo>
                      <a:lnTo>
                        <a:pt x="2964" y="648"/>
                      </a:lnTo>
                      <a:lnTo>
                        <a:pt x="2964" y="636"/>
                      </a:lnTo>
                      <a:lnTo>
                        <a:pt x="2964" y="630"/>
                      </a:lnTo>
                      <a:lnTo>
                        <a:pt x="2964" y="624"/>
                      </a:lnTo>
                      <a:lnTo>
                        <a:pt x="2964" y="618"/>
                      </a:lnTo>
                      <a:lnTo>
                        <a:pt x="2970" y="612"/>
                      </a:lnTo>
                      <a:lnTo>
                        <a:pt x="2970" y="606"/>
                      </a:lnTo>
                      <a:lnTo>
                        <a:pt x="2970" y="606"/>
                      </a:lnTo>
                      <a:lnTo>
                        <a:pt x="2970" y="600"/>
                      </a:lnTo>
                      <a:lnTo>
                        <a:pt x="2970" y="594"/>
                      </a:lnTo>
                      <a:lnTo>
                        <a:pt x="2970" y="588"/>
                      </a:lnTo>
                      <a:lnTo>
                        <a:pt x="2976" y="582"/>
                      </a:lnTo>
                      <a:lnTo>
                        <a:pt x="2976" y="576"/>
                      </a:lnTo>
                      <a:lnTo>
                        <a:pt x="2976" y="570"/>
                      </a:lnTo>
                      <a:lnTo>
                        <a:pt x="2976" y="570"/>
                      </a:lnTo>
                      <a:lnTo>
                        <a:pt x="2976" y="558"/>
                      </a:lnTo>
                      <a:lnTo>
                        <a:pt x="2976" y="558"/>
                      </a:lnTo>
                      <a:lnTo>
                        <a:pt x="2982" y="552"/>
                      </a:lnTo>
                      <a:lnTo>
                        <a:pt x="2982" y="546"/>
                      </a:lnTo>
                      <a:lnTo>
                        <a:pt x="2982" y="540"/>
                      </a:lnTo>
                      <a:lnTo>
                        <a:pt x="2982" y="534"/>
                      </a:lnTo>
                      <a:lnTo>
                        <a:pt x="2982" y="528"/>
                      </a:lnTo>
                      <a:lnTo>
                        <a:pt x="2982" y="528"/>
                      </a:lnTo>
                      <a:lnTo>
                        <a:pt x="2988" y="516"/>
                      </a:lnTo>
                      <a:lnTo>
                        <a:pt x="2988" y="510"/>
                      </a:lnTo>
                      <a:lnTo>
                        <a:pt x="2988" y="504"/>
                      </a:lnTo>
                      <a:lnTo>
                        <a:pt x="2988" y="498"/>
                      </a:lnTo>
                      <a:lnTo>
                        <a:pt x="2988" y="498"/>
                      </a:lnTo>
                      <a:lnTo>
                        <a:pt x="2994" y="492"/>
                      </a:lnTo>
                      <a:lnTo>
                        <a:pt x="2994" y="486"/>
                      </a:lnTo>
                      <a:lnTo>
                        <a:pt x="2994" y="480"/>
                      </a:lnTo>
                      <a:lnTo>
                        <a:pt x="2994" y="474"/>
                      </a:lnTo>
                      <a:lnTo>
                        <a:pt x="2994" y="468"/>
                      </a:lnTo>
                      <a:lnTo>
                        <a:pt x="2994" y="462"/>
                      </a:lnTo>
                      <a:lnTo>
                        <a:pt x="3000" y="456"/>
                      </a:lnTo>
                      <a:lnTo>
                        <a:pt x="3000" y="450"/>
                      </a:lnTo>
                      <a:lnTo>
                        <a:pt x="3000" y="444"/>
                      </a:lnTo>
                      <a:lnTo>
                        <a:pt x="3000" y="438"/>
                      </a:lnTo>
                      <a:lnTo>
                        <a:pt x="3000" y="432"/>
                      </a:lnTo>
                      <a:lnTo>
                        <a:pt x="3006" y="426"/>
                      </a:lnTo>
                      <a:lnTo>
                        <a:pt x="3006" y="420"/>
                      </a:lnTo>
                      <a:lnTo>
                        <a:pt x="3006" y="414"/>
                      </a:lnTo>
                      <a:lnTo>
                        <a:pt x="3006" y="408"/>
                      </a:lnTo>
                      <a:lnTo>
                        <a:pt x="3006" y="402"/>
                      </a:lnTo>
                      <a:lnTo>
                        <a:pt x="3006" y="396"/>
                      </a:lnTo>
                      <a:lnTo>
                        <a:pt x="3006" y="390"/>
                      </a:lnTo>
                      <a:lnTo>
                        <a:pt x="3012" y="384"/>
                      </a:lnTo>
                      <a:lnTo>
                        <a:pt x="3012" y="378"/>
                      </a:lnTo>
                      <a:lnTo>
                        <a:pt x="3012" y="378"/>
                      </a:lnTo>
                      <a:lnTo>
                        <a:pt x="3012" y="372"/>
                      </a:lnTo>
                      <a:lnTo>
                        <a:pt x="3012" y="366"/>
                      </a:lnTo>
                      <a:lnTo>
                        <a:pt x="3012" y="360"/>
                      </a:lnTo>
                      <a:lnTo>
                        <a:pt x="3018" y="354"/>
                      </a:lnTo>
                      <a:lnTo>
                        <a:pt x="3018" y="348"/>
                      </a:lnTo>
                      <a:lnTo>
                        <a:pt x="3018" y="342"/>
                      </a:lnTo>
                      <a:lnTo>
                        <a:pt x="3018" y="336"/>
                      </a:lnTo>
                      <a:lnTo>
                        <a:pt x="3018" y="336"/>
                      </a:lnTo>
                      <a:lnTo>
                        <a:pt x="3018" y="330"/>
                      </a:lnTo>
                      <a:lnTo>
                        <a:pt x="3024" y="324"/>
                      </a:lnTo>
                      <a:lnTo>
                        <a:pt x="3024" y="318"/>
                      </a:lnTo>
                      <a:lnTo>
                        <a:pt x="3024" y="306"/>
                      </a:lnTo>
                      <a:lnTo>
                        <a:pt x="3024" y="306"/>
                      </a:lnTo>
                      <a:lnTo>
                        <a:pt x="3024" y="300"/>
                      </a:lnTo>
                      <a:lnTo>
                        <a:pt x="3030" y="294"/>
                      </a:lnTo>
                      <a:lnTo>
                        <a:pt x="3030" y="294"/>
                      </a:lnTo>
                      <a:lnTo>
                        <a:pt x="3030" y="282"/>
                      </a:lnTo>
                      <a:lnTo>
                        <a:pt x="3030" y="276"/>
                      </a:lnTo>
                      <a:lnTo>
                        <a:pt x="3030" y="276"/>
                      </a:lnTo>
                      <a:lnTo>
                        <a:pt x="3030" y="270"/>
                      </a:lnTo>
                      <a:lnTo>
                        <a:pt x="3036" y="264"/>
                      </a:lnTo>
                      <a:lnTo>
                        <a:pt x="3036" y="264"/>
                      </a:lnTo>
                      <a:lnTo>
                        <a:pt x="3036" y="252"/>
                      </a:lnTo>
                      <a:lnTo>
                        <a:pt x="3036" y="246"/>
                      </a:lnTo>
                      <a:lnTo>
                        <a:pt x="3036" y="240"/>
                      </a:lnTo>
                      <a:lnTo>
                        <a:pt x="3042" y="240"/>
                      </a:lnTo>
                      <a:lnTo>
                        <a:pt x="3042" y="234"/>
                      </a:lnTo>
                      <a:lnTo>
                        <a:pt x="3042" y="228"/>
                      </a:lnTo>
                      <a:lnTo>
                        <a:pt x="3042" y="222"/>
                      </a:lnTo>
                      <a:lnTo>
                        <a:pt x="3042" y="216"/>
                      </a:lnTo>
                      <a:lnTo>
                        <a:pt x="3042" y="210"/>
                      </a:lnTo>
                      <a:lnTo>
                        <a:pt x="3042" y="210"/>
                      </a:lnTo>
                      <a:lnTo>
                        <a:pt x="3048" y="204"/>
                      </a:lnTo>
                      <a:lnTo>
                        <a:pt x="3048" y="198"/>
                      </a:lnTo>
                      <a:lnTo>
                        <a:pt x="3048" y="192"/>
                      </a:lnTo>
                      <a:lnTo>
                        <a:pt x="3048" y="192"/>
                      </a:lnTo>
                      <a:lnTo>
                        <a:pt x="3048" y="186"/>
                      </a:lnTo>
                      <a:lnTo>
                        <a:pt x="3048" y="180"/>
                      </a:lnTo>
                      <a:lnTo>
                        <a:pt x="3054" y="174"/>
                      </a:lnTo>
                      <a:lnTo>
                        <a:pt x="3054" y="174"/>
                      </a:lnTo>
                      <a:lnTo>
                        <a:pt x="3054" y="168"/>
                      </a:lnTo>
                      <a:lnTo>
                        <a:pt x="3054" y="162"/>
                      </a:lnTo>
                      <a:lnTo>
                        <a:pt x="3054" y="156"/>
                      </a:lnTo>
                      <a:lnTo>
                        <a:pt x="3060" y="150"/>
                      </a:lnTo>
                      <a:lnTo>
                        <a:pt x="3060" y="144"/>
                      </a:lnTo>
                      <a:lnTo>
                        <a:pt x="3060" y="144"/>
                      </a:lnTo>
                      <a:lnTo>
                        <a:pt x="3060" y="138"/>
                      </a:lnTo>
                      <a:lnTo>
                        <a:pt x="3060" y="132"/>
                      </a:lnTo>
                      <a:lnTo>
                        <a:pt x="3060" y="126"/>
                      </a:lnTo>
                      <a:lnTo>
                        <a:pt x="3066" y="120"/>
                      </a:lnTo>
                      <a:lnTo>
                        <a:pt x="3066" y="120"/>
                      </a:lnTo>
                      <a:lnTo>
                        <a:pt x="3066" y="114"/>
                      </a:lnTo>
                      <a:lnTo>
                        <a:pt x="3066" y="108"/>
                      </a:lnTo>
                      <a:lnTo>
                        <a:pt x="3066" y="108"/>
                      </a:lnTo>
                      <a:lnTo>
                        <a:pt x="3066" y="102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96"/>
                      </a:lnTo>
                      <a:lnTo>
                        <a:pt x="3072" y="102"/>
                      </a:lnTo>
                      <a:lnTo>
                        <a:pt x="3078" y="102"/>
                      </a:lnTo>
                      <a:lnTo>
                        <a:pt x="3078" y="108"/>
                      </a:lnTo>
                      <a:lnTo>
                        <a:pt x="3078" y="114"/>
                      </a:lnTo>
                      <a:lnTo>
                        <a:pt x="3078" y="120"/>
                      </a:lnTo>
                      <a:lnTo>
                        <a:pt x="3078" y="120"/>
                      </a:lnTo>
                      <a:lnTo>
                        <a:pt x="3078" y="126"/>
                      </a:lnTo>
                      <a:lnTo>
                        <a:pt x="3078" y="132"/>
                      </a:lnTo>
                      <a:lnTo>
                        <a:pt x="3084" y="132"/>
                      </a:lnTo>
                      <a:lnTo>
                        <a:pt x="3084" y="138"/>
                      </a:lnTo>
                      <a:lnTo>
                        <a:pt x="3084" y="144"/>
                      </a:lnTo>
                      <a:lnTo>
                        <a:pt x="3084" y="150"/>
                      </a:lnTo>
                      <a:lnTo>
                        <a:pt x="3084" y="150"/>
                      </a:lnTo>
                      <a:lnTo>
                        <a:pt x="3090" y="156"/>
                      </a:lnTo>
                      <a:lnTo>
                        <a:pt x="3090" y="162"/>
                      </a:lnTo>
                      <a:lnTo>
                        <a:pt x="3090" y="162"/>
                      </a:lnTo>
                      <a:lnTo>
                        <a:pt x="3090" y="168"/>
                      </a:lnTo>
                      <a:lnTo>
                        <a:pt x="3090" y="174"/>
                      </a:lnTo>
                      <a:lnTo>
                        <a:pt x="3090" y="180"/>
                      </a:lnTo>
                      <a:lnTo>
                        <a:pt x="3096" y="186"/>
                      </a:lnTo>
                      <a:lnTo>
                        <a:pt x="3096" y="192"/>
                      </a:lnTo>
                      <a:lnTo>
                        <a:pt x="3096" y="198"/>
                      </a:lnTo>
                      <a:lnTo>
                        <a:pt x="3096" y="198"/>
                      </a:lnTo>
                      <a:lnTo>
                        <a:pt x="3096" y="204"/>
                      </a:lnTo>
                      <a:lnTo>
                        <a:pt x="3102" y="210"/>
                      </a:lnTo>
                      <a:lnTo>
                        <a:pt x="3102" y="216"/>
                      </a:lnTo>
                      <a:lnTo>
                        <a:pt x="3102" y="222"/>
                      </a:lnTo>
                      <a:lnTo>
                        <a:pt x="3102" y="222"/>
                      </a:lnTo>
                      <a:lnTo>
                        <a:pt x="3102" y="228"/>
                      </a:lnTo>
                      <a:lnTo>
                        <a:pt x="3102" y="234"/>
                      </a:lnTo>
                      <a:lnTo>
                        <a:pt x="3102" y="240"/>
                      </a:lnTo>
                      <a:lnTo>
                        <a:pt x="3108" y="246"/>
                      </a:lnTo>
                      <a:lnTo>
                        <a:pt x="3108" y="246"/>
                      </a:lnTo>
                      <a:lnTo>
                        <a:pt x="3108" y="252"/>
                      </a:lnTo>
                      <a:lnTo>
                        <a:pt x="3108" y="258"/>
                      </a:lnTo>
                      <a:lnTo>
                        <a:pt x="3108" y="264"/>
                      </a:lnTo>
                      <a:lnTo>
                        <a:pt x="3114" y="270"/>
                      </a:lnTo>
                      <a:lnTo>
                        <a:pt x="3114" y="276"/>
                      </a:lnTo>
                      <a:lnTo>
                        <a:pt x="3114" y="276"/>
                      </a:lnTo>
                      <a:lnTo>
                        <a:pt x="3114" y="282"/>
                      </a:lnTo>
                      <a:lnTo>
                        <a:pt x="3114" y="288"/>
                      </a:lnTo>
                      <a:lnTo>
                        <a:pt x="3114" y="294"/>
                      </a:lnTo>
                      <a:lnTo>
                        <a:pt x="3120" y="300"/>
                      </a:lnTo>
                      <a:lnTo>
                        <a:pt x="3120" y="306"/>
                      </a:lnTo>
                      <a:lnTo>
                        <a:pt x="3120" y="306"/>
                      </a:lnTo>
                      <a:lnTo>
                        <a:pt x="3120" y="312"/>
                      </a:lnTo>
                      <a:lnTo>
                        <a:pt x="3120" y="318"/>
                      </a:lnTo>
                      <a:lnTo>
                        <a:pt x="3120" y="324"/>
                      </a:lnTo>
                      <a:lnTo>
                        <a:pt x="3126" y="330"/>
                      </a:lnTo>
                      <a:lnTo>
                        <a:pt x="3126" y="330"/>
                      </a:lnTo>
                      <a:lnTo>
                        <a:pt x="3126" y="342"/>
                      </a:lnTo>
                      <a:lnTo>
                        <a:pt x="3126" y="348"/>
                      </a:lnTo>
                      <a:lnTo>
                        <a:pt x="3126" y="354"/>
                      </a:lnTo>
                      <a:lnTo>
                        <a:pt x="3132" y="360"/>
                      </a:lnTo>
                      <a:lnTo>
                        <a:pt x="3132" y="366"/>
                      </a:lnTo>
                      <a:lnTo>
                        <a:pt x="3132" y="366"/>
                      </a:lnTo>
                      <a:lnTo>
                        <a:pt x="3132" y="372"/>
                      </a:lnTo>
                      <a:lnTo>
                        <a:pt x="3132" y="378"/>
                      </a:lnTo>
                      <a:lnTo>
                        <a:pt x="3132" y="384"/>
                      </a:lnTo>
                      <a:lnTo>
                        <a:pt x="3138" y="390"/>
                      </a:lnTo>
                      <a:lnTo>
                        <a:pt x="3138" y="396"/>
                      </a:lnTo>
                      <a:lnTo>
                        <a:pt x="3138" y="402"/>
                      </a:lnTo>
                      <a:lnTo>
                        <a:pt x="3138" y="408"/>
                      </a:lnTo>
                      <a:lnTo>
                        <a:pt x="3138" y="408"/>
                      </a:lnTo>
                      <a:lnTo>
                        <a:pt x="3138" y="414"/>
                      </a:lnTo>
                      <a:lnTo>
                        <a:pt x="3138" y="420"/>
                      </a:lnTo>
                      <a:lnTo>
                        <a:pt x="3144" y="426"/>
                      </a:lnTo>
                      <a:lnTo>
                        <a:pt x="3144" y="438"/>
                      </a:lnTo>
                      <a:lnTo>
                        <a:pt x="3144" y="438"/>
                      </a:lnTo>
                      <a:lnTo>
                        <a:pt x="3144" y="444"/>
                      </a:lnTo>
                      <a:lnTo>
                        <a:pt x="3144" y="450"/>
                      </a:lnTo>
                      <a:lnTo>
                        <a:pt x="3150" y="456"/>
                      </a:lnTo>
                      <a:lnTo>
                        <a:pt x="3150" y="462"/>
                      </a:lnTo>
                      <a:lnTo>
                        <a:pt x="3150" y="468"/>
                      </a:lnTo>
                      <a:lnTo>
                        <a:pt x="3150" y="474"/>
                      </a:lnTo>
                      <a:lnTo>
                        <a:pt x="3150" y="480"/>
                      </a:lnTo>
                      <a:lnTo>
                        <a:pt x="3150" y="486"/>
                      </a:lnTo>
                      <a:lnTo>
                        <a:pt x="3156" y="492"/>
                      </a:lnTo>
                      <a:lnTo>
                        <a:pt x="3156" y="498"/>
                      </a:lnTo>
                      <a:lnTo>
                        <a:pt x="3156" y="498"/>
                      </a:lnTo>
                      <a:lnTo>
                        <a:pt x="3156" y="504"/>
                      </a:lnTo>
                      <a:lnTo>
                        <a:pt x="3156" y="510"/>
                      </a:lnTo>
                      <a:lnTo>
                        <a:pt x="3156" y="516"/>
                      </a:lnTo>
                      <a:lnTo>
                        <a:pt x="3162" y="522"/>
                      </a:lnTo>
                      <a:lnTo>
                        <a:pt x="3162" y="522"/>
                      </a:lnTo>
                      <a:lnTo>
                        <a:pt x="3162" y="534"/>
                      </a:lnTo>
                      <a:lnTo>
                        <a:pt x="3162" y="540"/>
                      </a:lnTo>
                      <a:lnTo>
                        <a:pt x="3162" y="540"/>
                      </a:lnTo>
                      <a:lnTo>
                        <a:pt x="3162" y="546"/>
                      </a:lnTo>
                      <a:lnTo>
                        <a:pt x="3168" y="552"/>
                      </a:lnTo>
                      <a:lnTo>
                        <a:pt x="3168" y="552"/>
                      </a:lnTo>
                      <a:lnTo>
                        <a:pt x="3168" y="564"/>
                      </a:lnTo>
                      <a:lnTo>
                        <a:pt x="3168" y="570"/>
                      </a:lnTo>
                      <a:lnTo>
                        <a:pt x="3168" y="570"/>
                      </a:lnTo>
                      <a:lnTo>
                        <a:pt x="3174" y="576"/>
                      </a:lnTo>
                      <a:lnTo>
                        <a:pt x="3174" y="582"/>
                      </a:lnTo>
                      <a:lnTo>
                        <a:pt x="3174" y="588"/>
                      </a:lnTo>
                      <a:lnTo>
                        <a:pt x="3174" y="594"/>
                      </a:lnTo>
                      <a:lnTo>
                        <a:pt x="3174" y="600"/>
                      </a:lnTo>
                      <a:lnTo>
                        <a:pt x="3174" y="600"/>
                      </a:lnTo>
                      <a:lnTo>
                        <a:pt x="3180" y="606"/>
                      </a:lnTo>
                      <a:lnTo>
                        <a:pt x="3180" y="612"/>
                      </a:lnTo>
                      <a:lnTo>
                        <a:pt x="3180" y="618"/>
                      </a:lnTo>
                      <a:lnTo>
                        <a:pt x="3180" y="624"/>
                      </a:lnTo>
                      <a:lnTo>
                        <a:pt x="3180" y="630"/>
                      </a:lnTo>
                      <a:lnTo>
                        <a:pt x="3180" y="630"/>
                      </a:lnTo>
                      <a:lnTo>
                        <a:pt x="3186" y="636"/>
                      </a:lnTo>
                      <a:lnTo>
                        <a:pt x="3186" y="642"/>
                      </a:lnTo>
                      <a:lnTo>
                        <a:pt x="3186" y="648"/>
                      </a:lnTo>
                      <a:lnTo>
                        <a:pt x="3186" y="654"/>
                      </a:lnTo>
                      <a:lnTo>
                        <a:pt x="3186" y="666"/>
                      </a:lnTo>
                      <a:lnTo>
                        <a:pt x="3192" y="672"/>
                      </a:lnTo>
                      <a:lnTo>
                        <a:pt x="3192" y="672"/>
                      </a:lnTo>
                      <a:lnTo>
                        <a:pt x="3192" y="678"/>
                      </a:lnTo>
                      <a:lnTo>
                        <a:pt x="3192" y="684"/>
                      </a:lnTo>
                      <a:lnTo>
                        <a:pt x="3192" y="690"/>
                      </a:lnTo>
                      <a:lnTo>
                        <a:pt x="3192" y="696"/>
                      </a:lnTo>
                      <a:lnTo>
                        <a:pt x="3192" y="696"/>
                      </a:lnTo>
                      <a:lnTo>
                        <a:pt x="3198" y="708"/>
                      </a:lnTo>
                      <a:lnTo>
                        <a:pt x="3198" y="714"/>
                      </a:lnTo>
                      <a:lnTo>
                        <a:pt x="3198" y="720"/>
                      </a:lnTo>
                      <a:lnTo>
                        <a:pt x="3198" y="720"/>
                      </a:lnTo>
                      <a:lnTo>
                        <a:pt x="3198" y="726"/>
                      </a:lnTo>
                      <a:lnTo>
                        <a:pt x="3204" y="738"/>
                      </a:lnTo>
                      <a:lnTo>
                        <a:pt x="3204" y="738"/>
                      </a:lnTo>
                      <a:lnTo>
                        <a:pt x="3204" y="744"/>
                      </a:lnTo>
                      <a:lnTo>
                        <a:pt x="3204" y="750"/>
                      </a:lnTo>
                      <a:lnTo>
                        <a:pt x="3204" y="756"/>
                      </a:lnTo>
                      <a:lnTo>
                        <a:pt x="3204" y="762"/>
                      </a:lnTo>
                      <a:lnTo>
                        <a:pt x="3210" y="768"/>
                      </a:lnTo>
                      <a:lnTo>
                        <a:pt x="3210" y="774"/>
                      </a:lnTo>
                      <a:lnTo>
                        <a:pt x="3210" y="780"/>
                      </a:lnTo>
                      <a:lnTo>
                        <a:pt x="3210" y="786"/>
                      </a:lnTo>
                      <a:lnTo>
                        <a:pt x="3210" y="792"/>
                      </a:lnTo>
                      <a:lnTo>
                        <a:pt x="3210" y="798"/>
                      </a:lnTo>
                      <a:lnTo>
                        <a:pt x="3216" y="804"/>
                      </a:lnTo>
                      <a:lnTo>
                        <a:pt x="3216" y="810"/>
                      </a:lnTo>
                      <a:lnTo>
                        <a:pt x="3216" y="816"/>
                      </a:lnTo>
                      <a:lnTo>
                        <a:pt x="3216" y="822"/>
                      </a:lnTo>
                      <a:lnTo>
                        <a:pt x="3216" y="822"/>
                      </a:lnTo>
                      <a:lnTo>
                        <a:pt x="3216" y="828"/>
                      </a:lnTo>
                      <a:lnTo>
                        <a:pt x="3222" y="840"/>
                      </a:lnTo>
                      <a:lnTo>
                        <a:pt x="3222" y="846"/>
                      </a:lnTo>
                      <a:lnTo>
                        <a:pt x="3222" y="852"/>
                      </a:lnTo>
                      <a:lnTo>
                        <a:pt x="3222" y="858"/>
                      </a:lnTo>
                      <a:lnTo>
                        <a:pt x="3222" y="864"/>
                      </a:lnTo>
                      <a:lnTo>
                        <a:pt x="3222" y="870"/>
                      </a:lnTo>
                      <a:lnTo>
                        <a:pt x="3228" y="876"/>
                      </a:lnTo>
                      <a:lnTo>
                        <a:pt x="3228" y="882"/>
                      </a:lnTo>
                      <a:lnTo>
                        <a:pt x="3228" y="888"/>
                      </a:lnTo>
                      <a:lnTo>
                        <a:pt x="3228" y="894"/>
                      </a:lnTo>
                      <a:lnTo>
                        <a:pt x="3228" y="900"/>
                      </a:lnTo>
                      <a:lnTo>
                        <a:pt x="3234" y="906"/>
                      </a:lnTo>
                      <a:lnTo>
                        <a:pt x="3234" y="912"/>
                      </a:lnTo>
                      <a:lnTo>
                        <a:pt x="3234" y="918"/>
                      </a:lnTo>
                      <a:lnTo>
                        <a:pt x="3234" y="924"/>
                      </a:lnTo>
                      <a:lnTo>
                        <a:pt x="3234" y="930"/>
                      </a:lnTo>
                      <a:lnTo>
                        <a:pt x="3234" y="930"/>
                      </a:lnTo>
                      <a:lnTo>
                        <a:pt x="3234" y="936"/>
                      </a:lnTo>
                      <a:lnTo>
                        <a:pt x="3240" y="936"/>
                      </a:lnTo>
                      <a:lnTo>
                        <a:pt x="3240" y="930"/>
                      </a:lnTo>
                      <a:lnTo>
                        <a:pt x="3240" y="930"/>
                      </a:lnTo>
                      <a:lnTo>
                        <a:pt x="3240" y="924"/>
                      </a:lnTo>
                      <a:lnTo>
                        <a:pt x="3240" y="918"/>
                      </a:lnTo>
                      <a:lnTo>
                        <a:pt x="3246" y="912"/>
                      </a:lnTo>
                      <a:lnTo>
                        <a:pt x="3246" y="906"/>
                      </a:lnTo>
                      <a:lnTo>
                        <a:pt x="3246" y="900"/>
                      </a:lnTo>
                      <a:lnTo>
                        <a:pt x="3246" y="894"/>
                      </a:lnTo>
                      <a:lnTo>
                        <a:pt x="3246" y="888"/>
                      </a:lnTo>
                      <a:lnTo>
                        <a:pt x="3246" y="876"/>
                      </a:lnTo>
                      <a:lnTo>
                        <a:pt x="3252" y="870"/>
                      </a:lnTo>
                      <a:lnTo>
                        <a:pt x="3252" y="864"/>
                      </a:lnTo>
                      <a:lnTo>
                        <a:pt x="3252" y="864"/>
                      </a:lnTo>
                      <a:lnTo>
                        <a:pt x="3252" y="858"/>
                      </a:lnTo>
                      <a:lnTo>
                        <a:pt x="3252" y="846"/>
                      </a:lnTo>
                      <a:lnTo>
                        <a:pt x="3252" y="840"/>
                      </a:lnTo>
                      <a:lnTo>
                        <a:pt x="3258" y="834"/>
                      </a:lnTo>
                      <a:lnTo>
                        <a:pt x="3258" y="822"/>
                      </a:lnTo>
                      <a:lnTo>
                        <a:pt x="3258" y="816"/>
                      </a:lnTo>
                      <a:lnTo>
                        <a:pt x="3258" y="810"/>
                      </a:lnTo>
                      <a:lnTo>
                        <a:pt x="3258" y="804"/>
                      </a:lnTo>
                      <a:lnTo>
                        <a:pt x="3264" y="798"/>
                      </a:lnTo>
                      <a:lnTo>
                        <a:pt x="3264" y="792"/>
                      </a:lnTo>
                      <a:lnTo>
                        <a:pt x="3264" y="786"/>
                      </a:lnTo>
                      <a:lnTo>
                        <a:pt x="3264" y="780"/>
                      </a:lnTo>
                      <a:lnTo>
                        <a:pt x="3264" y="774"/>
                      </a:lnTo>
                      <a:lnTo>
                        <a:pt x="3264" y="768"/>
                      </a:lnTo>
                      <a:lnTo>
                        <a:pt x="3270" y="768"/>
                      </a:lnTo>
                      <a:lnTo>
                        <a:pt x="3270" y="762"/>
                      </a:lnTo>
                      <a:lnTo>
                        <a:pt x="3270" y="756"/>
                      </a:lnTo>
                      <a:lnTo>
                        <a:pt x="3270" y="750"/>
                      </a:lnTo>
                      <a:lnTo>
                        <a:pt x="3270" y="744"/>
                      </a:lnTo>
                      <a:lnTo>
                        <a:pt x="3270" y="738"/>
                      </a:lnTo>
                      <a:lnTo>
                        <a:pt x="3276" y="732"/>
                      </a:lnTo>
                      <a:lnTo>
                        <a:pt x="3276" y="726"/>
                      </a:lnTo>
                      <a:lnTo>
                        <a:pt x="3276" y="720"/>
                      </a:lnTo>
                      <a:lnTo>
                        <a:pt x="3276" y="708"/>
                      </a:lnTo>
                      <a:lnTo>
                        <a:pt x="3276" y="708"/>
                      </a:lnTo>
                      <a:lnTo>
                        <a:pt x="3276" y="702"/>
                      </a:lnTo>
                      <a:lnTo>
                        <a:pt x="3282" y="696"/>
                      </a:lnTo>
                      <a:lnTo>
                        <a:pt x="3282" y="690"/>
                      </a:lnTo>
                      <a:lnTo>
                        <a:pt x="3282" y="678"/>
                      </a:lnTo>
                      <a:lnTo>
                        <a:pt x="3282" y="678"/>
                      </a:lnTo>
                      <a:lnTo>
                        <a:pt x="3282" y="672"/>
                      </a:lnTo>
                      <a:lnTo>
                        <a:pt x="3282" y="666"/>
                      </a:lnTo>
                      <a:lnTo>
                        <a:pt x="3288" y="660"/>
                      </a:lnTo>
                      <a:lnTo>
                        <a:pt x="3288" y="654"/>
                      </a:lnTo>
                      <a:lnTo>
                        <a:pt x="3288" y="648"/>
                      </a:lnTo>
                      <a:lnTo>
                        <a:pt x="3288" y="636"/>
                      </a:lnTo>
                      <a:lnTo>
                        <a:pt x="3288" y="630"/>
                      </a:lnTo>
                      <a:lnTo>
                        <a:pt x="3294" y="624"/>
                      </a:lnTo>
                      <a:lnTo>
                        <a:pt x="3294" y="624"/>
                      </a:lnTo>
                      <a:lnTo>
                        <a:pt x="3294" y="618"/>
                      </a:lnTo>
                      <a:lnTo>
                        <a:pt x="3294" y="612"/>
                      </a:lnTo>
                      <a:lnTo>
                        <a:pt x="3294" y="606"/>
                      </a:lnTo>
                      <a:lnTo>
                        <a:pt x="3294" y="600"/>
                      </a:lnTo>
                      <a:lnTo>
                        <a:pt x="3300" y="594"/>
                      </a:lnTo>
                      <a:lnTo>
                        <a:pt x="3300" y="588"/>
                      </a:lnTo>
                      <a:lnTo>
                        <a:pt x="3300" y="582"/>
                      </a:lnTo>
                      <a:lnTo>
                        <a:pt x="3300" y="576"/>
                      </a:lnTo>
                      <a:lnTo>
                        <a:pt x="3300" y="570"/>
                      </a:lnTo>
                      <a:lnTo>
                        <a:pt x="3300" y="570"/>
                      </a:lnTo>
                      <a:lnTo>
                        <a:pt x="3306" y="564"/>
                      </a:lnTo>
                      <a:lnTo>
                        <a:pt x="3306" y="558"/>
                      </a:lnTo>
                      <a:lnTo>
                        <a:pt x="3306" y="552"/>
                      </a:lnTo>
                      <a:lnTo>
                        <a:pt x="3306" y="546"/>
                      </a:lnTo>
                      <a:lnTo>
                        <a:pt x="3306" y="540"/>
                      </a:lnTo>
                      <a:lnTo>
                        <a:pt x="3306" y="540"/>
                      </a:lnTo>
                      <a:lnTo>
                        <a:pt x="3312" y="528"/>
                      </a:lnTo>
                      <a:lnTo>
                        <a:pt x="3312" y="522"/>
                      </a:lnTo>
                      <a:lnTo>
                        <a:pt x="3312" y="522"/>
                      </a:lnTo>
                      <a:lnTo>
                        <a:pt x="3312" y="516"/>
                      </a:lnTo>
                      <a:lnTo>
                        <a:pt x="3312" y="510"/>
                      </a:lnTo>
                      <a:lnTo>
                        <a:pt x="3318" y="498"/>
                      </a:lnTo>
                      <a:lnTo>
                        <a:pt x="3318" y="498"/>
                      </a:lnTo>
                      <a:lnTo>
                        <a:pt x="3318" y="492"/>
                      </a:lnTo>
                      <a:lnTo>
                        <a:pt x="3318" y="486"/>
                      </a:lnTo>
                      <a:lnTo>
                        <a:pt x="3318" y="480"/>
                      </a:lnTo>
                      <a:lnTo>
                        <a:pt x="3318" y="474"/>
                      </a:lnTo>
                      <a:lnTo>
                        <a:pt x="3318" y="468"/>
                      </a:lnTo>
                      <a:lnTo>
                        <a:pt x="3324" y="462"/>
                      </a:lnTo>
                      <a:lnTo>
                        <a:pt x="3324" y="462"/>
                      </a:lnTo>
                      <a:lnTo>
                        <a:pt x="3324" y="456"/>
                      </a:lnTo>
                      <a:lnTo>
                        <a:pt x="3324" y="450"/>
                      </a:lnTo>
                      <a:lnTo>
                        <a:pt x="3324" y="444"/>
                      </a:lnTo>
                      <a:lnTo>
                        <a:pt x="3330" y="432"/>
                      </a:lnTo>
                      <a:lnTo>
                        <a:pt x="3330" y="426"/>
                      </a:lnTo>
                      <a:lnTo>
                        <a:pt x="3330" y="420"/>
                      </a:lnTo>
                      <a:lnTo>
                        <a:pt x="3330" y="414"/>
                      </a:lnTo>
                      <a:lnTo>
                        <a:pt x="3330" y="408"/>
                      </a:lnTo>
                      <a:lnTo>
                        <a:pt x="3330" y="402"/>
                      </a:lnTo>
                      <a:lnTo>
                        <a:pt x="3330" y="396"/>
                      </a:lnTo>
                      <a:lnTo>
                        <a:pt x="3336" y="384"/>
                      </a:lnTo>
                      <a:lnTo>
                        <a:pt x="3336" y="378"/>
                      </a:lnTo>
                      <a:lnTo>
                        <a:pt x="3336" y="372"/>
                      </a:lnTo>
                      <a:lnTo>
                        <a:pt x="3336" y="366"/>
                      </a:lnTo>
                      <a:lnTo>
                        <a:pt x="3336" y="360"/>
                      </a:lnTo>
                      <a:lnTo>
                        <a:pt x="3342" y="354"/>
                      </a:lnTo>
                      <a:lnTo>
                        <a:pt x="3342" y="348"/>
                      </a:lnTo>
                      <a:lnTo>
                        <a:pt x="3342" y="342"/>
                      </a:lnTo>
                      <a:lnTo>
                        <a:pt x="3342" y="336"/>
                      </a:lnTo>
                      <a:lnTo>
                        <a:pt x="3342" y="330"/>
                      </a:lnTo>
                      <a:lnTo>
                        <a:pt x="3342" y="324"/>
                      </a:lnTo>
                      <a:lnTo>
                        <a:pt x="3348" y="318"/>
                      </a:lnTo>
                      <a:lnTo>
                        <a:pt x="3348" y="312"/>
                      </a:lnTo>
                      <a:lnTo>
                        <a:pt x="3348" y="306"/>
                      </a:lnTo>
                      <a:lnTo>
                        <a:pt x="3348" y="300"/>
                      </a:lnTo>
                      <a:lnTo>
                        <a:pt x="3348" y="294"/>
                      </a:lnTo>
                      <a:lnTo>
                        <a:pt x="3354" y="282"/>
                      </a:lnTo>
                      <a:lnTo>
                        <a:pt x="3354" y="276"/>
                      </a:lnTo>
                      <a:lnTo>
                        <a:pt x="3354" y="270"/>
                      </a:lnTo>
                      <a:lnTo>
                        <a:pt x="3354" y="264"/>
                      </a:lnTo>
                      <a:lnTo>
                        <a:pt x="3354" y="258"/>
                      </a:lnTo>
                      <a:lnTo>
                        <a:pt x="3354" y="252"/>
                      </a:lnTo>
                      <a:lnTo>
                        <a:pt x="3360" y="246"/>
                      </a:lnTo>
                      <a:lnTo>
                        <a:pt x="3360" y="240"/>
                      </a:lnTo>
                      <a:lnTo>
                        <a:pt x="3360" y="234"/>
                      </a:lnTo>
                      <a:lnTo>
                        <a:pt x="3360" y="228"/>
                      </a:lnTo>
                      <a:lnTo>
                        <a:pt x="3360" y="222"/>
                      </a:lnTo>
                      <a:lnTo>
                        <a:pt x="3360" y="216"/>
                      </a:lnTo>
                      <a:lnTo>
                        <a:pt x="3366" y="210"/>
                      </a:lnTo>
                      <a:lnTo>
                        <a:pt x="3366" y="204"/>
                      </a:lnTo>
                      <a:lnTo>
                        <a:pt x="3366" y="198"/>
                      </a:lnTo>
                      <a:lnTo>
                        <a:pt x="3366" y="192"/>
                      </a:lnTo>
                      <a:lnTo>
                        <a:pt x="3366" y="186"/>
                      </a:lnTo>
                      <a:lnTo>
                        <a:pt x="3366" y="180"/>
                      </a:lnTo>
                      <a:lnTo>
                        <a:pt x="3372" y="174"/>
                      </a:lnTo>
                      <a:lnTo>
                        <a:pt x="3372" y="168"/>
                      </a:lnTo>
                      <a:lnTo>
                        <a:pt x="3372" y="162"/>
                      </a:lnTo>
                      <a:lnTo>
                        <a:pt x="3372" y="156"/>
                      </a:lnTo>
                      <a:lnTo>
                        <a:pt x="3372" y="150"/>
                      </a:lnTo>
                      <a:lnTo>
                        <a:pt x="3372" y="144"/>
                      </a:lnTo>
                      <a:lnTo>
                        <a:pt x="3378" y="138"/>
                      </a:lnTo>
                      <a:lnTo>
                        <a:pt x="3378" y="132"/>
                      </a:lnTo>
                      <a:lnTo>
                        <a:pt x="3378" y="126"/>
                      </a:lnTo>
                      <a:lnTo>
                        <a:pt x="3378" y="126"/>
                      </a:lnTo>
                      <a:lnTo>
                        <a:pt x="3378" y="120"/>
                      </a:lnTo>
                      <a:lnTo>
                        <a:pt x="3378" y="114"/>
                      </a:lnTo>
                      <a:lnTo>
                        <a:pt x="3384" y="108"/>
                      </a:lnTo>
                      <a:lnTo>
                        <a:pt x="3384" y="96"/>
                      </a:lnTo>
                      <a:lnTo>
                        <a:pt x="3384" y="90"/>
                      </a:lnTo>
                      <a:lnTo>
                        <a:pt x="3384" y="84"/>
                      </a:lnTo>
                      <a:lnTo>
                        <a:pt x="3384" y="78"/>
                      </a:lnTo>
                      <a:lnTo>
                        <a:pt x="3390" y="78"/>
                      </a:lnTo>
                      <a:lnTo>
                        <a:pt x="3390" y="72"/>
                      </a:lnTo>
                      <a:lnTo>
                        <a:pt x="3390" y="66"/>
                      </a:lnTo>
                      <a:lnTo>
                        <a:pt x="3390" y="60"/>
                      </a:lnTo>
                      <a:lnTo>
                        <a:pt x="3390" y="54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6" y="36"/>
                      </a:lnTo>
                      <a:lnTo>
                        <a:pt x="3396" y="30"/>
                      </a:lnTo>
                      <a:lnTo>
                        <a:pt x="3396" y="30"/>
                      </a:lnTo>
                      <a:lnTo>
                        <a:pt x="3396" y="24"/>
                      </a:lnTo>
                      <a:lnTo>
                        <a:pt x="3396" y="18"/>
                      </a:lnTo>
                      <a:lnTo>
                        <a:pt x="3402" y="12"/>
                      </a:lnTo>
                      <a:lnTo>
                        <a:pt x="3402" y="6"/>
                      </a:lnTo>
                      <a:lnTo>
                        <a:pt x="3402" y="6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8" y="0"/>
                      </a:lnTo>
                      <a:lnTo>
                        <a:pt x="3408" y="6"/>
                      </a:lnTo>
                      <a:lnTo>
                        <a:pt x="3408" y="6"/>
                      </a:lnTo>
                      <a:lnTo>
                        <a:pt x="3408" y="12"/>
                      </a:lnTo>
                      <a:lnTo>
                        <a:pt x="3408" y="18"/>
                      </a:lnTo>
                      <a:lnTo>
                        <a:pt x="3408" y="24"/>
                      </a:lnTo>
                      <a:lnTo>
                        <a:pt x="3414" y="30"/>
                      </a:lnTo>
                      <a:lnTo>
                        <a:pt x="3414" y="30"/>
                      </a:lnTo>
                      <a:lnTo>
                        <a:pt x="3414" y="36"/>
                      </a:lnTo>
                      <a:lnTo>
                        <a:pt x="3414" y="48"/>
                      </a:lnTo>
                      <a:lnTo>
                        <a:pt x="3414" y="48"/>
                      </a:lnTo>
                      <a:lnTo>
                        <a:pt x="3414" y="54"/>
                      </a:lnTo>
                      <a:lnTo>
                        <a:pt x="3420" y="60"/>
                      </a:lnTo>
                      <a:lnTo>
                        <a:pt x="3420" y="66"/>
                      </a:lnTo>
                      <a:lnTo>
                        <a:pt x="3420" y="78"/>
                      </a:lnTo>
                      <a:lnTo>
                        <a:pt x="3420" y="78"/>
                      </a:lnTo>
                      <a:lnTo>
                        <a:pt x="3420" y="84"/>
                      </a:lnTo>
                      <a:lnTo>
                        <a:pt x="3426" y="90"/>
                      </a:lnTo>
                      <a:lnTo>
                        <a:pt x="3426" y="96"/>
                      </a:lnTo>
                      <a:lnTo>
                        <a:pt x="3426" y="102"/>
                      </a:lnTo>
                      <a:lnTo>
                        <a:pt x="3426" y="108"/>
                      </a:lnTo>
                      <a:lnTo>
                        <a:pt x="3426" y="114"/>
                      </a:lnTo>
                      <a:lnTo>
                        <a:pt x="3426" y="120"/>
                      </a:lnTo>
                      <a:lnTo>
                        <a:pt x="3432" y="126"/>
                      </a:lnTo>
                      <a:lnTo>
                        <a:pt x="3432" y="126"/>
                      </a:lnTo>
                      <a:lnTo>
                        <a:pt x="3432" y="132"/>
                      </a:lnTo>
                      <a:lnTo>
                        <a:pt x="3432" y="138"/>
                      </a:lnTo>
                      <a:lnTo>
                        <a:pt x="3432" y="144"/>
                      </a:lnTo>
                      <a:lnTo>
                        <a:pt x="3432" y="150"/>
                      </a:lnTo>
                      <a:lnTo>
                        <a:pt x="3438" y="156"/>
                      </a:lnTo>
                      <a:lnTo>
                        <a:pt x="3438" y="162"/>
                      </a:lnTo>
                      <a:lnTo>
                        <a:pt x="3438" y="168"/>
                      </a:lnTo>
                      <a:lnTo>
                        <a:pt x="3438" y="174"/>
                      </a:lnTo>
                      <a:lnTo>
                        <a:pt x="3438" y="180"/>
                      </a:lnTo>
                      <a:lnTo>
                        <a:pt x="3438" y="186"/>
                      </a:lnTo>
                      <a:lnTo>
                        <a:pt x="3444" y="198"/>
                      </a:lnTo>
                      <a:lnTo>
                        <a:pt x="3444" y="198"/>
                      </a:lnTo>
                      <a:lnTo>
                        <a:pt x="3444" y="204"/>
                      </a:lnTo>
                      <a:lnTo>
                        <a:pt x="3444" y="210"/>
                      </a:lnTo>
                      <a:lnTo>
                        <a:pt x="3444" y="216"/>
                      </a:lnTo>
                      <a:lnTo>
                        <a:pt x="3450" y="228"/>
                      </a:lnTo>
                      <a:lnTo>
                        <a:pt x="3450" y="228"/>
                      </a:lnTo>
                      <a:lnTo>
                        <a:pt x="3450" y="234"/>
                      </a:lnTo>
                      <a:lnTo>
                        <a:pt x="3450" y="240"/>
                      </a:lnTo>
                      <a:lnTo>
                        <a:pt x="3450" y="246"/>
                      </a:lnTo>
                      <a:lnTo>
                        <a:pt x="3450" y="258"/>
                      </a:lnTo>
                      <a:lnTo>
                        <a:pt x="3456" y="264"/>
                      </a:lnTo>
                      <a:lnTo>
                        <a:pt x="3456" y="270"/>
                      </a:lnTo>
                      <a:lnTo>
                        <a:pt x="3456" y="276"/>
                      </a:lnTo>
                      <a:lnTo>
                        <a:pt x="3456" y="282"/>
                      </a:lnTo>
                      <a:lnTo>
                        <a:pt x="3456" y="288"/>
                      </a:lnTo>
                      <a:lnTo>
                        <a:pt x="3456" y="294"/>
                      </a:lnTo>
                      <a:lnTo>
                        <a:pt x="3462" y="300"/>
                      </a:lnTo>
                      <a:lnTo>
                        <a:pt x="3462" y="306"/>
                      </a:lnTo>
                      <a:lnTo>
                        <a:pt x="3462" y="312"/>
                      </a:lnTo>
                      <a:lnTo>
                        <a:pt x="3462" y="318"/>
                      </a:lnTo>
                      <a:lnTo>
                        <a:pt x="3462" y="324"/>
                      </a:lnTo>
                      <a:lnTo>
                        <a:pt x="3462" y="330"/>
                      </a:lnTo>
                      <a:lnTo>
                        <a:pt x="3468" y="336"/>
                      </a:lnTo>
                      <a:lnTo>
                        <a:pt x="3468" y="342"/>
                      </a:lnTo>
                      <a:lnTo>
                        <a:pt x="3468" y="348"/>
                      </a:lnTo>
                      <a:lnTo>
                        <a:pt x="3468" y="354"/>
                      </a:lnTo>
                      <a:lnTo>
                        <a:pt x="3468" y="360"/>
                      </a:lnTo>
                      <a:lnTo>
                        <a:pt x="3468" y="366"/>
                      </a:lnTo>
                      <a:lnTo>
                        <a:pt x="3474" y="372"/>
                      </a:lnTo>
                      <a:lnTo>
                        <a:pt x="3474" y="378"/>
                      </a:lnTo>
                      <a:lnTo>
                        <a:pt x="3474" y="384"/>
                      </a:lnTo>
                      <a:lnTo>
                        <a:pt x="3474" y="396"/>
                      </a:lnTo>
                      <a:lnTo>
                        <a:pt x="3474" y="402"/>
                      </a:lnTo>
                      <a:lnTo>
                        <a:pt x="3474" y="408"/>
                      </a:lnTo>
                      <a:lnTo>
                        <a:pt x="3480" y="414"/>
                      </a:lnTo>
                      <a:lnTo>
                        <a:pt x="3480" y="420"/>
                      </a:lnTo>
                      <a:lnTo>
                        <a:pt x="3480" y="432"/>
                      </a:lnTo>
                      <a:lnTo>
                        <a:pt x="3480" y="438"/>
                      </a:lnTo>
                      <a:lnTo>
                        <a:pt x="3480" y="444"/>
                      </a:lnTo>
                      <a:lnTo>
                        <a:pt x="3486" y="450"/>
                      </a:lnTo>
                      <a:lnTo>
                        <a:pt x="3486" y="456"/>
                      </a:lnTo>
                      <a:lnTo>
                        <a:pt x="3486" y="462"/>
                      </a:lnTo>
                      <a:lnTo>
                        <a:pt x="3486" y="462"/>
                      </a:lnTo>
                      <a:lnTo>
                        <a:pt x="3486" y="468"/>
                      </a:lnTo>
                      <a:lnTo>
                        <a:pt x="3486" y="474"/>
                      </a:lnTo>
                      <a:lnTo>
                        <a:pt x="3492" y="480"/>
                      </a:lnTo>
                      <a:lnTo>
                        <a:pt x="3492" y="486"/>
                      </a:lnTo>
                      <a:lnTo>
                        <a:pt x="3492" y="498"/>
                      </a:lnTo>
                      <a:lnTo>
                        <a:pt x="3492" y="498"/>
                      </a:lnTo>
                      <a:lnTo>
                        <a:pt x="3492" y="504"/>
                      </a:lnTo>
                      <a:lnTo>
                        <a:pt x="3492" y="510"/>
                      </a:lnTo>
                      <a:lnTo>
                        <a:pt x="3498" y="516"/>
                      </a:lnTo>
                      <a:lnTo>
                        <a:pt x="3498" y="522"/>
                      </a:lnTo>
                      <a:lnTo>
                        <a:pt x="3498" y="522"/>
                      </a:lnTo>
                      <a:lnTo>
                        <a:pt x="3498" y="528"/>
                      </a:lnTo>
                      <a:lnTo>
                        <a:pt x="3498" y="540"/>
                      </a:lnTo>
                      <a:lnTo>
                        <a:pt x="3498" y="540"/>
                      </a:lnTo>
                      <a:lnTo>
                        <a:pt x="3504" y="546"/>
                      </a:lnTo>
                      <a:lnTo>
                        <a:pt x="3504" y="552"/>
                      </a:lnTo>
                      <a:lnTo>
                        <a:pt x="3504" y="558"/>
                      </a:lnTo>
                      <a:lnTo>
                        <a:pt x="3504" y="564"/>
                      </a:lnTo>
                      <a:lnTo>
                        <a:pt x="3504" y="570"/>
                      </a:lnTo>
                      <a:lnTo>
                        <a:pt x="3504" y="570"/>
                      </a:lnTo>
                      <a:lnTo>
                        <a:pt x="3510" y="576"/>
                      </a:lnTo>
                      <a:lnTo>
                        <a:pt x="3510" y="582"/>
                      </a:lnTo>
                      <a:lnTo>
                        <a:pt x="3510" y="588"/>
                      </a:lnTo>
                      <a:lnTo>
                        <a:pt x="3510" y="594"/>
                      </a:lnTo>
                      <a:lnTo>
                        <a:pt x="3510" y="600"/>
                      </a:lnTo>
                      <a:lnTo>
                        <a:pt x="3510" y="606"/>
                      </a:lnTo>
                      <a:lnTo>
                        <a:pt x="3516" y="618"/>
                      </a:lnTo>
                      <a:lnTo>
                        <a:pt x="3516" y="624"/>
                      </a:lnTo>
                      <a:lnTo>
                        <a:pt x="3516" y="624"/>
                      </a:lnTo>
                      <a:lnTo>
                        <a:pt x="3516" y="630"/>
                      </a:lnTo>
                      <a:lnTo>
                        <a:pt x="3516" y="636"/>
                      </a:lnTo>
                      <a:lnTo>
                        <a:pt x="3522" y="642"/>
                      </a:lnTo>
                      <a:lnTo>
                        <a:pt x="3522" y="648"/>
                      </a:lnTo>
                      <a:lnTo>
                        <a:pt x="3522" y="654"/>
                      </a:lnTo>
                      <a:lnTo>
                        <a:pt x="3522" y="660"/>
                      </a:lnTo>
                      <a:lnTo>
                        <a:pt x="3522" y="666"/>
                      </a:lnTo>
                      <a:lnTo>
                        <a:pt x="3522" y="672"/>
                      </a:lnTo>
                      <a:lnTo>
                        <a:pt x="3528" y="678"/>
                      </a:lnTo>
                      <a:lnTo>
                        <a:pt x="3528" y="684"/>
                      </a:lnTo>
                      <a:lnTo>
                        <a:pt x="3528" y="690"/>
                      </a:lnTo>
                      <a:lnTo>
                        <a:pt x="3528" y="696"/>
                      </a:lnTo>
                      <a:lnTo>
                        <a:pt x="3528" y="702"/>
                      </a:lnTo>
                      <a:lnTo>
                        <a:pt x="3528" y="708"/>
                      </a:lnTo>
                      <a:lnTo>
                        <a:pt x="3534" y="708"/>
                      </a:lnTo>
                      <a:lnTo>
                        <a:pt x="3534" y="720"/>
                      </a:lnTo>
                      <a:lnTo>
                        <a:pt x="3534" y="726"/>
                      </a:lnTo>
                      <a:lnTo>
                        <a:pt x="3534" y="732"/>
                      </a:lnTo>
                      <a:lnTo>
                        <a:pt x="3534" y="738"/>
                      </a:lnTo>
                      <a:lnTo>
                        <a:pt x="3534" y="744"/>
                      </a:lnTo>
                      <a:lnTo>
                        <a:pt x="3540" y="750"/>
                      </a:lnTo>
                      <a:lnTo>
                        <a:pt x="3540" y="756"/>
                      </a:lnTo>
                      <a:lnTo>
                        <a:pt x="3540" y="762"/>
                      </a:lnTo>
                      <a:lnTo>
                        <a:pt x="3540" y="768"/>
                      </a:lnTo>
                      <a:lnTo>
                        <a:pt x="3540" y="768"/>
                      </a:lnTo>
                      <a:lnTo>
                        <a:pt x="3540" y="774"/>
                      </a:lnTo>
                      <a:lnTo>
                        <a:pt x="3546" y="780"/>
                      </a:lnTo>
                      <a:lnTo>
                        <a:pt x="3546" y="786"/>
                      </a:lnTo>
                      <a:lnTo>
                        <a:pt x="3546" y="798"/>
                      </a:lnTo>
                      <a:lnTo>
                        <a:pt x="3546" y="804"/>
                      </a:lnTo>
                      <a:lnTo>
                        <a:pt x="3546" y="810"/>
                      </a:lnTo>
                      <a:lnTo>
                        <a:pt x="3552" y="816"/>
                      </a:lnTo>
                      <a:lnTo>
                        <a:pt x="3552" y="822"/>
                      </a:lnTo>
                      <a:lnTo>
                        <a:pt x="3552" y="828"/>
                      </a:lnTo>
                      <a:lnTo>
                        <a:pt x="3552" y="834"/>
                      </a:lnTo>
                      <a:lnTo>
                        <a:pt x="3552" y="840"/>
                      </a:lnTo>
                      <a:lnTo>
                        <a:pt x="3552" y="846"/>
                      </a:lnTo>
                      <a:lnTo>
                        <a:pt x="3558" y="858"/>
                      </a:lnTo>
                      <a:lnTo>
                        <a:pt x="3558" y="864"/>
                      </a:lnTo>
                      <a:lnTo>
                        <a:pt x="3558" y="864"/>
                      </a:lnTo>
                      <a:lnTo>
                        <a:pt x="3558" y="870"/>
                      </a:lnTo>
                      <a:lnTo>
                        <a:pt x="3558" y="882"/>
                      </a:lnTo>
                      <a:lnTo>
                        <a:pt x="3558" y="888"/>
                      </a:lnTo>
                      <a:lnTo>
                        <a:pt x="3564" y="894"/>
                      </a:lnTo>
                      <a:lnTo>
                        <a:pt x="3564" y="900"/>
                      </a:lnTo>
                      <a:lnTo>
                        <a:pt x="3564" y="906"/>
                      </a:lnTo>
                      <a:lnTo>
                        <a:pt x="3564" y="912"/>
                      </a:lnTo>
                      <a:lnTo>
                        <a:pt x="3564" y="918"/>
                      </a:lnTo>
                      <a:lnTo>
                        <a:pt x="3564" y="924"/>
                      </a:lnTo>
                      <a:lnTo>
                        <a:pt x="3570" y="930"/>
                      </a:lnTo>
                      <a:lnTo>
                        <a:pt x="3570" y="936"/>
                      </a:lnTo>
                      <a:lnTo>
                        <a:pt x="3570" y="936"/>
                      </a:lnTo>
                      <a:lnTo>
                        <a:pt x="3570" y="936"/>
                      </a:lnTo>
                      <a:lnTo>
                        <a:pt x="3570" y="930"/>
                      </a:lnTo>
                      <a:lnTo>
                        <a:pt x="3576" y="930"/>
                      </a:lnTo>
                      <a:lnTo>
                        <a:pt x="3576" y="924"/>
                      </a:lnTo>
                      <a:lnTo>
                        <a:pt x="3576" y="918"/>
                      </a:lnTo>
                      <a:lnTo>
                        <a:pt x="3576" y="912"/>
                      </a:lnTo>
                      <a:lnTo>
                        <a:pt x="3576" y="906"/>
                      </a:lnTo>
                      <a:lnTo>
                        <a:pt x="3576" y="900"/>
                      </a:lnTo>
                      <a:lnTo>
                        <a:pt x="3582" y="888"/>
                      </a:lnTo>
                      <a:lnTo>
                        <a:pt x="3582" y="888"/>
                      </a:lnTo>
                      <a:lnTo>
                        <a:pt x="3582" y="882"/>
                      </a:lnTo>
                      <a:lnTo>
                        <a:pt x="3582" y="876"/>
                      </a:lnTo>
                      <a:lnTo>
                        <a:pt x="3582" y="870"/>
                      </a:lnTo>
                      <a:lnTo>
                        <a:pt x="3582" y="858"/>
                      </a:lnTo>
                      <a:lnTo>
                        <a:pt x="3588" y="852"/>
                      </a:lnTo>
                      <a:lnTo>
                        <a:pt x="3588" y="846"/>
                      </a:lnTo>
                      <a:lnTo>
                        <a:pt x="3588" y="840"/>
                      </a:lnTo>
                      <a:lnTo>
                        <a:pt x="3588" y="834"/>
                      </a:lnTo>
                      <a:lnTo>
                        <a:pt x="3588" y="828"/>
                      </a:lnTo>
                      <a:lnTo>
                        <a:pt x="3588" y="822"/>
                      </a:lnTo>
                      <a:lnTo>
                        <a:pt x="3594" y="822"/>
                      </a:lnTo>
                      <a:lnTo>
                        <a:pt x="3594" y="816"/>
                      </a:lnTo>
                      <a:lnTo>
                        <a:pt x="3594" y="810"/>
                      </a:lnTo>
                      <a:lnTo>
                        <a:pt x="3594" y="804"/>
                      </a:lnTo>
                      <a:lnTo>
                        <a:pt x="3594" y="798"/>
                      </a:lnTo>
                      <a:lnTo>
                        <a:pt x="3594" y="792"/>
                      </a:lnTo>
                      <a:lnTo>
                        <a:pt x="3600" y="786"/>
                      </a:lnTo>
                      <a:lnTo>
                        <a:pt x="3600" y="780"/>
                      </a:lnTo>
                      <a:lnTo>
                        <a:pt x="3600" y="774"/>
                      </a:lnTo>
                      <a:lnTo>
                        <a:pt x="3600" y="768"/>
                      </a:lnTo>
                      <a:lnTo>
                        <a:pt x="3600" y="762"/>
                      </a:lnTo>
                      <a:lnTo>
                        <a:pt x="3600" y="756"/>
                      </a:lnTo>
                      <a:lnTo>
                        <a:pt x="3606" y="750"/>
                      </a:lnTo>
                      <a:lnTo>
                        <a:pt x="3606" y="744"/>
                      </a:lnTo>
                      <a:lnTo>
                        <a:pt x="3606" y="738"/>
                      </a:lnTo>
                      <a:lnTo>
                        <a:pt x="3606" y="732"/>
                      </a:lnTo>
                      <a:lnTo>
                        <a:pt x="3606" y="726"/>
                      </a:lnTo>
                      <a:lnTo>
                        <a:pt x="3612" y="720"/>
                      </a:lnTo>
                      <a:lnTo>
                        <a:pt x="3612" y="720"/>
                      </a:lnTo>
                      <a:lnTo>
                        <a:pt x="3612" y="714"/>
                      </a:lnTo>
                      <a:lnTo>
                        <a:pt x="3612" y="702"/>
                      </a:lnTo>
                      <a:lnTo>
                        <a:pt x="3612" y="696"/>
                      </a:lnTo>
                      <a:lnTo>
                        <a:pt x="3612" y="696"/>
                      </a:lnTo>
                      <a:lnTo>
                        <a:pt x="3618" y="690"/>
                      </a:lnTo>
                      <a:lnTo>
                        <a:pt x="3618" y="684"/>
                      </a:lnTo>
                      <a:lnTo>
                        <a:pt x="3618" y="672"/>
                      </a:lnTo>
                      <a:lnTo>
                        <a:pt x="3618" y="672"/>
                      </a:lnTo>
                      <a:lnTo>
                        <a:pt x="3618" y="666"/>
                      </a:lnTo>
                      <a:lnTo>
                        <a:pt x="3618" y="660"/>
                      </a:lnTo>
                      <a:lnTo>
                        <a:pt x="3624" y="654"/>
                      </a:lnTo>
                      <a:lnTo>
                        <a:pt x="3624" y="648"/>
                      </a:lnTo>
                      <a:lnTo>
                        <a:pt x="3624" y="642"/>
                      </a:lnTo>
                      <a:lnTo>
                        <a:pt x="3624" y="636"/>
                      </a:lnTo>
                      <a:lnTo>
                        <a:pt x="3624" y="630"/>
                      </a:lnTo>
                      <a:lnTo>
                        <a:pt x="3624" y="630"/>
                      </a:lnTo>
                      <a:lnTo>
                        <a:pt x="3630" y="624"/>
                      </a:lnTo>
                      <a:lnTo>
                        <a:pt x="3630" y="618"/>
                      </a:lnTo>
                      <a:lnTo>
                        <a:pt x="3630" y="612"/>
                      </a:lnTo>
                      <a:lnTo>
                        <a:pt x="3630" y="606"/>
                      </a:lnTo>
                      <a:lnTo>
                        <a:pt x="3630" y="600"/>
                      </a:lnTo>
                      <a:lnTo>
                        <a:pt x="3630" y="600"/>
                      </a:lnTo>
                      <a:lnTo>
                        <a:pt x="3636" y="594"/>
                      </a:lnTo>
                      <a:lnTo>
                        <a:pt x="3636" y="588"/>
                      </a:lnTo>
                      <a:lnTo>
                        <a:pt x="3636" y="582"/>
                      </a:lnTo>
                      <a:lnTo>
                        <a:pt x="3636" y="576"/>
                      </a:lnTo>
                      <a:lnTo>
                        <a:pt x="3636" y="570"/>
                      </a:lnTo>
                      <a:lnTo>
                        <a:pt x="3642" y="564"/>
                      </a:lnTo>
                      <a:lnTo>
                        <a:pt x="3642" y="558"/>
                      </a:lnTo>
                      <a:lnTo>
                        <a:pt x="3642" y="552"/>
                      </a:lnTo>
                      <a:lnTo>
                        <a:pt x="3642" y="552"/>
                      </a:lnTo>
                      <a:lnTo>
                        <a:pt x="3642" y="546"/>
                      </a:lnTo>
                      <a:lnTo>
                        <a:pt x="3642" y="540"/>
                      </a:lnTo>
                      <a:lnTo>
                        <a:pt x="3648" y="534"/>
                      </a:lnTo>
                      <a:lnTo>
                        <a:pt x="3648" y="528"/>
                      </a:lnTo>
                      <a:lnTo>
                        <a:pt x="3648" y="522"/>
                      </a:lnTo>
                      <a:lnTo>
                        <a:pt x="3648" y="522"/>
                      </a:lnTo>
                      <a:lnTo>
                        <a:pt x="3648" y="516"/>
                      </a:lnTo>
                      <a:lnTo>
                        <a:pt x="3648" y="510"/>
                      </a:lnTo>
                      <a:lnTo>
                        <a:pt x="3654" y="504"/>
                      </a:lnTo>
                      <a:lnTo>
                        <a:pt x="3654" y="498"/>
                      </a:lnTo>
                      <a:lnTo>
                        <a:pt x="3654" y="498"/>
                      </a:lnTo>
                      <a:lnTo>
                        <a:pt x="3654" y="492"/>
                      </a:lnTo>
                      <a:lnTo>
                        <a:pt x="3654" y="486"/>
                      </a:lnTo>
                      <a:lnTo>
                        <a:pt x="3660" y="474"/>
                      </a:lnTo>
                      <a:lnTo>
                        <a:pt x="3660" y="468"/>
                      </a:lnTo>
                      <a:lnTo>
                        <a:pt x="3660" y="468"/>
                      </a:lnTo>
                      <a:lnTo>
                        <a:pt x="3660" y="462"/>
                      </a:lnTo>
                      <a:lnTo>
                        <a:pt x="3660" y="456"/>
                      </a:lnTo>
                      <a:lnTo>
                        <a:pt x="3660" y="450"/>
                      </a:lnTo>
                      <a:lnTo>
                        <a:pt x="3660" y="444"/>
                      </a:lnTo>
                      <a:lnTo>
                        <a:pt x="3666" y="438"/>
                      </a:lnTo>
                      <a:lnTo>
                        <a:pt x="3666" y="432"/>
                      </a:lnTo>
                      <a:lnTo>
                        <a:pt x="3666" y="426"/>
                      </a:lnTo>
                      <a:lnTo>
                        <a:pt x="3666" y="420"/>
                      </a:lnTo>
                      <a:lnTo>
                        <a:pt x="3666" y="414"/>
                      </a:lnTo>
                      <a:lnTo>
                        <a:pt x="3672" y="408"/>
                      </a:lnTo>
                      <a:lnTo>
                        <a:pt x="3672" y="408"/>
                      </a:lnTo>
                      <a:lnTo>
                        <a:pt x="3672" y="402"/>
                      </a:lnTo>
                      <a:lnTo>
                        <a:pt x="3672" y="396"/>
                      </a:lnTo>
                      <a:lnTo>
                        <a:pt x="3672" y="390"/>
                      </a:lnTo>
                      <a:lnTo>
                        <a:pt x="3672" y="384"/>
                      </a:lnTo>
                      <a:lnTo>
                        <a:pt x="3672" y="378"/>
                      </a:lnTo>
                      <a:lnTo>
                        <a:pt x="3678" y="372"/>
                      </a:lnTo>
                      <a:lnTo>
                        <a:pt x="3678" y="366"/>
                      </a:lnTo>
                      <a:lnTo>
                        <a:pt x="3678" y="360"/>
                      </a:lnTo>
                      <a:lnTo>
                        <a:pt x="3678" y="354"/>
                      </a:lnTo>
                      <a:lnTo>
                        <a:pt x="3678" y="348"/>
                      </a:lnTo>
                      <a:lnTo>
                        <a:pt x="3684" y="342"/>
                      </a:lnTo>
                      <a:lnTo>
                        <a:pt x="3684" y="336"/>
                      </a:lnTo>
                      <a:lnTo>
                        <a:pt x="3684" y="330"/>
                      </a:lnTo>
                      <a:lnTo>
                        <a:pt x="3684" y="330"/>
                      </a:lnTo>
                      <a:lnTo>
                        <a:pt x="3684" y="324"/>
                      </a:lnTo>
                      <a:lnTo>
                        <a:pt x="3684" y="318"/>
                      </a:lnTo>
                      <a:lnTo>
                        <a:pt x="3690" y="312"/>
                      </a:lnTo>
                      <a:lnTo>
                        <a:pt x="3690" y="306"/>
                      </a:lnTo>
                      <a:lnTo>
                        <a:pt x="3690" y="306"/>
                      </a:lnTo>
                      <a:lnTo>
                        <a:pt x="3690" y="300"/>
                      </a:lnTo>
                      <a:lnTo>
                        <a:pt x="3690" y="294"/>
                      </a:lnTo>
                      <a:lnTo>
                        <a:pt x="3696" y="288"/>
                      </a:lnTo>
                      <a:lnTo>
                        <a:pt x="3696" y="282"/>
                      </a:lnTo>
                      <a:lnTo>
                        <a:pt x="3696" y="276"/>
                      </a:lnTo>
                      <a:lnTo>
                        <a:pt x="3696" y="276"/>
                      </a:lnTo>
                      <a:lnTo>
                        <a:pt x="3696" y="270"/>
                      </a:lnTo>
                      <a:lnTo>
                        <a:pt x="3696" y="264"/>
                      </a:lnTo>
                      <a:lnTo>
                        <a:pt x="3702" y="258"/>
                      </a:lnTo>
                      <a:lnTo>
                        <a:pt x="3702" y="252"/>
                      </a:lnTo>
                      <a:lnTo>
                        <a:pt x="3702" y="246"/>
                      </a:lnTo>
                      <a:lnTo>
                        <a:pt x="3702" y="246"/>
                      </a:lnTo>
                      <a:lnTo>
                        <a:pt x="3702" y="240"/>
                      </a:lnTo>
                      <a:lnTo>
                        <a:pt x="3702" y="234"/>
                      </a:lnTo>
                      <a:lnTo>
                        <a:pt x="3708" y="228"/>
                      </a:lnTo>
                      <a:lnTo>
                        <a:pt x="3708" y="222"/>
                      </a:lnTo>
                      <a:lnTo>
                        <a:pt x="3708" y="222"/>
                      </a:lnTo>
                      <a:lnTo>
                        <a:pt x="3708" y="216"/>
                      </a:lnTo>
                      <a:lnTo>
                        <a:pt x="3708" y="204"/>
                      </a:lnTo>
                      <a:lnTo>
                        <a:pt x="3708" y="198"/>
                      </a:lnTo>
                      <a:lnTo>
                        <a:pt x="3714" y="198"/>
                      </a:lnTo>
                      <a:lnTo>
                        <a:pt x="3714" y="192"/>
                      </a:lnTo>
                      <a:lnTo>
                        <a:pt x="3714" y="186"/>
                      </a:lnTo>
                      <a:lnTo>
                        <a:pt x="3714" y="180"/>
                      </a:lnTo>
                      <a:lnTo>
                        <a:pt x="3714" y="180"/>
                      </a:lnTo>
                      <a:lnTo>
                        <a:pt x="3714" y="174"/>
                      </a:lnTo>
                      <a:lnTo>
                        <a:pt x="3720" y="168"/>
                      </a:lnTo>
                      <a:lnTo>
                        <a:pt x="3720" y="162"/>
                      </a:lnTo>
                      <a:lnTo>
                        <a:pt x="3720" y="162"/>
                      </a:lnTo>
                      <a:lnTo>
                        <a:pt x="3720" y="156"/>
                      </a:lnTo>
                      <a:lnTo>
                        <a:pt x="3720" y="150"/>
                      </a:lnTo>
                      <a:lnTo>
                        <a:pt x="3720" y="150"/>
                      </a:lnTo>
                      <a:lnTo>
                        <a:pt x="3726" y="144"/>
                      </a:lnTo>
                      <a:lnTo>
                        <a:pt x="3726" y="138"/>
                      </a:lnTo>
                      <a:lnTo>
                        <a:pt x="3726" y="132"/>
                      </a:lnTo>
                      <a:lnTo>
                        <a:pt x="3726" y="132"/>
                      </a:lnTo>
                      <a:lnTo>
                        <a:pt x="3726" y="126"/>
                      </a:lnTo>
                      <a:lnTo>
                        <a:pt x="3726" y="120"/>
                      </a:lnTo>
                      <a:lnTo>
                        <a:pt x="3732" y="120"/>
                      </a:lnTo>
                      <a:lnTo>
                        <a:pt x="3732" y="114"/>
                      </a:lnTo>
                      <a:lnTo>
                        <a:pt x="3732" y="108"/>
                      </a:lnTo>
                      <a:lnTo>
                        <a:pt x="3732" y="102"/>
                      </a:lnTo>
                      <a:lnTo>
                        <a:pt x="3732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96"/>
                      </a:lnTo>
                      <a:lnTo>
                        <a:pt x="3738" y="102"/>
                      </a:lnTo>
                      <a:lnTo>
                        <a:pt x="3738" y="108"/>
                      </a:lnTo>
                      <a:lnTo>
                        <a:pt x="3744" y="108"/>
                      </a:lnTo>
                      <a:lnTo>
                        <a:pt x="3744" y="114"/>
                      </a:lnTo>
                      <a:lnTo>
                        <a:pt x="3744" y="120"/>
                      </a:lnTo>
                      <a:lnTo>
                        <a:pt x="3744" y="126"/>
                      </a:lnTo>
                      <a:lnTo>
                        <a:pt x="3744" y="132"/>
                      </a:lnTo>
                      <a:lnTo>
                        <a:pt x="3744" y="132"/>
                      </a:lnTo>
                      <a:lnTo>
                        <a:pt x="3750" y="138"/>
                      </a:lnTo>
                      <a:lnTo>
                        <a:pt x="3750" y="144"/>
                      </a:lnTo>
                      <a:lnTo>
                        <a:pt x="3750" y="144"/>
                      </a:lnTo>
                      <a:lnTo>
                        <a:pt x="3750" y="156"/>
                      </a:lnTo>
                      <a:lnTo>
                        <a:pt x="3750" y="156"/>
                      </a:lnTo>
                      <a:lnTo>
                        <a:pt x="3756" y="162"/>
                      </a:lnTo>
                      <a:lnTo>
                        <a:pt x="3756" y="168"/>
                      </a:lnTo>
                      <a:lnTo>
                        <a:pt x="3756" y="174"/>
                      </a:lnTo>
                      <a:lnTo>
                        <a:pt x="3756" y="174"/>
                      </a:lnTo>
                      <a:lnTo>
                        <a:pt x="3756" y="180"/>
                      </a:lnTo>
                      <a:lnTo>
                        <a:pt x="3756" y="186"/>
                      </a:lnTo>
                      <a:lnTo>
                        <a:pt x="3762" y="192"/>
                      </a:lnTo>
                      <a:lnTo>
                        <a:pt x="3762" y="192"/>
                      </a:lnTo>
                      <a:lnTo>
                        <a:pt x="3762" y="198"/>
                      </a:lnTo>
                      <a:lnTo>
                        <a:pt x="3762" y="204"/>
                      </a:lnTo>
                      <a:lnTo>
                        <a:pt x="3762" y="210"/>
                      </a:lnTo>
                      <a:lnTo>
                        <a:pt x="3762" y="210"/>
                      </a:lnTo>
                      <a:lnTo>
                        <a:pt x="3768" y="216"/>
                      </a:lnTo>
                      <a:lnTo>
                        <a:pt x="3768" y="222"/>
                      </a:lnTo>
                      <a:lnTo>
                        <a:pt x="3768" y="228"/>
                      </a:lnTo>
                      <a:lnTo>
                        <a:pt x="3768" y="234"/>
                      </a:lnTo>
                      <a:lnTo>
                        <a:pt x="3768" y="240"/>
                      </a:lnTo>
                      <a:lnTo>
                        <a:pt x="3768" y="246"/>
                      </a:lnTo>
                      <a:lnTo>
                        <a:pt x="3774" y="252"/>
                      </a:lnTo>
                      <a:lnTo>
                        <a:pt x="3774" y="258"/>
                      </a:lnTo>
                      <a:lnTo>
                        <a:pt x="3774" y="264"/>
                      </a:lnTo>
                      <a:lnTo>
                        <a:pt x="3774" y="264"/>
                      </a:lnTo>
                      <a:lnTo>
                        <a:pt x="3774" y="270"/>
                      </a:lnTo>
                      <a:lnTo>
                        <a:pt x="3774" y="276"/>
                      </a:lnTo>
                      <a:lnTo>
                        <a:pt x="3780" y="282"/>
                      </a:lnTo>
                      <a:lnTo>
                        <a:pt x="3780" y="288"/>
                      </a:lnTo>
                      <a:lnTo>
                        <a:pt x="3780" y="294"/>
                      </a:lnTo>
                      <a:lnTo>
                        <a:pt x="3780" y="294"/>
                      </a:lnTo>
                      <a:lnTo>
                        <a:pt x="3780" y="300"/>
                      </a:lnTo>
                      <a:lnTo>
                        <a:pt x="3786" y="306"/>
                      </a:lnTo>
                      <a:lnTo>
                        <a:pt x="3786" y="312"/>
                      </a:lnTo>
                      <a:lnTo>
                        <a:pt x="3786" y="318"/>
                      </a:lnTo>
                      <a:lnTo>
                        <a:pt x="3786" y="324"/>
                      </a:lnTo>
                      <a:lnTo>
                        <a:pt x="3786" y="330"/>
                      </a:lnTo>
                      <a:lnTo>
                        <a:pt x="3786" y="336"/>
                      </a:lnTo>
                      <a:lnTo>
                        <a:pt x="3792" y="336"/>
                      </a:lnTo>
                      <a:lnTo>
                        <a:pt x="3792" y="342"/>
                      </a:lnTo>
                      <a:lnTo>
                        <a:pt x="3792" y="348"/>
                      </a:lnTo>
                      <a:lnTo>
                        <a:pt x="3792" y="354"/>
                      </a:lnTo>
                      <a:lnTo>
                        <a:pt x="3792" y="360"/>
                      </a:lnTo>
                      <a:lnTo>
                        <a:pt x="3792" y="366"/>
                      </a:lnTo>
                      <a:lnTo>
                        <a:pt x="3798" y="372"/>
                      </a:lnTo>
                      <a:lnTo>
                        <a:pt x="3798" y="378"/>
                      </a:lnTo>
                      <a:lnTo>
                        <a:pt x="3798" y="378"/>
                      </a:lnTo>
                      <a:lnTo>
                        <a:pt x="3798" y="384"/>
                      </a:lnTo>
                      <a:lnTo>
                        <a:pt x="3798" y="390"/>
                      </a:lnTo>
                      <a:lnTo>
                        <a:pt x="3798" y="396"/>
                      </a:lnTo>
                      <a:lnTo>
                        <a:pt x="3804" y="402"/>
                      </a:lnTo>
                      <a:lnTo>
                        <a:pt x="3804" y="414"/>
                      </a:lnTo>
                      <a:lnTo>
                        <a:pt x="3804" y="420"/>
                      </a:lnTo>
                      <a:lnTo>
                        <a:pt x="3804" y="426"/>
                      </a:lnTo>
                      <a:lnTo>
                        <a:pt x="3804" y="432"/>
                      </a:lnTo>
                      <a:lnTo>
                        <a:pt x="3804" y="432"/>
                      </a:lnTo>
                      <a:lnTo>
                        <a:pt x="3810" y="438"/>
                      </a:lnTo>
                      <a:lnTo>
                        <a:pt x="3810" y="444"/>
                      </a:lnTo>
                      <a:lnTo>
                        <a:pt x="3810" y="450"/>
                      </a:lnTo>
                      <a:lnTo>
                        <a:pt x="3810" y="456"/>
                      </a:lnTo>
                      <a:lnTo>
                        <a:pt x="3810" y="462"/>
                      </a:lnTo>
                      <a:lnTo>
                        <a:pt x="3810" y="468"/>
                      </a:lnTo>
                      <a:lnTo>
                        <a:pt x="3816" y="474"/>
                      </a:lnTo>
                      <a:lnTo>
                        <a:pt x="3816" y="480"/>
                      </a:lnTo>
                      <a:lnTo>
                        <a:pt x="3816" y="486"/>
                      </a:lnTo>
                      <a:lnTo>
                        <a:pt x="3816" y="492"/>
                      </a:lnTo>
                      <a:lnTo>
                        <a:pt x="3816" y="498"/>
                      </a:lnTo>
                      <a:lnTo>
                        <a:pt x="3816" y="498"/>
                      </a:lnTo>
                      <a:lnTo>
                        <a:pt x="3822" y="504"/>
                      </a:lnTo>
                      <a:lnTo>
                        <a:pt x="3822" y="516"/>
                      </a:lnTo>
                      <a:lnTo>
                        <a:pt x="3822" y="522"/>
                      </a:lnTo>
                      <a:lnTo>
                        <a:pt x="3822" y="528"/>
                      </a:lnTo>
                      <a:lnTo>
                        <a:pt x="3822" y="528"/>
                      </a:lnTo>
                      <a:lnTo>
                        <a:pt x="3828" y="534"/>
                      </a:lnTo>
                      <a:lnTo>
                        <a:pt x="3828" y="540"/>
                      </a:lnTo>
                      <a:lnTo>
                        <a:pt x="3828" y="546"/>
                      </a:lnTo>
                      <a:lnTo>
                        <a:pt x="3828" y="552"/>
                      </a:lnTo>
                      <a:lnTo>
                        <a:pt x="3828" y="558"/>
                      </a:lnTo>
                      <a:lnTo>
                        <a:pt x="3828" y="558"/>
                      </a:lnTo>
                      <a:lnTo>
                        <a:pt x="3834" y="570"/>
                      </a:lnTo>
                      <a:lnTo>
                        <a:pt x="3834" y="570"/>
                      </a:lnTo>
                      <a:lnTo>
                        <a:pt x="3834" y="576"/>
                      </a:lnTo>
                      <a:lnTo>
                        <a:pt x="3834" y="582"/>
                      </a:lnTo>
                      <a:lnTo>
                        <a:pt x="3834" y="588"/>
                      </a:lnTo>
                      <a:lnTo>
                        <a:pt x="3834" y="594"/>
                      </a:lnTo>
                      <a:lnTo>
                        <a:pt x="3840" y="600"/>
                      </a:lnTo>
                      <a:lnTo>
                        <a:pt x="3840" y="606"/>
                      </a:lnTo>
                      <a:lnTo>
                        <a:pt x="3840" y="606"/>
                      </a:lnTo>
                      <a:lnTo>
                        <a:pt x="3840" y="618"/>
                      </a:lnTo>
                      <a:lnTo>
                        <a:pt x="3840" y="624"/>
                      </a:lnTo>
                      <a:lnTo>
                        <a:pt x="3846" y="630"/>
                      </a:lnTo>
                      <a:lnTo>
                        <a:pt x="3846" y="636"/>
                      </a:lnTo>
                      <a:lnTo>
                        <a:pt x="3846" y="642"/>
                      </a:lnTo>
                      <a:lnTo>
                        <a:pt x="3846" y="648"/>
                      </a:lnTo>
                      <a:lnTo>
                        <a:pt x="3846" y="654"/>
                      </a:lnTo>
                      <a:lnTo>
                        <a:pt x="3846" y="660"/>
                      </a:lnTo>
                      <a:lnTo>
                        <a:pt x="3852" y="660"/>
                      </a:lnTo>
                      <a:lnTo>
                        <a:pt x="3852" y="666"/>
                      </a:lnTo>
                      <a:lnTo>
                        <a:pt x="3852" y="672"/>
                      </a:lnTo>
                      <a:lnTo>
                        <a:pt x="3852" y="678"/>
                      </a:lnTo>
                      <a:lnTo>
                        <a:pt x="3852" y="684"/>
                      </a:lnTo>
                      <a:lnTo>
                        <a:pt x="3852" y="690"/>
                      </a:lnTo>
                      <a:lnTo>
                        <a:pt x="3858" y="696"/>
                      </a:lnTo>
                      <a:lnTo>
                        <a:pt x="3858" y="702"/>
                      </a:lnTo>
                      <a:lnTo>
                        <a:pt x="3858" y="708"/>
                      </a:lnTo>
                      <a:lnTo>
                        <a:pt x="3858" y="714"/>
                      </a:lnTo>
                      <a:lnTo>
                        <a:pt x="3858" y="720"/>
                      </a:lnTo>
                      <a:lnTo>
                        <a:pt x="3858" y="726"/>
                      </a:lnTo>
                      <a:lnTo>
                        <a:pt x="3864" y="732"/>
                      </a:lnTo>
                      <a:lnTo>
                        <a:pt x="3864" y="738"/>
                      </a:lnTo>
                      <a:lnTo>
                        <a:pt x="3864" y="744"/>
                      </a:lnTo>
                      <a:lnTo>
                        <a:pt x="3864" y="750"/>
                      </a:lnTo>
                      <a:lnTo>
                        <a:pt x="3864" y="756"/>
                      </a:lnTo>
                      <a:lnTo>
                        <a:pt x="3864" y="762"/>
                      </a:lnTo>
                      <a:lnTo>
                        <a:pt x="3870" y="768"/>
                      </a:lnTo>
                      <a:lnTo>
                        <a:pt x="3870" y="774"/>
                      </a:lnTo>
                      <a:lnTo>
                        <a:pt x="3870" y="780"/>
                      </a:lnTo>
                      <a:lnTo>
                        <a:pt x="3870" y="786"/>
                      </a:lnTo>
                      <a:lnTo>
                        <a:pt x="3870" y="792"/>
                      </a:lnTo>
                      <a:lnTo>
                        <a:pt x="3876" y="804"/>
                      </a:lnTo>
                      <a:lnTo>
                        <a:pt x="3876" y="810"/>
                      </a:lnTo>
                      <a:lnTo>
                        <a:pt x="3876" y="816"/>
                      </a:lnTo>
                      <a:lnTo>
                        <a:pt x="3876" y="822"/>
                      </a:lnTo>
                      <a:lnTo>
                        <a:pt x="3876" y="828"/>
                      </a:lnTo>
                      <a:lnTo>
                        <a:pt x="3876" y="834"/>
                      </a:lnTo>
                      <a:lnTo>
                        <a:pt x="3882" y="840"/>
                      </a:lnTo>
                      <a:lnTo>
                        <a:pt x="3882" y="846"/>
                      </a:lnTo>
                      <a:lnTo>
                        <a:pt x="3882" y="852"/>
                      </a:lnTo>
                      <a:lnTo>
                        <a:pt x="3882" y="858"/>
                      </a:lnTo>
                      <a:lnTo>
                        <a:pt x="3882" y="864"/>
                      </a:lnTo>
                      <a:lnTo>
                        <a:pt x="3882" y="870"/>
                      </a:lnTo>
                      <a:lnTo>
                        <a:pt x="3888" y="876"/>
                      </a:lnTo>
                      <a:lnTo>
                        <a:pt x="3888" y="882"/>
                      </a:lnTo>
                      <a:lnTo>
                        <a:pt x="3888" y="888"/>
                      </a:lnTo>
                      <a:lnTo>
                        <a:pt x="3888" y="894"/>
                      </a:lnTo>
                      <a:lnTo>
                        <a:pt x="3888" y="900"/>
                      </a:lnTo>
                      <a:lnTo>
                        <a:pt x="3888" y="906"/>
                      </a:lnTo>
                      <a:lnTo>
                        <a:pt x="3894" y="918"/>
                      </a:lnTo>
                      <a:lnTo>
                        <a:pt x="3894" y="918"/>
                      </a:lnTo>
                      <a:lnTo>
                        <a:pt x="3894" y="924"/>
                      </a:lnTo>
                      <a:lnTo>
                        <a:pt x="3894" y="930"/>
                      </a:lnTo>
                      <a:lnTo>
                        <a:pt x="3894" y="936"/>
                      </a:lnTo>
                      <a:lnTo>
                        <a:pt x="3894" y="942"/>
                      </a:lnTo>
                      <a:lnTo>
                        <a:pt x="3900" y="954"/>
                      </a:lnTo>
                      <a:lnTo>
                        <a:pt x="3900" y="960"/>
                      </a:lnTo>
                      <a:lnTo>
                        <a:pt x="3900" y="966"/>
                      </a:lnTo>
                      <a:lnTo>
                        <a:pt x="3900" y="972"/>
                      </a:lnTo>
                      <a:lnTo>
                        <a:pt x="3900" y="972"/>
                      </a:lnTo>
                      <a:lnTo>
                        <a:pt x="3900" y="978"/>
                      </a:lnTo>
                      <a:lnTo>
                        <a:pt x="3906" y="978"/>
                      </a:lnTo>
                      <a:lnTo>
                        <a:pt x="3906" y="972"/>
                      </a:lnTo>
                      <a:lnTo>
                        <a:pt x="3906" y="972"/>
                      </a:lnTo>
                      <a:lnTo>
                        <a:pt x="3906" y="966"/>
                      </a:lnTo>
                      <a:lnTo>
                        <a:pt x="3906" y="960"/>
                      </a:lnTo>
                      <a:lnTo>
                        <a:pt x="3912" y="954"/>
                      </a:lnTo>
                      <a:lnTo>
                        <a:pt x="3912" y="948"/>
                      </a:lnTo>
                      <a:lnTo>
                        <a:pt x="3912" y="942"/>
                      </a:lnTo>
                      <a:lnTo>
                        <a:pt x="3912" y="942"/>
                      </a:lnTo>
                      <a:lnTo>
                        <a:pt x="3912" y="936"/>
                      </a:lnTo>
                      <a:lnTo>
                        <a:pt x="3912" y="930"/>
                      </a:lnTo>
                      <a:lnTo>
                        <a:pt x="3912" y="930"/>
                      </a:lnTo>
                      <a:lnTo>
                        <a:pt x="3918" y="918"/>
                      </a:lnTo>
                      <a:lnTo>
                        <a:pt x="3918" y="912"/>
                      </a:lnTo>
                      <a:lnTo>
                        <a:pt x="3918" y="912"/>
                      </a:lnTo>
                      <a:lnTo>
                        <a:pt x="3918" y="906"/>
                      </a:lnTo>
                      <a:lnTo>
                        <a:pt x="3918" y="900"/>
                      </a:lnTo>
                      <a:lnTo>
                        <a:pt x="3924" y="894"/>
                      </a:lnTo>
                      <a:lnTo>
                        <a:pt x="3924" y="894"/>
                      </a:lnTo>
                      <a:lnTo>
                        <a:pt x="3924" y="888"/>
                      </a:lnTo>
                      <a:lnTo>
                        <a:pt x="3924" y="882"/>
                      </a:lnTo>
                      <a:lnTo>
                        <a:pt x="3924" y="876"/>
                      </a:lnTo>
                      <a:lnTo>
                        <a:pt x="3924" y="870"/>
                      </a:lnTo>
                      <a:lnTo>
                        <a:pt x="3930" y="870"/>
                      </a:lnTo>
                      <a:lnTo>
                        <a:pt x="3930" y="864"/>
                      </a:lnTo>
                      <a:lnTo>
                        <a:pt x="3930" y="858"/>
                      </a:lnTo>
                      <a:lnTo>
                        <a:pt x="3930" y="852"/>
                      </a:lnTo>
                      <a:lnTo>
                        <a:pt x="3930" y="852"/>
                      </a:lnTo>
                      <a:lnTo>
                        <a:pt x="3930" y="846"/>
                      </a:lnTo>
                      <a:lnTo>
                        <a:pt x="3936" y="834"/>
                      </a:lnTo>
                      <a:lnTo>
                        <a:pt x="3936" y="834"/>
                      </a:lnTo>
                      <a:lnTo>
                        <a:pt x="3936" y="828"/>
                      </a:lnTo>
                      <a:lnTo>
                        <a:pt x="3936" y="822"/>
                      </a:lnTo>
                      <a:lnTo>
                        <a:pt x="3936" y="816"/>
                      </a:lnTo>
                      <a:lnTo>
                        <a:pt x="3942" y="816"/>
                      </a:lnTo>
                      <a:lnTo>
                        <a:pt x="3942" y="810"/>
                      </a:lnTo>
                      <a:lnTo>
                        <a:pt x="3942" y="810"/>
                      </a:lnTo>
                      <a:lnTo>
                        <a:pt x="3942" y="804"/>
                      </a:lnTo>
                      <a:lnTo>
                        <a:pt x="3942" y="798"/>
                      </a:lnTo>
                      <a:lnTo>
                        <a:pt x="3942" y="792"/>
                      </a:lnTo>
                      <a:lnTo>
                        <a:pt x="3948" y="786"/>
                      </a:lnTo>
                      <a:lnTo>
                        <a:pt x="3948" y="786"/>
                      </a:lnTo>
                      <a:lnTo>
                        <a:pt x="3948" y="780"/>
                      </a:lnTo>
                      <a:lnTo>
                        <a:pt x="3948" y="780"/>
                      </a:lnTo>
                      <a:lnTo>
                        <a:pt x="3948" y="768"/>
                      </a:lnTo>
                      <a:lnTo>
                        <a:pt x="3948" y="768"/>
                      </a:lnTo>
                      <a:lnTo>
                        <a:pt x="3954" y="762"/>
                      </a:lnTo>
                      <a:lnTo>
                        <a:pt x="3954" y="756"/>
                      </a:lnTo>
                      <a:lnTo>
                        <a:pt x="3954" y="756"/>
                      </a:lnTo>
                      <a:lnTo>
                        <a:pt x="3954" y="750"/>
                      </a:lnTo>
                      <a:lnTo>
                        <a:pt x="3954" y="744"/>
                      </a:lnTo>
                      <a:lnTo>
                        <a:pt x="3954" y="744"/>
                      </a:lnTo>
                      <a:lnTo>
                        <a:pt x="3960" y="738"/>
                      </a:lnTo>
                      <a:lnTo>
                        <a:pt x="3960" y="732"/>
                      </a:lnTo>
                      <a:lnTo>
                        <a:pt x="3960" y="732"/>
                      </a:lnTo>
                      <a:lnTo>
                        <a:pt x="3960" y="726"/>
                      </a:lnTo>
                      <a:lnTo>
                        <a:pt x="3960" y="720"/>
                      </a:lnTo>
                      <a:lnTo>
                        <a:pt x="3960" y="720"/>
                      </a:lnTo>
                      <a:lnTo>
                        <a:pt x="3966" y="714"/>
                      </a:lnTo>
                      <a:lnTo>
                        <a:pt x="3966" y="708"/>
                      </a:lnTo>
                      <a:lnTo>
                        <a:pt x="3966" y="702"/>
                      </a:lnTo>
                      <a:lnTo>
                        <a:pt x="3966" y="696"/>
                      </a:lnTo>
                      <a:lnTo>
                        <a:pt x="3966" y="696"/>
                      </a:lnTo>
                      <a:lnTo>
                        <a:pt x="3972" y="690"/>
                      </a:lnTo>
                      <a:lnTo>
                        <a:pt x="3972" y="684"/>
                      </a:lnTo>
                      <a:lnTo>
                        <a:pt x="3972" y="684"/>
                      </a:lnTo>
                      <a:lnTo>
                        <a:pt x="3972" y="678"/>
                      </a:lnTo>
                      <a:lnTo>
                        <a:pt x="3972" y="678"/>
                      </a:lnTo>
                      <a:lnTo>
                        <a:pt x="3972" y="672"/>
                      </a:lnTo>
                      <a:lnTo>
                        <a:pt x="3972" y="672"/>
                      </a:lnTo>
                      <a:lnTo>
                        <a:pt x="3978" y="660"/>
                      </a:lnTo>
                      <a:lnTo>
                        <a:pt x="3978" y="660"/>
                      </a:lnTo>
                      <a:lnTo>
                        <a:pt x="3978" y="654"/>
                      </a:lnTo>
                      <a:lnTo>
                        <a:pt x="3978" y="654"/>
                      </a:lnTo>
                      <a:lnTo>
                        <a:pt x="3978" y="648"/>
                      </a:lnTo>
                      <a:lnTo>
                        <a:pt x="3984" y="642"/>
                      </a:lnTo>
                      <a:lnTo>
                        <a:pt x="3984" y="642"/>
                      </a:lnTo>
                      <a:lnTo>
                        <a:pt x="3984" y="636"/>
                      </a:lnTo>
                      <a:lnTo>
                        <a:pt x="3984" y="636"/>
                      </a:lnTo>
                      <a:lnTo>
                        <a:pt x="3984" y="630"/>
                      </a:lnTo>
                      <a:lnTo>
                        <a:pt x="3984" y="630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24"/>
                      </a:lnTo>
                      <a:lnTo>
                        <a:pt x="3990" y="618"/>
                      </a:lnTo>
                      <a:lnTo>
                        <a:pt x="3990" y="618"/>
                      </a:lnTo>
                      <a:lnTo>
                        <a:pt x="3996" y="618"/>
                      </a:lnTo>
                      <a:lnTo>
                        <a:pt x="3996" y="618"/>
                      </a:lnTo>
                      <a:lnTo>
                        <a:pt x="3996" y="618"/>
                      </a:lnTo>
                      <a:lnTo>
                        <a:pt x="3996" y="612"/>
                      </a:lnTo>
                      <a:lnTo>
                        <a:pt x="3996" y="612"/>
                      </a:lnTo>
                      <a:lnTo>
                        <a:pt x="3996" y="612"/>
                      </a:lnTo>
                      <a:lnTo>
                        <a:pt x="4002" y="612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2" y="606"/>
                      </a:lnTo>
                      <a:lnTo>
                        <a:pt x="4008" y="606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08" y="600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14" y="594"/>
                      </a:lnTo>
                      <a:lnTo>
                        <a:pt x="4020" y="594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0" y="588"/>
                      </a:lnTo>
                      <a:lnTo>
                        <a:pt x="4026" y="588"/>
                      </a:lnTo>
                      <a:lnTo>
                        <a:pt x="4026" y="588"/>
                      </a:lnTo>
                      <a:lnTo>
                        <a:pt x="4026" y="588"/>
                      </a:lnTo>
                      <a:lnTo>
                        <a:pt x="4026" y="582"/>
                      </a:lnTo>
                      <a:lnTo>
                        <a:pt x="4026" y="582"/>
                      </a:lnTo>
                      <a:lnTo>
                        <a:pt x="4026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2" y="582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38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44" y="576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0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56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2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70"/>
                      </a:lnTo>
                      <a:lnTo>
                        <a:pt x="4068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64"/>
                      </a:lnTo>
                      <a:lnTo>
                        <a:pt x="4074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8"/>
                      </a:lnTo>
                      <a:lnTo>
                        <a:pt x="4080" y="552"/>
                      </a:lnTo>
                      <a:lnTo>
                        <a:pt x="4080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52"/>
                      </a:lnTo>
                      <a:lnTo>
                        <a:pt x="4086" y="546"/>
                      </a:lnTo>
                      <a:lnTo>
                        <a:pt x="4086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6"/>
                      </a:lnTo>
                      <a:lnTo>
                        <a:pt x="4092" y="540"/>
                      </a:lnTo>
                      <a:lnTo>
                        <a:pt x="4092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098" y="540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04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34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16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8"/>
                      </a:lnTo>
                      <a:lnTo>
                        <a:pt x="4122" y="522"/>
                      </a:lnTo>
                      <a:lnTo>
                        <a:pt x="4122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28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34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0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46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2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58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64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2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88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194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0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06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2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18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24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0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36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2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48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54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0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66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2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78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84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0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296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2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08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14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0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26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2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38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44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0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56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2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68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74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0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86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2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398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04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0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16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2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28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34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0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46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2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58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64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0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76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2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88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494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0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06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2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18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24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0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36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2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48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54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0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66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2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78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84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0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596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2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08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14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0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26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2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38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44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0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56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2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68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74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0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86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2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698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04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0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16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2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28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34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0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46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2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58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64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0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76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2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88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794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0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2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18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24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36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2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48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54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0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66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2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78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84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0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896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2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08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14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0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26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2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38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44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0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56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2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68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74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0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86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2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4998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04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0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16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2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28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34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0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46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2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58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64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0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76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2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88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094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0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06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2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18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24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0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36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2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48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54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0" y="522"/>
                      </a:lnTo>
                      <a:lnTo>
                        <a:pt x="5166" y="52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65" y="2772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</a:rPr>
                    <a:t>DISP_X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09" name="Freeform 109"/>
                <p:cNvSpPr>
                  <a:spLocks/>
                </p:cNvSpPr>
                <p:nvPr/>
              </p:nvSpPr>
              <p:spPr bwMode="auto">
                <a:xfrm>
                  <a:off x="297" y="2154"/>
                  <a:ext cx="5166" cy="1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162" y="0"/>
                    </a:cxn>
                    <a:cxn ang="0">
                      <a:pos x="240" y="0"/>
                    </a:cxn>
                    <a:cxn ang="0">
                      <a:pos x="324" y="0"/>
                    </a:cxn>
                    <a:cxn ang="0">
                      <a:pos x="408" y="0"/>
                    </a:cxn>
                    <a:cxn ang="0">
                      <a:pos x="486" y="0"/>
                    </a:cxn>
                    <a:cxn ang="0">
                      <a:pos x="570" y="0"/>
                    </a:cxn>
                    <a:cxn ang="0">
                      <a:pos x="648" y="0"/>
                    </a:cxn>
                    <a:cxn ang="0">
                      <a:pos x="732" y="0"/>
                    </a:cxn>
                    <a:cxn ang="0">
                      <a:pos x="810" y="0"/>
                    </a:cxn>
                    <a:cxn ang="0">
                      <a:pos x="894" y="0"/>
                    </a:cxn>
                    <a:cxn ang="0">
                      <a:pos x="978" y="0"/>
                    </a:cxn>
                    <a:cxn ang="0">
                      <a:pos x="1056" y="0"/>
                    </a:cxn>
                    <a:cxn ang="0">
                      <a:pos x="1140" y="0"/>
                    </a:cxn>
                    <a:cxn ang="0">
                      <a:pos x="1224" y="0"/>
                    </a:cxn>
                    <a:cxn ang="0">
                      <a:pos x="1302" y="0"/>
                    </a:cxn>
                    <a:cxn ang="0">
                      <a:pos x="1386" y="0"/>
                    </a:cxn>
                    <a:cxn ang="0">
                      <a:pos x="1464" y="0"/>
                    </a:cxn>
                    <a:cxn ang="0">
                      <a:pos x="1548" y="0"/>
                    </a:cxn>
                    <a:cxn ang="0">
                      <a:pos x="1626" y="0"/>
                    </a:cxn>
                    <a:cxn ang="0">
                      <a:pos x="1710" y="0"/>
                    </a:cxn>
                    <a:cxn ang="0">
                      <a:pos x="1794" y="0"/>
                    </a:cxn>
                    <a:cxn ang="0">
                      <a:pos x="1872" y="0"/>
                    </a:cxn>
                    <a:cxn ang="0">
                      <a:pos x="1956" y="0"/>
                    </a:cxn>
                    <a:cxn ang="0">
                      <a:pos x="2040" y="0"/>
                    </a:cxn>
                    <a:cxn ang="0">
                      <a:pos x="2118" y="0"/>
                    </a:cxn>
                    <a:cxn ang="0">
                      <a:pos x="2202" y="0"/>
                    </a:cxn>
                    <a:cxn ang="0">
                      <a:pos x="2280" y="0"/>
                    </a:cxn>
                    <a:cxn ang="0">
                      <a:pos x="2364" y="0"/>
                    </a:cxn>
                    <a:cxn ang="0">
                      <a:pos x="2448" y="0"/>
                    </a:cxn>
                    <a:cxn ang="0">
                      <a:pos x="2526" y="0"/>
                    </a:cxn>
                    <a:cxn ang="0">
                      <a:pos x="2610" y="0"/>
                    </a:cxn>
                    <a:cxn ang="0">
                      <a:pos x="2688" y="0"/>
                    </a:cxn>
                    <a:cxn ang="0">
                      <a:pos x="2772" y="0"/>
                    </a:cxn>
                    <a:cxn ang="0">
                      <a:pos x="2856" y="0"/>
                    </a:cxn>
                    <a:cxn ang="0">
                      <a:pos x="2934" y="0"/>
                    </a:cxn>
                    <a:cxn ang="0">
                      <a:pos x="3018" y="0"/>
                    </a:cxn>
                    <a:cxn ang="0">
                      <a:pos x="3102" y="0"/>
                    </a:cxn>
                    <a:cxn ang="0">
                      <a:pos x="3180" y="0"/>
                    </a:cxn>
                    <a:cxn ang="0">
                      <a:pos x="3264" y="0"/>
                    </a:cxn>
                    <a:cxn ang="0">
                      <a:pos x="3342" y="0"/>
                    </a:cxn>
                    <a:cxn ang="0">
                      <a:pos x="3426" y="0"/>
                    </a:cxn>
                    <a:cxn ang="0">
                      <a:pos x="3504" y="0"/>
                    </a:cxn>
                    <a:cxn ang="0">
                      <a:pos x="3588" y="0"/>
                    </a:cxn>
                    <a:cxn ang="0">
                      <a:pos x="3672" y="0"/>
                    </a:cxn>
                    <a:cxn ang="0">
                      <a:pos x="3750" y="0"/>
                    </a:cxn>
                    <a:cxn ang="0">
                      <a:pos x="3834" y="0"/>
                    </a:cxn>
                    <a:cxn ang="0">
                      <a:pos x="3912" y="0"/>
                    </a:cxn>
                    <a:cxn ang="0">
                      <a:pos x="3996" y="0"/>
                    </a:cxn>
                    <a:cxn ang="0">
                      <a:pos x="4080" y="0"/>
                    </a:cxn>
                    <a:cxn ang="0">
                      <a:pos x="4158" y="0"/>
                    </a:cxn>
                    <a:cxn ang="0">
                      <a:pos x="4242" y="0"/>
                    </a:cxn>
                    <a:cxn ang="0">
                      <a:pos x="4326" y="0"/>
                    </a:cxn>
                    <a:cxn ang="0">
                      <a:pos x="4404" y="0"/>
                    </a:cxn>
                    <a:cxn ang="0">
                      <a:pos x="4488" y="0"/>
                    </a:cxn>
                    <a:cxn ang="0">
                      <a:pos x="4566" y="0"/>
                    </a:cxn>
                    <a:cxn ang="0">
                      <a:pos x="4650" y="0"/>
                    </a:cxn>
                    <a:cxn ang="0">
                      <a:pos x="4734" y="0"/>
                    </a:cxn>
                    <a:cxn ang="0">
                      <a:pos x="4812" y="0"/>
                    </a:cxn>
                    <a:cxn ang="0">
                      <a:pos x="4896" y="0"/>
                    </a:cxn>
                    <a:cxn ang="0">
                      <a:pos x="4974" y="0"/>
                    </a:cxn>
                    <a:cxn ang="0">
                      <a:pos x="5058" y="0"/>
                    </a:cxn>
                    <a:cxn ang="0">
                      <a:pos x="5142" y="0"/>
                    </a:cxn>
                  </a:cxnLst>
                  <a:rect l="0" t="0" r="r" b="b"/>
                  <a:pathLst>
                    <a:path w="516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46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2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2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2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24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68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0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2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84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0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56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2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68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74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0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46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2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66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2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78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84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0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0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56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2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2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88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094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54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0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66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2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78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2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298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64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0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76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2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88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0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0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86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2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598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04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64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0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76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0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796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2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08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74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0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86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06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78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84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0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096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2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294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0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78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84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396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2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08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0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86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18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2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08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0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86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04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88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894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26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0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16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28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88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194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2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18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0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296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2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34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2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18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24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2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58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64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0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76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2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88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094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0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06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2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18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24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0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36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2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48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54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0" y="0"/>
                      </a:lnTo>
                      <a:lnTo>
                        <a:pt x="5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Rectangle 110"/>
                <p:cNvSpPr>
                  <a:spLocks noChangeArrowheads="1"/>
                </p:cNvSpPr>
                <p:nvPr/>
              </p:nvSpPr>
              <p:spPr bwMode="auto">
                <a:xfrm>
                  <a:off x="1785" y="2772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1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3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3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36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4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Rectangle 118"/>
                <p:cNvSpPr>
                  <a:spLocks noChangeArrowheads="1"/>
                </p:cNvSpPr>
                <p:nvPr/>
              </p:nvSpPr>
              <p:spPr bwMode="auto">
                <a:xfrm>
                  <a:off x="4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Rectangle 119"/>
                <p:cNvSpPr>
                  <a:spLocks noChangeArrowheads="1"/>
                </p:cNvSpPr>
                <p:nvPr/>
              </p:nvSpPr>
              <p:spPr bwMode="auto">
                <a:xfrm>
                  <a:off x="4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Rectangle 120"/>
                <p:cNvSpPr>
                  <a:spLocks noChangeArrowheads="1"/>
                </p:cNvSpPr>
                <p:nvPr/>
              </p:nvSpPr>
              <p:spPr bwMode="auto">
                <a:xfrm>
                  <a:off x="48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Rectangle 121"/>
                <p:cNvSpPr>
                  <a:spLocks noChangeArrowheads="1"/>
                </p:cNvSpPr>
                <p:nvPr/>
              </p:nvSpPr>
              <p:spPr bwMode="auto">
                <a:xfrm>
                  <a:off x="49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123"/>
                <p:cNvSpPr>
                  <a:spLocks noChangeArrowheads="1"/>
                </p:cNvSpPr>
                <p:nvPr/>
              </p:nvSpPr>
              <p:spPr bwMode="auto">
                <a:xfrm>
                  <a:off x="5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Rectangle 124"/>
                <p:cNvSpPr>
                  <a:spLocks noChangeArrowheads="1"/>
                </p:cNvSpPr>
                <p:nvPr/>
              </p:nvSpPr>
              <p:spPr bwMode="auto">
                <a:xfrm>
                  <a:off x="57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Rectangle 125"/>
                <p:cNvSpPr>
                  <a:spLocks noChangeArrowheads="1"/>
                </p:cNvSpPr>
                <p:nvPr/>
              </p:nvSpPr>
              <p:spPr bwMode="auto">
                <a:xfrm>
                  <a:off x="57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Rectangle 126"/>
                <p:cNvSpPr>
                  <a:spLocks noChangeArrowheads="1"/>
                </p:cNvSpPr>
                <p:nvPr/>
              </p:nvSpPr>
              <p:spPr bwMode="auto">
                <a:xfrm>
                  <a:off x="61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Rectangle 127"/>
                <p:cNvSpPr>
                  <a:spLocks noChangeArrowheads="1"/>
                </p:cNvSpPr>
                <p:nvPr/>
              </p:nvSpPr>
              <p:spPr bwMode="auto">
                <a:xfrm>
                  <a:off x="633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Rectangle 128"/>
                <p:cNvSpPr>
                  <a:spLocks noChangeArrowheads="1"/>
                </p:cNvSpPr>
                <p:nvPr/>
              </p:nvSpPr>
              <p:spPr bwMode="auto">
                <a:xfrm>
                  <a:off x="65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6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9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Rectangle 131"/>
                <p:cNvSpPr>
                  <a:spLocks noChangeArrowheads="1"/>
                </p:cNvSpPr>
                <p:nvPr/>
              </p:nvSpPr>
              <p:spPr bwMode="auto">
                <a:xfrm>
                  <a:off x="71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74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Rectangle 133"/>
                <p:cNvSpPr>
                  <a:spLocks noChangeArrowheads="1"/>
                </p:cNvSpPr>
                <p:nvPr/>
              </p:nvSpPr>
              <p:spPr bwMode="auto">
                <a:xfrm>
                  <a:off x="7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Rectangle 134"/>
                <p:cNvSpPr>
                  <a:spLocks noChangeArrowheads="1"/>
                </p:cNvSpPr>
                <p:nvPr/>
              </p:nvSpPr>
              <p:spPr bwMode="auto">
                <a:xfrm>
                  <a:off x="777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79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Rectangle 136"/>
                <p:cNvSpPr>
                  <a:spLocks noChangeArrowheads="1"/>
                </p:cNvSpPr>
                <p:nvPr/>
              </p:nvSpPr>
              <p:spPr bwMode="auto">
                <a:xfrm>
                  <a:off x="8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Rectangle 137"/>
                <p:cNvSpPr>
                  <a:spLocks noChangeArrowheads="1"/>
                </p:cNvSpPr>
                <p:nvPr/>
              </p:nvSpPr>
              <p:spPr bwMode="auto">
                <a:xfrm>
                  <a:off x="81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138"/>
                <p:cNvSpPr>
                  <a:spLocks noChangeArrowheads="1"/>
                </p:cNvSpPr>
                <p:nvPr/>
              </p:nvSpPr>
              <p:spPr bwMode="auto">
                <a:xfrm>
                  <a:off x="83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Rectangle 139"/>
                <p:cNvSpPr>
                  <a:spLocks noChangeArrowheads="1"/>
                </p:cNvSpPr>
                <p:nvPr/>
              </p:nvSpPr>
              <p:spPr bwMode="auto">
                <a:xfrm>
                  <a:off x="86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Rectangle 140"/>
                <p:cNvSpPr>
                  <a:spLocks noChangeArrowheads="1"/>
                </p:cNvSpPr>
                <p:nvPr/>
              </p:nvSpPr>
              <p:spPr bwMode="auto">
                <a:xfrm>
                  <a:off x="86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141"/>
                <p:cNvSpPr>
                  <a:spLocks noChangeArrowheads="1"/>
                </p:cNvSpPr>
                <p:nvPr/>
              </p:nvSpPr>
              <p:spPr bwMode="auto">
                <a:xfrm>
                  <a:off x="89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Rectangle 142"/>
                <p:cNvSpPr>
                  <a:spLocks noChangeArrowheads="1"/>
                </p:cNvSpPr>
                <p:nvPr/>
              </p:nvSpPr>
              <p:spPr bwMode="auto">
                <a:xfrm>
                  <a:off x="91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Rectangle 143"/>
                <p:cNvSpPr>
                  <a:spLocks noChangeArrowheads="1"/>
                </p:cNvSpPr>
                <p:nvPr/>
              </p:nvSpPr>
              <p:spPr bwMode="auto">
                <a:xfrm>
                  <a:off x="93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Rectangle 144"/>
                <p:cNvSpPr>
                  <a:spLocks noChangeArrowheads="1"/>
                </p:cNvSpPr>
                <p:nvPr/>
              </p:nvSpPr>
              <p:spPr bwMode="auto">
                <a:xfrm>
                  <a:off x="94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Rectangle 145"/>
                <p:cNvSpPr>
                  <a:spLocks noChangeArrowheads="1"/>
                </p:cNvSpPr>
                <p:nvPr/>
              </p:nvSpPr>
              <p:spPr bwMode="auto">
                <a:xfrm>
                  <a:off x="9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0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Rectangle 147"/>
                <p:cNvSpPr>
                  <a:spLocks noChangeArrowheads="1"/>
                </p:cNvSpPr>
                <p:nvPr/>
              </p:nvSpPr>
              <p:spPr bwMode="auto">
                <a:xfrm>
                  <a:off x="101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6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Rectangle 150"/>
                <p:cNvSpPr>
                  <a:spLocks noChangeArrowheads="1"/>
                </p:cNvSpPr>
                <p:nvPr/>
              </p:nvSpPr>
              <p:spPr bwMode="auto">
                <a:xfrm>
                  <a:off x="116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8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Rectangle 152"/>
                <p:cNvSpPr>
                  <a:spLocks noChangeArrowheads="1"/>
                </p:cNvSpPr>
                <p:nvPr/>
              </p:nvSpPr>
              <p:spPr bwMode="auto">
                <a:xfrm>
                  <a:off x="11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269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Rectangle 156"/>
                <p:cNvSpPr>
                  <a:spLocks noChangeArrowheads="1"/>
                </p:cNvSpPr>
                <p:nvPr/>
              </p:nvSpPr>
              <p:spPr bwMode="auto">
                <a:xfrm>
                  <a:off x="129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9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32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37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8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41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4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43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6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49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Rectangle 168"/>
                <p:cNvSpPr>
                  <a:spLocks noChangeArrowheads="1"/>
                </p:cNvSpPr>
                <p:nvPr/>
              </p:nvSpPr>
              <p:spPr bwMode="auto">
                <a:xfrm>
                  <a:off x="14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5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Rectangle 170"/>
                <p:cNvSpPr>
                  <a:spLocks noChangeArrowheads="1"/>
                </p:cNvSpPr>
                <p:nvPr/>
              </p:nvSpPr>
              <p:spPr bwMode="auto">
                <a:xfrm>
                  <a:off x="155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Rectangle 171"/>
                <p:cNvSpPr>
                  <a:spLocks noChangeArrowheads="1"/>
                </p:cNvSpPr>
                <p:nvPr/>
              </p:nvSpPr>
              <p:spPr bwMode="auto">
                <a:xfrm>
                  <a:off x="157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Rectangle 172"/>
                <p:cNvSpPr>
                  <a:spLocks noChangeArrowheads="1"/>
                </p:cNvSpPr>
                <p:nvPr/>
              </p:nvSpPr>
              <p:spPr bwMode="auto">
                <a:xfrm>
                  <a:off x="15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61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Rectangle 174"/>
                <p:cNvSpPr>
                  <a:spLocks noChangeArrowheads="1"/>
                </p:cNvSpPr>
                <p:nvPr/>
              </p:nvSpPr>
              <p:spPr bwMode="auto">
                <a:xfrm>
                  <a:off x="1635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5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Rectangle 176"/>
                <p:cNvSpPr>
                  <a:spLocks noChangeArrowheads="1"/>
                </p:cNvSpPr>
                <p:nvPr/>
              </p:nvSpPr>
              <p:spPr bwMode="auto">
                <a:xfrm>
                  <a:off x="16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Rectangle 177"/>
                <p:cNvSpPr>
                  <a:spLocks noChangeArrowheads="1"/>
                </p:cNvSpPr>
                <p:nvPr/>
              </p:nvSpPr>
              <p:spPr bwMode="auto">
                <a:xfrm>
                  <a:off x="17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Rectangle 178"/>
                <p:cNvSpPr>
                  <a:spLocks noChangeArrowheads="1"/>
                </p:cNvSpPr>
                <p:nvPr/>
              </p:nvSpPr>
              <p:spPr bwMode="auto">
                <a:xfrm>
                  <a:off x="171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Rectangle 179"/>
                <p:cNvSpPr>
                  <a:spLocks noChangeArrowheads="1"/>
                </p:cNvSpPr>
                <p:nvPr/>
              </p:nvSpPr>
              <p:spPr bwMode="auto">
                <a:xfrm>
                  <a:off x="174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77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Rectangle 182"/>
                <p:cNvSpPr>
                  <a:spLocks noChangeArrowheads="1"/>
                </p:cNvSpPr>
                <p:nvPr/>
              </p:nvSpPr>
              <p:spPr bwMode="auto">
                <a:xfrm>
                  <a:off x="17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Rectangle 187"/>
                <p:cNvSpPr>
                  <a:spLocks noChangeArrowheads="1"/>
                </p:cNvSpPr>
                <p:nvPr/>
              </p:nvSpPr>
              <p:spPr bwMode="auto">
                <a:xfrm>
                  <a:off x="19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Rectangle 188"/>
                <p:cNvSpPr>
                  <a:spLocks noChangeArrowheads="1"/>
                </p:cNvSpPr>
                <p:nvPr/>
              </p:nvSpPr>
              <p:spPr bwMode="auto">
                <a:xfrm>
                  <a:off x="19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95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Rectangle 190"/>
                <p:cNvSpPr>
                  <a:spLocks noChangeArrowheads="1"/>
                </p:cNvSpPr>
                <p:nvPr/>
              </p:nvSpPr>
              <p:spPr bwMode="auto">
                <a:xfrm>
                  <a:off x="1977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03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06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091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Rectangle 194"/>
                <p:cNvSpPr>
                  <a:spLocks noChangeArrowheads="1"/>
                </p:cNvSpPr>
                <p:nvPr/>
              </p:nvSpPr>
              <p:spPr bwMode="auto">
                <a:xfrm>
                  <a:off x="215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7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19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Rectangle 197"/>
                <p:cNvSpPr>
                  <a:spLocks noChangeArrowheads="1"/>
                </p:cNvSpPr>
                <p:nvPr/>
              </p:nvSpPr>
              <p:spPr bwMode="auto">
                <a:xfrm>
                  <a:off x="229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31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3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5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65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8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6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0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2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Rectangle 208"/>
                <p:cNvSpPr>
                  <a:spLocks noChangeArrowheads="1"/>
                </p:cNvSpPr>
                <p:nvPr/>
              </p:nvSpPr>
              <p:spPr bwMode="auto">
                <a:xfrm>
                  <a:off x="273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80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Rectangle 210"/>
                <p:cNvSpPr>
                  <a:spLocks noChangeArrowheads="1"/>
                </p:cNvSpPr>
                <p:nvPr/>
              </p:nvSpPr>
              <p:spPr bwMode="auto">
                <a:xfrm>
                  <a:off x="282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Rectangle 211"/>
                <p:cNvSpPr>
                  <a:spLocks noChangeArrowheads="1"/>
                </p:cNvSpPr>
                <p:nvPr/>
              </p:nvSpPr>
              <p:spPr bwMode="auto">
                <a:xfrm>
                  <a:off x="285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Rectangle 212"/>
                <p:cNvSpPr>
                  <a:spLocks noChangeArrowheads="1"/>
                </p:cNvSpPr>
                <p:nvPr/>
              </p:nvSpPr>
              <p:spPr bwMode="auto">
                <a:xfrm>
                  <a:off x="291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4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Rectangle 214"/>
                <p:cNvSpPr>
                  <a:spLocks noChangeArrowheads="1"/>
                </p:cNvSpPr>
                <p:nvPr/>
              </p:nvSpPr>
              <p:spPr bwMode="auto">
                <a:xfrm>
                  <a:off x="296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Rectangle 215"/>
                <p:cNvSpPr>
                  <a:spLocks noChangeArrowheads="1"/>
                </p:cNvSpPr>
                <p:nvPr/>
              </p:nvSpPr>
              <p:spPr bwMode="auto">
                <a:xfrm>
                  <a:off x="299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3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5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Rectangle 219"/>
                <p:cNvSpPr>
                  <a:spLocks noChangeArrowheads="1"/>
                </p:cNvSpPr>
                <p:nvPr/>
              </p:nvSpPr>
              <p:spPr bwMode="auto">
                <a:xfrm>
                  <a:off x="307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Rectangle 221"/>
                <p:cNvSpPr>
                  <a:spLocks noChangeArrowheads="1"/>
                </p:cNvSpPr>
                <p:nvPr/>
              </p:nvSpPr>
              <p:spPr bwMode="auto">
                <a:xfrm>
                  <a:off x="311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35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Rectangle 223"/>
                <p:cNvSpPr>
                  <a:spLocks noChangeArrowheads="1"/>
                </p:cNvSpPr>
                <p:nvPr/>
              </p:nvSpPr>
              <p:spPr bwMode="auto">
                <a:xfrm>
                  <a:off x="3159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320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Rectangle 226"/>
                <p:cNvSpPr>
                  <a:spLocks noChangeArrowheads="1"/>
                </p:cNvSpPr>
                <p:nvPr/>
              </p:nvSpPr>
              <p:spPr bwMode="auto">
                <a:xfrm>
                  <a:off x="321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Rectangle 227"/>
                <p:cNvSpPr>
                  <a:spLocks noChangeArrowheads="1"/>
                </p:cNvSpPr>
                <p:nvPr/>
              </p:nvSpPr>
              <p:spPr bwMode="auto">
                <a:xfrm>
                  <a:off x="324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32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79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Rectangle 230"/>
                <p:cNvSpPr>
                  <a:spLocks noChangeArrowheads="1"/>
                </p:cNvSpPr>
                <p:nvPr/>
              </p:nvSpPr>
              <p:spPr bwMode="auto">
                <a:xfrm>
                  <a:off x="329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Rectangle 231"/>
                <p:cNvSpPr>
                  <a:spLocks noChangeArrowheads="1"/>
                </p:cNvSpPr>
                <p:nvPr/>
              </p:nvSpPr>
              <p:spPr bwMode="auto">
                <a:xfrm>
                  <a:off x="332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Rectangle 232"/>
                <p:cNvSpPr>
                  <a:spLocks noChangeArrowheads="1"/>
                </p:cNvSpPr>
                <p:nvPr/>
              </p:nvSpPr>
              <p:spPr bwMode="auto">
                <a:xfrm>
                  <a:off x="33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Rectangle 233"/>
                <p:cNvSpPr>
                  <a:spLocks noChangeArrowheads="1"/>
                </p:cNvSpPr>
                <p:nvPr/>
              </p:nvSpPr>
              <p:spPr bwMode="auto">
                <a:xfrm>
                  <a:off x="3363" y="2862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Rectangle 234"/>
                <p:cNvSpPr>
                  <a:spLocks noChangeArrowheads="1"/>
                </p:cNvSpPr>
                <p:nvPr/>
              </p:nvSpPr>
              <p:spPr bwMode="auto">
                <a:xfrm>
                  <a:off x="3381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41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34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3447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46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95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Rectangle 240"/>
                <p:cNvSpPr>
                  <a:spLocks noChangeArrowheads="1"/>
                </p:cNvSpPr>
                <p:nvPr/>
              </p:nvSpPr>
              <p:spPr bwMode="auto">
                <a:xfrm>
                  <a:off x="3501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Rectangle 241"/>
                <p:cNvSpPr>
                  <a:spLocks noChangeArrowheads="1"/>
                </p:cNvSpPr>
                <p:nvPr/>
              </p:nvSpPr>
              <p:spPr bwMode="auto">
                <a:xfrm>
                  <a:off x="3531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Rectangle 242"/>
                <p:cNvSpPr>
                  <a:spLocks noChangeArrowheads="1"/>
                </p:cNvSpPr>
                <p:nvPr/>
              </p:nvSpPr>
              <p:spPr bwMode="auto">
                <a:xfrm>
                  <a:off x="354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3573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2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79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3" name="Rectangle 245"/>
                <p:cNvSpPr>
                  <a:spLocks noChangeArrowheads="1"/>
                </p:cNvSpPr>
                <p:nvPr/>
              </p:nvSpPr>
              <p:spPr bwMode="auto">
                <a:xfrm>
                  <a:off x="3615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Rectangle 246"/>
                <p:cNvSpPr>
                  <a:spLocks noChangeArrowheads="1"/>
                </p:cNvSpPr>
                <p:nvPr/>
              </p:nvSpPr>
              <p:spPr bwMode="auto">
                <a:xfrm>
                  <a:off x="363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3657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Rectangle 248"/>
                <p:cNvSpPr>
                  <a:spLocks noChangeArrowheads="1"/>
                </p:cNvSpPr>
                <p:nvPr/>
              </p:nvSpPr>
              <p:spPr bwMode="auto">
                <a:xfrm>
                  <a:off x="3663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" name="Rectangle 249"/>
                <p:cNvSpPr>
                  <a:spLocks noChangeArrowheads="1"/>
                </p:cNvSpPr>
                <p:nvPr/>
              </p:nvSpPr>
              <p:spPr bwMode="auto">
                <a:xfrm>
                  <a:off x="3699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8" name="Rectangle 250"/>
                <p:cNvSpPr>
                  <a:spLocks noChangeArrowheads="1"/>
                </p:cNvSpPr>
                <p:nvPr/>
              </p:nvSpPr>
              <p:spPr bwMode="auto">
                <a:xfrm>
                  <a:off x="3717" y="2874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3741" y="2886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6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0" name="Rectangle 252"/>
                <p:cNvSpPr>
                  <a:spLocks noChangeArrowheads="1"/>
                </p:cNvSpPr>
                <p:nvPr/>
              </p:nvSpPr>
              <p:spPr bwMode="auto">
                <a:xfrm>
                  <a:off x="3747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1" name="Rectangle 253"/>
                <p:cNvSpPr>
                  <a:spLocks noChangeArrowheads="1"/>
                </p:cNvSpPr>
                <p:nvPr/>
              </p:nvSpPr>
              <p:spPr bwMode="auto">
                <a:xfrm>
                  <a:off x="3783" y="2862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2" name="Rectangle 254"/>
                <p:cNvSpPr>
                  <a:spLocks noChangeArrowheads="1"/>
                </p:cNvSpPr>
                <p:nvPr/>
              </p:nvSpPr>
              <p:spPr bwMode="auto">
                <a:xfrm>
                  <a:off x="3795" y="2874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6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1" name="Rectangle 256"/>
              <p:cNvSpPr>
                <a:spLocks noChangeArrowheads="1"/>
              </p:cNvSpPr>
              <p:nvPr/>
            </p:nvSpPr>
            <p:spPr bwMode="auto">
              <a:xfrm>
                <a:off x="382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257"/>
              <p:cNvSpPr>
                <a:spLocks noChangeArrowheads="1"/>
              </p:cNvSpPr>
              <p:nvPr/>
            </p:nvSpPr>
            <p:spPr bwMode="auto">
              <a:xfrm>
                <a:off x="383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258"/>
              <p:cNvSpPr>
                <a:spLocks noChangeArrowheads="1"/>
              </p:cNvSpPr>
              <p:nvPr/>
            </p:nvSpPr>
            <p:spPr bwMode="auto">
              <a:xfrm>
                <a:off x="3861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259"/>
              <p:cNvSpPr>
                <a:spLocks noChangeArrowheads="1"/>
              </p:cNvSpPr>
              <p:nvPr/>
            </p:nvSpPr>
            <p:spPr bwMode="auto">
              <a:xfrm>
                <a:off x="387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60"/>
              <p:cNvSpPr>
                <a:spLocks noChangeArrowheads="1"/>
              </p:cNvSpPr>
              <p:nvPr/>
            </p:nvSpPr>
            <p:spPr bwMode="auto">
              <a:xfrm>
                <a:off x="390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61"/>
              <p:cNvSpPr>
                <a:spLocks noChangeArrowheads="1"/>
              </p:cNvSpPr>
              <p:nvPr/>
            </p:nvSpPr>
            <p:spPr bwMode="auto">
              <a:xfrm>
                <a:off x="391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62"/>
              <p:cNvSpPr>
                <a:spLocks noChangeArrowheads="1"/>
              </p:cNvSpPr>
              <p:nvPr/>
            </p:nvSpPr>
            <p:spPr bwMode="auto">
              <a:xfrm>
                <a:off x="3945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63"/>
              <p:cNvSpPr>
                <a:spLocks noChangeArrowheads="1"/>
              </p:cNvSpPr>
              <p:nvPr/>
            </p:nvSpPr>
            <p:spPr bwMode="auto">
              <a:xfrm>
                <a:off x="396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264"/>
              <p:cNvSpPr>
                <a:spLocks noChangeArrowheads="1"/>
              </p:cNvSpPr>
              <p:nvPr/>
            </p:nvSpPr>
            <p:spPr bwMode="auto">
              <a:xfrm>
                <a:off x="399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265"/>
              <p:cNvSpPr>
                <a:spLocks noChangeArrowheads="1"/>
              </p:cNvSpPr>
              <p:nvPr/>
            </p:nvSpPr>
            <p:spPr bwMode="auto">
              <a:xfrm>
                <a:off x="3999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266"/>
              <p:cNvSpPr>
                <a:spLocks noChangeArrowheads="1"/>
              </p:cNvSpPr>
              <p:nvPr/>
            </p:nvSpPr>
            <p:spPr bwMode="auto">
              <a:xfrm>
                <a:off x="402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267"/>
              <p:cNvSpPr>
                <a:spLocks noChangeArrowheads="1"/>
              </p:cNvSpPr>
              <p:nvPr/>
            </p:nvSpPr>
            <p:spPr bwMode="auto">
              <a:xfrm>
                <a:off x="404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268"/>
              <p:cNvSpPr>
                <a:spLocks noChangeArrowheads="1"/>
              </p:cNvSpPr>
              <p:nvPr/>
            </p:nvSpPr>
            <p:spPr bwMode="auto">
              <a:xfrm>
                <a:off x="407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269"/>
              <p:cNvSpPr>
                <a:spLocks noChangeArrowheads="1"/>
              </p:cNvSpPr>
              <p:nvPr/>
            </p:nvSpPr>
            <p:spPr bwMode="auto">
              <a:xfrm>
                <a:off x="4083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270"/>
              <p:cNvSpPr>
                <a:spLocks noChangeArrowheads="1"/>
              </p:cNvSpPr>
              <p:nvPr/>
            </p:nvSpPr>
            <p:spPr bwMode="auto">
              <a:xfrm>
                <a:off x="411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271"/>
              <p:cNvSpPr>
                <a:spLocks noChangeArrowheads="1"/>
              </p:cNvSpPr>
              <p:nvPr/>
            </p:nvSpPr>
            <p:spPr bwMode="auto">
              <a:xfrm>
                <a:off x="413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272"/>
              <p:cNvSpPr>
                <a:spLocks noChangeArrowheads="1"/>
              </p:cNvSpPr>
              <p:nvPr/>
            </p:nvSpPr>
            <p:spPr bwMode="auto">
              <a:xfrm>
                <a:off x="415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273"/>
              <p:cNvSpPr>
                <a:spLocks noChangeArrowheads="1"/>
              </p:cNvSpPr>
              <p:nvPr/>
            </p:nvSpPr>
            <p:spPr bwMode="auto">
              <a:xfrm>
                <a:off x="416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274"/>
              <p:cNvSpPr>
                <a:spLocks noChangeArrowheads="1"/>
              </p:cNvSpPr>
              <p:nvPr/>
            </p:nvSpPr>
            <p:spPr bwMode="auto">
              <a:xfrm>
                <a:off x="419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275"/>
              <p:cNvSpPr>
                <a:spLocks noChangeArrowheads="1"/>
              </p:cNvSpPr>
              <p:nvPr/>
            </p:nvSpPr>
            <p:spPr bwMode="auto">
              <a:xfrm>
                <a:off x="421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276"/>
              <p:cNvSpPr>
                <a:spLocks noChangeArrowheads="1"/>
              </p:cNvSpPr>
              <p:nvPr/>
            </p:nvSpPr>
            <p:spPr bwMode="auto">
              <a:xfrm>
                <a:off x="423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277"/>
              <p:cNvSpPr>
                <a:spLocks noChangeArrowheads="1"/>
              </p:cNvSpPr>
              <p:nvPr/>
            </p:nvSpPr>
            <p:spPr bwMode="auto">
              <a:xfrm>
                <a:off x="424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278"/>
              <p:cNvSpPr>
                <a:spLocks noChangeArrowheads="1"/>
              </p:cNvSpPr>
              <p:nvPr/>
            </p:nvSpPr>
            <p:spPr bwMode="auto">
              <a:xfrm>
                <a:off x="428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279"/>
              <p:cNvSpPr>
                <a:spLocks noChangeArrowheads="1"/>
              </p:cNvSpPr>
              <p:nvPr/>
            </p:nvSpPr>
            <p:spPr bwMode="auto">
              <a:xfrm>
                <a:off x="4299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280"/>
              <p:cNvSpPr>
                <a:spLocks noChangeArrowheads="1"/>
              </p:cNvSpPr>
              <p:nvPr/>
            </p:nvSpPr>
            <p:spPr bwMode="auto">
              <a:xfrm>
                <a:off x="432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281"/>
              <p:cNvSpPr>
                <a:spLocks noChangeArrowheads="1"/>
              </p:cNvSpPr>
              <p:nvPr/>
            </p:nvSpPr>
            <p:spPr bwMode="auto">
              <a:xfrm>
                <a:off x="432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282"/>
              <p:cNvSpPr>
                <a:spLocks noChangeArrowheads="1"/>
              </p:cNvSpPr>
              <p:nvPr/>
            </p:nvSpPr>
            <p:spPr bwMode="auto">
              <a:xfrm>
                <a:off x="436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283"/>
              <p:cNvSpPr>
                <a:spLocks noChangeArrowheads="1"/>
              </p:cNvSpPr>
              <p:nvPr/>
            </p:nvSpPr>
            <p:spPr bwMode="auto">
              <a:xfrm>
                <a:off x="437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284"/>
              <p:cNvSpPr>
                <a:spLocks noChangeArrowheads="1"/>
              </p:cNvSpPr>
              <p:nvPr/>
            </p:nvSpPr>
            <p:spPr bwMode="auto">
              <a:xfrm>
                <a:off x="440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285"/>
              <p:cNvSpPr>
                <a:spLocks noChangeArrowheads="1"/>
              </p:cNvSpPr>
              <p:nvPr/>
            </p:nvSpPr>
            <p:spPr bwMode="auto">
              <a:xfrm>
                <a:off x="441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286"/>
              <p:cNvSpPr>
                <a:spLocks noChangeArrowheads="1"/>
              </p:cNvSpPr>
              <p:nvPr/>
            </p:nvSpPr>
            <p:spPr bwMode="auto">
              <a:xfrm>
                <a:off x="444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287"/>
              <p:cNvSpPr>
                <a:spLocks noChangeArrowheads="1"/>
              </p:cNvSpPr>
              <p:nvPr/>
            </p:nvSpPr>
            <p:spPr bwMode="auto">
              <a:xfrm>
                <a:off x="447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288"/>
              <p:cNvSpPr>
                <a:spLocks noChangeArrowheads="1"/>
              </p:cNvSpPr>
              <p:nvPr/>
            </p:nvSpPr>
            <p:spPr bwMode="auto">
              <a:xfrm>
                <a:off x="453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289"/>
              <p:cNvSpPr>
                <a:spLocks noChangeArrowheads="1"/>
              </p:cNvSpPr>
              <p:nvPr/>
            </p:nvSpPr>
            <p:spPr bwMode="auto">
              <a:xfrm>
                <a:off x="456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290"/>
              <p:cNvSpPr>
                <a:spLocks noChangeArrowheads="1"/>
              </p:cNvSpPr>
              <p:nvPr/>
            </p:nvSpPr>
            <p:spPr bwMode="auto">
              <a:xfrm>
                <a:off x="459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291"/>
              <p:cNvSpPr>
                <a:spLocks noChangeArrowheads="1"/>
              </p:cNvSpPr>
              <p:nvPr/>
            </p:nvSpPr>
            <p:spPr bwMode="auto">
              <a:xfrm>
                <a:off x="465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292"/>
              <p:cNvSpPr>
                <a:spLocks noChangeArrowheads="1"/>
              </p:cNvSpPr>
              <p:nvPr/>
            </p:nvSpPr>
            <p:spPr bwMode="auto">
              <a:xfrm>
                <a:off x="4671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293"/>
              <p:cNvSpPr>
                <a:spLocks noChangeArrowheads="1"/>
              </p:cNvSpPr>
              <p:nvPr/>
            </p:nvSpPr>
            <p:spPr bwMode="auto">
              <a:xfrm>
                <a:off x="468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294"/>
              <p:cNvSpPr>
                <a:spLocks noChangeArrowheads="1"/>
              </p:cNvSpPr>
              <p:nvPr/>
            </p:nvSpPr>
            <p:spPr bwMode="auto">
              <a:xfrm>
                <a:off x="479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295"/>
              <p:cNvSpPr>
                <a:spLocks noChangeArrowheads="1"/>
              </p:cNvSpPr>
              <p:nvPr/>
            </p:nvSpPr>
            <p:spPr bwMode="auto">
              <a:xfrm>
                <a:off x="480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296"/>
              <p:cNvSpPr>
                <a:spLocks noChangeArrowheads="1"/>
              </p:cNvSpPr>
              <p:nvPr/>
            </p:nvSpPr>
            <p:spPr bwMode="auto">
              <a:xfrm>
                <a:off x="482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297"/>
              <p:cNvSpPr>
                <a:spLocks noChangeArrowheads="1"/>
              </p:cNvSpPr>
              <p:nvPr/>
            </p:nvSpPr>
            <p:spPr bwMode="auto">
              <a:xfrm>
                <a:off x="492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298"/>
              <p:cNvSpPr>
                <a:spLocks noChangeArrowheads="1"/>
              </p:cNvSpPr>
              <p:nvPr/>
            </p:nvSpPr>
            <p:spPr bwMode="auto">
              <a:xfrm>
                <a:off x="494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299"/>
              <p:cNvSpPr>
                <a:spLocks noChangeArrowheads="1"/>
              </p:cNvSpPr>
              <p:nvPr/>
            </p:nvSpPr>
            <p:spPr bwMode="auto">
              <a:xfrm>
                <a:off x="496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300"/>
              <p:cNvSpPr>
                <a:spLocks noChangeArrowheads="1"/>
              </p:cNvSpPr>
              <p:nvPr/>
            </p:nvSpPr>
            <p:spPr bwMode="auto">
              <a:xfrm>
                <a:off x="506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301"/>
              <p:cNvSpPr>
                <a:spLocks noChangeArrowheads="1"/>
              </p:cNvSpPr>
              <p:nvPr/>
            </p:nvSpPr>
            <p:spPr bwMode="auto">
              <a:xfrm>
                <a:off x="508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302"/>
              <p:cNvSpPr>
                <a:spLocks noChangeArrowheads="1"/>
              </p:cNvSpPr>
              <p:nvPr/>
            </p:nvSpPr>
            <p:spPr bwMode="auto">
              <a:xfrm>
                <a:off x="509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303"/>
              <p:cNvSpPr>
                <a:spLocks noChangeArrowheads="1"/>
              </p:cNvSpPr>
              <p:nvPr/>
            </p:nvSpPr>
            <p:spPr bwMode="auto">
              <a:xfrm>
                <a:off x="520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304"/>
              <p:cNvSpPr>
                <a:spLocks noChangeArrowheads="1"/>
              </p:cNvSpPr>
              <p:nvPr/>
            </p:nvSpPr>
            <p:spPr bwMode="auto">
              <a:xfrm>
                <a:off x="521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305"/>
              <p:cNvSpPr>
                <a:spLocks noChangeArrowheads="1"/>
              </p:cNvSpPr>
              <p:nvPr/>
            </p:nvSpPr>
            <p:spPr bwMode="auto">
              <a:xfrm>
                <a:off x="523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306"/>
              <p:cNvSpPr>
                <a:spLocks noChangeArrowheads="1"/>
              </p:cNvSpPr>
              <p:nvPr/>
            </p:nvSpPr>
            <p:spPr bwMode="auto">
              <a:xfrm>
                <a:off x="53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307"/>
              <p:cNvSpPr>
                <a:spLocks noChangeArrowheads="1"/>
              </p:cNvSpPr>
              <p:nvPr/>
            </p:nvSpPr>
            <p:spPr bwMode="auto">
              <a:xfrm>
                <a:off x="53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308"/>
              <p:cNvSpPr>
                <a:spLocks noChangeArrowheads="1"/>
              </p:cNvSpPr>
              <p:nvPr/>
            </p:nvSpPr>
            <p:spPr bwMode="auto">
              <a:xfrm>
                <a:off x="5355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309"/>
              <p:cNvSpPr>
                <a:spLocks noChangeArrowheads="1"/>
              </p:cNvSpPr>
              <p:nvPr/>
            </p:nvSpPr>
            <p:spPr bwMode="auto">
              <a:xfrm>
                <a:off x="541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310"/>
              <p:cNvSpPr>
                <a:spLocks noChangeArrowheads="1"/>
              </p:cNvSpPr>
              <p:nvPr/>
            </p:nvSpPr>
            <p:spPr bwMode="auto">
              <a:xfrm>
                <a:off x="544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" name="Rectangle 27"/>
            <p:cNvSpPr>
              <a:spLocks noChangeArrowheads="1"/>
            </p:cNvSpPr>
            <p:nvPr/>
          </p:nvSpPr>
          <p:spPr bwMode="auto">
            <a:xfrm>
              <a:off x="309563" y="3368526"/>
              <a:ext cx="6297612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eaLnBrk="0" hangingPunct="0"/>
              <a:endParaRPr lang="en-US"/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7749413" y="5697755"/>
              <a:ext cx="68445" cy="57035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96" name="Rectangle 253"/>
            <p:cNvSpPr>
              <a:spLocks noChangeArrowheads="1"/>
            </p:cNvSpPr>
            <p:nvPr/>
          </p:nvSpPr>
          <p:spPr bwMode="auto">
            <a:xfrm>
              <a:off x="8164779" y="5687637"/>
              <a:ext cx="9525" cy="66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Rectangle 235"/>
            <p:cNvSpPr>
              <a:spLocks noChangeArrowheads="1"/>
            </p:cNvSpPr>
            <p:nvPr/>
          </p:nvSpPr>
          <p:spPr bwMode="auto">
            <a:xfrm>
              <a:off x="8232743" y="5697789"/>
              <a:ext cx="39687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10" y="3368362"/>
            <a:ext cx="4563428" cy="29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65" y="3856545"/>
            <a:ext cx="3480179" cy="219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2" y="3859430"/>
            <a:ext cx="3697950" cy="219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6292" name="Group 4"/>
          <p:cNvGrpSpPr>
            <a:grpSpLocks noChangeAspect="1"/>
          </p:cNvGrpSpPr>
          <p:nvPr/>
        </p:nvGrpSpPr>
        <p:grpSpPr bwMode="auto">
          <a:xfrm>
            <a:off x="1139222" y="850186"/>
            <a:ext cx="3943350" cy="2701229"/>
            <a:chOff x="1536" y="650"/>
            <a:chExt cx="2484" cy="1476"/>
          </a:xfrm>
        </p:grpSpPr>
        <p:sp>
          <p:nvSpPr>
            <p:cNvPr id="3962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6" y="650"/>
              <a:ext cx="244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293" name="Rectangle 5"/>
            <p:cNvSpPr>
              <a:spLocks noChangeArrowheads="1"/>
            </p:cNvSpPr>
            <p:nvPr/>
          </p:nvSpPr>
          <p:spPr bwMode="auto">
            <a:xfrm>
              <a:off x="1536" y="650"/>
              <a:ext cx="2448" cy="14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294" name="Rectangle 6"/>
            <p:cNvSpPr>
              <a:spLocks noChangeArrowheads="1"/>
            </p:cNvSpPr>
            <p:nvPr/>
          </p:nvSpPr>
          <p:spPr bwMode="auto">
            <a:xfrm>
              <a:off x="1608" y="794"/>
              <a:ext cx="2304" cy="11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295" name="Rectangle 7"/>
            <p:cNvSpPr>
              <a:spLocks noChangeArrowheads="1"/>
            </p:cNvSpPr>
            <p:nvPr/>
          </p:nvSpPr>
          <p:spPr bwMode="auto">
            <a:xfrm>
              <a:off x="3840" y="1988"/>
              <a:ext cx="12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296" name="Rectangle 8"/>
            <p:cNvSpPr>
              <a:spLocks noChangeArrowheads="1"/>
            </p:cNvSpPr>
            <p:nvPr/>
          </p:nvSpPr>
          <p:spPr bwMode="auto">
            <a:xfrm>
              <a:off x="1608" y="1988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31.8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298" name="Rectangle 10"/>
            <p:cNvSpPr>
              <a:spLocks noChangeArrowheads="1"/>
            </p:cNvSpPr>
            <p:nvPr/>
          </p:nvSpPr>
          <p:spPr bwMode="auto">
            <a:xfrm>
              <a:off x="1656" y="728"/>
              <a:ext cx="48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299" name="Rectangle 11"/>
            <p:cNvSpPr>
              <a:spLocks noChangeArrowheads="1"/>
            </p:cNvSpPr>
            <p:nvPr/>
          </p:nvSpPr>
          <p:spPr bwMode="auto">
            <a:xfrm rot="16200000">
              <a:off x="1527" y="754"/>
              <a:ext cx="12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0" name="Rectangle 12"/>
            <p:cNvSpPr>
              <a:spLocks noChangeArrowheads="1"/>
            </p:cNvSpPr>
            <p:nvPr/>
          </p:nvSpPr>
          <p:spPr bwMode="auto">
            <a:xfrm rot="16200000">
              <a:off x="1548" y="1892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1" name="Rectangle 13"/>
            <p:cNvSpPr>
              <a:spLocks noChangeArrowheads="1"/>
            </p:cNvSpPr>
            <p:nvPr/>
          </p:nvSpPr>
          <p:spPr bwMode="auto">
            <a:xfrm rot="16200000">
              <a:off x="3930" y="739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2" name="Rectangle 14"/>
            <p:cNvSpPr>
              <a:spLocks noChangeArrowheads="1"/>
            </p:cNvSpPr>
            <p:nvPr/>
          </p:nvSpPr>
          <p:spPr bwMode="auto">
            <a:xfrm rot="16200000">
              <a:off x="3918" y="1879"/>
              <a:ext cx="102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3" name="Rectangle 15"/>
            <p:cNvSpPr>
              <a:spLocks noChangeArrowheads="1"/>
            </p:cNvSpPr>
            <p:nvPr/>
          </p:nvSpPr>
          <p:spPr bwMode="auto">
            <a:xfrm rot="16200000">
              <a:off x="1314" y="1261"/>
              <a:ext cx="54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BETA_X&amp;Y[m]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4" name="Rectangle 16"/>
            <p:cNvSpPr>
              <a:spLocks noChangeArrowheads="1"/>
            </p:cNvSpPr>
            <p:nvPr/>
          </p:nvSpPr>
          <p:spPr bwMode="auto">
            <a:xfrm rot="16200000">
              <a:off x="3714" y="1279"/>
              <a:ext cx="51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DISP_X&amp;Y[m]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05" name="Line 17"/>
            <p:cNvSpPr>
              <a:spLocks noChangeShapeType="1"/>
            </p:cNvSpPr>
            <p:nvPr/>
          </p:nvSpPr>
          <p:spPr bwMode="auto">
            <a:xfrm flipH="1">
              <a:off x="3894" y="90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06" name="Line 18"/>
            <p:cNvSpPr>
              <a:spLocks noChangeShapeType="1"/>
            </p:cNvSpPr>
            <p:nvPr/>
          </p:nvSpPr>
          <p:spPr bwMode="auto">
            <a:xfrm>
              <a:off x="1608" y="90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07" name="Line 19"/>
            <p:cNvSpPr>
              <a:spLocks noChangeShapeType="1"/>
            </p:cNvSpPr>
            <p:nvPr/>
          </p:nvSpPr>
          <p:spPr bwMode="auto">
            <a:xfrm flipV="1">
              <a:off x="1836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08" name="Line 20"/>
            <p:cNvSpPr>
              <a:spLocks noChangeShapeType="1"/>
            </p:cNvSpPr>
            <p:nvPr/>
          </p:nvSpPr>
          <p:spPr bwMode="auto">
            <a:xfrm>
              <a:off x="1836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09" name="Line 21"/>
            <p:cNvSpPr>
              <a:spLocks noChangeShapeType="1"/>
            </p:cNvSpPr>
            <p:nvPr/>
          </p:nvSpPr>
          <p:spPr bwMode="auto">
            <a:xfrm flipH="1">
              <a:off x="3894" y="102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0" name="Line 22"/>
            <p:cNvSpPr>
              <a:spLocks noChangeShapeType="1"/>
            </p:cNvSpPr>
            <p:nvPr/>
          </p:nvSpPr>
          <p:spPr bwMode="auto">
            <a:xfrm>
              <a:off x="1608" y="102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 flipV="1">
              <a:off x="2064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2" name="Line 24"/>
            <p:cNvSpPr>
              <a:spLocks noChangeShapeType="1"/>
            </p:cNvSpPr>
            <p:nvPr/>
          </p:nvSpPr>
          <p:spPr bwMode="auto">
            <a:xfrm>
              <a:off x="2064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3" name="Line 25"/>
            <p:cNvSpPr>
              <a:spLocks noChangeShapeType="1"/>
            </p:cNvSpPr>
            <p:nvPr/>
          </p:nvSpPr>
          <p:spPr bwMode="auto">
            <a:xfrm flipH="1">
              <a:off x="3894" y="11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>
              <a:off x="1608" y="11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5" name="Line 27"/>
            <p:cNvSpPr>
              <a:spLocks noChangeShapeType="1"/>
            </p:cNvSpPr>
            <p:nvPr/>
          </p:nvSpPr>
          <p:spPr bwMode="auto">
            <a:xfrm flipV="1">
              <a:off x="2298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6" name="Line 28"/>
            <p:cNvSpPr>
              <a:spLocks noChangeShapeType="1"/>
            </p:cNvSpPr>
            <p:nvPr/>
          </p:nvSpPr>
          <p:spPr bwMode="auto">
            <a:xfrm>
              <a:off x="2298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 flipH="1">
              <a:off x="3894" y="126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8" name="Line 30"/>
            <p:cNvSpPr>
              <a:spLocks noChangeShapeType="1"/>
            </p:cNvSpPr>
            <p:nvPr/>
          </p:nvSpPr>
          <p:spPr bwMode="auto">
            <a:xfrm>
              <a:off x="1608" y="126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19" name="Line 31"/>
            <p:cNvSpPr>
              <a:spLocks noChangeShapeType="1"/>
            </p:cNvSpPr>
            <p:nvPr/>
          </p:nvSpPr>
          <p:spPr bwMode="auto">
            <a:xfrm flipV="1">
              <a:off x="2526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0" name="Line 32"/>
            <p:cNvSpPr>
              <a:spLocks noChangeShapeType="1"/>
            </p:cNvSpPr>
            <p:nvPr/>
          </p:nvSpPr>
          <p:spPr bwMode="auto">
            <a:xfrm>
              <a:off x="2526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1" name="Line 33"/>
            <p:cNvSpPr>
              <a:spLocks noChangeShapeType="1"/>
            </p:cNvSpPr>
            <p:nvPr/>
          </p:nvSpPr>
          <p:spPr bwMode="auto">
            <a:xfrm flipH="1">
              <a:off x="3894" y="13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2" name="Line 34"/>
            <p:cNvSpPr>
              <a:spLocks noChangeShapeType="1"/>
            </p:cNvSpPr>
            <p:nvPr/>
          </p:nvSpPr>
          <p:spPr bwMode="auto">
            <a:xfrm>
              <a:off x="1608" y="13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3" name="Line 35"/>
            <p:cNvSpPr>
              <a:spLocks noChangeShapeType="1"/>
            </p:cNvSpPr>
            <p:nvPr/>
          </p:nvSpPr>
          <p:spPr bwMode="auto">
            <a:xfrm flipV="1">
              <a:off x="2760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4" name="Line 36"/>
            <p:cNvSpPr>
              <a:spLocks noChangeShapeType="1"/>
            </p:cNvSpPr>
            <p:nvPr/>
          </p:nvSpPr>
          <p:spPr bwMode="auto">
            <a:xfrm>
              <a:off x="2760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5" name="Line 37"/>
            <p:cNvSpPr>
              <a:spLocks noChangeShapeType="1"/>
            </p:cNvSpPr>
            <p:nvPr/>
          </p:nvSpPr>
          <p:spPr bwMode="auto">
            <a:xfrm flipH="1">
              <a:off x="3894" y="150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6" name="Line 38"/>
            <p:cNvSpPr>
              <a:spLocks noChangeShapeType="1"/>
            </p:cNvSpPr>
            <p:nvPr/>
          </p:nvSpPr>
          <p:spPr bwMode="auto">
            <a:xfrm>
              <a:off x="1608" y="150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7" name="Line 39"/>
            <p:cNvSpPr>
              <a:spLocks noChangeShapeType="1"/>
            </p:cNvSpPr>
            <p:nvPr/>
          </p:nvSpPr>
          <p:spPr bwMode="auto">
            <a:xfrm flipV="1">
              <a:off x="2988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8" name="Line 40"/>
            <p:cNvSpPr>
              <a:spLocks noChangeShapeType="1"/>
            </p:cNvSpPr>
            <p:nvPr/>
          </p:nvSpPr>
          <p:spPr bwMode="auto">
            <a:xfrm>
              <a:off x="2988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29" name="Line 41"/>
            <p:cNvSpPr>
              <a:spLocks noChangeShapeType="1"/>
            </p:cNvSpPr>
            <p:nvPr/>
          </p:nvSpPr>
          <p:spPr bwMode="auto">
            <a:xfrm flipH="1">
              <a:off x="3894" y="162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0" name="Line 42"/>
            <p:cNvSpPr>
              <a:spLocks noChangeShapeType="1"/>
            </p:cNvSpPr>
            <p:nvPr/>
          </p:nvSpPr>
          <p:spPr bwMode="auto">
            <a:xfrm>
              <a:off x="1608" y="162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1" name="Line 43"/>
            <p:cNvSpPr>
              <a:spLocks noChangeShapeType="1"/>
            </p:cNvSpPr>
            <p:nvPr/>
          </p:nvSpPr>
          <p:spPr bwMode="auto">
            <a:xfrm flipV="1">
              <a:off x="3216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2" name="Line 44"/>
            <p:cNvSpPr>
              <a:spLocks noChangeShapeType="1"/>
            </p:cNvSpPr>
            <p:nvPr/>
          </p:nvSpPr>
          <p:spPr bwMode="auto">
            <a:xfrm>
              <a:off x="3216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3" name="Line 45"/>
            <p:cNvSpPr>
              <a:spLocks noChangeShapeType="1"/>
            </p:cNvSpPr>
            <p:nvPr/>
          </p:nvSpPr>
          <p:spPr bwMode="auto">
            <a:xfrm flipH="1">
              <a:off x="3894" y="17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4" name="Line 46"/>
            <p:cNvSpPr>
              <a:spLocks noChangeShapeType="1"/>
            </p:cNvSpPr>
            <p:nvPr/>
          </p:nvSpPr>
          <p:spPr bwMode="auto">
            <a:xfrm>
              <a:off x="1608" y="17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5" name="Line 47"/>
            <p:cNvSpPr>
              <a:spLocks noChangeShapeType="1"/>
            </p:cNvSpPr>
            <p:nvPr/>
          </p:nvSpPr>
          <p:spPr bwMode="auto">
            <a:xfrm flipV="1">
              <a:off x="3450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6" name="Line 48"/>
            <p:cNvSpPr>
              <a:spLocks noChangeShapeType="1"/>
            </p:cNvSpPr>
            <p:nvPr/>
          </p:nvSpPr>
          <p:spPr bwMode="auto">
            <a:xfrm>
              <a:off x="3450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7" name="Line 49"/>
            <p:cNvSpPr>
              <a:spLocks noChangeShapeType="1"/>
            </p:cNvSpPr>
            <p:nvPr/>
          </p:nvSpPr>
          <p:spPr bwMode="auto">
            <a:xfrm flipH="1">
              <a:off x="3894" y="186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8" name="Line 50"/>
            <p:cNvSpPr>
              <a:spLocks noChangeShapeType="1"/>
            </p:cNvSpPr>
            <p:nvPr/>
          </p:nvSpPr>
          <p:spPr bwMode="auto">
            <a:xfrm>
              <a:off x="1608" y="186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9" name="Line 51"/>
            <p:cNvSpPr>
              <a:spLocks noChangeShapeType="1"/>
            </p:cNvSpPr>
            <p:nvPr/>
          </p:nvSpPr>
          <p:spPr bwMode="auto">
            <a:xfrm flipV="1">
              <a:off x="3678" y="19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0" name="Line 52"/>
            <p:cNvSpPr>
              <a:spLocks noChangeShapeType="1"/>
            </p:cNvSpPr>
            <p:nvPr/>
          </p:nvSpPr>
          <p:spPr bwMode="auto">
            <a:xfrm>
              <a:off x="3678" y="7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1" name="Freeform 53"/>
            <p:cNvSpPr>
              <a:spLocks/>
            </p:cNvSpPr>
            <p:nvPr/>
          </p:nvSpPr>
          <p:spPr bwMode="auto">
            <a:xfrm>
              <a:off x="1608" y="794"/>
              <a:ext cx="2304" cy="1158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0" y="1122"/>
                </a:cxn>
                <a:cxn ang="0">
                  <a:pos x="0" y="510"/>
                </a:cxn>
                <a:cxn ang="0">
                  <a:pos x="0" y="1134"/>
                </a:cxn>
                <a:cxn ang="0">
                  <a:pos x="0" y="300"/>
                </a:cxn>
                <a:cxn ang="0">
                  <a:pos x="0" y="1074"/>
                </a:cxn>
                <a:cxn ang="0">
                  <a:pos x="0" y="948"/>
                </a:cxn>
                <a:cxn ang="0">
                  <a:pos x="252" y="618"/>
                </a:cxn>
                <a:cxn ang="0">
                  <a:pos x="684" y="1044"/>
                </a:cxn>
                <a:cxn ang="0">
                  <a:pos x="1110" y="1020"/>
                </a:cxn>
                <a:cxn ang="0">
                  <a:pos x="1536" y="1068"/>
                </a:cxn>
                <a:cxn ang="0">
                  <a:pos x="1962" y="744"/>
                </a:cxn>
                <a:cxn ang="0">
                  <a:pos x="2304" y="660"/>
                </a:cxn>
                <a:cxn ang="0">
                  <a:pos x="2304" y="750"/>
                </a:cxn>
                <a:cxn ang="0">
                  <a:pos x="2304" y="672"/>
                </a:cxn>
                <a:cxn ang="0">
                  <a:pos x="2304" y="1068"/>
                </a:cxn>
                <a:cxn ang="0">
                  <a:pos x="2304" y="738"/>
                </a:cxn>
                <a:cxn ang="0">
                  <a:pos x="2304" y="1062"/>
                </a:cxn>
                <a:cxn ang="0">
                  <a:pos x="2304" y="744"/>
                </a:cxn>
                <a:cxn ang="0">
                  <a:pos x="2304" y="1038"/>
                </a:cxn>
                <a:cxn ang="0">
                  <a:pos x="2304" y="924"/>
                </a:cxn>
                <a:cxn ang="0">
                  <a:pos x="2304" y="810"/>
                </a:cxn>
                <a:cxn ang="0">
                  <a:pos x="2304" y="768"/>
                </a:cxn>
                <a:cxn ang="0">
                  <a:pos x="2304" y="708"/>
                </a:cxn>
                <a:cxn ang="0">
                  <a:pos x="2304" y="690"/>
                </a:cxn>
                <a:cxn ang="0">
                  <a:pos x="2304" y="702"/>
                </a:cxn>
                <a:cxn ang="0">
                  <a:pos x="2304" y="708"/>
                </a:cxn>
                <a:cxn ang="0">
                  <a:pos x="2304" y="750"/>
                </a:cxn>
                <a:cxn ang="0">
                  <a:pos x="2304" y="708"/>
                </a:cxn>
                <a:cxn ang="0">
                  <a:pos x="2304" y="696"/>
                </a:cxn>
                <a:cxn ang="0">
                  <a:pos x="2304" y="918"/>
                </a:cxn>
                <a:cxn ang="0">
                  <a:pos x="2304" y="930"/>
                </a:cxn>
                <a:cxn ang="0">
                  <a:pos x="2304" y="984"/>
                </a:cxn>
                <a:cxn ang="0">
                  <a:pos x="2304" y="852"/>
                </a:cxn>
                <a:cxn ang="0">
                  <a:pos x="2304" y="996"/>
                </a:cxn>
                <a:cxn ang="0">
                  <a:pos x="2304" y="906"/>
                </a:cxn>
                <a:cxn ang="0">
                  <a:pos x="2304" y="714"/>
                </a:cxn>
                <a:cxn ang="0">
                  <a:pos x="2304" y="0"/>
                </a:cxn>
                <a:cxn ang="0">
                  <a:pos x="2304" y="1128"/>
                </a:cxn>
                <a:cxn ang="0">
                  <a:pos x="2304" y="1014"/>
                </a:cxn>
                <a:cxn ang="0">
                  <a:pos x="2304" y="774"/>
                </a:cxn>
                <a:cxn ang="0">
                  <a:pos x="2304" y="0"/>
                </a:cxn>
                <a:cxn ang="0">
                  <a:pos x="2304" y="1128"/>
                </a:cxn>
                <a:cxn ang="0">
                  <a:pos x="2304" y="972"/>
                </a:cxn>
                <a:cxn ang="0">
                  <a:pos x="2304" y="870"/>
                </a:cxn>
                <a:cxn ang="0">
                  <a:pos x="2304" y="0"/>
                </a:cxn>
                <a:cxn ang="0">
                  <a:pos x="2304" y="1152"/>
                </a:cxn>
                <a:cxn ang="0">
                  <a:pos x="2304" y="570"/>
                </a:cxn>
                <a:cxn ang="0">
                  <a:pos x="2304" y="1104"/>
                </a:cxn>
                <a:cxn ang="0">
                  <a:pos x="2304" y="558"/>
                </a:cxn>
                <a:cxn ang="0">
                  <a:pos x="2304" y="1116"/>
                </a:cxn>
                <a:cxn ang="0">
                  <a:pos x="2304" y="876"/>
                </a:cxn>
                <a:cxn ang="0">
                  <a:pos x="2304" y="708"/>
                </a:cxn>
                <a:cxn ang="0">
                  <a:pos x="2304" y="696"/>
                </a:cxn>
                <a:cxn ang="0">
                  <a:pos x="2304" y="696"/>
                </a:cxn>
                <a:cxn ang="0">
                  <a:pos x="2304" y="708"/>
                </a:cxn>
                <a:cxn ang="0">
                  <a:pos x="2304" y="798"/>
                </a:cxn>
                <a:cxn ang="0">
                  <a:pos x="2304" y="708"/>
                </a:cxn>
                <a:cxn ang="0">
                  <a:pos x="2304" y="696"/>
                </a:cxn>
                <a:cxn ang="0">
                  <a:pos x="2304" y="696"/>
                </a:cxn>
                <a:cxn ang="0">
                  <a:pos x="2304" y="708"/>
                </a:cxn>
                <a:cxn ang="0">
                  <a:pos x="2304" y="906"/>
                </a:cxn>
                <a:cxn ang="0">
                  <a:pos x="2304" y="1092"/>
                </a:cxn>
              </a:cxnLst>
              <a:rect l="0" t="0" r="r" b="b"/>
              <a:pathLst>
                <a:path w="2304" h="1158">
                  <a:moveTo>
                    <a:pt x="0" y="1110"/>
                  </a:moveTo>
                  <a:lnTo>
                    <a:pt x="0" y="1104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80"/>
                  </a:lnTo>
                  <a:lnTo>
                    <a:pt x="0" y="1074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0" y="1062"/>
                  </a:lnTo>
                  <a:lnTo>
                    <a:pt x="0" y="1056"/>
                  </a:lnTo>
                  <a:lnTo>
                    <a:pt x="0" y="1050"/>
                  </a:lnTo>
                  <a:lnTo>
                    <a:pt x="0" y="1044"/>
                  </a:lnTo>
                  <a:lnTo>
                    <a:pt x="0" y="1038"/>
                  </a:lnTo>
                  <a:lnTo>
                    <a:pt x="0" y="1032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0" y="1014"/>
                  </a:lnTo>
                  <a:lnTo>
                    <a:pt x="0" y="1008"/>
                  </a:lnTo>
                  <a:lnTo>
                    <a:pt x="0" y="1002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4"/>
                  </a:lnTo>
                  <a:lnTo>
                    <a:pt x="0" y="972"/>
                  </a:lnTo>
                  <a:lnTo>
                    <a:pt x="0" y="966"/>
                  </a:lnTo>
                  <a:lnTo>
                    <a:pt x="0" y="954"/>
                  </a:lnTo>
                  <a:lnTo>
                    <a:pt x="0" y="948"/>
                  </a:lnTo>
                  <a:lnTo>
                    <a:pt x="0" y="942"/>
                  </a:lnTo>
                  <a:lnTo>
                    <a:pt x="0" y="936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900"/>
                  </a:lnTo>
                  <a:lnTo>
                    <a:pt x="0" y="894"/>
                  </a:lnTo>
                  <a:lnTo>
                    <a:pt x="0" y="888"/>
                  </a:lnTo>
                  <a:lnTo>
                    <a:pt x="0" y="870"/>
                  </a:lnTo>
                  <a:lnTo>
                    <a:pt x="0" y="858"/>
                  </a:lnTo>
                  <a:lnTo>
                    <a:pt x="0" y="852"/>
                  </a:lnTo>
                  <a:lnTo>
                    <a:pt x="0" y="840"/>
                  </a:lnTo>
                  <a:lnTo>
                    <a:pt x="0" y="828"/>
                  </a:lnTo>
                  <a:lnTo>
                    <a:pt x="0" y="822"/>
                  </a:lnTo>
                  <a:lnTo>
                    <a:pt x="0" y="810"/>
                  </a:lnTo>
                  <a:lnTo>
                    <a:pt x="0" y="798"/>
                  </a:lnTo>
                  <a:lnTo>
                    <a:pt x="0" y="786"/>
                  </a:lnTo>
                  <a:lnTo>
                    <a:pt x="0" y="774"/>
                  </a:lnTo>
                  <a:lnTo>
                    <a:pt x="0" y="762"/>
                  </a:lnTo>
                  <a:lnTo>
                    <a:pt x="0" y="750"/>
                  </a:lnTo>
                  <a:lnTo>
                    <a:pt x="0" y="744"/>
                  </a:lnTo>
                  <a:lnTo>
                    <a:pt x="0" y="732"/>
                  </a:lnTo>
                  <a:lnTo>
                    <a:pt x="0" y="720"/>
                  </a:lnTo>
                  <a:lnTo>
                    <a:pt x="0" y="708"/>
                  </a:lnTo>
                  <a:lnTo>
                    <a:pt x="0" y="696"/>
                  </a:lnTo>
                  <a:lnTo>
                    <a:pt x="0" y="684"/>
                  </a:lnTo>
                  <a:lnTo>
                    <a:pt x="0" y="666"/>
                  </a:lnTo>
                  <a:lnTo>
                    <a:pt x="0" y="654"/>
                  </a:lnTo>
                  <a:lnTo>
                    <a:pt x="0" y="642"/>
                  </a:lnTo>
                  <a:lnTo>
                    <a:pt x="0" y="630"/>
                  </a:lnTo>
                  <a:lnTo>
                    <a:pt x="0" y="618"/>
                  </a:lnTo>
                  <a:lnTo>
                    <a:pt x="0" y="594"/>
                  </a:lnTo>
                  <a:lnTo>
                    <a:pt x="0" y="582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0" y="534"/>
                  </a:lnTo>
                  <a:lnTo>
                    <a:pt x="0" y="516"/>
                  </a:lnTo>
                  <a:lnTo>
                    <a:pt x="0" y="504"/>
                  </a:lnTo>
                  <a:lnTo>
                    <a:pt x="0" y="492"/>
                  </a:lnTo>
                  <a:lnTo>
                    <a:pt x="0" y="474"/>
                  </a:lnTo>
                  <a:lnTo>
                    <a:pt x="0" y="462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0" y="462"/>
                  </a:lnTo>
                  <a:lnTo>
                    <a:pt x="0" y="492"/>
                  </a:lnTo>
                  <a:lnTo>
                    <a:pt x="0" y="504"/>
                  </a:lnTo>
                  <a:lnTo>
                    <a:pt x="0" y="522"/>
                  </a:lnTo>
                  <a:lnTo>
                    <a:pt x="0" y="534"/>
                  </a:lnTo>
                  <a:lnTo>
                    <a:pt x="0" y="546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0" y="588"/>
                  </a:lnTo>
                  <a:lnTo>
                    <a:pt x="0" y="612"/>
                  </a:lnTo>
                  <a:lnTo>
                    <a:pt x="0" y="624"/>
                  </a:lnTo>
                  <a:lnTo>
                    <a:pt x="0" y="636"/>
                  </a:lnTo>
                  <a:lnTo>
                    <a:pt x="0" y="648"/>
                  </a:lnTo>
                  <a:lnTo>
                    <a:pt x="0" y="660"/>
                  </a:lnTo>
                  <a:lnTo>
                    <a:pt x="0" y="672"/>
                  </a:lnTo>
                  <a:lnTo>
                    <a:pt x="0" y="684"/>
                  </a:lnTo>
                  <a:lnTo>
                    <a:pt x="0" y="696"/>
                  </a:lnTo>
                  <a:lnTo>
                    <a:pt x="0" y="708"/>
                  </a:lnTo>
                  <a:lnTo>
                    <a:pt x="0" y="726"/>
                  </a:lnTo>
                  <a:lnTo>
                    <a:pt x="0" y="738"/>
                  </a:lnTo>
                  <a:lnTo>
                    <a:pt x="0" y="744"/>
                  </a:lnTo>
                  <a:lnTo>
                    <a:pt x="0" y="756"/>
                  </a:lnTo>
                  <a:lnTo>
                    <a:pt x="0" y="780"/>
                  </a:lnTo>
                  <a:lnTo>
                    <a:pt x="0" y="792"/>
                  </a:lnTo>
                  <a:lnTo>
                    <a:pt x="0" y="804"/>
                  </a:lnTo>
                  <a:lnTo>
                    <a:pt x="0" y="816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0" y="846"/>
                  </a:lnTo>
                  <a:lnTo>
                    <a:pt x="0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0" y="888"/>
                  </a:lnTo>
                  <a:lnTo>
                    <a:pt x="0" y="894"/>
                  </a:lnTo>
                  <a:lnTo>
                    <a:pt x="0" y="900"/>
                  </a:lnTo>
                  <a:lnTo>
                    <a:pt x="0" y="918"/>
                  </a:lnTo>
                  <a:lnTo>
                    <a:pt x="0" y="924"/>
                  </a:lnTo>
                  <a:lnTo>
                    <a:pt x="0" y="936"/>
                  </a:lnTo>
                  <a:lnTo>
                    <a:pt x="0" y="942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66"/>
                  </a:lnTo>
                  <a:lnTo>
                    <a:pt x="0" y="972"/>
                  </a:lnTo>
                  <a:lnTo>
                    <a:pt x="0" y="984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0" y="1032"/>
                  </a:lnTo>
                  <a:lnTo>
                    <a:pt x="0" y="1038"/>
                  </a:lnTo>
                  <a:lnTo>
                    <a:pt x="0" y="1050"/>
                  </a:lnTo>
                  <a:lnTo>
                    <a:pt x="0" y="1056"/>
                  </a:lnTo>
                  <a:lnTo>
                    <a:pt x="0" y="1062"/>
                  </a:lnTo>
                  <a:lnTo>
                    <a:pt x="0" y="1068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0" y="1104"/>
                  </a:lnTo>
                  <a:lnTo>
                    <a:pt x="0" y="1104"/>
                  </a:lnTo>
                  <a:lnTo>
                    <a:pt x="0" y="1110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04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80"/>
                  </a:lnTo>
                  <a:lnTo>
                    <a:pt x="0" y="1074"/>
                  </a:lnTo>
                  <a:lnTo>
                    <a:pt x="0" y="1068"/>
                  </a:lnTo>
                  <a:lnTo>
                    <a:pt x="0" y="1062"/>
                  </a:lnTo>
                  <a:lnTo>
                    <a:pt x="0" y="1062"/>
                  </a:lnTo>
                  <a:lnTo>
                    <a:pt x="0" y="1056"/>
                  </a:lnTo>
                  <a:lnTo>
                    <a:pt x="0" y="1050"/>
                  </a:lnTo>
                  <a:lnTo>
                    <a:pt x="0" y="1044"/>
                  </a:lnTo>
                  <a:lnTo>
                    <a:pt x="0" y="1038"/>
                  </a:lnTo>
                  <a:lnTo>
                    <a:pt x="0" y="1032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0" y="1014"/>
                  </a:lnTo>
                  <a:lnTo>
                    <a:pt x="0" y="1008"/>
                  </a:lnTo>
                  <a:lnTo>
                    <a:pt x="0" y="1002"/>
                  </a:lnTo>
                  <a:lnTo>
                    <a:pt x="0" y="996"/>
                  </a:lnTo>
                  <a:lnTo>
                    <a:pt x="0" y="978"/>
                  </a:lnTo>
                  <a:lnTo>
                    <a:pt x="0" y="972"/>
                  </a:lnTo>
                  <a:lnTo>
                    <a:pt x="0" y="966"/>
                  </a:lnTo>
                  <a:lnTo>
                    <a:pt x="0" y="960"/>
                  </a:lnTo>
                  <a:lnTo>
                    <a:pt x="0" y="954"/>
                  </a:lnTo>
                  <a:lnTo>
                    <a:pt x="0" y="936"/>
                  </a:lnTo>
                  <a:lnTo>
                    <a:pt x="0" y="930"/>
                  </a:lnTo>
                  <a:lnTo>
                    <a:pt x="0" y="924"/>
                  </a:lnTo>
                  <a:lnTo>
                    <a:pt x="0" y="918"/>
                  </a:lnTo>
                  <a:lnTo>
                    <a:pt x="0" y="906"/>
                  </a:lnTo>
                  <a:lnTo>
                    <a:pt x="0" y="900"/>
                  </a:lnTo>
                  <a:lnTo>
                    <a:pt x="0" y="882"/>
                  </a:lnTo>
                  <a:lnTo>
                    <a:pt x="0" y="870"/>
                  </a:lnTo>
                  <a:lnTo>
                    <a:pt x="0" y="864"/>
                  </a:lnTo>
                  <a:lnTo>
                    <a:pt x="0" y="852"/>
                  </a:lnTo>
                  <a:lnTo>
                    <a:pt x="0" y="840"/>
                  </a:lnTo>
                  <a:lnTo>
                    <a:pt x="0" y="834"/>
                  </a:lnTo>
                  <a:lnTo>
                    <a:pt x="0" y="822"/>
                  </a:lnTo>
                  <a:lnTo>
                    <a:pt x="0" y="810"/>
                  </a:lnTo>
                  <a:lnTo>
                    <a:pt x="0" y="798"/>
                  </a:lnTo>
                  <a:lnTo>
                    <a:pt x="0" y="792"/>
                  </a:lnTo>
                  <a:lnTo>
                    <a:pt x="0" y="780"/>
                  </a:lnTo>
                  <a:lnTo>
                    <a:pt x="0" y="768"/>
                  </a:lnTo>
                  <a:lnTo>
                    <a:pt x="0" y="756"/>
                  </a:lnTo>
                  <a:lnTo>
                    <a:pt x="0" y="744"/>
                  </a:lnTo>
                  <a:lnTo>
                    <a:pt x="0" y="732"/>
                  </a:lnTo>
                  <a:lnTo>
                    <a:pt x="0" y="720"/>
                  </a:lnTo>
                  <a:lnTo>
                    <a:pt x="0" y="708"/>
                  </a:lnTo>
                  <a:lnTo>
                    <a:pt x="0" y="696"/>
                  </a:lnTo>
                  <a:lnTo>
                    <a:pt x="0" y="684"/>
                  </a:lnTo>
                  <a:lnTo>
                    <a:pt x="0" y="672"/>
                  </a:lnTo>
                  <a:lnTo>
                    <a:pt x="0" y="642"/>
                  </a:lnTo>
                  <a:lnTo>
                    <a:pt x="0" y="630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0" y="594"/>
                  </a:lnTo>
                  <a:lnTo>
                    <a:pt x="0" y="582"/>
                  </a:lnTo>
                  <a:lnTo>
                    <a:pt x="0" y="558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16"/>
                  </a:lnTo>
                  <a:lnTo>
                    <a:pt x="0" y="504"/>
                  </a:lnTo>
                  <a:lnTo>
                    <a:pt x="0" y="486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510"/>
                  </a:lnTo>
                  <a:lnTo>
                    <a:pt x="0" y="522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70"/>
                  </a:lnTo>
                  <a:lnTo>
                    <a:pt x="0" y="582"/>
                  </a:lnTo>
                  <a:lnTo>
                    <a:pt x="0" y="594"/>
                  </a:lnTo>
                  <a:lnTo>
                    <a:pt x="0" y="618"/>
                  </a:lnTo>
                  <a:lnTo>
                    <a:pt x="0" y="630"/>
                  </a:lnTo>
                  <a:lnTo>
                    <a:pt x="0" y="642"/>
                  </a:lnTo>
                  <a:lnTo>
                    <a:pt x="0" y="660"/>
                  </a:lnTo>
                  <a:lnTo>
                    <a:pt x="0" y="672"/>
                  </a:lnTo>
                  <a:lnTo>
                    <a:pt x="0" y="684"/>
                  </a:lnTo>
                  <a:lnTo>
                    <a:pt x="0" y="702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8"/>
                  </a:lnTo>
                  <a:lnTo>
                    <a:pt x="0" y="750"/>
                  </a:lnTo>
                  <a:lnTo>
                    <a:pt x="0" y="774"/>
                  </a:lnTo>
                  <a:lnTo>
                    <a:pt x="0" y="786"/>
                  </a:lnTo>
                  <a:lnTo>
                    <a:pt x="0" y="798"/>
                  </a:lnTo>
                  <a:lnTo>
                    <a:pt x="0" y="810"/>
                  </a:lnTo>
                  <a:lnTo>
                    <a:pt x="0" y="822"/>
                  </a:lnTo>
                  <a:lnTo>
                    <a:pt x="0" y="834"/>
                  </a:lnTo>
                  <a:lnTo>
                    <a:pt x="0" y="846"/>
                  </a:lnTo>
                  <a:lnTo>
                    <a:pt x="0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0" y="888"/>
                  </a:lnTo>
                  <a:lnTo>
                    <a:pt x="0" y="900"/>
                  </a:lnTo>
                  <a:lnTo>
                    <a:pt x="0" y="906"/>
                  </a:lnTo>
                  <a:lnTo>
                    <a:pt x="0" y="918"/>
                  </a:lnTo>
                  <a:lnTo>
                    <a:pt x="0" y="924"/>
                  </a:lnTo>
                  <a:lnTo>
                    <a:pt x="0" y="936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66"/>
                  </a:lnTo>
                  <a:lnTo>
                    <a:pt x="0" y="972"/>
                  </a:lnTo>
                  <a:lnTo>
                    <a:pt x="0" y="978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0" y="1032"/>
                  </a:lnTo>
                  <a:lnTo>
                    <a:pt x="0" y="1038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62"/>
                  </a:lnTo>
                  <a:lnTo>
                    <a:pt x="0" y="1068"/>
                  </a:lnTo>
                  <a:lnTo>
                    <a:pt x="0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92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0" y="1104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2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04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80"/>
                  </a:lnTo>
                  <a:lnTo>
                    <a:pt x="0" y="1074"/>
                  </a:lnTo>
                  <a:lnTo>
                    <a:pt x="0" y="1068"/>
                  </a:lnTo>
                  <a:lnTo>
                    <a:pt x="0" y="1062"/>
                  </a:lnTo>
                  <a:lnTo>
                    <a:pt x="0" y="1056"/>
                  </a:lnTo>
                  <a:lnTo>
                    <a:pt x="0" y="1050"/>
                  </a:lnTo>
                  <a:lnTo>
                    <a:pt x="0" y="1044"/>
                  </a:lnTo>
                  <a:lnTo>
                    <a:pt x="0" y="1038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0" y="1014"/>
                  </a:lnTo>
                  <a:lnTo>
                    <a:pt x="0" y="1008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4"/>
                  </a:lnTo>
                  <a:lnTo>
                    <a:pt x="0" y="966"/>
                  </a:lnTo>
                  <a:lnTo>
                    <a:pt x="0" y="954"/>
                  </a:lnTo>
                  <a:lnTo>
                    <a:pt x="0" y="948"/>
                  </a:lnTo>
                  <a:lnTo>
                    <a:pt x="0" y="936"/>
                  </a:lnTo>
                  <a:lnTo>
                    <a:pt x="0" y="930"/>
                  </a:lnTo>
                  <a:lnTo>
                    <a:pt x="0" y="918"/>
                  </a:lnTo>
                  <a:lnTo>
                    <a:pt x="0" y="912"/>
                  </a:lnTo>
                  <a:lnTo>
                    <a:pt x="0" y="906"/>
                  </a:lnTo>
                  <a:lnTo>
                    <a:pt x="0" y="882"/>
                  </a:lnTo>
                  <a:lnTo>
                    <a:pt x="0" y="876"/>
                  </a:lnTo>
                  <a:lnTo>
                    <a:pt x="0" y="864"/>
                  </a:lnTo>
                  <a:lnTo>
                    <a:pt x="0" y="852"/>
                  </a:lnTo>
                  <a:lnTo>
                    <a:pt x="0" y="846"/>
                  </a:lnTo>
                  <a:lnTo>
                    <a:pt x="0" y="828"/>
                  </a:lnTo>
                  <a:lnTo>
                    <a:pt x="0" y="810"/>
                  </a:lnTo>
                  <a:lnTo>
                    <a:pt x="0" y="798"/>
                  </a:lnTo>
                  <a:lnTo>
                    <a:pt x="0" y="786"/>
                  </a:lnTo>
                  <a:lnTo>
                    <a:pt x="0" y="774"/>
                  </a:lnTo>
                  <a:lnTo>
                    <a:pt x="0" y="762"/>
                  </a:lnTo>
                  <a:lnTo>
                    <a:pt x="0" y="750"/>
                  </a:lnTo>
                  <a:lnTo>
                    <a:pt x="0" y="732"/>
                  </a:lnTo>
                  <a:lnTo>
                    <a:pt x="0" y="720"/>
                  </a:lnTo>
                  <a:lnTo>
                    <a:pt x="0" y="708"/>
                  </a:lnTo>
                  <a:lnTo>
                    <a:pt x="0" y="690"/>
                  </a:lnTo>
                  <a:lnTo>
                    <a:pt x="0" y="678"/>
                  </a:lnTo>
                  <a:lnTo>
                    <a:pt x="0" y="666"/>
                  </a:lnTo>
                  <a:lnTo>
                    <a:pt x="0" y="64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0" y="588"/>
                  </a:lnTo>
                  <a:lnTo>
                    <a:pt x="0" y="558"/>
                  </a:lnTo>
                  <a:lnTo>
                    <a:pt x="0" y="540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0" y="492"/>
                  </a:lnTo>
                  <a:lnTo>
                    <a:pt x="0" y="474"/>
                  </a:lnTo>
                  <a:lnTo>
                    <a:pt x="0" y="462"/>
                  </a:lnTo>
                  <a:lnTo>
                    <a:pt x="0" y="444"/>
                  </a:lnTo>
                  <a:lnTo>
                    <a:pt x="0" y="432"/>
                  </a:lnTo>
                  <a:lnTo>
                    <a:pt x="0" y="402"/>
                  </a:lnTo>
                  <a:lnTo>
                    <a:pt x="0" y="384"/>
                  </a:lnTo>
                  <a:lnTo>
                    <a:pt x="0" y="366"/>
                  </a:lnTo>
                  <a:lnTo>
                    <a:pt x="0" y="348"/>
                  </a:lnTo>
                  <a:lnTo>
                    <a:pt x="0" y="330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42"/>
                  </a:lnTo>
                  <a:lnTo>
                    <a:pt x="0" y="366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38"/>
                  </a:lnTo>
                  <a:lnTo>
                    <a:pt x="0" y="462"/>
                  </a:lnTo>
                  <a:lnTo>
                    <a:pt x="0" y="486"/>
                  </a:lnTo>
                  <a:lnTo>
                    <a:pt x="0" y="528"/>
                  </a:lnTo>
                  <a:lnTo>
                    <a:pt x="0" y="546"/>
                  </a:lnTo>
                  <a:lnTo>
                    <a:pt x="0" y="570"/>
                  </a:lnTo>
                  <a:lnTo>
                    <a:pt x="0" y="588"/>
                  </a:lnTo>
                  <a:lnTo>
                    <a:pt x="0" y="606"/>
                  </a:lnTo>
                  <a:lnTo>
                    <a:pt x="0" y="630"/>
                  </a:lnTo>
                  <a:lnTo>
                    <a:pt x="0" y="654"/>
                  </a:lnTo>
                  <a:lnTo>
                    <a:pt x="0" y="672"/>
                  </a:lnTo>
                  <a:lnTo>
                    <a:pt x="0" y="690"/>
                  </a:lnTo>
                  <a:lnTo>
                    <a:pt x="0" y="732"/>
                  </a:lnTo>
                  <a:lnTo>
                    <a:pt x="0" y="750"/>
                  </a:lnTo>
                  <a:lnTo>
                    <a:pt x="0" y="768"/>
                  </a:lnTo>
                  <a:lnTo>
                    <a:pt x="0" y="786"/>
                  </a:lnTo>
                  <a:lnTo>
                    <a:pt x="0" y="804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0" y="876"/>
                  </a:lnTo>
                  <a:lnTo>
                    <a:pt x="0" y="888"/>
                  </a:lnTo>
                  <a:lnTo>
                    <a:pt x="0" y="906"/>
                  </a:lnTo>
                  <a:lnTo>
                    <a:pt x="0" y="918"/>
                  </a:lnTo>
                  <a:lnTo>
                    <a:pt x="0" y="936"/>
                  </a:lnTo>
                  <a:lnTo>
                    <a:pt x="0" y="948"/>
                  </a:lnTo>
                  <a:lnTo>
                    <a:pt x="0" y="960"/>
                  </a:lnTo>
                  <a:lnTo>
                    <a:pt x="0" y="972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0" y="1038"/>
                  </a:lnTo>
                  <a:lnTo>
                    <a:pt x="0" y="1044"/>
                  </a:lnTo>
                  <a:lnTo>
                    <a:pt x="0" y="1056"/>
                  </a:lnTo>
                  <a:lnTo>
                    <a:pt x="0" y="1068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0" y="1092"/>
                  </a:lnTo>
                  <a:lnTo>
                    <a:pt x="0" y="1098"/>
                  </a:lnTo>
                  <a:lnTo>
                    <a:pt x="0" y="1104"/>
                  </a:lnTo>
                  <a:lnTo>
                    <a:pt x="0" y="1110"/>
                  </a:lnTo>
                  <a:lnTo>
                    <a:pt x="0" y="1122"/>
                  </a:lnTo>
                  <a:lnTo>
                    <a:pt x="0" y="1128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0" y="1152"/>
                  </a:lnTo>
                  <a:lnTo>
                    <a:pt x="0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2"/>
                  </a:lnTo>
                  <a:lnTo>
                    <a:pt x="0" y="1152"/>
                  </a:lnTo>
                  <a:lnTo>
                    <a:pt x="0" y="1146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34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16"/>
                  </a:lnTo>
                  <a:lnTo>
                    <a:pt x="0" y="1110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0"/>
                  </a:lnTo>
                  <a:lnTo>
                    <a:pt x="0" y="1074"/>
                  </a:lnTo>
                  <a:lnTo>
                    <a:pt x="0" y="1062"/>
                  </a:lnTo>
                  <a:lnTo>
                    <a:pt x="0" y="1044"/>
                  </a:lnTo>
                  <a:lnTo>
                    <a:pt x="0" y="1026"/>
                  </a:lnTo>
                  <a:lnTo>
                    <a:pt x="0" y="1008"/>
                  </a:lnTo>
                  <a:lnTo>
                    <a:pt x="0" y="990"/>
                  </a:lnTo>
                  <a:lnTo>
                    <a:pt x="0" y="942"/>
                  </a:lnTo>
                  <a:lnTo>
                    <a:pt x="0" y="918"/>
                  </a:lnTo>
                  <a:lnTo>
                    <a:pt x="0" y="894"/>
                  </a:lnTo>
                  <a:lnTo>
                    <a:pt x="0" y="870"/>
                  </a:lnTo>
                  <a:lnTo>
                    <a:pt x="0" y="840"/>
                  </a:lnTo>
                  <a:lnTo>
                    <a:pt x="0" y="816"/>
                  </a:lnTo>
                  <a:lnTo>
                    <a:pt x="0" y="798"/>
                  </a:lnTo>
                  <a:lnTo>
                    <a:pt x="0" y="780"/>
                  </a:lnTo>
                  <a:lnTo>
                    <a:pt x="0" y="768"/>
                  </a:lnTo>
                  <a:lnTo>
                    <a:pt x="0" y="756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6"/>
                  </a:lnTo>
                  <a:lnTo>
                    <a:pt x="0" y="768"/>
                  </a:lnTo>
                  <a:lnTo>
                    <a:pt x="0" y="786"/>
                  </a:lnTo>
                  <a:lnTo>
                    <a:pt x="0" y="804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0" y="876"/>
                  </a:lnTo>
                  <a:lnTo>
                    <a:pt x="0" y="906"/>
                  </a:lnTo>
                  <a:lnTo>
                    <a:pt x="0" y="930"/>
                  </a:lnTo>
                  <a:lnTo>
                    <a:pt x="0" y="954"/>
                  </a:lnTo>
                  <a:lnTo>
                    <a:pt x="0" y="1002"/>
                  </a:lnTo>
                  <a:lnTo>
                    <a:pt x="0" y="1020"/>
                  </a:lnTo>
                  <a:lnTo>
                    <a:pt x="0" y="1038"/>
                  </a:lnTo>
                  <a:lnTo>
                    <a:pt x="0" y="1056"/>
                  </a:lnTo>
                  <a:lnTo>
                    <a:pt x="0" y="1068"/>
                  </a:lnTo>
                  <a:lnTo>
                    <a:pt x="0" y="1080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0" y="1110"/>
                  </a:lnTo>
                  <a:lnTo>
                    <a:pt x="0" y="1116"/>
                  </a:lnTo>
                  <a:lnTo>
                    <a:pt x="0" y="1122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0" y="1152"/>
                  </a:lnTo>
                  <a:lnTo>
                    <a:pt x="0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52"/>
                  </a:lnTo>
                  <a:lnTo>
                    <a:pt x="0" y="1152"/>
                  </a:lnTo>
                  <a:lnTo>
                    <a:pt x="0" y="1152"/>
                  </a:lnTo>
                  <a:lnTo>
                    <a:pt x="0" y="1146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34"/>
                  </a:lnTo>
                  <a:lnTo>
                    <a:pt x="0" y="1128"/>
                  </a:lnTo>
                  <a:lnTo>
                    <a:pt x="0" y="1116"/>
                  </a:lnTo>
                  <a:lnTo>
                    <a:pt x="0" y="1110"/>
                  </a:lnTo>
                  <a:lnTo>
                    <a:pt x="0" y="1104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0"/>
                  </a:lnTo>
                  <a:lnTo>
                    <a:pt x="0" y="1068"/>
                  </a:lnTo>
                  <a:lnTo>
                    <a:pt x="0" y="1062"/>
                  </a:lnTo>
                  <a:lnTo>
                    <a:pt x="0" y="1056"/>
                  </a:lnTo>
                  <a:lnTo>
                    <a:pt x="0" y="1038"/>
                  </a:lnTo>
                  <a:lnTo>
                    <a:pt x="0" y="1026"/>
                  </a:lnTo>
                  <a:lnTo>
                    <a:pt x="0" y="1014"/>
                  </a:lnTo>
                  <a:lnTo>
                    <a:pt x="0" y="1002"/>
                  </a:lnTo>
                  <a:lnTo>
                    <a:pt x="0" y="996"/>
                  </a:lnTo>
                  <a:lnTo>
                    <a:pt x="0" y="984"/>
                  </a:lnTo>
                  <a:lnTo>
                    <a:pt x="0" y="960"/>
                  </a:lnTo>
                  <a:lnTo>
                    <a:pt x="0" y="948"/>
                  </a:lnTo>
                  <a:lnTo>
                    <a:pt x="0" y="930"/>
                  </a:lnTo>
                  <a:lnTo>
                    <a:pt x="0" y="918"/>
                  </a:lnTo>
                  <a:lnTo>
                    <a:pt x="0" y="900"/>
                  </a:lnTo>
                  <a:lnTo>
                    <a:pt x="0" y="888"/>
                  </a:lnTo>
                  <a:lnTo>
                    <a:pt x="0" y="870"/>
                  </a:lnTo>
                  <a:lnTo>
                    <a:pt x="0" y="852"/>
                  </a:lnTo>
                  <a:lnTo>
                    <a:pt x="0" y="834"/>
                  </a:lnTo>
                  <a:lnTo>
                    <a:pt x="0" y="822"/>
                  </a:lnTo>
                  <a:lnTo>
                    <a:pt x="0" y="804"/>
                  </a:lnTo>
                  <a:lnTo>
                    <a:pt x="0" y="780"/>
                  </a:lnTo>
                  <a:lnTo>
                    <a:pt x="0" y="762"/>
                  </a:lnTo>
                  <a:lnTo>
                    <a:pt x="0" y="744"/>
                  </a:lnTo>
                  <a:lnTo>
                    <a:pt x="0" y="726"/>
                  </a:lnTo>
                  <a:lnTo>
                    <a:pt x="0" y="702"/>
                  </a:lnTo>
                  <a:lnTo>
                    <a:pt x="0" y="660"/>
                  </a:lnTo>
                  <a:lnTo>
                    <a:pt x="0" y="642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76"/>
                  </a:lnTo>
                  <a:lnTo>
                    <a:pt x="0" y="552"/>
                  </a:lnTo>
                  <a:lnTo>
                    <a:pt x="0" y="528"/>
                  </a:lnTo>
                  <a:lnTo>
                    <a:pt x="0" y="510"/>
                  </a:lnTo>
                  <a:lnTo>
                    <a:pt x="0" y="486"/>
                  </a:lnTo>
                  <a:lnTo>
                    <a:pt x="0" y="462"/>
                  </a:lnTo>
                  <a:lnTo>
                    <a:pt x="0" y="420"/>
                  </a:lnTo>
                  <a:lnTo>
                    <a:pt x="0" y="396"/>
                  </a:lnTo>
                  <a:lnTo>
                    <a:pt x="0" y="372"/>
                  </a:lnTo>
                  <a:lnTo>
                    <a:pt x="0" y="342"/>
                  </a:lnTo>
                  <a:lnTo>
                    <a:pt x="0" y="318"/>
                  </a:lnTo>
                  <a:lnTo>
                    <a:pt x="0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6" y="216"/>
                  </a:lnTo>
                  <a:lnTo>
                    <a:pt x="6" y="198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6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42" y="216"/>
                  </a:lnTo>
                  <a:lnTo>
                    <a:pt x="48" y="228"/>
                  </a:lnTo>
                  <a:lnTo>
                    <a:pt x="54" y="240"/>
                  </a:lnTo>
                  <a:lnTo>
                    <a:pt x="60" y="246"/>
                  </a:lnTo>
                  <a:lnTo>
                    <a:pt x="66" y="258"/>
                  </a:lnTo>
                  <a:lnTo>
                    <a:pt x="72" y="276"/>
                  </a:lnTo>
                  <a:lnTo>
                    <a:pt x="78" y="288"/>
                  </a:lnTo>
                  <a:lnTo>
                    <a:pt x="84" y="294"/>
                  </a:lnTo>
                  <a:lnTo>
                    <a:pt x="84" y="306"/>
                  </a:lnTo>
                  <a:lnTo>
                    <a:pt x="90" y="31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14" y="354"/>
                  </a:lnTo>
                  <a:lnTo>
                    <a:pt x="114" y="366"/>
                  </a:lnTo>
                  <a:lnTo>
                    <a:pt x="120" y="378"/>
                  </a:lnTo>
                  <a:lnTo>
                    <a:pt x="126" y="384"/>
                  </a:lnTo>
                  <a:lnTo>
                    <a:pt x="132" y="396"/>
                  </a:lnTo>
                  <a:lnTo>
                    <a:pt x="138" y="408"/>
                  </a:lnTo>
                  <a:lnTo>
                    <a:pt x="144" y="414"/>
                  </a:lnTo>
                  <a:lnTo>
                    <a:pt x="150" y="426"/>
                  </a:lnTo>
                  <a:lnTo>
                    <a:pt x="150" y="438"/>
                  </a:lnTo>
                  <a:lnTo>
                    <a:pt x="156" y="444"/>
                  </a:lnTo>
                  <a:lnTo>
                    <a:pt x="162" y="456"/>
                  </a:lnTo>
                  <a:lnTo>
                    <a:pt x="168" y="468"/>
                  </a:lnTo>
                  <a:lnTo>
                    <a:pt x="174" y="474"/>
                  </a:lnTo>
                  <a:lnTo>
                    <a:pt x="180" y="486"/>
                  </a:lnTo>
                  <a:lnTo>
                    <a:pt x="186" y="492"/>
                  </a:lnTo>
                  <a:lnTo>
                    <a:pt x="192" y="504"/>
                  </a:lnTo>
                  <a:lnTo>
                    <a:pt x="192" y="516"/>
                  </a:lnTo>
                  <a:lnTo>
                    <a:pt x="198" y="522"/>
                  </a:lnTo>
                  <a:lnTo>
                    <a:pt x="204" y="534"/>
                  </a:lnTo>
                  <a:lnTo>
                    <a:pt x="216" y="546"/>
                  </a:lnTo>
                  <a:lnTo>
                    <a:pt x="216" y="558"/>
                  </a:lnTo>
                  <a:lnTo>
                    <a:pt x="222" y="564"/>
                  </a:lnTo>
                  <a:lnTo>
                    <a:pt x="228" y="570"/>
                  </a:lnTo>
                  <a:lnTo>
                    <a:pt x="234" y="582"/>
                  </a:lnTo>
                  <a:lnTo>
                    <a:pt x="234" y="588"/>
                  </a:lnTo>
                  <a:lnTo>
                    <a:pt x="246" y="600"/>
                  </a:lnTo>
                  <a:lnTo>
                    <a:pt x="252" y="606"/>
                  </a:lnTo>
                  <a:lnTo>
                    <a:pt x="252" y="618"/>
                  </a:lnTo>
                  <a:lnTo>
                    <a:pt x="258" y="624"/>
                  </a:lnTo>
                  <a:lnTo>
                    <a:pt x="264" y="630"/>
                  </a:lnTo>
                  <a:lnTo>
                    <a:pt x="270" y="636"/>
                  </a:lnTo>
                  <a:lnTo>
                    <a:pt x="282" y="654"/>
                  </a:lnTo>
                  <a:lnTo>
                    <a:pt x="282" y="660"/>
                  </a:lnTo>
                  <a:lnTo>
                    <a:pt x="288" y="672"/>
                  </a:lnTo>
                  <a:lnTo>
                    <a:pt x="294" y="678"/>
                  </a:lnTo>
                  <a:lnTo>
                    <a:pt x="300" y="684"/>
                  </a:lnTo>
                  <a:lnTo>
                    <a:pt x="306" y="690"/>
                  </a:lnTo>
                  <a:lnTo>
                    <a:pt x="312" y="702"/>
                  </a:lnTo>
                  <a:lnTo>
                    <a:pt x="318" y="708"/>
                  </a:lnTo>
                  <a:lnTo>
                    <a:pt x="318" y="714"/>
                  </a:lnTo>
                  <a:lnTo>
                    <a:pt x="324" y="720"/>
                  </a:lnTo>
                  <a:lnTo>
                    <a:pt x="330" y="732"/>
                  </a:lnTo>
                  <a:lnTo>
                    <a:pt x="336" y="738"/>
                  </a:lnTo>
                  <a:lnTo>
                    <a:pt x="342" y="744"/>
                  </a:lnTo>
                  <a:lnTo>
                    <a:pt x="348" y="750"/>
                  </a:lnTo>
                  <a:lnTo>
                    <a:pt x="354" y="756"/>
                  </a:lnTo>
                  <a:lnTo>
                    <a:pt x="354" y="762"/>
                  </a:lnTo>
                  <a:lnTo>
                    <a:pt x="360" y="774"/>
                  </a:lnTo>
                  <a:lnTo>
                    <a:pt x="366" y="780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0" y="810"/>
                  </a:lnTo>
                  <a:lnTo>
                    <a:pt x="396" y="816"/>
                  </a:lnTo>
                  <a:lnTo>
                    <a:pt x="402" y="822"/>
                  </a:lnTo>
                  <a:lnTo>
                    <a:pt x="402" y="822"/>
                  </a:lnTo>
                  <a:lnTo>
                    <a:pt x="408" y="828"/>
                  </a:lnTo>
                  <a:lnTo>
                    <a:pt x="420" y="840"/>
                  </a:lnTo>
                  <a:lnTo>
                    <a:pt x="420" y="846"/>
                  </a:lnTo>
                  <a:lnTo>
                    <a:pt x="426" y="852"/>
                  </a:lnTo>
                  <a:lnTo>
                    <a:pt x="432" y="858"/>
                  </a:lnTo>
                  <a:lnTo>
                    <a:pt x="438" y="864"/>
                  </a:lnTo>
                  <a:lnTo>
                    <a:pt x="444" y="870"/>
                  </a:lnTo>
                  <a:lnTo>
                    <a:pt x="450" y="876"/>
                  </a:lnTo>
                  <a:lnTo>
                    <a:pt x="456" y="882"/>
                  </a:lnTo>
                  <a:lnTo>
                    <a:pt x="462" y="888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480" y="900"/>
                  </a:lnTo>
                  <a:lnTo>
                    <a:pt x="486" y="906"/>
                  </a:lnTo>
                  <a:lnTo>
                    <a:pt x="486" y="912"/>
                  </a:lnTo>
                  <a:lnTo>
                    <a:pt x="492" y="918"/>
                  </a:lnTo>
                  <a:lnTo>
                    <a:pt x="498" y="924"/>
                  </a:lnTo>
                  <a:lnTo>
                    <a:pt x="504" y="924"/>
                  </a:lnTo>
                  <a:lnTo>
                    <a:pt x="510" y="930"/>
                  </a:lnTo>
                  <a:lnTo>
                    <a:pt x="516" y="936"/>
                  </a:lnTo>
                  <a:lnTo>
                    <a:pt x="522" y="942"/>
                  </a:lnTo>
                  <a:lnTo>
                    <a:pt x="522" y="948"/>
                  </a:lnTo>
                  <a:lnTo>
                    <a:pt x="528" y="948"/>
                  </a:lnTo>
                  <a:lnTo>
                    <a:pt x="534" y="954"/>
                  </a:lnTo>
                  <a:lnTo>
                    <a:pt x="540" y="960"/>
                  </a:lnTo>
                  <a:lnTo>
                    <a:pt x="546" y="960"/>
                  </a:lnTo>
                  <a:lnTo>
                    <a:pt x="552" y="966"/>
                  </a:lnTo>
                  <a:lnTo>
                    <a:pt x="558" y="972"/>
                  </a:lnTo>
                  <a:lnTo>
                    <a:pt x="564" y="978"/>
                  </a:lnTo>
                  <a:lnTo>
                    <a:pt x="570" y="978"/>
                  </a:lnTo>
                  <a:lnTo>
                    <a:pt x="570" y="984"/>
                  </a:lnTo>
                  <a:lnTo>
                    <a:pt x="576" y="984"/>
                  </a:lnTo>
                  <a:lnTo>
                    <a:pt x="588" y="990"/>
                  </a:lnTo>
                  <a:lnTo>
                    <a:pt x="588" y="996"/>
                  </a:lnTo>
                  <a:lnTo>
                    <a:pt x="594" y="996"/>
                  </a:lnTo>
                  <a:lnTo>
                    <a:pt x="600" y="1002"/>
                  </a:lnTo>
                  <a:lnTo>
                    <a:pt x="606" y="1002"/>
                  </a:lnTo>
                  <a:lnTo>
                    <a:pt x="612" y="1008"/>
                  </a:lnTo>
                  <a:lnTo>
                    <a:pt x="618" y="1014"/>
                  </a:lnTo>
                  <a:lnTo>
                    <a:pt x="624" y="1014"/>
                  </a:lnTo>
                  <a:lnTo>
                    <a:pt x="630" y="1020"/>
                  </a:lnTo>
                  <a:lnTo>
                    <a:pt x="636" y="1020"/>
                  </a:lnTo>
                  <a:lnTo>
                    <a:pt x="642" y="1026"/>
                  </a:lnTo>
                  <a:lnTo>
                    <a:pt x="648" y="1026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60" y="1032"/>
                  </a:lnTo>
                  <a:lnTo>
                    <a:pt x="666" y="1038"/>
                  </a:lnTo>
                  <a:lnTo>
                    <a:pt x="672" y="1038"/>
                  </a:lnTo>
                  <a:lnTo>
                    <a:pt x="678" y="1038"/>
                  </a:lnTo>
                  <a:lnTo>
                    <a:pt x="684" y="1044"/>
                  </a:lnTo>
                  <a:lnTo>
                    <a:pt x="690" y="1044"/>
                  </a:lnTo>
                  <a:lnTo>
                    <a:pt x="690" y="1044"/>
                  </a:lnTo>
                  <a:lnTo>
                    <a:pt x="696" y="1050"/>
                  </a:lnTo>
                  <a:lnTo>
                    <a:pt x="702" y="1050"/>
                  </a:lnTo>
                  <a:lnTo>
                    <a:pt x="708" y="1050"/>
                  </a:lnTo>
                  <a:lnTo>
                    <a:pt x="714" y="1050"/>
                  </a:lnTo>
                  <a:lnTo>
                    <a:pt x="720" y="1056"/>
                  </a:lnTo>
                  <a:lnTo>
                    <a:pt x="726" y="1056"/>
                  </a:lnTo>
                  <a:lnTo>
                    <a:pt x="732" y="1056"/>
                  </a:lnTo>
                  <a:lnTo>
                    <a:pt x="738" y="1062"/>
                  </a:lnTo>
                  <a:lnTo>
                    <a:pt x="738" y="1062"/>
                  </a:lnTo>
                  <a:lnTo>
                    <a:pt x="744" y="1062"/>
                  </a:lnTo>
                  <a:lnTo>
                    <a:pt x="750" y="1062"/>
                  </a:lnTo>
                  <a:lnTo>
                    <a:pt x="762" y="1062"/>
                  </a:lnTo>
                  <a:lnTo>
                    <a:pt x="768" y="1062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0" y="1068"/>
                  </a:lnTo>
                  <a:lnTo>
                    <a:pt x="786" y="1068"/>
                  </a:lnTo>
                  <a:lnTo>
                    <a:pt x="792" y="1062"/>
                  </a:lnTo>
                  <a:lnTo>
                    <a:pt x="792" y="1062"/>
                  </a:lnTo>
                  <a:lnTo>
                    <a:pt x="798" y="1062"/>
                  </a:lnTo>
                  <a:lnTo>
                    <a:pt x="804" y="1056"/>
                  </a:lnTo>
                  <a:lnTo>
                    <a:pt x="810" y="1050"/>
                  </a:lnTo>
                  <a:lnTo>
                    <a:pt x="822" y="1044"/>
                  </a:lnTo>
                  <a:lnTo>
                    <a:pt x="822" y="1038"/>
                  </a:lnTo>
                  <a:lnTo>
                    <a:pt x="828" y="1032"/>
                  </a:lnTo>
                  <a:lnTo>
                    <a:pt x="834" y="1020"/>
                  </a:lnTo>
                  <a:lnTo>
                    <a:pt x="840" y="1014"/>
                  </a:lnTo>
                  <a:lnTo>
                    <a:pt x="846" y="1008"/>
                  </a:lnTo>
                  <a:lnTo>
                    <a:pt x="852" y="1002"/>
                  </a:lnTo>
                  <a:lnTo>
                    <a:pt x="852" y="996"/>
                  </a:lnTo>
                  <a:lnTo>
                    <a:pt x="858" y="990"/>
                  </a:lnTo>
                  <a:lnTo>
                    <a:pt x="864" y="984"/>
                  </a:lnTo>
                  <a:lnTo>
                    <a:pt x="870" y="972"/>
                  </a:lnTo>
                  <a:lnTo>
                    <a:pt x="882" y="966"/>
                  </a:lnTo>
                  <a:lnTo>
                    <a:pt x="882" y="960"/>
                  </a:lnTo>
                  <a:lnTo>
                    <a:pt x="888" y="960"/>
                  </a:lnTo>
                  <a:lnTo>
                    <a:pt x="894" y="960"/>
                  </a:lnTo>
                  <a:lnTo>
                    <a:pt x="900" y="960"/>
                  </a:lnTo>
                  <a:lnTo>
                    <a:pt x="906" y="960"/>
                  </a:lnTo>
                  <a:lnTo>
                    <a:pt x="912" y="960"/>
                  </a:lnTo>
                  <a:lnTo>
                    <a:pt x="912" y="966"/>
                  </a:lnTo>
                  <a:lnTo>
                    <a:pt x="918" y="966"/>
                  </a:lnTo>
                  <a:lnTo>
                    <a:pt x="924" y="972"/>
                  </a:lnTo>
                  <a:lnTo>
                    <a:pt x="930" y="972"/>
                  </a:lnTo>
                  <a:lnTo>
                    <a:pt x="936" y="972"/>
                  </a:lnTo>
                  <a:lnTo>
                    <a:pt x="942" y="978"/>
                  </a:lnTo>
                  <a:lnTo>
                    <a:pt x="948" y="978"/>
                  </a:lnTo>
                  <a:lnTo>
                    <a:pt x="954" y="984"/>
                  </a:lnTo>
                  <a:lnTo>
                    <a:pt x="960" y="984"/>
                  </a:lnTo>
                  <a:lnTo>
                    <a:pt x="966" y="984"/>
                  </a:lnTo>
                  <a:lnTo>
                    <a:pt x="966" y="990"/>
                  </a:lnTo>
                  <a:lnTo>
                    <a:pt x="972" y="990"/>
                  </a:lnTo>
                  <a:lnTo>
                    <a:pt x="978" y="990"/>
                  </a:lnTo>
                  <a:lnTo>
                    <a:pt x="984" y="996"/>
                  </a:lnTo>
                  <a:lnTo>
                    <a:pt x="990" y="996"/>
                  </a:lnTo>
                  <a:lnTo>
                    <a:pt x="996" y="996"/>
                  </a:lnTo>
                  <a:lnTo>
                    <a:pt x="1002" y="996"/>
                  </a:lnTo>
                  <a:lnTo>
                    <a:pt x="1008" y="1002"/>
                  </a:lnTo>
                  <a:lnTo>
                    <a:pt x="1014" y="1002"/>
                  </a:lnTo>
                  <a:lnTo>
                    <a:pt x="1020" y="1002"/>
                  </a:lnTo>
                  <a:lnTo>
                    <a:pt x="1020" y="1002"/>
                  </a:lnTo>
                  <a:lnTo>
                    <a:pt x="1026" y="1008"/>
                  </a:lnTo>
                  <a:lnTo>
                    <a:pt x="1032" y="1008"/>
                  </a:lnTo>
                  <a:lnTo>
                    <a:pt x="1038" y="1008"/>
                  </a:lnTo>
                  <a:lnTo>
                    <a:pt x="1044" y="1008"/>
                  </a:lnTo>
                  <a:lnTo>
                    <a:pt x="1050" y="1008"/>
                  </a:lnTo>
                  <a:lnTo>
                    <a:pt x="1056" y="1014"/>
                  </a:lnTo>
                  <a:lnTo>
                    <a:pt x="1062" y="1014"/>
                  </a:lnTo>
                  <a:lnTo>
                    <a:pt x="1068" y="1014"/>
                  </a:lnTo>
                  <a:lnTo>
                    <a:pt x="1074" y="1014"/>
                  </a:lnTo>
                  <a:lnTo>
                    <a:pt x="1074" y="1014"/>
                  </a:lnTo>
                  <a:lnTo>
                    <a:pt x="1080" y="1014"/>
                  </a:lnTo>
                  <a:lnTo>
                    <a:pt x="1086" y="1020"/>
                  </a:lnTo>
                  <a:lnTo>
                    <a:pt x="1092" y="1020"/>
                  </a:lnTo>
                  <a:lnTo>
                    <a:pt x="1098" y="1020"/>
                  </a:lnTo>
                  <a:lnTo>
                    <a:pt x="1104" y="1020"/>
                  </a:lnTo>
                  <a:lnTo>
                    <a:pt x="1110" y="1020"/>
                  </a:lnTo>
                  <a:lnTo>
                    <a:pt x="1116" y="1020"/>
                  </a:lnTo>
                  <a:lnTo>
                    <a:pt x="1122" y="1020"/>
                  </a:lnTo>
                  <a:lnTo>
                    <a:pt x="1128" y="1020"/>
                  </a:lnTo>
                  <a:lnTo>
                    <a:pt x="1128" y="1020"/>
                  </a:lnTo>
                  <a:lnTo>
                    <a:pt x="1134" y="1020"/>
                  </a:lnTo>
                  <a:lnTo>
                    <a:pt x="1140" y="1020"/>
                  </a:lnTo>
                  <a:lnTo>
                    <a:pt x="1146" y="1020"/>
                  </a:lnTo>
                  <a:lnTo>
                    <a:pt x="1152" y="1020"/>
                  </a:lnTo>
                  <a:lnTo>
                    <a:pt x="1158" y="1020"/>
                  </a:lnTo>
                  <a:lnTo>
                    <a:pt x="1164" y="1020"/>
                  </a:lnTo>
                  <a:lnTo>
                    <a:pt x="1170" y="1020"/>
                  </a:lnTo>
                  <a:lnTo>
                    <a:pt x="1176" y="1020"/>
                  </a:lnTo>
                  <a:lnTo>
                    <a:pt x="1182" y="1020"/>
                  </a:lnTo>
                  <a:lnTo>
                    <a:pt x="1182" y="1020"/>
                  </a:lnTo>
                  <a:lnTo>
                    <a:pt x="1188" y="1020"/>
                  </a:lnTo>
                  <a:lnTo>
                    <a:pt x="1194" y="1020"/>
                  </a:lnTo>
                  <a:lnTo>
                    <a:pt x="1200" y="1020"/>
                  </a:lnTo>
                  <a:lnTo>
                    <a:pt x="1206" y="1020"/>
                  </a:lnTo>
                  <a:lnTo>
                    <a:pt x="1212" y="1020"/>
                  </a:lnTo>
                  <a:lnTo>
                    <a:pt x="1218" y="1020"/>
                  </a:lnTo>
                  <a:lnTo>
                    <a:pt x="1224" y="1014"/>
                  </a:lnTo>
                  <a:lnTo>
                    <a:pt x="1230" y="1014"/>
                  </a:lnTo>
                  <a:lnTo>
                    <a:pt x="1236" y="1014"/>
                  </a:lnTo>
                  <a:lnTo>
                    <a:pt x="1236" y="1014"/>
                  </a:lnTo>
                  <a:lnTo>
                    <a:pt x="1242" y="1014"/>
                  </a:lnTo>
                  <a:lnTo>
                    <a:pt x="1248" y="1014"/>
                  </a:lnTo>
                  <a:lnTo>
                    <a:pt x="1254" y="1008"/>
                  </a:lnTo>
                  <a:lnTo>
                    <a:pt x="1260" y="1008"/>
                  </a:lnTo>
                  <a:lnTo>
                    <a:pt x="1266" y="1008"/>
                  </a:lnTo>
                  <a:lnTo>
                    <a:pt x="1272" y="1008"/>
                  </a:lnTo>
                  <a:lnTo>
                    <a:pt x="1278" y="1008"/>
                  </a:lnTo>
                  <a:lnTo>
                    <a:pt x="1284" y="1002"/>
                  </a:lnTo>
                  <a:lnTo>
                    <a:pt x="1290" y="1002"/>
                  </a:lnTo>
                  <a:lnTo>
                    <a:pt x="1290" y="1002"/>
                  </a:lnTo>
                  <a:lnTo>
                    <a:pt x="1296" y="1002"/>
                  </a:lnTo>
                  <a:lnTo>
                    <a:pt x="1302" y="996"/>
                  </a:lnTo>
                  <a:lnTo>
                    <a:pt x="1308" y="996"/>
                  </a:lnTo>
                  <a:lnTo>
                    <a:pt x="1314" y="996"/>
                  </a:lnTo>
                  <a:lnTo>
                    <a:pt x="1320" y="996"/>
                  </a:lnTo>
                  <a:lnTo>
                    <a:pt x="1326" y="990"/>
                  </a:lnTo>
                  <a:lnTo>
                    <a:pt x="1332" y="990"/>
                  </a:lnTo>
                  <a:lnTo>
                    <a:pt x="1338" y="990"/>
                  </a:lnTo>
                  <a:lnTo>
                    <a:pt x="1344" y="984"/>
                  </a:lnTo>
                  <a:lnTo>
                    <a:pt x="1344" y="984"/>
                  </a:lnTo>
                  <a:lnTo>
                    <a:pt x="1350" y="984"/>
                  </a:lnTo>
                  <a:lnTo>
                    <a:pt x="1356" y="978"/>
                  </a:lnTo>
                  <a:lnTo>
                    <a:pt x="1362" y="978"/>
                  </a:lnTo>
                  <a:lnTo>
                    <a:pt x="1368" y="972"/>
                  </a:lnTo>
                  <a:lnTo>
                    <a:pt x="1374" y="972"/>
                  </a:lnTo>
                  <a:lnTo>
                    <a:pt x="1380" y="972"/>
                  </a:lnTo>
                  <a:lnTo>
                    <a:pt x="1386" y="966"/>
                  </a:lnTo>
                  <a:lnTo>
                    <a:pt x="1392" y="966"/>
                  </a:lnTo>
                  <a:lnTo>
                    <a:pt x="1398" y="960"/>
                  </a:lnTo>
                  <a:lnTo>
                    <a:pt x="1398" y="960"/>
                  </a:lnTo>
                  <a:lnTo>
                    <a:pt x="1404" y="960"/>
                  </a:lnTo>
                  <a:lnTo>
                    <a:pt x="1410" y="960"/>
                  </a:lnTo>
                  <a:lnTo>
                    <a:pt x="1416" y="960"/>
                  </a:lnTo>
                  <a:lnTo>
                    <a:pt x="1428" y="966"/>
                  </a:lnTo>
                  <a:lnTo>
                    <a:pt x="1428" y="966"/>
                  </a:lnTo>
                  <a:lnTo>
                    <a:pt x="1434" y="972"/>
                  </a:lnTo>
                  <a:lnTo>
                    <a:pt x="1440" y="984"/>
                  </a:lnTo>
                  <a:lnTo>
                    <a:pt x="1446" y="990"/>
                  </a:lnTo>
                  <a:lnTo>
                    <a:pt x="1452" y="996"/>
                  </a:lnTo>
                  <a:lnTo>
                    <a:pt x="1458" y="1002"/>
                  </a:lnTo>
                  <a:lnTo>
                    <a:pt x="1458" y="1008"/>
                  </a:lnTo>
                  <a:lnTo>
                    <a:pt x="1464" y="1014"/>
                  </a:lnTo>
                  <a:lnTo>
                    <a:pt x="1470" y="1020"/>
                  </a:lnTo>
                  <a:lnTo>
                    <a:pt x="1476" y="1032"/>
                  </a:lnTo>
                  <a:lnTo>
                    <a:pt x="1488" y="1044"/>
                  </a:lnTo>
                  <a:lnTo>
                    <a:pt x="1488" y="1044"/>
                  </a:lnTo>
                  <a:lnTo>
                    <a:pt x="1494" y="1050"/>
                  </a:lnTo>
                  <a:lnTo>
                    <a:pt x="1500" y="1056"/>
                  </a:lnTo>
                  <a:lnTo>
                    <a:pt x="1506" y="1062"/>
                  </a:lnTo>
                  <a:lnTo>
                    <a:pt x="1512" y="1062"/>
                  </a:lnTo>
                  <a:lnTo>
                    <a:pt x="1512" y="1062"/>
                  </a:lnTo>
                  <a:lnTo>
                    <a:pt x="1518" y="1068"/>
                  </a:lnTo>
                  <a:lnTo>
                    <a:pt x="1524" y="1068"/>
                  </a:lnTo>
                  <a:lnTo>
                    <a:pt x="1530" y="1068"/>
                  </a:lnTo>
                  <a:lnTo>
                    <a:pt x="1536" y="1068"/>
                  </a:lnTo>
                  <a:lnTo>
                    <a:pt x="1542" y="1062"/>
                  </a:lnTo>
                  <a:lnTo>
                    <a:pt x="1548" y="1062"/>
                  </a:lnTo>
                  <a:lnTo>
                    <a:pt x="1554" y="1062"/>
                  </a:lnTo>
                  <a:lnTo>
                    <a:pt x="1560" y="1062"/>
                  </a:lnTo>
                  <a:lnTo>
                    <a:pt x="1566" y="1062"/>
                  </a:lnTo>
                  <a:lnTo>
                    <a:pt x="1566" y="1062"/>
                  </a:lnTo>
                  <a:lnTo>
                    <a:pt x="1572" y="1056"/>
                  </a:lnTo>
                  <a:lnTo>
                    <a:pt x="1584" y="1056"/>
                  </a:lnTo>
                  <a:lnTo>
                    <a:pt x="1584" y="1056"/>
                  </a:lnTo>
                  <a:lnTo>
                    <a:pt x="1590" y="1050"/>
                  </a:lnTo>
                  <a:lnTo>
                    <a:pt x="1596" y="1050"/>
                  </a:lnTo>
                  <a:lnTo>
                    <a:pt x="1602" y="1050"/>
                  </a:lnTo>
                  <a:lnTo>
                    <a:pt x="1608" y="1050"/>
                  </a:lnTo>
                  <a:lnTo>
                    <a:pt x="1614" y="1044"/>
                  </a:lnTo>
                  <a:lnTo>
                    <a:pt x="1620" y="1044"/>
                  </a:lnTo>
                  <a:lnTo>
                    <a:pt x="1620" y="1044"/>
                  </a:lnTo>
                  <a:lnTo>
                    <a:pt x="1626" y="1038"/>
                  </a:lnTo>
                  <a:lnTo>
                    <a:pt x="1632" y="1038"/>
                  </a:lnTo>
                  <a:lnTo>
                    <a:pt x="1638" y="1038"/>
                  </a:lnTo>
                  <a:lnTo>
                    <a:pt x="1644" y="1032"/>
                  </a:lnTo>
                  <a:lnTo>
                    <a:pt x="1650" y="1032"/>
                  </a:lnTo>
                  <a:lnTo>
                    <a:pt x="1656" y="1026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74" y="1020"/>
                  </a:lnTo>
                  <a:lnTo>
                    <a:pt x="1680" y="1014"/>
                  </a:lnTo>
                  <a:lnTo>
                    <a:pt x="1686" y="1014"/>
                  </a:lnTo>
                  <a:lnTo>
                    <a:pt x="1692" y="1008"/>
                  </a:lnTo>
                  <a:lnTo>
                    <a:pt x="1698" y="1008"/>
                  </a:lnTo>
                  <a:lnTo>
                    <a:pt x="1698" y="1002"/>
                  </a:lnTo>
                  <a:lnTo>
                    <a:pt x="1704" y="1002"/>
                  </a:lnTo>
                  <a:lnTo>
                    <a:pt x="1710" y="996"/>
                  </a:lnTo>
                  <a:lnTo>
                    <a:pt x="1716" y="996"/>
                  </a:lnTo>
                  <a:lnTo>
                    <a:pt x="1722" y="990"/>
                  </a:lnTo>
                  <a:lnTo>
                    <a:pt x="1728" y="984"/>
                  </a:lnTo>
                  <a:lnTo>
                    <a:pt x="1734" y="984"/>
                  </a:lnTo>
                  <a:lnTo>
                    <a:pt x="1734" y="978"/>
                  </a:lnTo>
                  <a:lnTo>
                    <a:pt x="1740" y="978"/>
                  </a:lnTo>
                  <a:lnTo>
                    <a:pt x="1746" y="972"/>
                  </a:lnTo>
                  <a:lnTo>
                    <a:pt x="1752" y="966"/>
                  </a:lnTo>
                  <a:lnTo>
                    <a:pt x="1758" y="960"/>
                  </a:lnTo>
                  <a:lnTo>
                    <a:pt x="1764" y="960"/>
                  </a:lnTo>
                  <a:lnTo>
                    <a:pt x="1770" y="954"/>
                  </a:lnTo>
                  <a:lnTo>
                    <a:pt x="1776" y="948"/>
                  </a:lnTo>
                  <a:lnTo>
                    <a:pt x="1782" y="948"/>
                  </a:lnTo>
                  <a:lnTo>
                    <a:pt x="1788" y="942"/>
                  </a:lnTo>
                  <a:lnTo>
                    <a:pt x="1788" y="936"/>
                  </a:lnTo>
                  <a:lnTo>
                    <a:pt x="1794" y="930"/>
                  </a:lnTo>
                  <a:lnTo>
                    <a:pt x="1800" y="924"/>
                  </a:lnTo>
                  <a:lnTo>
                    <a:pt x="1806" y="924"/>
                  </a:lnTo>
                  <a:lnTo>
                    <a:pt x="1812" y="918"/>
                  </a:lnTo>
                  <a:lnTo>
                    <a:pt x="1818" y="912"/>
                  </a:lnTo>
                  <a:lnTo>
                    <a:pt x="1824" y="906"/>
                  </a:lnTo>
                  <a:lnTo>
                    <a:pt x="1824" y="900"/>
                  </a:lnTo>
                  <a:lnTo>
                    <a:pt x="1836" y="894"/>
                  </a:lnTo>
                  <a:lnTo>
                    <a:pt x="1842" y="888"/>
                  </a:lnTo>
                  <a:lnTo>
                    <a:pt x="1848" y="882"/>
                  </a:lnTo>
                  <a:lnTo>
                    <a:pt x="1854" y="876"/>
                  </a:lnTo>
                  <a:lnTo>
                    <a:pt x="1860" y="870"/>
                  </a:lnTo>
                  <a:lnTo>
                    <a:pt x="1866" y="864"/>
                  </a:lnTo>
                  <a:lnTo>
                    <a:pt x="1866" y="864"/>
                  </a:lnTo>
                  <a:lnTo>
                    <a:pt x="1872" y="858"/>
                  </a:lnTo>
                  <a:lnTo>
                    <a:pt x="1878" y="852"/>
                  </a:lnTo>
                  <a:lnTo>
                    <a:pt x="1884" y="846"/>
                  </a:lnTo>
                  <a:lnTo>
                    <a:pt x="1884" y="840"/>
                  </a:lnTo>
                  <a:lnTo>
                    <a:pt x="1896" y="828"/>
                  </a:lnTo>
                  <a:lnTo>
                    <a:pt x="1902" y="822"/>
                  </a:lnTo>
                  <a:lnTo>
                    <a:pt x="1908" y="822"/>
                  </a:lnTo>
                  <a:lnTo>
                    <a:pt x="1908" y="816"/>
                  </a:lnTo>
                  <a:lnTo>
                    <a:pt x="1914" y="810"/>
                  </a:lnTo>
                  <a:lnTo>
                    <a:pt x="1920" y="798"/>
                  </a:lnTo>
                  <a:lnTo>
                    <a:pt x="1926" y="792"/>
                  </a:lnTo>
                  <a:lnTo>
                    <a:pt x="1932" y="786"/>
                  </a:lnTo>
                  <a:lnTo>
                    <a:pt x="1938" y="780"/>
                  </a:lnTo>
                  <a:lnTo>
                    <a:pt x="1944" y="774"/>
                  </a:lnTo>
                  <a:lnTo>
                    <a:pt x="1950" y="762"/>
                  </a:lnTo>
                  <a:lnTo>
                    <a:pt x="1956" y="756"/>
                  </a:lnTo>
                  <a:lnTo>
                    <a:pt x="1956" y="750"/>
                  </a:lnTo>
                  <a:lnTo>
                    <a:pt x="1962" y="744"/>
                  </a:lnTo>
                  <a:lnTo>
                    <a:pt x="1968" y="738"/>
                  </a:lnTo>
                  <a:lnTo>
                    <a:pt x="1974" y="732"/>
                  </a:lnTo>
                  <a:lnTo>
                    <a:pt x="1980" y="720"/>
                  </a:lnTo>
                  <a:lnTo>
                    <a:pt x="1986" y="714"/>
                  </a:lnTo>
                  <a:lnTo>
                    <a:pt x="1992" y="708"/>
                  </a:lnTo>
                  <a:lnTo>
                    <a:pt x="1992" y="702"/>
                  </a:lnTo>
                  <a:lnTo>
                    <a:pt x="2004" y="684"/>
                  </a:lnTo>
                  <a:lnTo>
                    <a:pt x="2010" y="678"/>
                  </a:lnTo>
                  <a:lnTo>
                    <a:pt x="2016" y="672"/>
                  </a:lnTo>
                  <a:lnTo>
                    <a:pt x="2022" y="660"/>
                  </a:lnTo>
                  <a:lnTo>
                    <a:pt x="2028" y="654"/>
                  </a:lnTo>
                  <a:lnTo>
                    <a:pt x="2028" y="648"/>
                  </a:lnTo>
                  <a:lnTo>
                    <a:pt x="2034" y="636"/>
                  </a:lnTo>
                  <a:lnTo>
                    <a:pt x="2040" y="630"/>
                  </a:lnTo>
                  <a:lnTo>
                    <a:pt x="2046" y="624"/>
                  </a:lnTo>
                  <a:lnTo>
                    <a:pt x="2052" y="618"/>
                  </a:lnTo>
                  <a:lnTo>
                    <a:pt x="2058" y="606"/>
                  </a:lnTo>
                  <a:lnTo>
                    <a:pt x="2058" y="600"/>
                  </a:lnTo>
                  <a:lnTo>
                    <a:pt x="2070" y="588"/>
                  </a:lnTo>
                  <a:lnTo>
                    <a:pt x="2076" y="582"/>
                  </a:lnTo>
                  <a:lnTo>
                    <a:pt x="2076" y="570"/>
                  </a:lnTo>
                  <a:lnTo>
                    <a:pt x="2082" y="564"/>
                  </a:lnTo>
                  <a:lnTo>
                    <a:pt x="2088" y="558"/>
                  </a:lnTo>
                  <a:lnTo>
                    <a:pt x="2094" y="540"/>
                  </a:lnTo>
                  <a:lnTo>
                    <a:pt x="2100" y="534"/>
                  </a:lnTo>
                  <a:lnTo>
                    <a:pt x="2106" y="522"/>
                  </a:lnTo>
                  <a:lnTo>
                    <a:pt x="2112" y="516"/>
                  </a:lnTo>
                  <a:lnTo>
                    <a:pt x="2118" y="504"/>
                  </a:lnTo>
                  <a:lnTo>
                    <a:pt x="2118" y="492"/>
                  </a:lnTo>
                  <a:lnTo>
                    <a:pt x="2124" y="486"/>
                  </a:lnTo>
                  <a:lnTo>
                    <a:pt x="2130" y="474"/>
                  </a:lnTo>
                  <a:lnTo>
                    <a:pt x="2136" y="468"/>
                  </a:lnTo>
                  <a:lnTo>
                    <a:pt x="2142" y="456"/>
                  </a:lnTo>
                  <a:lnTo>
                    <a:pt x="2148" y="444"/>
                  </a:lnTo>
                  <a:lnTo>
                    <a:pt x="2154" y="438"/>
                  </a:lnTo>
                  <a:lnTo>
                    <a:pt x="2160" y="426"/>
                  </a:lnTo>
                  <a:lnTo>
                    <a:pt x="2160" y="414"/>
                  </a:lnTo>
                  <a:lnTo>
                    <a:pt x="2172" y="396"/>
                  </a:lnTo>
                  <a:lnTo>
                    <a:pt x="2178" y="384"/>
                  </a:lnTo>
                  <a:lnTo>
                    <a:pt x="2184" y="378"/>
                  </a:lnTo>
                  <a:lnTo>
                    <a:pt x="2190" y="366"/>
                  </a:lnTo>
                  <a:lnTo>
                    <a:pt x="2196" y="354"/>
                  </a:lnTo>
                  <a:lnTo>
                    <a:pt x="2196" y="348"/>
                  </a:lnTo>
                  <a:lnTo>
                    <a:pt x="2202" y="336"/>
                  </a:lnTo>
                  <a:lnTo>
                    <a:pt x="2208" y="324"/>
                  </a:lnTo>
                  <a:lnTo>
                    <a:pt x="2214" y="318"/>
                  </a:lnTo>
                  <a:lnTo>
                    <a:pt x="2220" y="306"/>
                  </a:lnTo>
                  <a:lnTo>
                    <a:pt x="2226" y="294"/>
                  </a:lnTo>
                  <a:lnTo>
                    <a:pt x="2226" y="288"/>
                  </a:lnTo>
                  <a:lnTo>
                    <a:pt x="2232" y="276"/>
                  </a:lnTo>
                  <a:lnTo>
                    <a:pt x="2244" y="258"/>
                  </a:lnTo>
                  <a:lnTo>
                    <a:pt x="2244" y="246"/>
                  </a:lnTo>
                  <a:lnTo>
                    <a:pt x="2250" y="240"/>
                  </a:lnTo>
                  <a:lnTo>
                    <a:pt x="2256" y="228"/>
                  </a:lnTo>
                  <a:lnTo>
                    <a:pt x="2262" y="216"/>
                  </a:lnTo>
                  <a:lnTo>
                    <a:pt x="2268" y="204"/>
                  </a:lnTo>
                  <a:lnTo>
                    <a:pt x="2268" y="192"/>
                  </a:lnTo>
                  <a:lnTo>
                    <a:pt x="2274" y="186"/>
                  </a:lnTo>
                  <a:lnTo>
                    <a:pt x="2286" y="180"/>
                  </a:lnTo>
                  <a:lnTo>
                    <a:pt x="2292" y="192"/>
                  </a:lnTo>
                  <a:lnTo>
                    <a:pt x="2298" y="198"/>
                  </a:lnTo>
                  <a:lnTo>
                    <a:pt x="2298" y="216"/>
                  </a:lnTo>
                  <a:lnTo>
                    <a:pt x="2304" y="240"/>
                  </a:lnTo>
                  <a:lnTo>
                    <a:pt x="2304" y="264"/>
                  </a:lnTo>
                  <a:lnTo>
                    <a:pt x="2304" y="288"/>
                  </a:lnTo>
                  <a:lnTo>
                    <a:pt x="2304" y="318"/>
                  </a:lnTo>
                  <a:lnTo>
                    <a:pt x="2304" y="342"/>
                  </a:lnTo>
                  <a:lnTo>
                    <a:pt x="2304" y="372"/>
                  </a:lnTo>
                  <a:lnTo>
                    <a:pt x="2304" y="396"/>
                  </a:lnTo>
                  <a:lnTo>
                    <a:pt x="2304" y="444"/>
                  </a:lnTo>
                  <a:lnTo>
                    <a:pt x="2304" y="462"/>
                  </a:lnTo>
                  <a:lnTo>
                    <a:pt x="2304" y="486"/>
                  </a:lnTo>
                  <a:lnTo>
                    <a:pt x="2304" y="510"/>
                  </a:lnTo>
                  <a:lnTo>
                    <a:pt x="2304" y="528"/>
                  </a:lnTo>
                  <a:lnTo>
                    <a:pt x="2304" y="576"/>
                  </a:lnTo>
                  <a:lnTo>
                    <a:pt x="2304" y="600"/>
                  </a:lnTo>
                  <a:lnTo>
                    <a:pt x="2304" y="618"/>
                  </a:lnTo>
                  <a:lnTo>
                    <a:pt x="2304" y="642"/>
                  </a:lnTo>
                  <a:lnTo>
                    <a:pt x="2304" y="660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26"/>
                  </a:lnTo>
                  <a:lnTo>
                    <a:pt x="2304" y="744"/>
                  </a:lnTo>
                  <a:lnTo>
                    <a:pt x="2304" y="762"/>
                  </a:lnTo>
                  <a:lnTo>
                    <a:pt x="2304" y="780"/>
                  </a:lnTo>
                  <a:lnTo>
                    <a:pt x="2304" y="804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52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2"/>
                  </a:lnTo>
                  <a:lnTo>
                    <a:pt x="2304" y="1080"/>
                  </a:lnTo>
                  <a:lnTo>
                    <a:pt x="2304" y="1068"/>
                  </a:lnTo>
                  <a:lnTo>
                    <a:pt x="2304" y="1056"/>
                  </a:lnTo>
                  <a:lnTo>
                    <a:pt x="2304" y="1020"/>
                  </a:lnTo>
                  <a:lnTo>
                    <a:pt x="2304" y="1002"/>
                  </a:lnTo>
                  <a:lnTo>
                    <a:pt x="2304" y="978"/>
                  </a:lnTo>
                  <a:lnTo>
                    <a:pt x="2304" y="954"/>
                  </a:lnTo>
                  <a:lnTo>
                    <a:pt x="2304" y="930"/>
                  </a:lnTo>
                  <a:lnTo>
                    <a:pt x="2304" y="906"/>
                  </a:lnTo>
                  <a:lnTo>
                    <a:pt x="2304" y="876"/>
                  </a:lnTo>
                  <a:lnTo>
                    <a:pt x="2304" y="852"/>
                  </a:lnTo>
                  <a:lnTo>
                    <a:pt x="2304" y="828"/>
                  </a:lnTo>
                  <a:lnTo>
                    <a:pt x="2304" y="804"/>
                  </a:lnTo>
                  <a:lnTo>
                    <a:pt x="2304" y="786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16"/>
                  </a:lnTo>
                  <a:lnTo>
                    <a:pt x="2304" y="840"/>
                  </a:lnTo>
                  <a:lnTo>
                    <a:pt x="2304" y="870"/>
                  </a:lnTo>
                  <a:lnTo>
                    <a:pt x="2304" y="894"/>
                  </a:lnTo>
                  <a:lnTo>
                    <a:pt x="2304" y="942"/>
                  </a:lnTo>
                  <a:lnTo>
                    <a:pt x="2304" y="966"/>
                  </a:lnTo>
                  <a:lnTo>
                    <a:pt x="2304" y="990"/>
                  </a:lnTo>
                  <a:lnTo>
                    <a:pt x="2304" y="1008"/>
                  </a:lnTo>
                  <a:lnTo>
                    <a:pt x="2304" y="1026"/>
                  </a:lnTo>
                  <a:lnTo>
                    <a:pt x="2304" y="1044"/>
                  </a:lnTo>
                  <a:lnTo>
                    <a:pt x="2304" y="1062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48"/>
                  </a:lnTo>
                  <a:lnTo>
                    <a:pt x="2304" y="936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04"/>
                  </a:lnTo>
                  <a:lnTo>
                    <a:pt x="2304" y="786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32"/>
                  </a:lnTo>
                  <a:lnTo>
                    <a:pt x="2304" y="714"/>
                  </a:lnTo>
                  <a:lnTo>
                    <a:pt x="2304" y="690"/>
                  </a:lnTo>
                  <a:lnTo>
                    <a:pt x="2304" y="672"/>
                  </a:lnTo>
                  <a:lnTo>
                    <a:pt x="2304" y="654"/>
                  </a:lnTo>
                  <a:lnTo>
                    <a:pt x="2304" y="630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0"/>
                  </a:lnTo>
                  <a:lnTo>
                    <a:pt x="2304" y="546"/>
                  </a:lnTo>
                  <a:lnTo>
                    <a:pt x="2304" y="510"/>
                  </a:lnTo>
                  <a:lnTo>
                    <a:pt x="2304" y="486"/>
                  </a:lnTo>
                  <a:lnTo>
                    <a:pt x="2304" y="462"/>
                  </a:lnTo>
                  <a:lnTo>
                    <a:pt x="2304" y="438"/>
                  </a:lnTo>
                  <a:lnTo>
                    <a:pt x="2304" y="414"/>
                  </a:lnTo>
                  <a:lnTo>
                    <a:pt x="2304" y="390"/>
                  </a:lnTo>
                  <a:lnTo>
                    <a:pt x="2304" y="366"/>
                  </a:lnTo>
                  <a:lnTo>
                    <a:pt x="2304" y="342"/>
                  </a:lnTo>
                  <a:lnTo>
                    <a:pt x="2304" y="300"/>
                  </a:lnTo>
                  <a:lnTo>
                    <a:pt x="2304" y="288"/>
                  </a:lnTo>
                  <a:lnTo>
                    <a:pt x="2304" y="276"/>
                  </a:lnTo>
                  <a:lnTo>
                    <a:pt x="2304" y="276"/>
                  </a:lnTo>
                  <a:lnTo>
                    <a:pt x="2304" y="282"/>
                  </a:lnTo>
                  <a:lnTo>
                    <a:pt x="2304" y="294"/>
                  </a:lnTo>
                  <a:lnTo>
                    <a:pt x="2304" y="306"/>
                  </a:lnTo>
                  <a:lnTo>
                    <a:pt x="2304" y="330"/>
                  </a:lnTo>
                  <a:lnTo>
                    <a:pt x="2304" y="348"/>
                  </a:lnTo>
                  <a:lnTo>
                    <a:pt x="2304" y="366"/>
                  </a:lnTo>
                  <a:lnTo>
                    <a:pt x="2304" y="384"/>
                  </a:lnTo>
                  <a:lnTo>
                    <a:pt x="2304" y="414"/>
                  </a:lnTo>
                  <a:lnTo>
                    <a:pt x="2304" y="432"/>
                  </a:lnTo>
                  <a:lnTo>
                    <a:pt x="2304" y="444"/>
                  </a:lnTo>
                  <a:lnTo>
                    <a:pt x="2304" y="462"/>
                  </a:lnTo>
                  <a:lnTo>
                    <a:pt x="2304" y="474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40"/>
                  </a:lnTo>
                  <a:lnTo>
                    <a:pt x="2304" y="558"/>
                  </a:lnTo>
                  <a:lnTo>
                    <a:pt x="2304" y="570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90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8"/>
                  </a:lnTo>
                  <a:lnTo>
                    <a:pt x="2304" y="846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2"/>
                  </a:lnTo>
                  <a:lnTo>
                    <a:pt x="2304" y="630"/>
                  </a:lnTo>
                  <a:lnTo>
                    <a:pt x="2304" y="606"/>
                  </a:lnTo>
                  <a:lnTo>
                    <a:pt x="2304" y="594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52"/>
                  </a:lnTo>
                  <a:lnTo>
                    <a:pt x="2304" y="540"/>
                  </a:lnTo>
                  <a:lnTo>
                    <a:pt x="2304" y="522"/>
                  </a:lnTo>
                  <a:lnTo>
                    <a:pt x="2304" y="492"/>
                  </a:lnTo>
                  <a:lnTo>
                    <a:pt x="2304" y="480"/>
                  </a:lnTo>
                  <a:lnTo>
                    <a:pt x="2304" y="468"/>
                  </a:lnTo>
                  <a:lnTo>
                    <a:pt x="2304" y="462"/>
                  </a:lnTo>
                  <a:lnTo>
                    <a:pt x="2304" y="462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74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582"/>
                  </a:lnTo>
                  <a:lnTo>
                    <a:pt x="2304" y="594"/>
                  </a:lnTo>
                  <a:lnTo>
                    <a:pt x="2304" y="606"/>
                  </a:lnTo>
                  <a:lnTo>
                    <a:pt x="2304" y="630"/>
                  </a:lnTo>
                  <a:lnTo>
                    <a:pt x="2304" y="642"/>
                  </a:lnTo>
                  <a:lnTo>
                    <a:pt x="2304" y="660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8"/>
                  </a:lnTo>
                  <a:lnTo>
                    <a:pt x="2304" y="846"/>
                  </a:lnTo>
                  <a:lnTo>
                    <a:pt x="2304" y="828"/>
                  </a:lnTo>
                  <a:lnTo>
                    <a:pt x="2304" y="816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492"/>
                  </a:lnTo>
                  <a:lnTo>
                    <a:pt x="2304" y="474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50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74"/>
                  </a:lnTo>
                  <a:lnTo>
                    <a:pt x="2304" y="492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70"/>
                  </a:lnTo>
                  <a:lnTo>
                    <a:pt x="2304" y="582"/>
                  </a:lnTo>
                  <a:lnTo>
                    <a:pt x="2304" y="594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0"/>
                  </a:lnTo>
                  <a:lnTo>
                    <a:pt x="2304" y="618"/>
                  </a:lnTo>
                  <a:lnTo>
                    <a:pt x="2304" y="594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74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50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74"/>
                  </a:lnTo>
                  <a:lnTo>
                    <a:pt x="2304" y="504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70"/>
                  </a:lnTo>
                  <a:lnTo>
                    <a:pt x="2304" y="582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58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6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0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594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74"/>
                  </a:lnTo>
                  <a:lnTo>
                    <a:pt x="2304" y="462"/>
                  </a:lnTo>
                  <a:lnTo>
                    <a:pt x="2304" y="444"/>
                  </a:lnTo>
                  <a:lnTo>
                    <a:pt x="2304" y="432"/>
                  </a:lnTo>
                  <a:lnTo>
                    <a:pt x="2304" y="420"/>
                  </a:lnTo>
                  <a:lnTo>
                    <a:pt x="2304" y="420"/>
                  </a:lnTo>
                  <a:lnTo>
                    <a:pt x="2304" y="420"/>
                  </a:lnTo>
                  <a:lnTo>
                    <a:pt x="2304" y="426"/>
                  </a:lnTo>
                  <a:lnTo>
                    <a:pt x="2304" y="432"/>
                  </a:lnTo>
                  <a:lnTo>
                    <a:pt x="2304" y="462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22"/>
                  </a:lnTo>
                  <a:lnTo>
                    <a:pt x="2304" y="540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594"/>
                  </a:lnTo>
                  <a:lnTo>
                    <a:pt x="2304" y="606"/>
                  </a:lnTo>
                  <a:lnTo>
                    <a:pt x="2304" y="636"/>
                  </a:lnTo>
                  <a:lnTo>
                    <a:pt x="2304" y="654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20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8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0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894"/>
                  </a:lnTo>
                  <a:lnTo>
                    <a:pt x="2304" y="876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22"/>
                  </a:lnTo>
                  <a:lnTo>
                    <a:pt x="2304" y="798"/>
                  </a:lnTo>
                  <a:lnTo>
                    <a:pt x="2304" y="780"/>
                  </a:lnTo>
                  <a:lnTo>
                    <a:pt x="2304" y="762"/>
                  </a:lnTo>
                  <a:lnTo>
                    <a:pt x="2304" y="738"/>
                  </a:lnTo>
                  <a:lnTo>
                    <a:pt x="2304" y="714"/>
                  </a:lnTo>
                  <a:lnTo>
                    <a:pt x="2304" y="696"/>
                  </a:lnTo>
                  <a:lnTo>
                    <a:pt x="2304" y="672"/>
                  </a:lnTo>
                  <a:lnTo>
                    <a:pt x="2304" y="648"/>
                  </a:lnTo>
                  <a:lnTo>
                    <a:pt x="2304" y="624"/>
                  </a:lnTo>
                  <a:lnTo>
                    <a:pt x="2304" y="600"/>
                  </a:lnTo>
                  <a:lnTo>
                    <a:pt x="2304" y="576"/>
                  </a:lnTo>
                  <a:lnTo>
                    <a:pt x="2304" y="528"/>
                  </a:lnTo>
                  <a:lnTo>
                    <a:pt x="2304" y="504"/>
                  </a:lnTo>
                  <a:lnTo>
                    <a:pt x="2304" y="480"/>
                  </a:lnTo>
                  <a:lnTo>
                    <a:pt x="2304" y="456"/>
                  </a:lnTo>
                  <a:lnTo>
                    <a:pt x="2304" y="432"/>
                  </a:lnTo>
                  <a:lnTo>
                    <a:pt x="2304" y="384"/>
                  </a:lnTo>
                  <a:lnTo>
                    <a:pt x="2304" y="354"/>
                  </a:lnTo>
                  <a:lnTo>
                    <a:pt x="2304" y="330"/>
                  </a:lnTo>
                  <a:lnTo>
                    <a:pt x="2304" y="300"/>
                  </a:lnTo>
                  <a:lnTo>
                    <a:pt x="2304" y="276"/>
                  </a:lnTo>
                  <a:lnTo>
                    <a:pt x="2304" y="252"/>
                  </a:lnTo>
                  <a:lnTo>
                    <a:pt x="2304" y="192"/>
                  </a:lnTo>
                  <a:lnTo>
                    <a:pt x="2304" y="156"/>
                  </a:lnTo>
                  <a:lnTo>
                    <a:pt x="2304" y="126"/>
                  </a:lnTo>
                  <a:lnTo>
                    <a:pt x="2304" y="90"/>
                  </a:lnTo>
                  <a:lnTo>
                    <a:pt x="2304" y="54"/>
                  </a:lnTo>
                  <a:lnTo>
                    <a:pt x="2304" y="18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18"/>
                  </a:lnTo>
                  <a:lnTo>
                    <a:pt x="2304" y="54"/>
                  </a:lnTo>
                  <a:lnTo>
                    <a:pt x="2304" y="84"/>
                  </a:lnTo>
                  <a:lnTo>
                    <a:pt x="2304" y="120"/>
                  </a:lnTo>
                  <a:lnTo>
                    <a:pt x="2304" y="150"/>
                  </a:lnTo>
                  <a:lnTo>
                    <a:pt x="2304" y="174"/>
                  </a:lnTo>
                  <a:lnTo>
                    <a:pt x="2304" y="228"/>
                  </a:lnTo>
                  <a:lnTo>
                    <a:pt x="2304" y="252"/>
                  </a:lnTo>
                  <a:lnTo>
                    <a:pt x="2304" y="276"/>
                  </a:lnTo>
                  <a:lnTo>
                    <a:pt x="2304" y="306"/>
                  </a:lnTo>
                  <a:lnTo>
                    <a:pt x="2304" y="330"/>
                  </a:lnTo>
                  <a:lnTo>
                    <a:pt x="2304" y="354"/>
                  </a:lnTo>
                  <a:lnTo>
                    <a:pt x="2304" y="402"/>
                  </a:lnTo>
                  <a:lnTo>
                    <a:pt x="2304" y="426"/>
                  </a:lnTo>
                  <a:lnTo>
                    <a:pt x="2304" y="444"/>
                  </a:lnTo>
                  <a:lnTo>
                    <a:pt x="2304" y="474"/>
                  </a:lnTo>
                  <a:lnTo>
                    <a:pt x="2304" y="498"/>
                  </a:lnTo>
                  <a:lnTo>
                    <a:pt x="2304" y="522"/>
                  </a:lnTo>
                  <a:lnTo>
                    <a:pt x="2304" y="546"/>
                  </a:lnTo>
                  <a:lnTo>
                    <a:pt x="2304" y="570"/>
                  </a:lnTo>
                  <a:lnTo>
                    <a:pt x="2304" y="594"/>
                  </a:lnTo>
                  <a:lnTo>
                    <a:pt x="2304" y="636"/>
                  </a:lnTo>
                  <a:lnTo>
                    <a:pt x="2304" y="660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26"/>
                  </a:lnTo>
                  <a:lnTo>
                    <a:pt x="2304" y="744"/>
                  </a:lnTo>
                  <a:lnTo>
                    <a:pt x="2304" y="762"/>
                  </a:lnTo>
                  <a:lnTo>
                    <a:pt x="2304" y="786"/>
                  </a:lnTo>
                  <a:lnTo>
                    <a:pt x="2304" y="804"/>
                  </a:lnTo>
                  <a:lnTo>
                    <a:pt x="2304" y="822"/>
                  </a:lnTo>
                  <a:lnTo>
                    <a:pt x="2304" y="840"/>
                  </a:lnTo>
                  <a:lnTo>
                    <a:pt x="2304" y="858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6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38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48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894"/>
                  </a:lnTo>
                  <a:lnTo>
                    <a:pt x="2304" y="882"/>
                  </a:lnTo>
                  <a:lnTo>
                    <a:pt x="2304" y="864"/>
                  </a:lnTo>
                  <a:lnTo>
                    <a:pt x="2304" y="846"/>
                  </a:lnTo>
                  <a:lnTo>
                    <a:pt x="2304" y="828"/>
                  </a:lnTo>
                  <a:lnTo>
                    <a:pt x="2304" y="810"/>
                  </a:lnTo>
                  <a:lnTo>
                    <a:pt x="2304" y="792"/>
                  </a:lnTo>
                  <a:lnTo>
                    <a:pt x="2304" y="774"/>
                  </a:lnTo>
                  <a:lnTo>
                    <a:pt x="2304" y="756"/>
                  </a:lnTo>
                  <a:lnTo>
                    <a:pt x="2304" y="732"/>
                  </a:lnTo>
                  <a:lnTo>
                    <a:pt x="2304" y="714"/>
                  </a:lnTo>
                  <a:lnTo>
                    <a:pt x="2304" y="690"/>
                  </a:lnTo>
                  <a:lnTo>
                    <a:pt x="2304" y="672"/>
                  </a:lnTo>
                  <a:lnTo>
                    <a:pt x="2304" y="648"/>
                  </a:lnTo>
                  <a:lnTo>
                    <a:pt x="2304" y="606"/>
                  </a:lnTo>
                  <a:lnTo>
                    <a:pt x="2304" y="582"/>
                  </a:lnTo>
                  <a:lnTo>
                    <a:pt x="2304" y="558"/>
                  </a:lnTo>
                  <a:lnTo>
                    <a:pt x="2304" y="534"/>
                  </a:lnTo>
                  <a:lnTo>
                    <a:pt x="2304" y="510"/>
                  </a:lnTo>
                  <a:lnTo>
                    <a:pt x="2304" y="486"/>
                  </a:lnTo>
                  <a:lnTo>
                    <a:pt x="2304" y="462"/>
                  </a:lnTo>
                  <a:lnTo>
                    <a:pt x="2304" y="438"/>
                  </a:lnTo>
                  <a:lnTo>
                    <a:pt x="2304" y="420"/>
                  </a:lnTo>
                  <a:lnTo>
                    <a:pt x="2304" y="396"/>
                  </a:lnTo>
                  <a:lnTo>
                    <a:pt x="2304" y="348"/>
                  </a:lnTo>
                  <a:lnTo>
                    <a:pt x="2304" y="324"/>
                  </a:lnTo>
                  <a:lnTo>
                    <a:pt x="2304" y="294"/>
                  </a:lnTo>
                  <a:lnTo>
                    <a:pt x="2304" y="270"/>
                  </a:lnTo>
                  <a:lnTo>
                    <a:pt x="2304" y="246"/>
                  </a:lnTo>
                  <a:lnTo>
                    <a:pt x="2304" y="198"/>
                  </a:lnTo>
                  <a:lnTo>
                    <a:pt x="2304" y="174"/>
                  </a:lnTo>
                  <a:lnTo>
                    <a:pt x="2304" y="138"/>
                  </a:lnTo>
                  <a:lnTo>
                    <a:pt x="2304" y="108"/>
                  </a:lnTo>
                  <a:lnTo>
                    <a:pt x="2304" y="78"/>
                  </a:lnTo>
                  <a:lnTo>
                    <a:pt x="2304" y="42"/>
                  </a:lnTo>
                  <a:lnTo>
                    <a:pt x="2304" y="12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12"/>
                  </a:lnTo>
                  <a:lnTo>
                    <a:pt x="2304" y="42"/>
                  </a:lnTo>
                  <a:lnTo>
                    <a:pt x="2304" y="78"/>
                  </a:lnTo>
                  <a:lnTo>
                    <a:pt x="2304" y="108"/>
                  </a:lnTo>
                  <a:lnTo>
                    <a:pt x="2304" y="138"/>
                  </a:lnTo>
                  <a:lnTo>
                    <a:pt x="2304" y="174"/>
                  </a:lnTo>
                  <a:lnTo>
                    <a:pt x="2304" y="222"/>
                  </a:lnTo>
                  <a:lnTo>
                    <a:pt x="2304" y="246"/>
                  </a:lnTo>
                  <a:lnTo>
                    <a:pt x="2304" y="270"/>
                  </a:lnTo>
                  <a:lnTo>
                    <a:pt x="2304" y="294"/>
                  </a:lnTo>
                  <a:lnTo>
                    <a:pt x="2304" y="324"/>
                  </a:lnTo>
                  <a:lnTo>
                    <a:pt x="2304" y="372"/>
                  </a:lnTo>
                  <a:lnTo>
                    <a:pt x="2304" y="396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62"/>
                  </a:lnTo>
                  <a:lnTo>
                    <a:pt x="2304" y="510"/>
                  </a:lnTo>
                  <a:lnTo>
                    <a:pt x="2304" y="534"/>
                  </a:lnTo>
                  <a:lnTo>
                    <a:pt x="2304" y="558"/>
                  </a:lnTo>
                  <a:lnTo>
                    <a:pt x="2304" y="582"/>
                  </a:lnTo>
                  <a:lnTo>
                    <a:pt x="2304" y="606"/>
                  </a:lnTo>
                  <a:lnTo>
                    <a:pt x="2304" y="630"/>
                  </a:lnTo>
                  <a:lnTo>
                    <a:pt x="2304" y="648"/>
                  </a:lnTo>
                  <a:lnTo>
                    <a:pt x="2304" y="672"/>
                  </a:lnTo>
                  <a:lnTo>
                    <a:pt x="2304" y="690"/>
                  </a:lnTo>
                  <a:lnTo>
                    <a:pt x="2304" y="714"/>
                  </a:lnTo>
                  <a:lnTo>
                    <a:pt x="2304" y="732"/>
                  </a:lnTo>
                  <a:lnTo>
                    <a:pt x="2304" y="756"/>
                  </a:lnTo>
                  <a:lnTo>
                    <a:pt x="2304" y="774"/>
                  </a:lnTo>
                  <a:lnTo>
                    <a:pt x="2304" y="792"/>
                  </a:lnTo>
                  <a:lnTo>
                    <a:pt x="2304" y="810"/>
                  </a:lnTo>
                  <a:lnTo>
                    <a:pt x="2304" y="828"/>
                  </a:lnTo>
                  <a:lnTo>
                    <a:pt x="2304" y="846"/>
                  </a:lnTo>
                  <a:lnTo>
                    <a:pt x="2304" y="864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22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0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48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06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22"/>
                  </a:lnTo>
                  <a:lnTo>
                    <a:pt x="2304" y="804"/>
                  </a:lnTo>
                  <a:lnTo>
                    <a:pt x="2304" y="786"/>
                  </a:lnTo>
                  <a:lnTo>
                    <a:pt x="2304" y="762"/>
                  </a:lnTo>
                  <a:lnTo>
                    <a:pt x="2304" y="726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60"/>
                  </a:lnTo>
                  <a:lnTo>
                    <a:pt x="2304" y="636"/>
                  </a:lnTo>
                  <a:lnTo>
                    <a:pt x="2304" y="618"/>
                  </a:lnTo>
                  <a:lnTo>
                    <a:pt x="2304" y="594"/>
                  </a:lnTo>
                  <a:lnTo>
                    <a:pt x="2304" y="570"/>
                  </a:lnTo>
                  <a:lnTo>
                    <a:pt x="2304" y="546"/>
                  </a:lnTo>
                  <a:lnTo>
                    <a:pt x="2304" y="522"/>
                  </a:lnTo>
                  <a:lnTo>
                    <a:pt x="2304" y="498"/>
                  </a:lnTo>
                  <a:lnTo>
                    <a:pt x="2304" y="474"/>
                  </a:lnTo>
                  <a:lnTo>
                    <a:pt x="2304" y="444"/>
                  </a:lnTo>
                  <a:lnTo>
                    <a:pt x="2304" y="426"/>
                  </a:lnTo>
                  <a:lnTo>
                    <a:pt x="2304" y="402"/>
                  </a:lnTo>
                  <a:lnTo>
                    <a:pt x="2304" y="354"/>
                  </a:lnTo>
                  <a:lnTo>
                    <a:pt x="2304" y="330"/>
                  </a:lnTo>
                  <a:lnTo>
                    <a:pt x="2304" y="306"/>
                  </a:lnTo>
                  <a:lnTo>
                    <a:pt x="2304" y="276"/>
                  </a:lnTo>
                  <a:lnTo>
                    <a:pt x="2304" y="252"/>
                  </a:lnTo>
                  <a:lnTo>
                    <a:pt x="2304" y="204"/>
                  </a:lnTo>
                  <a:lnTo>
                    <a:pt x="2304" y="174"/>
                  </a:lnTo>
                  <a:lnTo>
                    <a:pt x="2304" y="150"/>
                  </a:lnTo>
                  <a:lnTo>
                    <a:pt x="2304" y="120"/>
                  </a:lnTo>
                  <a:lnTo>
                    <a:pt x="2304" y="84"/>
                  </a:lnTo>
                  <a:lnTo>
                    <a:pt x="2304" y="54"/>
                  </a:lnTo>
                  <a:lnTo>
                    <a:pt x="2304" y="18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18"/>
                  </a:lnTo>
                  <a:lnTo>
                    <a:pt x="2304" y="54"/>
                  </a:lnTo>
                  <a:lnTo>
                    <a:pt x="2304" y="90"/>
                  </a:lnTo>
                  <a:lnTo>
                    <a:pt x="2304" y="156"/>
                  </a:lnTo>
                  <a:lnTo>
                    <a:pt x="2304" y="192"/>
                  </a:lnTo>
                  <a:lnTo>
                    <a:pt x="2304" y="222"/>
                  </a:lnTo>
                  <a:lnTo>
                    <a:pt x="2304" y="252"/>
                  </a:lnTo>
                  <a:lnTo>
                    <a:pt x="2304" y="276"/>
                  </a:lnTo>
                  <a:lnTo>
                    <a:pt x="2304" y="300"/>
                  </a:lnTo>
                  <a:lnTo>
                    <a:pt x="2304" y="330"/>
                  </a:lnTo>
                  <a:lnTo>
                    <a:pt x="2304" y="384"/>
                  </a:lnTo>
                  <a:lnTo>
                    <a:pt x="2304" y="408"/>
                  </a:lnTo>
                  <a:lnTo>
                    <a:pt x="2304" y="432"/>
                  </a:lnTo>
                  <a:lnTo>
                    <a:pt x="2304" y="456"/>
                  </a:lnTo>
                  <a:lnTo>
                    <a:pt x="2304" y="480"/>
                  </a:lnTo>
                  <a:lnTo>
                    <a:pt x="2304" y="528"/>
                  </a:lnTo>
                  <a:lnTo>
                    <a:pt x="2304" y="552"/>
                  </a:lnTo>
                  <a:lnTo>
                    <a:pt x="2304" y="576"/>
                  </a:lnTo>
                  <a:lnTo>
                    <a:pt x="2304" y="600"/>
                  </a:lnTo>
                  <a:lnTo>
                    <a:pt x="2304" y="624"/>
                  </a:lnTo>
                  <a:lnTo>
                    <a:pt x="2304" y="648"/>
                  </a:lnTo>
                  <a:lnTo>
                    <a:pt x="2304" y="672"/>
                  </a:lnTo>
                  <a:lnTo>
                    <a:pt x="2304" y="696"/>
                  </a:lnTo>
                  <a:lnTo>
                    <a:pt x="2304" y="714"/>
                  </a:lnTo>
                  <a:lnTo>
                    <a:pt x="2304" y="738"/>
                  </a:lnTo>
                  <a:lnTo>
                    <a:pt x="2304" y="762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22"/>
                  </a:lnTo>
                  <a:lnTo>
                    <a:pt x="2304" y="840"/>
                  </a:lnTo>
                  <a:lnTo>
                    <a:pt x="2304" y="858"/>
                  </a:lnTo>
                  <a:lnTo>
                    <a:pt x="2304" y="876"/>
                  </a:lnTo>
                  <a:lnTo>
                    <a:pt x="2304" y="894"/>
                  </a:lnTo>
                  <a:lnTo>
                    <a:pt x="2304" y="912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80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14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8"/>
                  </a:lnTo>
                  <a:lnTo>
                    <a:pt x="2304" y="894"/>
                  </a:lnTo>
                  <a:lnTo>
                    <a:pt x="2304" y="882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28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0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54"/>
                  </a:lnTo>
                  <a:lnTo>
                    <a:pt x="2304" y="636"/>
                  </a:lnTo>
                  <a:lnTo>
                    <a:pt x="2304" y="606"/>
                  </a:lnTo>
                  <a:lnTo>
                    <a:pt x="2304" y="594"/>
                  </a:lnTo>
                  <a:lnTo>
                    <a:pt x="2304" y="576"/>
                  </a:lnTo>
                  <a:lnTo>
                    <a:pt x="2304" y="558"/>
                  </a:lnTo>
                  <a:lnTo>
                    <a:pt x="2304" y="540"/>
                  </a:lnTo>
                  <a:lnTo>
                    <a:pt x="2304" y="522"/>
                  </a:lnTo>
                  <a:lnTo>
                    <a:pt x="2304" y="486"/>
                  </a:lnTo>
                  <a:lnTo>
                    <a:pt x="2304" y="462"/>
                  </a:lnTo>
                  <a:lnTo>
                    <a:pt x="2304" y="444"/>
                  </a:lnTo>
                  <a:lnTo>
                    <a:pt x="2304" y="432"/>
                  </a:lnTo>
                  <a:lnTo>
                    <a:pt x="2304" y="426"/>
                  </a:lnTo>
                  <a:lnTo>
                    <a:pt x="2304" y="420"/>
                  </a:lnTo>
                  <a:lnTo>
                    <a:pt x="2304" y="420"/>
                  </a:lnTo>
                  <a:lnTo>
                    <a:pt x="2304" y="420"/>
                  </a:lnTo>
                  <a:lnTo>
                    <a:pt x="2304" y="432"/>
                  </a:lnTo>
                  <a:lnTo>
                    <a:pt x="2304" y="444"/>
                  </a:lnTo>
                  <a:lnTo>
                    <a:pt x="2304" y="462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70"/>
                  </a:lnTo>
                  <a:lnTo>
                    <a:pt x="2304" y="594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2"/>
                  </a:lnTo>
                  <a:lnTo>
                    <a:pt x="2304" y="816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0"/>
                  </a:lnTo>
                  <a:lnTo>
                    <a:pt x="2304" y="618"/>
                  </a:lnTo>
                  <a:lnTo>
                    <a:pt x="2304" y="594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74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50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74"/>
                  </a:lnTo>
                  <a:lnTo>
                    <a:pt x="2304" y="504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70"/>
                  </a:lnTo>
                  <a:lnTo>
                    <a:pt x="2304" y="582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2" name="Rectangle 54"/>
            <p:cNvSpPr>
              <a:spLocks noChangeArrowheads="1"/>
            </p:cNvSpPr>
            <p:nvPr/>
          </p:nvSpPr>
          <p:spPr bwMode="auto">
            <a:xfrm>
              <a:off x="1836" y="1988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BETA_X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43" name="Freeform 55"/>
            <p:cNvSpPr>
              <a:spLocks/>
            </p:cNvSpPr>
            <p:nvPr/>
          </p:nvSpPr>
          <p:spPr bwMode="auto">
            <a:xfrm>
              <a:off x="1608" y="794"/>
              <a:ext cx="2304" cy="1158"/>
            </a:xfrm>
            <a:custGeom>
              <a:avLst/>
              <a:gdLst/>
              <a:ahLst/>
              <a:cxnLst>
                <a:cxn ang="0">
                  <a:pos x="0" y="1122"/>
                </a:cxn>
                <a:cxn ang="0">
                  <a:pos x="0" y="414"/>
                </a:cxn>
                <a:cxn ang="0">
                  <a:pos x="0" y="978"/>
                </a:cxn>
                <a:cxn ang="0">
                  <a:pos x="0" y="414"/>
                </a:cxn>
                <a:cxn ang="0">
                  <a:pos x="0" y="1026"/>
                </a:cxn>
                <a:cxn ang="0">
                  <a:pos x="0" y="372"/>
                </a:cxn>
                <a:cxn ang="0">
                  <a:pos x="0" y="762"/>
                </a:cxn>
                <a:cxn ang="0">
                  <a:pos x="252" y="936"/>
                </a:cxn>
                <a:cxn ang="0">
                  <a:pos x="684" y="492"/>
                </a:cxn>
                <a:cxn ang="0">
                  <a:pos x="1110" y="828"/>
                </a:cxn>
                <a:cxn ang="0">
                  <a:pos x="1536" y="372"/>
                </a:cxn>
                <a:cxn ang="0">
                  <a:pos x="1962" y="864"/>
                </a:cxn>
                <a:cxn ang="0">
                  <a:pos x="2304" y="912"/>
                </a:cxn>
                <a:cxn ang="0">
                  <a:pos x="2304" y="810"/>
                </a:cxn>
                <a:cxn ang="0">
                  <a:pos x="2304" y="942"/>
                </a:cxn>
                <a:cxn ang="0">
                  <a:pos x="2304" y="588"/>
                </a:cxn>
                <a:cxn ang="0">
                  <a:pos x="2304" y="900"/>
                </a:cxn>
                <a:cxn ang="0">
                  <a:pos x="2304" y="582"/>
                </a:cxn>
                <a:cxn ang="0">
                  <a:pos x="2304" y="1056"/>
                </a:cxn>
                <a:cxn ang="0">
                  <a:pos x="2304" y="738"/>
                </a:cxn>
                <a:cxn ang="0">
                  <a:pos x="2304" y="1152"/>
                </a:cxn>
                <a:cxn ang="0">
                  <a:pos x="2304" y="588"/>
                </a:cxn>
                <a:cxn ang="0">
                  <a:pos x="2304" y="576"/>
                </a:cxn>
                <a:cxn ang="0">
                  <a:pos x="2304" y="708"/>
                </a:cxn>
                <a:cxn ang="0">
                  <a:pos x="2304" y="684"/>
                </a:cxn>
                <a:cxn ang="0">
                  <a:pos x="2304" y="702"/>
                </a:cxn>
                <a:cxn ang="0">
                  <a:pos x="2304" y="708"/>
                </a:cxn>
                <a:cxn ang="0">
                  <a:pos x="2304" y="600"/>
                </a:cxn>
                <a:cxn ang="0">
                  <a:pos x="2304" y="708"/>
                </a:cxn>
                <a:cxn ang="0">
                  <a:pos x="2304" y="678"/>
                </a:cxn>
                <a:cxn ang="0">
                  <a:pos x="2304" y="414"/>
                </a:cxn>
                <a:cxn ang="0">
                  <a:pos x="2304" y="1134"/>
                </a:cxn>
                <a:cxn ang="0">
                  <a:pos x="2304" y="846"/>
                </a:cxn>
                <a:cxn ang="0">
                  <a:pos x="2304" y="990"/>
                </a:cxn>
                <a:cxn ang="0">
                  <a:pos x="2304" y="858"/>
                </a:cxn>
                <a:cxn ang="0">
                  <a:pos x="2304" y="882"/>
                </a:cxn>
                <a:cxn ang="0">
                  <a:pos x="2304" y="498"/>
                </a:cxn>
                <a:cxn ang="0">
                  <a:pos x="2304" y="984"/>
                </a:cxn>
                <a:cxn ang="0">
                  <a:pos x="2304" y="420"/>
                </a:cxn>
                <a:cxn ang="0">
                  <a:pos x="2304" y="1014"/>
                </a:cxn>
                <a:cxn ang="0">
                  <a:pos x="2304" y="348"/>
                </a:cxn>
                <a:cxn ang="0">
                  <a:pos x="2304" y="1050"/>
                </a:cxn>
                <a:cxn ang="0">
                  <a:pos x="2304" y="264"/>
                </a:cxn>
                <a:cxn ang="0">
                  <a:pos x="2304" y="1074"/>
                </a:cxn>
                <a:cxn ang="0">
                  <a:pos x="2304" y="186"/>
                </a:cxn>
                <a:cxn ang="0">
                  <a:pos x="2304" y="1098"/>
                </a:cxn>
                <a:cxn ang="0">
                  <a:pos x="2304" y="72"/>
                </a:cxn>
                <a:cxn ang="0">
                  <a:pos x="2304" y="1140"/>
                </a:cxn>
                <a:cxn ang="0">
                  <a:pos x="2304" y="540"/>
                </a:cxn>
                <a:cxn ang="0">
                  <a:pos x="2304" y="1116"/>
                </a:cxn>
                <a:cxn ang="0">
                  <a:pos x="2304" y="432"/>
                </a:cxn>
                <a:cxn ang="0">
                  <a:pos x="2304" y="960"/>
                </a:cxn>
                <a:cxn ang="0">
                  <a:pos x="2304" y="708"/>
                </a:cxn>
                <a:cxn ang="0">
                  <a:pos x="2304" y="696"/>
                </a:cxn>
                <a:cxn ang="0">
                  <a:pos x="2304" y="696"/>
                </a:cxn>
                <a:cxn ang="0">
                  <a:pos x="2304" y="708"/>
                </a:cxn>
                <a:cxn ang="0">
                  <a:pos x="2304" y="522"/>
                </a:cxn>
                <a:cxn ang="0">
                  <a:pos x="2304" y="708"/>
                </a:cxn>
                <a:cxn ang="0">
                  <a:pos x="2304" y="690"/>
                </a:cxn>
                <a:cxn ang="0">
                  <a:pos x="2304" y="696"/>
                </a:cxn>
                <a:cxn ang="0">
                  <a:pos x="2304" y="708"/>
                </a:cxn>
                <a:cxn ang="0">
                  <a:pos x="2304" y="846"/>
                </a:cxn>
                <a:cxn ang="0">
                  <a:pos x="2304" y="630"/>
                </a:cxn>
              </a:cxnLst>
              <a:rect l="0" t="0" r="r" b="b"/>
              <a:pathLst>
                <a:path w="2304" h="1158">
                  <a:moveTo>
                    <a:pt x="0" y="516"/>
                  </a:moveTo>
                  <a:lnTo>
                    <a:pt x="0" y="540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0" y="606"/>
                  </a:lnTo>
                  <a:lnTo>
                    <a:pt x="0" y="618"/>
                  </a:lnTo>
                  <a:lnTo>
                    <a:pt x="0" y="636"/>
                  </a:lnTo>
                  <a:lnTo>
                    <a:pt x="0" y="648"/>
                  </a:lnTo>
                  <a:lnTo>
                    <a:pt x="0" y="660"/>
                  </a:lnTo>
                  <a:lnTo>
                    <a:pt x="0" y="672"/>
                  </a:lnTo>
                  <a:lnTo>
                    <a:pt x="0" y="690"/>
                  </a:lnTo>
                  <a:lnTo>
                    <a:pt x="0" y="702"/>
                  </a:lnTo>
                  <a:lnTo>
                    <a:pt x="0" y="714"/>
                  </a:lnTo>
                  <a:lnTo>
                    <a:pt x="0" y="726"/>
                  </a:lnTo>
                  <a:lnTo>
                    <a:pt x="0" y="738"/>
                  </a:lnTo>
                  <a:lnTo>
                    <a:pt x="0" y="750"/>
                  </a:lnTo>
                  <a:lnTo>
                    <a:pt x="0" y="762"/>
                  </a:lnTo>
                  <a:lnTo>
                    <a:pt x="0" y="774"/>
                  </a:lnTo>
                  <a:lnTo>
                    <a:pt x="0" y="786"/>
                  </a:lnTo>
                  <a:lnTo>
                    <a:pt x="0" y="798"/>
                  </a:lnTo>
                  <a:lnTo>
                    <a:pt x="0" y="810"/>
                  </a:lnTo>
                  <a:lnTo>
                    <a:pt x="0" y="822"/>
                  </a:lnTo>
                  <a:lnTo>
                    <a:pt x="0" y="834"/>
                  </a:lnTo>
                  <a:lnTo>
                    <a:pt x="0" y="846"/>
                  </a:lnTo>
                  <a:lnTo>
                    <a:pt x="0" y="852"/>
                  </a:lnTo>
                  <a:lnTo>
                    <a:pt x="0" y="864"/>
                  </a:lnTo>
                  <a:lnTo>
                    <a:pt x="0" y="882"/>
                  </a:lnTo>
                  <a:lnTo>
                    <a:pt x="0" y="888"/>
                  </a:lnTo>
                  <a:lnTo>
                    <a:pt x="0" y="900"/>
                  </a:lnTo>
                  <a:lnTo>
                    <a:pt x="0" y="906"/>
                  </a:lnTo>
                  <a:lnTo>
                    <a:pt x="0" y="918"/>
                  </a:lnTo>
                  <a:lnTo>
                    <a:pt x="0" y="936"/>
                  </a:lnTo>
                  <a:lnTo>
                    <a:pt x="0" y="942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72"/>
                  </a:lnTo>
                  <a:lnTo>
                    <a:pt x="0" y="978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0" y="1032"/>
                  </a:lnTo>
                  <a:lnTo>
                    <a:pt x="0" y="1038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6"/>
                  </a:lnTo>
                  <a:lnTo>
                    <a:pt x="0" y="1062"/>
                  </a:lnTo>
                  <a:lnTo>
                    <a:pt x="0" y="1068"/>
                  </a:lnTo>
                  <a:lnTo>
                    <a:pt x="0" y="1074"/>
                  </a:lnTo>
                  <a:lnTo>
                    <a:pt x="0" y="1080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0" y="1092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0" y="1104"/>
                  </a:lnTo>
                  <a:lnTo>
                    <a:pt x="0" y="1110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22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34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8"/>
                  </a:lnTo>
                  <a:lnTo>
                    <a:pt x="0" y="1122"/>
                  </a:lnTo>
                  <a:lnTo>
                    <a:pt x="0" y="1122"/>
                  </a:lnTo>
                  <a:lnTo>
                    <a:pt x="0" y="1116"/>
                  </a:lnTo>
                  <a:lnTo>
                    <a:pt x="0" y="1116"/>
                  </a:lnTo>
                  <a:lnTo>
                    <a:pt x="0" y="1110"/>
                  </a:lnTo>
                  <a:lnTo>
                    <a:pt x="0" y="1104"/>
                  </a:lnTo>
                  <a:lnTo>
                    <a:pt x="0" y="1104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0"/>
                  </a:lnTo>
                  <a:lnTo>
                    <a:pt x="0" y="1080"/>
                  </a:lnTo>
                  <a:lnTo>
                    <a:pt x="0" y="1074"/>
                  </a:lnTo>
                  <a:lnTo>
                    <a:pt x="0" y="1068"/>
                  </a:lnTo>
                  <a:lnTo>
                    <a:pt x="0" y="1062"/>
                  </a:lnTo>
                  <a:lnTo>
                    <a:pt x="0" y="1056"/>
                  </a:lnTo>
                  <a:lnTo>
                    <a:pt x="0" y="1050"/>
                  </a:lnTo>
                  <a:lnTo>
                    <a:pt x="0" y="1038"/>
                  </a:lnTo>
                  <a:lnTo>
                    <a:pt x="0" y="1032"/>
                  </a:lnTo>
                  <a:lnTo>
                    <a:pt x="0" y="1026"/>
                  </a:lnTo>
                  <a:lnTo>
                    <a:pt x="0" y="1014"/>
                  </a:lnTo>
                  <a:lnTo>
                    <a:pt x="0" y="1008"/>
                  </a:lnTo>
                  <a:lnTo>
                    <a:pt x="0" y="1002"/>
                  </a:lnTo>
                  <a:lnTo>
                    <a:pt x="0" y="996"/>
                  </a:lnTo>
                  <a:lnTo>
                    <a:pt x="0" y="984"/>
                  </a:lnTo>
                  <a:lnTo>
                    <a:pt x="0" y="978"/>
                  </a:lnTo>
                  <a:lnTo>
                    <a:pt x="0" y="972"/>
                  </a:lnTo>
                  <a:lnTo>
                    <a:pt x="0" y="960"/>
                  </a:lnTo>
                  <a:lnTo>
                    <a:pt x="0" y="954"/>
                  </a:lnTo>
                  <a:lnTo>
                    <a:pt x="0" y="948"/>
                  </a:lnTo>
                  <a:lnTo>
                    <a:pt x="0" y="930"/>
                  </a:lnTo>
                  <a:lnTo>
                    <a:pt x="0" y="924"/>
                  </a:lnTo>
                  <a:lnTo>
                    <a:pt x="0" y="918"/>
                  </a:lnTo>
                  <a:lnTo>
                    <a:pt x="0" y="906"/>
                  </a:lnTo>
                  <a:lnTo>
                    <a:pt x="0" y="900"/>
                  </a:lnTo>
                  <a:lnTo>
                    <a:pt x="0" y="888"/>
                  </a:lnTo>
                  <a:lnTo>
                    <a:pt x="0" y="870"/>
                  </a:lnTo>
                  <a:lnTo>
                    <a:pt x="0" y="864"/>
                  </a:lnTo>
                  <a:lnTo>
                    <a:pt x="0" y="852"/>
                  </a:lnTo>
                  <a:lnTo>
                    <a:pt x="0" y="840"/>
                  </a:lnTo>
                  <a:lnTo>
                    <a:pt x="0" y="834"/>
                  </a:lnTo>
                  <a:lnTo>
                    <a:pt x="0" y="822"/>
                  </a:lnTo>
                  <a:lnTo>
                    <a:pt x="0" y="810"/>
                  </a:lnTo>
                  <a:lnTo>
                    <a:pt x="0" y="798"/>
                  </a:lnTo>
                  <a:lnTo>
                    <a:pt x="0" y="786"/>
                  </a:lnTo>
                  <a:lnTo>
                    <a:pt x="0" y="774"/>
                  </a:lnTo>
                  <a:lnTo>
                    <a:pt x="0" y="762"/>
                  </a:lnTo>
                  <a:lnTo>
                    <a:pt x="0" y="750"/>
                  </a:lnTo>
                  <a:lnTo>
                    <a:pt x="0" y="726"/>
                  </a:lnTo>
                  <a:lnTo>
                    <a:pt x="0" y="714"/>
                  </a:lnTo>
                  <a:lnTo>
                    <a:pt x="0" y="702"/>
                  </a:lnTo>
                  <a:lnTo>
                    <a:pt x="0" y="684"/>
                  </a:lnTo>
                  <a:lnTo>
                    <a:pt x="0" y="672"/>
                  </a:lnTo>
                  <a:lnTo>
                    <a:pt x="0" y="660"/>
                  </a:lnTo>
                  <a:lnTo>
                    <a:pt x="0" y="648"/>
                  </a:lnTo>
                  <a:lnTo>
                    <a:pt x="0" y="630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88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0" y="546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0" y="498"/>
                  </a:lnTo>
                  <a:lnTo>
                    <a:pt x="0" y="480"/>
                  </a:lnTo>
                  <a:lnTo>
                    <a:pt x="0" y="468"/>
                  </a:lnTo>
                  <a:lnTo>
                    <a:pt x="0" y="450"/>
                  </a:lnTo>
                  <a:lnTo>
                    <a:pt x="0" y="438"/>
                  </a:lnTo>
                  <a:lnTo>
                    <a:pt x="0" y="420"/>
                  </a:lnTo>
                  <a:lnTo>
                    <a:pt x="0" y="39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0" y="390"/>
                  </a:lnTo>
                  <a:lnTo>
                    <a:pt x="0" y="396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0" y="456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0" y="522"/>
                  </a:lnTo>
                  <a:lnTo>
                    <a:pt x="0" y="534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0" y="582"/>
                  </a:lnTo>
                  <a:lnTo>
                    <a:pt x="0" y="588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0" y="636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0"/>
                  </a:lnTo>
                  <a:lnTo>
                    <a:pt x="0" y="666"/>
                  </a:lnTo>
                  <a:lnTo>
                    <a:pt x="0" y="678"/>
                  </a:lnTo>
                  <a:lnTo>
                    <a:pt x="0" y="684"/>
                  </a:lnTo>
                  <a:lnTo>
                    <a:pt x="0" y="702"/>
                  </a:lnTo>
                  <a:lnTo>
                    <a:pt x="0" y="708"/>
                  </a:lnTo>
                  <a:lnTo>
                    <a:pt x="0" y="714"/>
                  </a:lnTo>
                  <a:lnTo>
                    <a:pt x="0" y="720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0" y="750"/>
                  </a:lnTo>
                  <a:lnTo>
                    <a:pt x="0" y="756"/>
                  </a:lnTo>
                  <a:lnTo>
                    <a:pt x="0" y="762"/>
                  </a:lnTo>
                  <a:lnTo>
                    <a:pt x="0" y="768"/>
                  </a:lnTo>
                  <a:lnTo>
                    <a:pt x="0" y="774"/>
                  </a:lnTo>
                  <a:lnTo>
                    <a:pt x="0" y="792"/>
                  </a:lnTo>
                  <a:lnTo>
                    <a:pt x="0" y="798"/>
                  </a:lnTo>
                  <a:lnTo>
                    <a:pt x="0" y="804"/>
                  </a:lnTo>
                  <a:lnTo>
                    <a:pt x="0" y="810"/>
                  </a:lnTo>
                  <a:lnTo>
                    <a:pt x="0" y="822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0" y="840"/>
                  </a:lnTo>
                  <a:lnTo>
                    <a:pt x="0" y="846"/>
                  </a:lnTo>
                  <a:lnTo>
                    <a:pt x="0" y="852"/>
                  </a:lnTo>
                  <a:lnTo>
                    <a:pt x="0" y="858"/>
                  </a:lnTo>
                  <a:lnTo>
                    <a:pt x="0" y="870"/>
                  </a:lnTo>
                  <a:lnTo>
                    <a:pt x="0" y="876"/>
                  </a:lnTo>
                  <a:lnTo>
                    <a:pt x="0" y="882"/>
                  </a:lnTo>
                  <a:lnTo>
                    <a:pt x="0" y="888"/>
                  </a:lnTo>
                  <a:lnTo>
                    <a:pt x="0" y="894"/>
                  </a:lnTo>
                  <a:lnTo>
                    <a:pt x="0" y="900"/>
                  </a:lnTo>
                  <a:lnTo>
                    <a:pt x="0" y="906"/>
                  </a:lnTo>
                  <a:lnTo>
                    <a:pt x="0" y="912"/>
                  </a:lnTo>
                  <a:lnTo>
                    <a:pt x="0" y="918"/>
                  </a:lnTo>
                  <a:lnTo>
                    <a:pt x="0" y="930"/>
                  </a:lnTo>
                  <a:lnTo>
                    <a:pt x="0" y="936"/>
                  </a:lnTo>
                  <a:lnTo>
                    <a:pt x="0" y="936"/>
                  </a:lnTo>
                  <a:lnTo>
                    <a:pt x="0" y="942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60"/>
                  </a:lnTo>
                  <a:lnTo>
                    <a:pt x="0" y="966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0" y="978"/>
                  </a:lnTo>
                  <a:lnTo>
                    <a:pt x="0" y="984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0" y="984"/>
                  </a:lnTo>
                  <a:lnTo>
                    <a:pt x="0" y="978"/>
                  </a:lnTo>
                  <a:lnTo>
                    <a:pt x="0" y="978"/>
                  </a:lnTo>
                  <a:lnTo>
                    <a:pt x="0" y="972"/>
                  </a:lnTo>
                  <a:lnTo>
                    <a:pt x="0" y="966"/>
                  </a:lnTo>
                  <a:lnTo>
                    <a:pt x="0" y="960"/>
                  </a:lnTo>
                  <a:lnTo>
                    <a:pt x="0" y="960"/>
                  </a:lnTo>
                  <a:lnTo>
                    <a:pt x="0" y="954"/>
                  </a:lnTo>
                  <a:lnTo>
                    <a:pt x="0" y="942"/>
                  </a:lnTo>
                  <a:lnTo>
                    <a:pt x="0" y="942"/>
                  </a:lnTo>
                  <a:lnTo>
                    <a:pt x="0" y="936"/>
                  </a:lnTo>
                  <a:lnTo>
                    <a:pt x="0" y="930"/>
                  </a:lnTo>
                  <a:lnTo>
                    <a:pt x="0" y="924"/>
                  </a:lnTo>
                  <a:lnTo>
                    <a:pt x="0" y="918"/>
                  </a:lnTo>
                  <a:lnTo>
                    <a:pt x="0" y="912"/>
                  </a:lnTo>
                  <a:lnTo>
                    <a:pt x="0" y="906"/>
                  </a:lnTo>
                  <a:lnTo>
                    <a:pt x="0" y="906"/>
                  </a:lnTo>
                  <a:lnTo>
                    <a:pt x="0" y="900"/>
                  </a:lnTo>
                  <a:lnTo>
                    <a:pt x="0" y="894"/>
                  </a:lnTo>
                  <a:lnTo>
                    <a:pt x="0" y="882"/>
                  </a:lnTo>
                  <a:lnTo>
                    <a:pt x="0" y="876"/>
                  </a:lnTo>
                  <a:lnTo>
                    <a:pt x="0" y="864"/>
                  </a:lnTo>
                  <a:lnTo>
                    <a:pt x="0" y="858"/>
                  </a:lnTo>
                  <a:lnTo>
                    <a:pt x="0" y="852"/>
                  </a:lnTo>
                  <a:lnTo>
                    <a:pt x="0" y="846"/>
                  </a:lnTo>
                  <a:lnTo>
                    <a:pt x="0" y="840"/>
                  </a:lnTo>
                  <a:lnTo>
                    <a:pt x="0" y="834"/>
                  </a:lnTo>
                  <a:lnTo>
                    <a:pt x="0" y="828"/>
                  </a:lnTo>
                  <a:lnTo>
                    <a:pt x="0" y="822"/>
                  </a:lnTo>
                  <a:lnTo>
                    <a:pt x="0" y="816"/>
                  </a:lnTo>
                  <a:lnTo>
                    <a:pt x="0" y="804"/>
                  </a:lnTo>
                  <a:lnTo>
                    <a:pt x="0" y="798"/>
                  </a:lnTo>
                  <a:lnTo>
                    <a:pt x="0" y="792"/>
                  </a:lnTo>
                  <a:lnTo>
                    <a:pt x="0" y="786"/>
                  </a:lnTo>
                  <a:lnTo>
                    <a:pt x="0" y="780"/>
                  </a:lnTo>
                  <a:lnTo>
                    <a:pt x="0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26"/>
                  </a:lnTo>
                  <a:lnTo>
                    <a:pt x="0" y="720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2"/>
                  </a:lnTo>
                  <a:lnTo>
                    <a:pt x="0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66"/>
                  </a:lnTo>
                  <a:lnTo>
                    <a:pt x="0" y="660"/>
                  </a:lnTo>
                  <a:lnTo>
                    <a:pt x="0" y="642"/>
                  </a:lnTo>
                  <a:lnTo>
                    <a:pt x="0" y="636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0" y="600"/>
                  </a:lnTo>
                  <a:lnTo>
                    <a:pt x="0" y="588"/>
                  </a:lnTo>
                  <a:lnTo>
                    <a:pt x="0" y="582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0" y="552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28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0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0" y="438"/>
                  </a:lnTo>
                  <a:lnTo>
                    <a:pt x="0" y="420"/>
                  </a:lnTo>
                  <a:lnTo>
                    <a:pt x="0" y="414"/>
                  </a:lnTo>
                  <a:lnTo>
                    <a:pt x="0" y="408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0" y="444"/>
                  </a:lnTo>
                  <a:lnTo>
                    <a:pt x="0" y="468"/>
                  </a:lnTo>
                  <a:lnTo>
                    <a:pt x="0" y="474"/>
                  </a:lnTo>
                  <a:lnTo>
                    <a:pt x="0" y="486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0"/>
                  </a:lnTo>
                  <a:lnTo>
                    <a:pt x="0" y="528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58"/>
                  </a:lnTo>
                  <a:lnTo>
                    <a:pt x="0" y="570"/>
                  </a:lnTo>
                  <a:lnTo>
                    <a:pt x="0" y="582"/>
                  </a:lnTo>
                  <a:lnTo>
                    <a:pt x="0" y="588"/>
                  </a:lnTo>
                  <a:lnTo>
                    <a:pt x="0" y="600"/>
                  </a:lnTo>
                  <a:lnTo>
                    <a:pt x="0" y="612"/>
                  </a:lnTo>
                  <a:lnTo>
                    <a:pt x="0" y="618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0" y="648"/>
                  </a:lnTo>
                  <a:lnTo>
                    <a:pt x="0" y="654"/>
                  </a:lnTo>
                  <a:lnTo>
                    <a:pt x="0" y="666"/>
                  </a:lnTo>
                  <a:lnTo>
                    <a:pt x="0" y="672"/>
                  </a:lnTo>
                  <a:lnTo>
                    <a:pt x="0" y="684"/>
                  </a:lnTo>
                  <a:lnTo>
                    <a:pt x="0" y="690"/>
                  </a:lnTo>
                  <a:lnTo>
                    <a:pt x="0" y="702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0" y="750"/>
                  </a:lnTo>
                  <a:lnTo>
                    <a:pt x="0" y="756"/>
                  </a:lnTo>
                  <a:lnTo>
                    <a:pt x="0" y="762"/>
                  </a:lnTo>
                  <a:lnTo>
                    <a:pt x="0" y="768"/>
                  </a:lnTo>
                  <a:lnTo>
                    <a:pt x="0" y="786"/>
                  </a:lnTo>
                  <a:lnTo>
                    <a:pt x="0" y="792"/>
                  </a:lnTo>
                  <a:lnTo>
                    <a:pt x="0" y="798"/>
                  </a:lnTo>
                  <a:lnTo>
                    <a:pt x="0" y="804"/>
                  </a:lnTo>
                  <a:lnTo>
                    <a:pt x="0" y="810"/>
                  </a:lnTo>
                  <a:lnTo>
                    <a:pt x="0" y="822"/>
                  </a:lnTo>
                  <a:lnTo>
                    <a:pt x="0" y="834"/>
                  </a:lnTo>
                  <a:lnTo>
                    <a:pt x="0" y="840"/>
                  </a:lnTo>
                  <a:lnTo>
                    <a:pt x="0" y="846"/>
                  </a:lnTo>
                  <a:lnTo>
                    <a:pt x="0" y="852"/>
                  </a:lnTo>
                  <a:lnTo>
                    <a:pt x="0" y="864"/>
                  </a:lnTo>
                  <a:lnTo>
                    <a:pt x="0" y="870"/>
                  </a:lnTo>
                  <a:lnTo>
                    <a:pt x="0" y="876"/>
                  </a:lnTo>
                  <a:lnTo>
                    <a:pt x="0" y="882"/>
                  </a:lnTo>
                  <a:lnTo>
                    <a:pt x="0" y="888"/>
                  </a:lnTo>
                  <a:lnTo>
                    <a:pt x="0" y="894"/>
                  </a:lnTo>
                  <a:lnTo>
                    <a:pt x="0" y="900"/>
                  </a:lnTo>
                  <a:lnTo>
                    <a:pt x="0" y="906"/>
                  </a:lnTo>
                  <a:lnTo>
                    <a:pt x="0" y="912"/>
                  </a:lnTo>
                  <a:lnTo>
                    <a:pt x="0" y="918"/>
                  </a:lnTo>
                  <a:lnTo>
                    <a:pt x="0" y="924"/>
                  </a:lnTo>
                  <a:lnTo>
                    <a:pt x="0" y="930"/>
                  </a:lnTo>
                  <a:lnTo>
                    <a:pt x="0" y="936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60"/>
                  </a:lnTo>
                  <a:lnTo>
                    <a:pt x="0" y="966"/>
                  </a:lnTo>
                  <a:lnTo>
                    <a:pt x="0" y="972"/>
                  </a:lnTo>
                  <a:lnTo>
                    <a:pt x="0" y="978"/>
                  </a:lnTo>
                  <a:lnTo>
                    <a:pt x="0" y="978"/>
                  </a:lnTo>
                  <a:lnTo>
                    <a:pt x="0" y="984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0" y="1014"/>
                  </a:lnTo>
                  <a:lnTo>
                    <a:pt x="0" y="1008"/>
                  </a:lnTo>
                  <a:lnTo>
                    <a:pt x="0" y="1002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78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0" y="966"/>
                  </a:lnTo>
                  <a:lnTo>
                    <a:pt x="0" y="960"/>
                  </a:lnTo>
                  <a:lnTo>
                    <a:pt x="0" y="954"/>
                  </a:lnTo>
                  <a:lnTo>
                    <a:pt x="0" y="948"/>
                  </a:lnTo>
                  <a:lnTo>
                    <a:pt x="0" y="942"/>
                  </a:lnTo>
                  <a:lnTo>
                    <a:pt x="0" y="936"/>
                  </a:lnTo>
                  <a:lnTo>
                    <a:pt x="0" y="924"/>
                  </a:lnTo>
                  <a:lnTo>
                    <a:pt x="0" y="918"/>
                  </a:lnTo>
                  <a:lnTo>
                    <a:pt x="0" y="912"/>
                  </a:lnTo>
                  <a:lnTo>
                    <a:pt x="0" y="900"/>
                  </a:lnTo>
                  <a:lnTo>
                    <a:pt x="0" y="894"/>
                  </a:lnTo>
                  <a:lnTo>
                    <a:pt x="0" y="888"/>
                  </a:lnTo>
                  <a:lnTo>
                    <a:pt x="0" y="882"/>
                  </a:lnTo>
                  <a:lnTo>
                    <a:pt x="0" y="876"/>
                  </a:lnTo>
                  <a:lnTo>
                    <a:pt x="0" y="864"/>
                  </a:lnTo>
                  <a:lnTo>
                    <a:pt x="0" y="858"/>
                  </a:lnTo>
                  <a:lnTo>
                    <a:pt x="0" y="852"/>
                  </a:lnTo>
                  <a:lnTo>
                    <a:pt x="0" y="846"/>
                  </a:lnTo>
                  <a:lnTo>
                    <a:pt x="0" y="834"/>
                  </a:lnTo>
                  <a:lnTo>
                    <a:pt x="0" y="828"/>
                  </a:lnTo>
                  <a:lnTo>
                    <a:pt x="0" y="822"/>
                  </a:lnTo>
                  <a:lnTo>
                    <a:pt x="0" y="810"/>
                  </a:lnTo>
                  <a:lnTo>
                    <a:pt x="0" y="804"/>
                  </a:lnTo>
                  <a:lnTo>
                    <a:pt x="0" y="798"/>
                  </a:lnTo>
                  <a:lnTo>
                    <a:pt x="0" y="780"/>
                  </a:lnTo>
                  <a:lnTo>
                    <a:pt x="0" y="774"/>
                  </a:lnTo>
                  <a:lnTo>
                    <a:pt x="0" y="768"/>
                  </a:lnTo>
                  <a:lnTo>
                    <a:pt x="0" y="762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26"/>
                  </a:lnTo>
                  <a:lnTo>
                    <a:pt x="0" y="720"/>
                  </a:lnTo>
                  <a:lnTo>
                    <a:pt x="0" y="714"/>
                  </a:lnTo>
                  <a:lnTo>
                    <a:pt x="0" y="702"/>
                  </a:lnTo>
                  <a:lnTo>
                    <a:pt x="0" y="696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36"/>
                  </a:lnTo>
                  <a:lnTo>
                    <a:pt x="0" y="630"/>
                  </a:lnTo>
                  <a:lnTo>
                    <a:pt x="0" y="618"/>
                  </a:lnTo>
                  <a:lnTo>
                    <a:pt x="0" y="606"/>
                  </a:lnTo>
                  <a:lnTo>
                    <a:pt x="0" y="594"/>
                  </a:lnTo>
                  <a:lnTo>
                    <a:pt x="0" y="588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0" y="552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0" y="498"/>
                  </a:lnTo>
                  <a:lnTo>
                    <a:pt x="0" y="486"/>
                  </a:lnTo>
                  <a:lnTo>
                    <a:pt x="0" y="480"/>
                  </a:lnTo>
                  <a:lnTo>
                    <a:pt x="0" y="468"/>
                  </a:lnTo>
                  <a:lnTo>
                    <a:pt x="0" y="450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0"/>
                  </a:lnTo>
                  <a:lnTo>
                    <a:pt x="0" y="408"/>
                  </a:lnTo>
                  <a:lnTo>
                    <a:pt x="0" y="396"/>
                  </a:lnTo>
                  <a:lnTo>
                    <a:pt x="0" y="372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0" y="372"/>
                  </a:lnTo>
                  <a:lnTo>
                    <a:pt x="0" y="390"/>
                  </a:lnTo>
                  <a:lnTo>
                    <a:pt x="0" y="414"/>
                  </a:lnTo>
                  <a:lnTo>
                    <a:pt x="0" y="450"/>
                  </a:lnTo>
                  <a:lnTo>
                    <a:pt x="0" y="486"/>
                  </a:lnTo>
                  <a:lnTo>
                    <a:pt x="0" y="522"/>
                  </a:lnTo>
                  <a:lnTo>
                    <a:pt x="0" y="594"/>
                  </a:lnTo>
                  <a:lnTo>
                    <a:pt x="0" y="630"/>
                  </a:lnTo>
                  <a:lnTo>
                    <a:pt x="0" y="666"/>
                  </a:lnTo>
                  <a:lnTo>
                    <a:pt x="0" y="702"/>
                  </a:lnTo>
                  <a:lnTo>
                    <a:pt x="0" y="726"/>
                  </a:lnTo>
                  <a:lnTo>
                    <a:pt x="0" y="750"/>
                  </a:lnTo>
                  <a:lnTo>
                    <a:pt x="0" y="774"/>
                  </a:lnTo>
                  <a:lnTo>
                    <a:pt x="0" y="786"/>
                  </a:lnTo>
                  <a:lnTo>
                    <a:pt x="0" y="798"/>
                  </a:lnTo>
                  <a:lnTo>
                    <a:pt x="0" y="804"/>
                  </a:lnTo>
                  <a:lnTo>
                    <a:pt x="0" y="810"/>
                  </a:lnTo>
                  <a:lnTo>
                    <a:pt x="0" y="804"/>
                  </a:lnTo>
                  <a:lnTo>
                    <a:pt x="0" y="792"/>
                  </a:lnTo>
                  <a:lnTo>
                    <a:pt x="0" y="780"/>
                  </a:lnTo>
                  <a:lnTo>
                    <a:pt x="0" y="762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0" y="684"/>
                  </a:lnTo>
                  <a:lnTo>
                    <a:pt x="0" y="642"/>
                  </a:lnTo>
                  <a:lnTo>
                    <a:pt x="0" y="600"/>
                  </a:lnTo>
                  <a:lnTo>
                    <a:pt x="0" y="558"/>
                  </a:lnTo>
                  <a:lnTo>
                    <a:pt x="0" y="510"/>
                  </a:lnTo>
                  <a:lnTo>
                    <a:pt x="0" y="414"/>
                  </a:lnTo>
                  <a:lnTo>
                    <a:pt x="0" y="360"/>
                  </a:lnTo>
                  <a:lnTo>
                    <a:pt x="0" y="312"/>
                  </a:lnTo>
                  <a:lnTo>
                    <a:pt x="0" y="270"/>
                  </a:lnTo>
                  <a:lnTo>
                    <a:pt x="0" y="234"/>
                  </a:lnTo>
                  <a:lnTo>
                    <a:pt x="0" y="21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0" y="342"/>
                  </a:lnTo>
                  <a:lnTo>
                    <a:pt x="0" y="354"/>
                  </a:lnTo>
                  <a:lnTo>
                    <a:pt x="0" y="372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14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0" y="456"/>
                  </a:lnTo>
                  <a:lnTo>
                    <a:pt x="0" y="468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0" y="534"/>
                  </a:lnTo>
                  <a:lnTo>
                    <a:pt x="0" y="546"/>
                  </a:lnTo>
                  <a:lnTo>
                    <a:pt x="0" y="558"/>
                  </a:lnTo>
                  <a:lnTo>
                    <a:pt x="0" y="582"/>
                  </a:lnTo>
                  <a:lnTo>
                    <a:pt x="0" y="594"/>
                  </a:lnTo>
                  <a:lnTo>
                    <a:pt x="0" y="606"/>
                  </a:lnTo>
                  <a:lnTo>
                    <a:pt x="0" y="618"/>
                  </a:lnTo>
                  <a:lnTo>
                    <a:pt x="0" y="630"/>
                  </a:lnTo>
                  <a:lnTo>
                    <a:pt x="0" y="642"/>
                  </a:lnTo>
                  <a:lnTo>
                    <a:pt x="0" y="648"/>
                  </a:lnTo>
                  <a:lnTo>
                    <a:pt x="0" y="660"/>
                  </a:lnTo>
                  <a:lnTo>
                    <a:pt x="0" y="672"/>
                  </a:lnTo>
                  <a:lnTo>
                    <a:pt x="0" y="690"/>
                  </a:lnTo>
                  <a:lnTo>
                    <a:pt x="0" y="696"/>
                  </a:lnTo>
                  <a:lnTo>
                    <a:pt x="0" y="708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8"/>
                  </a:lnTo>
                  <a:lnTo>
                    <a:pt x="0" y="756"/>
                  </a:lnTo>
                  <a:lnTo>
                    <a:pt x="0" y="762"/>
                  </a:lnTo>
                  <a:lnTo>
                    <a:pt x="0" y="774"/>
                  </a:lnTo>
                  <a:lnTo>
                    <a:pt x="0" y="786"/>
                  </a:lnTo>
                  <a:lnTo>
                    <a:pt x="0" y="792"/>
                  </a:lnTo>
                  <a:lnTo>
                    <a:pt x="0" y="804"/>
                  </a:lnTo>
                  <a:lnTo>
                    <a:pt x="0" y="816"/>
                  </a:lnTo>
                  <a:lnTo>
                    <a:pt x="0" y="822"/>
                  </a:lnTo>
                  <a:lnTo>
                    <a:pt x="0" y="834"/>
                  </a:lnTo>
                  <a:lnTo>
                    <a:pt x="0" y="840"/>
                  </a:lnTo>
                  <a:lnTo>
                    <a:pt x="0" y="852"/>
                  </a:lnTo>
                  <a:lnTo>
                    <a:pt x="0" y="858"/>
                  </a:lnTo>
                  <a:lnTo>
                    <a:pt x="0" y="870"/>
                  </a:lnTo>
                  <a:lnTo>
                    <a:pt x="0" y="876"/>
                  </a:lnTo>
                  <a:lnTo>
                    <a:pt x="0" y="888"/>
                  </a:lnTo>
                  <a:lnTo>
                    <a:pt x="0" y="894"/>
                  </a:lnTo>
                  <a:lnTo>
                    <a:pt x="0" y="912"/>
                  </a:lnTo>
                  <a:lnTo>
                    <a:pt x="0" y="918"/>
                  </a:lnTo>
                  <a:lnTo>
                    <a:pt x="0" y="924"/>
                  </a:lnTo>
                  <a:lnTo>
                    <a:pt x="0" y="936"/>
                  </a:lnTo>
                  <a:lnTo>
                    <a:pt x="0" y="942"/>
                  </a:lnTo>
                  <a:lnTo>
                    <a:pt x="0" y="948"/>
                  </a:lnTo>
                  <a:lnTo>
                    <a:pt x="0" y="954"/>
                  </a:lnTo>
                  <a:lnTo>
                    <a:pt x="0" y="960"/>
                  </a:lnTo>
                  <a:lnTo>
                    <a:pt x="0" y="966"/>
                  </a:lnTo>
                  <a:lnTo>
                    <a:pt x="0" y="972"/>
                  </a:lnTo>
                  <a:lnTo>
                    <a:pt x="0" y="984"/>
                  </a:lnTo>
                  <a:lnTo>
                    <a:pt x="0" y="990"/>
                  </a:lnTo>
                  <a:lnTo>
                    <a:pt x="0" y="996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20"/>
                  </a:lnTo>
                  <a:lnTo>
                    <a:pt x="0" y="1026"/>
                  </a:lnTo>
                  <a:lnTo>
                    <a:pt x="6" y="1032"/>
                  </a:lnTo>
                  <a:lnTo>
                    <a:pt x="6" y="1032"/>
                  </a:lnTo>
                  <a:lnTo>
                    <a:pt x="18" y="1038"/>
                  </a:lnTo>
                  <a:lnTo>
                    <a:pt x="24" y="1038"/>
                  </a:lnTo>
                  <a:lnTo>
                    <a:pt x="30" y="1038"/>
                  </a:lnTo>
                  <a:lnTo>
                    <a:pt x="36" y="1038"/>
                  </a:lnTo>
                  <a:lnTo>
                    <a:pt x="36" y="1038"/>
                  </a:lnTo>
                  <a:lnTo>
                    <a:pt x="42" y="1032"/>
                  </a:lnTo>
                  <a:lnTo>
                    <a:pt x="48" y="1032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6" y="1026"/>
                  </a:lnTo>
                  <a:lnTo>
                    <a:pt x="72" y="1026"/>
                  </a:lnTo>
                  <a:lnTo>
                    <a:pt x="78" y="1026"/>
                  </a:lnTo>
                  <a:lnTo>
                    <a:pt x="84" y="1026"/>
                  </a:lnTo>
                  <a:lnTo>
                    <a:pt x="84" y="1020"/>
                  </a:lnTo>
                  <a:lnTo>
                    <a:pt x="90" y="1020"/>
                  </a:lnTo>
                  <a:lnTo>
                    <a:pt x="96" y="1020"/>
                  </a:lnTo>
                  <a:lnTo>
                    <a:pt x="102" y="1014"/>
                  </a:lnTo>
                  <a:lnTo>
                    <a:pt x="114" y="1014"/>
                  </a:lnTo>
                  <a:lnTo>
                    <a:pt x="114" y="1008"/>
                  </a:lnTo>
                  <a:lnTo>
                    <a:pt x="120" y="1008"/>
                  </a:lnTo>
                  <a:lnTo>
                    <a:pt x="126" y="1008"/>
                  </a:lnTo>
                  <a:lnTo>
                    <a:pt x="132" y="1002"/>
                  </a:lnTo>
                  <a:lnTo>
                    <a:pt x="138" y="1002"/>
                  </a:lnTo>
                  <a:lnTo>
                    <a:pt x="144" y="996"/>
                  </a:lnTo>
                  <a:lnTo>
                    <a:pt x="150" y="996"/>
                  </a:lnTo>
                  <a:lnTo>
                    <a:pt x="150" y="996"/>
                  </a:lnTo>
                  <a:lnTo>
                    <a:pt x="156" y="990"/>
                  </a:lnTo>
                  <a:lnTo>
                    <a:pt x="162" y="990"/>
                  </a:lnTo>
                  <a:lnTo>
                    <a:pt x="168" y="984"/>
                  </a:lnTo>
                  <a:lnTo>
                    <a:pt x="174" y="984"/>
                  </a:lnTo>
                  <a:lnTo>
                    <a:pt x="180" y="978"/>
                  </a:lnTo>
                  <a:lnTo>
                    <a:pt x="186" y="978"/>
                  </a:lnTo>
                  <a:lnTo>
                    <a:pt x="192" y="972"/>
                  </a:lnTo>
                  <a:lnTo>
                    <a:pt x="192" y="972"/>
                  </a:lnTo>
                  <a:lnTo>
                    <a:pt x="198" y="966"/>
                  </a:lnTo>
                  <a:lnTo>
                    <a:pt x="204" y="966"/>
                  </a:lnTo>
                  <a:lnTo>
                    <a:pt x="216" y="960"/>
                  </a:lnTo>
                  <a:lnTo>
                    <a:pt x="216" y="960"/>
                  </a:lnTo>
                  <a:lnTo>
                    <a:pt x="222" y="954"/>
                  </a:lnTo>
                  <a:lnTo>
                    <a:pt x="228" y="954"/>
                  </a:lnTo>
                  <a:lnTo>
                    <a:pt x="234" y="948"/>
                  </a:lnTo>
                  <a:lnTo>
                    <a:pt x="234" y="948"/>
                  </a:lnTo>
                  <a:lnTo>
                    <a:pt x="246" y="942"/>
                  </a:lnTo>
                  <a:lnTo>
                    <a:pt x="252" y="936"/>
                  </a:lnTo>
                  <a:lnTo>
                    <a:pt x="252" y="936"/>
                  </a:lnTo>
                  <a:lnTo>
                    <a:pt x="258" y="930"/>
                  </a:lnTo>
                  <a:lnTo>
                    <a:pt x="264" y="924"/>
                  </a:lnTo>
                  <a:lnTo>
                    <a:pt x="270" y="924"/>
                  </a:lnTo>
                  <a:lnTo>
                    <a:pt x="282" y="918"/>
                  </a:lnTo>
                  <a:lnTo>
                    <a:pt x="282" y="912"/>
                  </a:lnTo>
                  <a:lnTo>
                    <a:pt x="288" y="906"/>
                  </a:lnTo>
                  <a:lnTo>
                    <a:pt x="294" y="906"/>
                  </a:lnTo>
                  <a:lnTo>
                    <a:pt x="300" y="900"/>
                  </a:lnTo>
                  <a:lnTo>
                    <a:pt x="306" y="894"/>
                  </a:lnTo>
                  <a:lnTo>
                    <a:pt x="312" y="894"/>
                  </a:lnTo>
                  <a:lnTo>
                    <a:pt x="318" y="888"/>
                  </a:lnTo>
                  <a:lnTo>
                    <a:pt x="318" y="882"/>
                  </a:lnTo>
                  <a:lnTo>
                    <a:pt x="324" y="882"/>
                  </a:lnTo>
                  <a:lnTo>
                    <a:pt x="330" y="876"/>
                  </a:lnTo>
                  <a:lnTo>
                    <a:pt x="336" y="870"/>
                  </a:lnTo>
                  <a:lnTo>
                    <a:pt x="342" y="864"/>
                  </a:lnTo>
                  <a:lnTo>
                    <a:pt x="348" y="864"/>
                  </a:lnTo>
                  <a:lnTo>
                    <a:pt x="354" y="858"/>
                  </a:lnTo>
                  <a:lnTo>
                    <a:pt x="354" y="852"/>
                  </a:lnTo>
                  <a:lnTo>
                    <a:pt x="360" y="846"/>
                  </a:lnTo>
                  <a:lnTo>
                    <a:pt x="366" y="840"/>
                  </a:lnTo>
                  <a:lnTo>
                    <a:pt x="372" y="840"/>
                  </a:lnTo>
                  <a:lnTo>
                    <a:pt x="378" y="834"/>
                  </a:lnTo>
                  <a:lnTo>
                    <a:pt x="384" y="828"/>
                  </a:lnTo>
                  <a:lnTo>
                    <a:pt x="390" y="822"/>
                  </a:lnTo>
                  <a:lnTo>
                    <a:pt x="396" y="816"/>
                  </a:lnTo>
                  <a:lnTo>
                    <a:pt x="402" y="810"/>
                  </a:lnTo>
                  <a:lnTo>
                    <a:pt x="402" y="810"/>
                  </a:lnTo>
                  <a:lnTo>
                    <a:pt x="408" y="804"/>
                  </a:lnTo>
                  <a:lnTo>
                    <a:pt x="420" y="792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32" y="780"/>
                  </a:lnTo>
                  <a:lnTo>
                    <a:pt x="438" y="774"/>
                  </a:lnTo>
                  <a:lnTo>
                    <a:pt x="444" y="768"/>
                  </a:lnTo>
                  <a:lnTo>
                    <a:pt x="450" y="762"/>
                  </a:lnTo>
                  <a:lnTo>
                    <a:pt x="456" y="756"/>
                  </a:lnTo>
                  <a:lnTo>
                    <a:pt x="462" y="750"/>
                  </a:lnTo>
                  <a:lnTo>
                    <a:pt x="468" y="744"/>
                  </a:lnTo>
                  <a:lnTo>
                    <a:pt x="474" y="738"/>
                  </a:lnTo>
                  <a:lnTo>
                    <a:pt x="480" y="732"/>
                  </a:lnTo>
                  <a:lnTo>
                    <a:pt x="486" y="726"/>
                  </a:lnTo>
                  <a:lnTo>
                    <a:pt x="486" y="726"/>
                  </a:lnTo>
                  <a:lnTo>
                    <a:pt x="492" y="720"/>
                  </a:lnTo>
                  <a:lnTo>
                    <a:pt x="498" y="714"/>
                  </a:lnTo>
                  <a:lnTo>
                    <a:pt x="504" y="708"/>
                  </a:lnTo>
                  <a:lnTo>
                    <a:pt x="510" y="702"/>
                  </a:lnTo>
                  <a:lnTo>
                    <a:pt x="516" y="696"/>
                  </a:lnTo>
                  <a:lnTo>
                    <a:pt x="522" y="690"/>
                  </a:lnTo>
                  <a:lnTo>
                    <a:pt x="522" y="684"/>
                  </a:lnTo>
                  <a:lnTo>
                    <a:pt x="528" y="678"/>
                  </a:lnTo>
                  <a:lnTo>
                    <a:pt x="534" y="672"/>
                  </a:lnTo>
                  <a:lnTo>
                    <a:pt x="540" y="666"/>
                  </a:lnTo>
                  <a:lnTo>
                    <a:pt x="546" y="660"/>
                  </a:lnTo>
                  <a:lnTo>
                    <a:pt x="552" y="654"/>
                  </a:lnTo>
                  <a:lnTo>
                    <a:pt x="558" y="642"/>
                  </a:lnTo>
                  <a:lnTo>
                    <a:pt x="564" y="636"/>
                  </a:lnTo>
                  <a:lnTo>
                    <a:pt x="570" y="630"/>
                  </a:lnTo>
                  <a:lnTo>
                    <a:pt x="570" y="624"/>
                  </a:lnTo>
                  <a:lnTo>
                    <a:pt x="576" y="618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94"/>
                  </a:lnTo>
                  <a:lnTo>
                    <a:pt x="606" y="588"/>
                  </a:lnTo>
                  <a:lnTo>
                    <a:pt x="612" y="576"/>
                  </a:lnTo>
                  <a:lnTo>
                    <a:pt x="618" y="570"/>
                  </a:lnTo>
                  <a:lnTo>
                    <a:pt x="624" y="564"/>
                  </a:lnTo>
                  <a:lnTo>
                    <a:pt x="630" y="558"/>
                  </a:lnTo>
                  <a:lnTo>
                    <a:pt x="636" y="552"/>
                  </a:lnTo>
                  <a:lnTo>
                    <a:pt x="642" y="546"/>
                  </a:lnTo>
                  <a:lnTo>
                    <a:pt x="648" y="540"/>
                  </a:lnTo>
                  <a:lnTo>
                    <a:pt x="648" y="534"/>
                  </a:lnTo>
                  <a:lnTo>
                    <a:pt x="654" y="522"/>
                  </a:lnTo>
                  <a:lnTo>
                    <a:pt x="660" y="516"/>
                  </a:lnTo>
                  <a:lnTo>
                    <a:pt x="666" y="510"/>
                  </a:lnTo>
                  <a:lnTo>
                    <a:pt x="672" y="504"/>
                  </a:lnTo>
                  <a:lnTo>
                    <a:pt x="678" y="498"/>
                  </a:lnTo>
                  <a:lnTo>
                    <a:pt x="684" y="492"/>
                  </a:lnTo>
                  <a:lnTo>
                    <a:pt x="690" y="486"/>
                  </a:lnTo>
                  <a:lnTo>
                    <a:pt x="690" y="480"/>
                  </a:lnTo>
                  <a:lnTo>
                    <a:pt x="696" y="474"/>
                  </a:lnTo>
                  <a:lnTo>
                    <a:pt x="702" y="462"/>
                  </a:lnTo>
                  <a:lnTo>
                    <a:pt x="708" y="456"/>
                  </a:lnTo>
                  <a:lnTo>
                    <a:pt x="714" y="450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32" y="426"/>
                  </a:lnTo>
                  <a:lnTo>
                    <a:pt x="738" y="420"/>
                  </a:lnTo>
                  <a:lnTo>
                    <a:pt x="738" y="414"/>
                  </a:lnTo>
                  <a:lnTo>
                    <a:pt x="744" y="408"/>
                  </a:lnTo>
                  <a:lnTo>
                    <a:pt x="750" y="402"/>
                  </a:lnTo>
                  <a:lnTo>
                    <a:pt x="762" y="390"/>
                  </a:lnTo>
                  <a:lnTo>
                    <a:pt x="768" y="384"/>
                  </a:lnTo>
                  <a:lnTo>
                    <a:pt x="768" y="37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6"/>
                  </a:lnTo>
                  <a:lnTo>
                    <a:pt x="792" y="366"/>
                  </a:lnTo>
                  <a:lnTo>
                    <a:pt x="792" y="378"/>
                  </a:lnTo>
                  <a:lnTo>
                    <a:pt x="798" y="390"/>
                  </a:lnTo>
                  <a:lnTo>
                    <a:pt x="804" y="408"/>
                  </a:lnTo>
                  <a:lnTo>
                    <a:pt x="810" y="432"/>
                  </a:lnTo>
                  <a:lnTo>
                    <a:pt x="822" y="486"/>
                  </a:lnTo>
                  <a:lnTo>
                    <a:pt x="822" y="516"/>
                  </a:lnTo>
                  <a:lnTo>
                    <a:pt x="828" y="540"/>
                  </a:lnTo>
                  <a:lnTo>
                    <a:pt x="834" y="570"/>
                  </a:lnTo>
                  <a:lnTo>
                    <a:pt x="840" y="594"/>
                  </a:lnTo>
                  <a:lnTo>
                    <a:pt x="846" y="618"/>
                  </a:lnTo>
                  <a:lnTo>
                    <a:pt x="852" y="642"/>
                  </a:lnTo>
                  <a:lnTo>
                    <a:pt x="852" y="666"/>
                  </a:lnTo>
                  <a:lnTo>
                    <a:pt x="858" y="690"/>
                  </a:lnTo>
                  <a:lnTo>
                    <a:pt x="864" y="714"/>
                  </a:lnTo>
                  <a:lnTo>
                    <a:pt x="870" y="738"/>
                  </a:lnTo>
                  <a:lnTo>
                    <a:pt x="882" y="768"/>
                  </a:lnTo>
                  <a:lnTo>
                    <a:pt x="882" y="780"/>
                  </a:lnTo>
                  <a:lnTo>
                    <a:pt x="888" y="792"/>
                  </a:lnTo>
                  <a:lnTo>
                    <a:pt x="894" y="798"/>
                  </a:lnTo>
                  <a:lnTo>
                    <a:pt x="900" y="804"/>
                  </a:lnTo>
                  <a:lnTo>
                    <a:pt x="906" y="804"/>
                  </a:lnTo>
                  <a:lnTo>
                    <a:pt x="912" y="804"/>
                  </a:lnTo>
                  <a:lnTo>
                    <a:pt x="912" y="804"/>
                  </a:lnTo>
                  <a:lnTo>
                    <a:pt x="918" y="804"/>
                  </a:lnTo>
                  <a:lnTo>
                    <a:pt x="924" y="810"/>
                  </a:lnTo>
                  <a:lnTo>
                    <a:pt x="930" y="810"/>
                  </a:lnTo>
                  <a:lnTo>
                    <a:pt x="936" y="810"/>
                  </a:lnTo>
                  <a:lnTo>
                    <a:pt x="942" y="810"/>
                  </a:lnTo>
                  <a:lnTo>
                    <a:pt x="948" y="810"/>
                  </a:lnTo>
                  <a:lnTo>
                    <a:pt x="954" y="816"/>
                  </a:lnTo>
                  <a:lnTo>
                    <a:pt x="960" y="816"/>
                  </a:lnTo>
                  <a:lnTo>
                    <a:pt x="966" y="816"/>
                  </a:lnTo>
                  <a:lnTo>
                    <a:pt x="966" y="816"/>
                  </a:lnTo>
                  <a:lnTo>
                    <a:pt x="972" y="816"/>
                  </a:lnTo>
                  <a:lnTo>
                    <a:pt x="978" y="816"/>
                  </a:lnTo>
                  <a:lnTo>
                    <a:pt x="984" y="816"/>
                  </a:lnTo>
                  <a:lnTo>
                    <a:pt x="990" y="822"/>
                  </a:lnTo>
                  <a:lnTo>
                    <a:pt x="996" y="822"/>
                  </a:lnTo>
                  <a:lnTo>
                    <a:pt x="1002" y="822"/>
                  </a:lnTo>
                  <a:lnTo>
                    <a:pt x="1008" y="822"/>
                  </a:lnTo>
                  <a:lnTo>
                    <a:pt x="1014" y="822"/>
                  </a:lnTo>
                  <a:lnTo>
                    <a:pt x="1020" y="822"/>
                  </a:lnTo>
                  <a:lnTo>
                    <a:pt x="1020" y="822"/>
                  </a:lnTo>
                  <a:lnTo>
                    <a:pt x="1026" y="822"/>
                  </a:lnTo>
                  <a:lnTo>
                    <a:pt x="1032" y="822"/>
                  </a:lnTo>
                  <a:lnTo>
                    <a:pt x="1038" y="828"/>
                  </a:lnTo>
                  <a:lnTo>
                    <a:pt x="1044" y="828"/>
                  </a:lnTo>
                  <a:lnTo>
                    <a:pt x="1050" y="828"/>
                  </a:lnTo>
                  <a:lnTo>
                    <a:pt x="1056" y="828"/>
                  </a:lnTo>
                  <a:lnTo>
                    <a:pt x="1062" y="828"/>
                  </a:lnTo>
                  <a:lnTo>
                    <a:pt x="1068" y="828"/>
                  </a:lnTo>
                  <a:lnTo>
                    <a:pt x="1074" y="828"/>
                  </a:lnTo>
                  <a:lnTo>
                    <a:pt x="1074" y="828"/>
                  </a:lnTo>
                  <a:lnTo>
                    <a:pt x="1080" y="828"/>
                  </a:lnTo>
                  <a:lnTo>
                    <a:pt x="1086" y="828"/>
                  </a:lnTo>
                  <a:lnTo>
                    <a:pt x="1092" y="828"/>
                  </a:lnTo>
                  <a:lnTo>
                    <a:pt x="1098" y="828"/>
                  </a:lnTo>
                  <a:lnTo>
                    <a:pt x="1104" y="828"/>
                  </a:lnTo>
                  <a:lnTo>
                    <a:pt x="1110" y="828"/>
                  </a:lnTo>
                  <a:lnTo>
                    <a:pt x="1116" y="828"/>
                  </a:lnTo>
                  <a:lnTo>
                    <a:pt x="1122" y="828"/>
                  </a:lnTo>
                  <a:lnTo>
                    <a:pt x="1128" y="828"/>
                  </a:lnTo>
                  <a:lnTo>
                    <a:pt x="1128" y="834"/>
                  </a:lnTo>
                  <a:lnTo>
                    <a:pt x="1134" y="834"/>
                  </a:lnTo>
                  <a:lnTo>
                    <a:pt x="1140" y="834"/>
                  </a:lnTo>
                  <a:lnTo>
                    <a:pt x="1146" y="834"/>
                  </a:lnTo>
                  <a:lnTo>
                    <a:pt x="1152" y="834"/>
                  </a:lnTo>
                  <a:lnTo>
                    <a:pt x="1158" y="834"/>
                  </a:lnTo>
                  <a:lnTo>
                    <a:pt x="1164" y="834"/>
                  </a:lnTo>
                  <a:lnTo>
                    <a:pt x="1170" y="834"/>
                  </a:lnTo>
                  <a:lnTo>
                    <a:pt x="1176" y="834"/>
                  </a:lnTo>
                  <a:lnTo>
                    <a:pt x="1182" y="828"/>
                  </a:lnTo>
                  <a:lnTo>
                    <a:pt x="1182" y="828"/>
                  </a:lnTo>
                  <a:lnTo>
                    <a:pt x="1188" y="828"/>
                  </a:lnTo>
                  <a:lnTo>
                    <a:pt x="1194" y="828"/>
                  </a:lnTo>
                  <a:lnTo>
                    <a:pt x="1200" y="828"/>
                  </a:lnTo>
                  <a:lnTo>
                    <a:pt x="1206" y="828"/>
                  </a:lnTo>
                  <a:lnTo>
                    <a:pt x="1212" y="828"/>
                  </a:lnTo>
                  <a:lnTo>
                    <a:pt x="1218" y="828"/>
                  </a:lnTo>
                  <a:lnTo>
                    <a:pt x="1224" y="828"/>
                  </a:lnTo>
                  <a:lnTo>
                    <a:pt x="1230" y="828"/>
                  </a:lnTo>
                  <a:lnTo>
                    <a:pt x="1236" y="828"/>
                  </a:lnTo>
                  <a:lnTo>
                    <a:pt x="1236" y="828"/>
                  </a:lnTo>
                  <a:lnTo>
                    <a:pt x="1242" y="828"/>
                  </a:lnTo>
                  <a:lnTo>
                    <a:pt x="1248" y="828"/>
                  </a:lnTo>
                  <a:lnTo>
                    <a:pt x="1254" y="828"/>
                  </a:lnTo>
                  <a:lnTo>
                    <a:pt x="1260" y="828"/>
                  </a:lnTo>
                  <a:lnTo>
                    <a:pt x="1266" y="828"/>
                  </a:lnTo>
                  <a:lnTo>
                    <a:pt x="1272" y="822"/>
                  </a:lnTo>
                  <a:lnTo>
                    <a:pt x="1278" y="822"/>
                  </a:lnTo>
                  <a:lnTo>
                    <a:pt x="1284" y="822"/>
                  </a:lnTo>
                  <a:lnTo>
                    <a:pt x="1290" y="822"/>
                  </a:lnTo>
                  <a:lnTo>
                    <a:pt x="1290" y="822"/>
                  </a:lnTo>
                  <a:lnTo>
                    <a:pt x="1296" y="822"/>
                  </a:lnTo>
                  <a:lnTo>
                    <a:pt x="1302" y="822"/>
                  </a:lnTo>
                  <a:lnTo>
                    <a:pt x="1308" y="822"/>
                  </a:lnTo>
                  <a:lnTo>
                    <a:pt x="1314" y="822"/>
                  </a:lnTo>
                  <a:lnTo>
                    <a:pt x="1320" y="816"/>
                  </a:lnTo>
                  <a:lnTo>
                    <a:pt x="1326" y="816"/>
                  </a:lnTo>
                  <a:lnTo>
                    <a:pt x="1332" y="816"/>
                  </a:lnTo>
                  <a:lnTo>
                    <a:pt x="1338" y="816"/>
                  </a:lnTo>
                  <a:lnTo>
                    <a:pt x="1344" y="816"/>
                  </a:lnTo>
                  <a:lnTo>
                    <a:pt x="1344" y="816"/>
                  </a:lnTo>
                  <a:lnTo>
                    <a:pt x="1350" y="816"/>
                  </a:lnTo>
                  <a:lnTo>
                    <a:pt x="1356" y="810"/>
                  </a:lnTo>
                  <a:lnTo>
                    <a:pt x="1362" y="810"/>
                  </a:lnTo>
                  <a:lnTo>
                    <a:pt x="1368" y="810"/>
                  </a:lnTo>
                  <a:lnTo>
                    <a:pt x="1374" y="810"/>
                  </a:lnTo>
                  <a:lnTo>
                    <a:pt x="1380" y="810"/>
                  </a:lnTo>
                  <a:lnTo>
                    <a:pt x="1386" y="804"/>
                  </a:lnTo>
                  <a:lnTo>
                    <a:pt x="1392" y="804"/>
                  </a:lnTo>
                  <a:lnTo>
                    <a:pt x="1398" y="804"/>
                  </a:lnTo>
                  <a:lnTo>
                    <a:pt x="1398" y="804"/>
                  </a:lnTo>
                  <a:lnTo>
                    <a:pt x="1404" y="804"/>
                  </a:lnTo>
                  <a:lnTo>
                    <a:pt x="1410" y="798"/>
                  </a:lnTo>
                  <a:lnTo>
                    <a:pt x="1416" y="792"/>
                  </a:lnTo>
                  <a:lnTo>
                    <a:pt x="1428" y="768"/>
                  </a:lnTo>
                  <a:lnTo>
                    <a:pt x="1428" y="750"/>
                  </a:lnTo>
                  <a:lnTo>
                    <a:pt x="1434" y="738"/>
                  </a:lnTo>
                  <a:lnTo>
                    <a:pt x="1440" y="714"/>
                  </a:lnTo>
                  <a:lnTo>
                    <a:pt x="1446" y="690"/>
                  </a:lnTo>
                  <a:lnTo>
                    <a:pt x="1452" y="666"/>
                  </a:lnTo>
                  <a:lnTo>
                    <a:pt x="1458" y="642"/>
                  </a:lnTo>
                  <a:lnTo>
                    <a:pt x="1458" y="618"/>
                  </a:lnTo>
                  <a:lnTo>
                    <a:pt x="1464" y="594"/>
                  </a:lnTo>
                  <a:lnTo>
                    <a:pt x="1470" y="570"/>
                  </a:lnTo>
                  <a:lnTo>
                    <a:pt x="1476" y="540"/>
                  </a:lnTo>
                  <a:lnTo>
                    <a:pt x="1488" y="486"/>
                  </a:lnTo>
                  <a:lnTo>
                    <a:pt x="1488" y="462"/>
                  </a:lnTo>
                  <a:lnTo>
                    <a:pt x="1494" y="432"/>
                  </a:lnTo>
                  <a:lnTo>
                    <a:pt x="1500" y="408"/>
                  </a:lnTo>
                  <a:lnTo>
                    <a:pt x="1506" y="390"/>
                  </a:lnTo>
                  <a:lnTo>
                    <a:pt x="1512" y="378"/>
                  </a:lnTo>
                  <a:lnTo>
                    <a:pt x="1512" y="366"/>
                  </a:lnTo>
                  <a:lnTo>
                    <a:pt x="1518" y="366"/>
                  </a:lnTo>
                  <a:lnTo>
                    <a:pt x="1524" y="366"/>
                  </a:lnTo>
                  <a:lnTo>
                    <a:pt x="1530" y="366"/>
                  </a:lnTo>
                  <a:lnTo>
                    <a:pt x="1536" y="372"/>
                  </a:lnTo>
                  <a:lnTo>
                    <a:pt x="1542" y="390"/>
                  </a:lnTo>
                  <a:lnTo>
                    <a:pt x="1548" y="396"/>
                  </a:lnTo>
                  <a:lnTo>
                    <a:pt x="1554" y="402"/>
                  </a:lnTo>
                  <a:lnTo>
                    <a:pt x="1560" y="408"/>
                  </a:lnTo>
                  <a:lnTo>
                    <a:pt x="1566" y="414"/>
                  </a:lnTo>
                  <a:lnTo>
                    <a:pt x="1566" y="420"/>
                  </a:lnTo>
                  <a:lnTo>
                    <a:pt x="1572" y="426"/>
                  </a:lnTo>
                  <a:lnTo>
                    <a:pt x="1584" y="438"/>
                  </a:lnTo>
                  <a:lnTo>
                    <a:pt x="1584" y="444"/>
                  </a:lnTo>
                  <a:lnTo>
                    <a:pt x="1590" y="450"/>
                  </a:lnTo>
                  <a:lnTo>
                    <a:pt x="1596" y="456"/>
                  </a:lnTo>
                  <a:lnTo>
                    <a:pt x="1602" y="462"/>
                  </a:lnTo>
                  <a:lnTo>
                    <a:pt x="1608" y="474"/>
                  </a:lnTo>
                  <a:lnTo>
                    <a:pt x="1614" y="480"/>
                  </a:lnTo>
                  <a:lnTo>
                    <a:pt x="1620" y="486"/>
                  </a:lnTo>
                  <a:lnTo>
                    <a:pt x="1620" y="492"/>
                  </a:lnTo>
                  <a:lnTo>
                    <a:pt x="1626" y="498"/>
                  </a:lnTo>
                  <a:lnTo>
                    <a:pt x="1632" y="504"/>
                  </a:lnTo>
                  <a:lnTo>
                    <a:pt x="1638" y="510"/>
                  </a:lnTo>
                  <a:lnTo>
                    <a:pt x="1644" y="516"/>
                  </a:lnTo>
                  <a:lnTo>
                    <a:pt x="1650" y="522"/>
                  </a:lnTo>
                  <a:lnTo>
                    <a:pt x="1656" y="534"/>
                  </a:lnTo>
                  <a:lnTo>
                    <a:pt x="1662" y="540"/>
                  </a:lnTo>
                  <a:lnTo>
                    <a:pt x="1662" y="546"/>
                  </a:lnTo>
                  <a:lnTo>
                    <a:pt x="1674" y="558"/>
                  </a:lnTo>
                  <a:lnTo>
                    <a:pt x="1680" y="564"/>
                  </a:lnTo>
                  <a:lnTo>
                    <a:pt x="1686" y="570"/>
                  </a:lnTo>
                  <a:lnTo>
                    <a:pt x="1692" y="576"/>
                  </a:lnTo>
                  <a:lnTo>
                    <a:pt x="1698" y="582"/>
                  </a:lnTo>
                  <a:lnTo>
                    <a:pt x="1698" y="588"/>
                  </a:lnTo>
                  <a:lnTo>
                    <a:pt x="1704" y="594"/>
                  </a:lnTo>
                  <a:lnTo>
                    <a:pt x="1710" y="600"/>
                  </a:lnTo>
                  <a:lnTo>
                    <a:pt x="1716" y="606"/>
                  </a:lnTo>
                  <a:lnTo>
                    <a:pt x="1722" y="612"/>
                  </a:lnTo>
                  <a:lnTo>
                    <a:pt x="1728" y="618"/>
                  </a:lnTo>
                  <a:lnTo>
                    <a:pt x="1734" y="624"/>
                  </a:lnTo>
                  <a:lnTo>
                    <a:pt x="1734" y="630"/>
                  </a:lnTo>
                  <a:lnTo>
                    <a:pt x="1740" y="636"/>
                  </a:lnTo>
                  <a:lnTo>
                    <a:pt x="1746" y="642"/>
                  </a:lnTo>
                  <a:lnTo>
                    <a:pt x="1752" y="654"/>
                  </a:lnTo>
                  <a:lnTo>
                    <a:pt x="1758" y="660"/>
                  </a:lnTo>
                  <a:lnTo>
                    <a:pt x="1764" y="666"/>
                  </a:lnTo>
                  <a:lnTo>
                    <a:pt x="1770" y="672"/>
                  </a:lnTo>
                  <a:lnTo>
                    <a:pt x="1776" y="678"/>
                  </a:lnTo>
                  <a:lnTo>
                    <a:pt x="1782" y="684"/>
                  </a:lnTo>
                  <a:lnTo>
                    <a:pt x="1788" y="690"/>
                  </a:lnTo>
                  <a:lnTo>
                    <a:pt x="1788" y="696"/>
                  </a:lnTo>
                  <a:lnTo>
                    <a:pt x="1794" y="702"/>
                  </a:lnTo>
                  <a:lnTo>
                    <a:pt x="1800" y="708"/>
                  </a:lnTo>
                  <a:lnTo>
                    <a:pt x="1806" y="714"/>
                  </a:lnTo>
                  <a:lnTo>
                    <a:pt x="1812" y="720"/>
                  </a:lnTo>
                  <a:lnTo>
                    <a:pt x="1818" y="726"/>
                  </a:lnTo>
                  <a:lnTo>
                    <a:pt x="1824" y="726"/>
                  </a:lnTo>
                  <a:lnTo>
                    <a:pt x="1824" y="732"/>
                  </a:lnTo>
                  <a:lnTo>
                    <a:pt x="1836" y="744"/>
                  </a:lnTo>
                  <a:lnTo>
                    <a:pt x="1842" y="750"/>
                  </a:lnTo>
                  <a:lnTo>
                    <a:pt x="1848" y="756"/>
                  </a:lnTo>
                  <a:lnTo>
                    <a:pt x="1854" y="762"/>
                  </a:lnTo>
                  <a:lnTo>
                    <a:pt x="1860" y="768"/>
                  </a:lnTo>
                  <a:lnTo>
                    <a:pt x="1866" y="774"/>
                  </a:lnTo>
                  <a:lnTo>
                    <a:pt x="1866" y="774"/>
                  </a:lnTo>
                  <a:lnTo>
                    <a:pt x="1872" y="780"/>
                  </a:lnTo>
                  <a:lnTo>
                    <a:pt x="1878" y="786"/>
                  </a:lnTo>
                  <a:lnTo>
                    <a:pt x="1884" y="792"/>
                  </a:lnTo>
                  <a:lnTo>
                    <a:pt x="1884" y="792"/>
                  </a:lnTo>
                  <a:lnTo>
                    <a:pt x="1896" y="804"/>
                  </a:lnTo>
                  <a:lnTo>
                    <a:pt x="1902" y="810"/>
                  </a:lnTo>
                  <a:lnTo>
                    <a:pt x="1908" y="810"/>
                  </a:lnTo>
                  <a:lnTo>
                    <a:pt x="1908" y="816"/>
                  </a:lnTo>
                  <a:lnTo>
                    <a:pt x="1914" y="822"/>
                  </a:lnTo>
                  <a:lnTo>
                    <a:pt x="1920" y="828"/>
                  </a:lnTo>
                  <a:lnTo>
                    <a:pt x="1926" y="834"/>
                  </a:lnTo>
                  <a:lnTo>
                    <a:pt x="1932" y="840"/>
                  </a:lnTo>
                  <a:lnTo>
                    <a:pt x="1938" y="840"/>
                  </a:lnTo>
                  <a:lnTo>
                    <a:pt x="1944" y="846"/>
                  </a:lnTo>
                  <a:lnTo>
                    <a:pt x="1950" y="852"/>
                  </a:lnTo>
                  <a:lnTo>
                    <a:pt x="1956" y="858"/>
                  </a:lnTo>
                  <a:lnTo>
                    <a:pt x="1956" y="864"/>
                  </a:lnTo>
                  <a:lnTo>
                    <a:pt x="1962" y="864"/>
                  </a:lnTo>
                  <a:lnTo>
                    <a:pt x="1968" y="870"/>
                  </a:lnTo>
                  <a:lnTo>
                    <a:pt x="1974" y="876"/>
                  </a:lnTo>
                  <a:lnTo>
                    <a:pt x="1980" y="882"/>
                  </a:lnTo>
                  <a:lnTo>
                    <a:pt x="1986" y="882"/>
                  </a:lnTo>
                  <a:lnTo>
                    <a:pt x="1992" y="888"/>
                  </a:lnTo>
                  <a:lnTo>
                    <a:pt x="1992" y="894"/>
                  </a:lnTo>
                  <a:lnTo>
                    <a:pt x="2004" y="900"/>
                  </a:lnTo>
                  <a:lnTo>
                    <a:pt x="2010" y="906"/>
                  </a:lnTo>
                  <a:lnTo>
                    <a:pt x="2016" y="906"/>
                  </a:lnTo>
                  <a:lnTo>
                    <a:pt x="2022" y="912"/>
                  </a:lnTo>
                  <a:lnTo>
                    <a:pt x="2028" y="918"/>
                  </a:lnTo>
                  <a:lnTo>
                    <a:pt x="2028" y="918"/>
                  </a:lnTo>
                  <a:lnTo>
                    <a:pt x="2034" y="924"/>
                  </a:lnTo>
                  <a:lnTo>
                    <a:pt x="2040" y="924"/>
                  </a:lnTo>
                  <a:lnTo>
                    <a:pt x="2046" y="930"/>
                  </a:lnTo>
                  <a:lnTo>
                    <a:pt x="2052" y="936"/>
                  </a:lnTo>
                  <a:lnTo>
                    <a:pt x="2058" y="936"/>
                  </a:lnTo>
                  <a:lnTo>
                    <a:pt x="2058" y="942"/>
                  </a:lnTo>
                  <a:lnTo>
                    <a:pt x="2070" y="948"/>
                  </a:lnTo>
                  <a:lnTo>
                    <a:pt x="2076" y="948"/>
                  </a:lnTo>
                  <a:lnTo>
                    <a:pt x="2076" y="954"/>
                  </a:lnTo>
                  <a:lnTo>
                    <a:pt x="2082" y="954"/>
                  </a:lnTo>
                  <a:lnTo>
                    <a:pt x="2088" y="960"/>
                  </a:lnTo>
                  <a:lnTo>
                    <a:pt x="2094" y="960"/>
                  </a:lnTo>
                  <a:lnTo>
                    <a:pt x="2100" y="966"/>
                  </a:lnTo>
                  <a:lnTo>
                    <a:pt x="2106" y="966"/>
                  </a:lnTo>
                  <a:lnTo>
                    <a:pt x="2112" y="972"/>
                  </a:lnTo>
                  <a:lnTo>
                    <a:pt x="2118" y="972"/>
                  </a:lnTo>
                  <a:lnTo>
                    <a:pt x="2118" y="978"/>
                  </a:lnTo>
                  <a:lnTo>
                    <a:pt x="2124" y="978"/>
                  </a:lnTo>
                  <a:lnTo>
                    <a:pt x="2130" y="984"/>
                  </a:lnTo>
                  <a:lnTo>
                    <a:pt x="2136" y="984"/>
                  </a:lnTo>
                  <a:lnTo>
                    <a:pt x="2142" y="990"/>
                  </a:lnTo>
                  <a:lnTo>
                    <a:pt x="2148" y="990"/>
                  </a:lnTo>
                  <a:lnTo>
                    <a:pt x="2154" y="996"/>
                  </a:lnTo>
                  <a:lnTo>
                    <a:pt x="2160" y="996"/>
                  </a:lnTo>
                  <a:lnTo>
                    <a:pt x="2160" y="996"/>
                  </a:lnTo>
                  <a:lnTo>
                    <a:pt x="2172" y="1002"/>
                  </a:lnTo>
                  <a:lnTo>
                    <a:pt x="2178" y="1008"/>
                  </a:lnTo>
                  <a:lnTo>
                    <a:pt x="2184" y="1008"/>
                  </a:lnTo>
                  <a:lnTo>
                    <a:pt x="2190" y="1008"/>
                  </a:lnTo>
                  <a:lnTo>
                    <a:pt x="2196" y="1014"/>
                  </a:lnTo>
                  <a:lnTo>
                    <a:pt x="2196" y="1014"/>
                  </a:lnTo>
                  <a:lnTo>
                    <a:pt x="2202" y="1014"/>
                  </a:lnTo>
                  <a:lnTo>
                    <a:pt x="2208" y="1020"/>
                  </a:lnTo>
                  <a:lnTo>
                    <a:pt x="2214" y="1020"/>
                  </a:lnTo>
                  <a:lnTo>
                    <a:pt x="2220" y="1020"/>
                  </a:lnTo>
                  <a:lnTo>
                    <a:pt x="2226" y="1026"/>
                  </a:lnTo>
                  <a:lnTo>
                    <a:pt x="2226" y="1026"/>
                  </a:lnTo>
                  <a:lnTo>
                    <a:pt x="2232" y="1026"/>
                  </a:lnTo>
                  <a:lnTo>
                    <a:pt x="2244" y="1026"/>
                  </a:lnTo>
                  <a:lnTo>
                    <a:pt x="2244" y="1032"/>
                  </a:lnTo>
                  <a:lnTo>
                    <a:pt x="2250" y="1032"/>
                  </a:lnTo>
                  <a:lnTo>
                    <a:pt x="2256" y="1032"/>
                  </a:lnTo>
                  <a:lnTo>
                    <a:pt x="2262" y="1032"/>
                  </a:lnTo>
                  <a:lnTo>
                    <a:pt x="2268" y="1038"/>
                  </a:lnTo>
                  <a:lnTo>
                    <a:pt x="2268" y="1038"/>
                  </a:lnTo>
                  <a:lnTo>
                    <a:pt x="2274" y="1038"/>
                  </a:lnTo>
                  <a:lnTo>
                    <a:pt x="2286" y="1038"/>
                  </a:lnTo>
                  <a:lnTo>
                    <a:pt x="2292" y="1032"/>
                  </a:lnTo>
                  <a:lnTo>
                    <a:pt x="2298" y="1032"/>
                  </a:lnTo>
                  <a:lnTo>
                    <a:pt x="2298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6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0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594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16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80"/>
                  </a:lnTo>
                  <a:lnTo>
                    <a:pt x="2304" y="468"/>
                  </a:lnTo>
                  <a:lnTo>
                    <a:pt x="2304" y="456"/>
                  </a:lnTo>
                  <a:lnTo>
                    <a:pt x="2304" y="438"/>
                  </a:lnTo>
                  <a:lnTo>
                    <a:pt x="2304" y="426"/>
                  </a:lnTo>
                  <a:lnTo>
                    <a:pt x="2304" y="414"/>
                  </a:lnTo>
                  <a:lnTo>
                    <a:pt x="2304" y="396"/>
                  </a:lnTo>
                  <a:lnTo>
                    <a:pt x="2304" y="384"/>
                  </a:lnTo>
                  <a:lnTo>
                    <a:pt x="2304" y="372"/>
                  </a:lnTo>
                  <a:lnTo>
                    <a:pt x="2304" y="354"/>
                  </a:lnTo>
                  <a:lnTo>
                    <a:pt x="2304" y="342"/>
                  </a:lnTo>
                  <a:lnTo>
                    <a:pt x="2304" y="318"/>
                  </a:lnTo>
                  <a:lnTo>
                    <a:pt x="2304" y="306"/>
                  </a:lnTo>
                  <a:lnTo>
                    <a:pt x="2304" y="294"/>
                  </a:lnTo>
                  <a:lnTo>
                    <a:pt x="2304" y="282"/>
                  </a:lnTo>
                  <a:lnTo>
                    <a:pt x="2304" y="252"/>
                  </a:lnTo>
                  <a:lnTo>
                    <a:pt x="2304" y="240"/>
                  </a:lnTo>
                  <a:lnTo>
                    <a:pt x="2304" y="222"/>
                  </a:lnTo>
                  <a:lnTo>
                    <a:pt x="2304" y="210"/>
                  </a:lnTo>
                  <a:lnTo>
                    <a:pt x="2304" y="192"/>
                  </a:lnTo>
                  <a:lnTo>
                    <a:pt x="2304" y="186"/>
                  </a:lnTo>
                  <a:lnTo>
                    <a:pt x="2304" y="186"/>
                  </a:lnTo>
                  <a:lnTo>
                    <a:pt x="2304" y="192"/>
                  </a:lnTo>
                  <a:lnTo>
                    <a:pt x="2304" y="210"/>
                  </a:lnTo>
                  <a:lnTo>
                    <a:pt x="2304" y="234"/>
                  </a:lnTo>
                  <a:lnTo>
                    <a:pt x="2304" y="270"/>
                  </a:lnTo>
                  <a:lnTo>
                    <a:pt x="2304" y="360"/>
                  </a:lnTo>
                  <a:lnTo>
                    <a:pt x="2304" y="414"/>
                  </a:lnTo>
                  <a:lnTo>
                    <a:pt x="2304" y="462"/>
                  </a:lnTo>
                  <a:lnTo>
                    <a:pt x="2304" y="510"/>
                  </a:lnTo>
                  <a:lnTo>
                    <a:pt x="2304" y="558"/>
                  </a:lnTo>
                  <a:lnTo>
                    <a:pt x="2304" y="600"/>
                  </a:lnTo>
                  <a:lnTo>
                    <a:pt x="2304" y="642"/>
                  </a:lnTo>
                  <a:lnTo>
                    <a:pt x="2304" y="684"/>
                  </a:lnTo>
                  <a:lnTo>
                    <a:pt x="2304" y="714"/>
                  </a:lnTo>
                  <a:lnTo>
                    <a:pt x="2304" y="744"/>
                  </a:lnTo>
                  <a:lnTo>
                    <a:pt x="2304" y="762"/>
                  </a:lnTo>
                  <a:lnTo>
                    <a:pt x="2304" y="780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50"/>
                  </a:lnTo>
                  <a:lnTo>
                    <a:pt x="2304" y="726"/>
                  </a:lnTo>
                  <a:lnTo>
                    <a:pt x="2304" y="702"/>
                  </a:lnTo>
                  <a:lnTo>
                    <a:pt x="2304" y="666"/>
                  </a:lnTo>
                  <a:lnTo>
                    <a:pt x="2304" y="594"/>
                  </a:lnTo>
                  <a:lnTo>
                    <a:pt x="2304" y="558"/>
                  </a:lnTo>
                  <a:lnTo>
                    <a:pt x="2304" y="522"/>
                  </a:lnTo>
                  <a:lnTo>
                    <a:pt x="2304" y="486"/>
                  </a:lnTo>
                  <a:lnTo>
                    <a:pt x="2304" y="450"/>
                  </a:lnTo>
                  <a:lnTo>
                    <a:pt x="2304" y="414"/>
                  </a:lnTo>
                  <a:lnTo>
                    <a:pt x="2304" y="390"/>
                  </a:lnTo>
                  <a:lnTo>
                    <a:pt x="2304" y="372"/>
                  </a:lnTo>
                  <a:lnTo>
                    <a:pt x="2304" y="360"/>
                  </a:lnTo>
                  <a:lnTo>
                    <a:pt x="2304" y="354"/>
                  </a:lnTo>
                  <a:lnTo>
                    <a:pt x="2304" y="354"/>
                  </a:lnTo>
                  <a:lnTo>
                    <a:pt x="2304" y="372"/>
                  </a:lnTo>
                  <a:lnTo>
                    <a:pt x="2304" y="384"/>
                  </a:lnTo>
                  <a:lnTo>
                    <a:pt x="2304" y="396"/>
                  </a:lnTo>
                  <a:lnTo>
                    <a:pt x="2304" y="408"/>
                  </a:lnTo>
                  <a:lnTo>
                    <a:pt x="2304" y="420"/>
                  </a:lnTo>
                  <a:lnTo>
                    <a:pt x="2304" y="432"/>
                  </a:lnTo>
                  <a:lnTo>
                    <a:pt x="2304" y="438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498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594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26"/>
                  </a:lnTo>
                  <a:lnTo>
                    <a:pt x="2304" y="1026"/>
                  </a:lnTo>
                  <a:lnTo>
                    <a:pt x="2304" y="1026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8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16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28"/>
                  </a:lnTo>
                  <a:lnTo>
                    <a:pt x="2304" y="522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498"/>
                  </a:lnTo>
                  <a:lnTo>
                    <a:pt x="2304" y="474"/>
                  </a:lnTo>
                  <a:lnTo>
                    <a:pt x="2304" y="468"/>
                  </a:lnTo>
                  <a:lnTo>
                    <a:pt x="2304" y="456"/>
                  </a:lnTo>
                  <a:lnTo>
                    <a:pt x="2304" y="444"/>
                  </a:lnTo>
                  <a:lnTo>
                    <a:pt x="2304" y="438"/>
                  </a:lnTo>
                  <a:lnTo>
                    <a:pt x="2304" y="426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408"/>
                  </a:lnTo>
                  <a:lnTo>
                    <a:pt x="2304" y="402"/>
                  </a:lnTo>
                  <a:lnTo>
                    <a:pt x="2304" y="402"/>
                  </a:lnTo>
                  <a:lnTo>
                    <a:pt x="2304" y="414"/>
                  </a:lnTo>
                  <a:lnTo>
                    <a:pt x="2304" y="420"/>
                  </a:lnTo>
                  <a:lnTo>
                    <a:pt x="2304" y="432"/>
                  </a:lnTo>
                  <a:lnTo>
                    <a:pt x="2304" y="438"/>
                  </a:lnTo>
                  <a:lnTo>
                    <a:pt x="2304" y="450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8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0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6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86"/>
                  </a:lnTo>
                  <a:lnTo>
                    <a:pt x="2304" y="480"/>
                  </a:lnTo>
                  <a:lnTo>
                    <a:pt x="2304" y="468"/>
                  </a:lnTo>
                  <a:lnTo>
                    <a:pt x="2304" y="462"/>
                  </a:lnTo>
                  <a:lnTo>
                    <a:pt x="2304" y="444"/>
                  </a:lnTo>
                  <a:lnTo>
                    <a:pt x="2304" y="432"/>
                  </a:lnTo>
                  <a:lnTo>
                    <a:pt x="2304" y="426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396"/>
                  </a:lnTo>
                  <a:lnTo>
                    <a:pt x="2304" y="390"/>
                  </a:lnTo>
                  <a:lnTo>
                    <a:pt x="2304" y="384"/>
                  </a:lnTo>
                  <a:lnTo>
                    <a:pt x="2304" y="378"/>
                  </a:lnTo>
                  <a:lnTo>
                    <a:pt x="2304" y="384"/>
                  </a:lnTo>
                  <a:lnTo>
                    <a:pt x="2304" y="396"/>
                  </a:lnTo>
                  <a:lnTo>
                    <a:pt x="2304" y="408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0"/>
                  </a:lnTo>
                  <a:lnTo>
                    <a:pt x="2304" y="498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46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8"/>
                  </a:lnTo>
                  <a:lnTo>
                    <a:pt x="2304" y="630"/>
                  </a:lnTo>
                  <a:lnTo>
                    <a:pt x="2304" y="648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90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0"/>
                  </a:lnTo>
                  <a:lnTo>
                    <a:pt x="2304" y="516"/>
                  </a:lnTo>
                  <a:lnTo>
                    <a:pt x="2304" y="498"/>
                  </a:lnTo>
                  <a:lnTo>
                    <a:pt x="2304" y="486"/>
                  </a:lnTo>
                  <a:lnTo>
                    <a:pt x="2304" y="468"/>
                  </a:lnTo>
                  <a:lnTo>
                    <a:pt x="2304" y="456"/>
                  </a:lnTo>
                  <a:lnTo>
                    <a:pt x="2304" y="438"/>
                  </a:lnTo>
                  <a:lnTo>
                    <a:pt x="2304" y="420"/>
                  </a:lnTo>
                  <a:lnTo>
                    <a:pt x="2304" y="408"/>
                  </a:lnTo>
                  <a:lnTo>
                    <a:pt x="2304" y="390"/>
                  </a:lnTo>
                  <a:lnTo>
                    <a:pt x="2304" y="360"/>
                  </a:lnTo>
                  <a:lnTo>
                    <a:pt x="2304" y="348"/>
                  </a:lnTo>
                  <a:lnTo>
                    <a:pt x="2304" y="336"/>
                  </a:lnTo>
                  <a:lnTo>
                    <a:pt x="2304" y="336"/>
                  </a:lnTo>
                  <a:lnTo>
                    <a:pt x="2304" y="348"/>
                  </a:lnTo>
                  <a:lnTo>
                    <a:pt x="2304" y="360"/>
                  </a:lnTo>
                  <a:lnTo>
                    <a:pt x="2304" y="378"/>
                  </a:lnTo>
                  <a:lnTo>
                    <a:pt x="2304" y="402"/>
                  </a:lnTo>
                  <a:lnTo>
                    <a:pt x="2304" y="432"/>
                  </a:lnTo>
                  <a:lnTo>
                    <a:pt x="2304" y="468"/>
                  </a:lnTo>
                  <a:lnTo>
                    <a:pt x="2304" y="504"/>
                  </a:lnTo>
                  <a:lnTo>
                    <a:pt x="2304" y="534"/>
                  </a:lnTo>
                  <a:lnTo>
                    <a:pt x="2304" y="570"/>
                  </a:lnTo>
                  <a:lnTo>
                    <a:pt x="2304" y="600"/>
                  </a:lnTo>
                  <a:lnTo>
                    <a:pt x="2304" y="630"/>
                  </a:lnTo>
                  <a:lnTo>
                    <a:pt x="2304" y="690"/>
                  </a:lnTo>
                  <a:lnTo>
                    <a:pt x="2304" y="720"/>
                  </a:lnTo>
                  <a:lnTo>
                    <a:pt x="2304" y="744"/>
                  </a:lnTo>
                  <a:lnTo>
                    <a:pt x="2304" y="768"/>
                  </a:lnTo>
                  <a:lnTo>
                    <a:pt x="2304" y="798"/>
                  </a:lnTo>
                  <a:lnTo>
                    <a:pt x="2304" y="822"/>
                  </a:lnTo>
                  <a:lnTo>
                    <a:pt x="2304" y="846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12"/>
                  </a:lnTo>
                  <a:lnTo>
                    <a:pt x="2304" y="930"/>
                  </a:lnTo>
                  <a:lnTo>
                    <a:pt x="2304" y="954"/>
                  </a:lnTo>
                  <a:lnTo>
                    <a:pt x="2304" y="972"/>
                  </a:lnTo>
                  <a:lnTo>
                    <a:pt x="2304" y="990"/>
                  </a:lnTo>
                  <a:lnTo>
                    <a:pt x="2304" y="1002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44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30"/>
                  </a:lnTo>
                  <a:lnTo>
                    <a:pt x="2304" y="912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46"/>
                  </a:lnTo>
                  <a:lnTo>
                    <a:pt x="2304" y="828"/>
                  </a:lnTo>
                  <a:lnTo>
                    <a:pt x="2304" y="804"/>
                  </a:lnTo>
                  <a:lnTo>
                    <a:pt x="2304" y="780"/>
                  </a:lnTo>
                  <a:lnTo>
                    <a:pt x="2304" y="756"/>
                  </a:lnTo>
                  <a:lnTo>
                    <a:pt x="2304" y="732"/>
                  </a:lnTo>
                  <a:lnTo>
                    <a:pt x="2304" y="702"/>
                  </a:lnTo>
                  <a:lnTo>
                    <a:pt x="2304" y="678"/>
                  </a:lnTo>
                  <a:lnTo>
                    <a:pt x="2304" y="648"/>
                  </a:lnTo>
                  <a:lnTo>
                    <a:pt x="2304" y="624"/>
                  </a:lnTo>
                  <a:lnTo>
                    <a:pt x="2304" y="594"/>
                  </a:lnTo>
                  <a:lnTo>
                    <a:pt x="2304" y="564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74"/>
                  </a:lnTo>
                  <a:lnTo>
                    <a:pt x="2304" y="438"/>
                  </a:lnTo>
                  <a:lnTo>
                    <a:pt x="2304" y="408"/>
                  </a:lnTo>
                  <a:lnTo>
                    <a:pt x="2304" y="336"/>
                  </a:lnTo>
                  <a:lnTo>
                    <a:pt x="2304" y="306"/>
                  </a:lnTo>
                  <a:lnTo>
                    <a:pt x="2304" y="282"/>
                  </a:lnTo>
                  <a:lnTo>
                    <a:pt x="2304" y="264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64"/>
                  </a:lnTo>
                  <a:lnTo>
                    <a:pt x="2304" y="276"/>
                  </a:lnTo>
                  <a:lnTo>
                    <a:pt x="2304" y="300"/>
                  </a:lnTo>
                  <a:lnTo>
                    <a:pt x="2304" y="318"/>
                  </a:lnTo>
                  <a:lnTo>
                    <a:pt x="2304" y="336"/>
                  </a:lnTo>
                  <a:lnTo>
                    <a:pt x="2304" y="360"/>
                  </a:lnTo>
                  <a:lnTo>
                    <a:pt x="2304" y="378"/>
                  </a:lnTo>
                  <a:lnTo>
                    <a:pt x="2304" y="396"/>
                  </a:lnTo>
                  <a:lnTo>
                    <a:pt x="2304" y="41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22"/>
                  </a:lnTo>
                  <a:lnTo>
                    <a:pt x="2304" y="540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78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58"/>
                  </a:lnTo>
                  <a:lnTo>
                    <a:pt x="2304" y="540"/>
                  </a:lnTo>
                  <a:lnTo>
                    <a:pt x="2304" y="522"/>
                  </a:lnTo>
                  <a:lnTo>
                    <a:pt x="2304" y="504"/>
                  </a:lnTo>
                  <a:lnTo>
                    <a:pt x="2304" y="468"/>
                  </a:lnTo>
                  <a:lnTo>
                    <a:pt x="2304" y="450"/>
                  </a:lnTo>
                  <a:lnTo>
                    <a:pt x="2304" y="432"/>
                  </a:lnTo>
                  <a:lnTo>
                    <a:pt x="2304" y="414"/>
                  </a:lnTo>
                  <a:lnTo>
                    <a:pt x="2304" y="396"/>
                  </a:lnTo>
                  <a:lnTo>
                    <a:pt x="2304" y="378"/>
                  </a:lnTo>
                  <a:lnTo>
                    <a:pt x="2304" y="360"/>
                  </a:lnTo>
                  <a:lnTo>
                    <a:pt x="2304" y="336"/>
                  </a:lnTo>
                  <a:lnTo>
                    <a:pt x="2304" y="318"/>
                  </a:lnTo>
                  <a:lnTo>
                    <a:pt x="2304" y="300"/>
                  </a:lnTo>
                  <a:lnTo>
                    <a:pt x="2304" y="276"/>
                  </a:lnTo>
                  <a:lnTo>
                    <a:pt x="2304" y="264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64"/>
                  </a:lnTo>
                  <a:lnTo>
                    <a:pt x="2304" y="282"/>
                  </a:lnTo>
                  <a:lnTo>
                    <a:pt x="2304" y="336"/>
                  </a:lnTo>
                  <a:lnTo>
                    <a:pt x="2304" y="372"/>
                  </a:lnTo>
                  <a:lnTo>
                    <a:pt x="2304" y="408"/>
                  </a:lnTo>
                  <a:lnTo>
                    <a:pt x="2304" y="438"/>
                  </a:lnTo>
                  <a:lnTo>
                    <a:pt x="2304" y="474"/>
                  </a:lnTo>
                  <a:lnTo>
                    <a:pt x="2304" y="504"/>
                  </a:lnTo>
                  <a:lnTo>
                    <a:pt x="2304" y="534"/>
                  </a:lnTo>
                  <a:lnTo>
                    <a:pt x="2304" y="564"/>
                  </a:lnTo>
                  <a:lnTo>
                    <a:pt x="2304" y="594"/>
                  </a:lnTo>
                  <a:lnTo>
                    <a:pt x="2304" y="624"/>
                  </a:lnTo>
                  <a:lnTo>
                    <a:pt x="2304" y="648"/>
                  </a:lnTo>
                  <a:lnTo>
                    <a:pt x="2304" y="678"/>
                  </a:lnTo>
                  <a:lnTo>
                    <a:pt x="2304" y="702"/>
                  </a:lnTo>
                  <a:lnTo>
                    <a:pt x="2304" y="732"/>
                  </a:lnTo>
                  <a:lnTo>
                    <a:pt x="2304" y="756"/>
                  </a:lnTo>
                  <a:lnTo>
                    <a:pt x="2304" y="780"/>
                  </a:lnTo>
                  <a:lnTo>
                    <a:pt x="2304" y="804"/>
                  </a:lnTo>
                  <a:lnTo>
                    <a:pt x="2304" y="828"/>
                  </a:lnTo>
                  <a:lnTo>
                    <a:pt x="2304" y="846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12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02"/>
                  </a:lnTo>
                  <a:lnTo>
                    <a:pt x="2304" y="990"/>
                  </a:lnTo>
                  <a:lnTo>
                    <a:pt x="2304" y="972"/>
                  </a:lnTo>
                  <a:lnTo>
                    <a:pt x="2304" y="954"/>
                  </a:lnTo>
                  <a:lnTo>
                    <a:pt x="2304" y="930"/>
                  </a:lnTo>
                  <a:lnTo>
                    <a:pt x="2304" y="912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46"/>
                  </a:lnTo>
                  <a:lnTo>
                    <a:pt x="2304" y="822"/>
                  </a:lnTo>
                  <a:lnTo>
                    <a:pt x="2304" y="798"/>
                  </a:lnTo>
                  <a:lnTo>
                    <a:pt x="2304" y="768"/>
                  </a:lnTo>
                  <a:lnTo>
                    <a:pt x="2304" y="720"/>
                  </a:lnTo>
                  <a:lnTo>
                    <a:pt x="2304" y="690"/>
                  </a:lnTo>
                  <a:lnTo>
                    <a:pt x="2304" y="660"/>
                  </a:lnTo>
                  <a:lnTo>
                    <a:pt x="2304" y="630"/>
                  </a:lnTo>
                  <a:lnTo>
                    <a:pt x="2304" y="600"/>
                  </a:lnTo>
                  <a:lnTo>
                    <a:pt x="2304" y="570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68"/>
                  </a:lnTo>
                  <a:lnTo>
                    <a:pt x="2304" y="432"/>
                  </a:lnTo>
                  <a:lnTo>
                    <a:pt x="2304" y="402"/>
                  </a:lnTo>
                  <a:lnTo>
                    <a:pt x="2304" y="378"/>
                  </a:lnTo>
                  <a:lnTo>
                    <a:pt x="2304" y="360"/>
                  </a:lnTo>
                  <a:lnTo>
                    <a:pt x="2304" y="348"/>
                  </a:lnTo>
                  <a:lnTo>
                    <a:pt x="2304" y="336"/>
                  </a:lnTo>
                  <a:lnTo>
                    <a:pt x="2304" y="336"/>
                  </a:lnTo>
                  <a:lnTo>
                    <a:pt x="2304" y="348"/>
                  </a:lnTo>
                  <a:lnTo>
                    <a:pt x="2304" y="372"/>
                  </a:lnTo>
                  <a:lnTo>
                    <a:pt x="2304" y="390"/>
                  </a:lnTo>
                  <a:lnTo>
                    <a:pt x="2304" y="408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56"/>
                  </a:lnTo>
                  <a:lnTo>
                    <a:pt x="2304" y="468"/>
                  </a:lnTo>
                  <a:lnTo>
                    <a:pt x="2304" y="486"/>
                  </a:lnTo>
                  <a:lnTo>
                    <a:pt x="2304" y="498"/>
                  </a:lnTo>
                  <a:lnTo>
                    <a:pt x="2304" y="510"/>
                  </a:lnTo>
                  <a:lnTo>
                    <a:pt x="2304" y="540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72"/>
                  </a:lnTo>
                  <a:lnTo>
                    <a:pt x="2304" y="690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14"/>
                  </a:lnTo>
                  <a:lnTo>
                    <a:pt x="2304" y="690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0"/>
                  </a:lnTo>
                  <a:lnTo>
                    <a:pt x="2304" y="510"/>
                  </a:lnTo>
                  <a:lnTo>
                    <a:pt x="2304" y="498"/>
                  </a:lnTo>
                  <a:lnTo>
                    <a:pt x="2304" y="486"/>
                  </a:lnTo>
                  <a:lnTo>
                    <a:pt x="2304" y="468"/>
                  </a:lnTo>
                  <a:lnTo>
                    <a:pt x="2304" y="450"/>
                  </a:lnTo>
                  <a:lnTo>
                    <a:pt x="2304" y="438"/>
                  </a:lnTo>
                  <a:lnTo>
                    <a:pt x="2304" y="420"/>
                  </a:lnTo>
                  <a:lnTo>
                    <a:pt x="2304" y="408"/>
                  </a:lnTo>
                  <a:lnTo>
                    <a:pt x="2304" y="396"/>
                  </a:lnTo>
                  <a:lnTo>
                    <a:pt x="2304" y="390"/>
                  </a:lnTo>
                  <a:lnTo>
                    <a:pt x="2304" y="396"/>
                  </a:lnTo>
                  <a:lnTo>
                    <a:pt x="2304" y="402"/>
                  </a:lnTo>
                  <a:lnTo>
                    <a:pt x="2304" y="414"/>
                  </a:lnTo>
                  <a:lnTo>
                    <a:pt x="2304" y="432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0"/>
                  </a:lnTo>
                  <a:lnTo>
                    <a:pt x="2304" y="498"/>
                  </a:lnTo>
                  <a:lnTo>
                    <a:pt x="2304" y="516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2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8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12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66"/>
                  </a:lnTo>
                  <a:lnTo>
                    <a:pt x="2304" y="984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14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06"/>
                  </a:lnTo>
                  <a:lnTo>
                    <a:pt x="2304" y="894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22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32"/>
                  </a:lnTo>
                  <a:lnTo>
                    <a:pt x="2304" y="720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64"/>
                  </a:lnTo>
                  <a:lnTo>
                    <a:pt x="2304" y="546"/>
                  </a:lnTo>
                  <a:lnTo>
                    <a:pt x="2304" y="528"/>
                  </a:lnTo>
                  <a:lnTo>
                    <a:pt x="2304" y="504"/>
                  </a:lnTo>
                  <a:lnTo>
                    <a:pt x="2304" y="486"/>
                  </a:lnTo>
                  <a:lnTo>
                    <a:pt x="2304" y="462"/>
                  </a:lnTo>
                  <a:lnTo>
                    <a:pt x="2304" y="438"/>
                  </a:lnTo>
                  <a:lnTo>
                    <a:pt x="2304" y="420"/>
                  </a:lnTo>
                  <a:lnTo>
                    <a:pt x="2304" y="396"/>
                  </a:lnTo>
                  <a:lnTo>
                    <a:pt x="2304" y="348"/>
                  </a:lnTo>
                  <a:lnTo>
                    <a:pt x="2304" y="324"/>
                  </a:lnTo>
                  <a:lnTo>
                    <a:pt x="2304" y="300"/>
                  </a:lnTo>
                  <a:lnTo>
                    <a:pt x="2304" y="276"/>
                  </a:lnTo>
                  <a:lnTo>
                    <a:pt x="2304" y="252"/>
                  </a:lnTo>
                  <a:lnTo>
                    <a:pt x="2304" y="228"/>
                  </a:lnTo>
                  <a:lnTo>
                    <a:pt x="2304" y="204"/>
                  </a:lnTo>
                  <a:lnTo>
                    <a:pt x="2304" y="180"/>
                  </a:lnTo>
                  <a:lnTo>
                    <a:pt x="2304" y="150"/>
                  </a:lnTo>
                  <a:lnTo>
                    <a:pt x="2304" y="126"/>
                  </a:lnTo>
                  <a:lnTo>
                    <a:pt x="2304" y="96"/>
                  </a:lnTo>
                  <a:lnTo>
                    <a:pt x="2304" y="72"/>
                  </a:lnTo>
                  <a:lnTo>
                    <a:pt x="2304" y="48"/>
                  </a:lnTo>
                  <a:lnTo>
                    <a:pt x="2304" y="24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6"/>
                  </a:lnTo>
                  <a:lnTo>
                    <a:pt x="2304" y="30"/>
                  </a:lnTo>
                  <a:lnTo>
                    <a:pt x="2304" y="60"/>
                  </a:lnTo>
                  <a:lnTo>
                    <a:pt x="2304" y="84"/>
                  </a:lnTo>
                  <a:lnTo>
                    <a:pt x="2304" y="132"/>
                  </a:lnTo>
                  <a:lnTo>
                    <a:pt x="2304" y="162"/>
                  </a:lnTo>
                  <a:lnTo>
                    <a:pt x="2304" y="192"/>
                  </a:lnTo>
                  <a:lnTo>
                    <a:pt x="2304" y="222"/>
                  </a:lnTo>
                  <a:lnTo>
                    <a:pt x="2304" y="246"/>
                  </a:lnTo>
                  <a:lnTo>
                    <a:pt x="2304" y="276"/>
                  </a:lnTo>
                  <a:lnTo>
                    <a:pt x="2304" y="300"/>
                  </a:lnTo>
                  <a:lnTo>
                    <a:pt x="2304" y="324"/>
                  </a:lnTo>
                  <a:lnTo>
                    <a:pt x="2304" y="354"/>
                  </a:lnTo>
                  <a:lnTo>
                    <a:pt x="2304" y="378"/>
                  </a:lnTo>
                  <a:lnTo>
                    <a:pt x="2304" y="402"/>
                  </a:lnTo>
                  <a:lnTo>
                    <a:pt x="2304" y="426"/>
                  </a:lnTo>
                  <a:lnTo>
                    <a:pt x="2304" y="450"/>
                  </a:lnTo>
                  <a:lnTo>
                    <a:pt x="2304" y="474"/>
                  </a:lnTo>
                  <a:lnTo>
                    <a:pt x="2304" y="498"/>
                  </a:lnTo>
                  <a:lnTo>
                    <a:pt x="2304" y="522"/>
                  </a:lnTo>
                  <a:lnTo>
                    <a:pt x="2304" y="546"/>
                  </a:lnTo>
                  <a:lnTo>
                    <a:pt x="2304" y="564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30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20"/>
                  </a:lnTo>
                  <a:lnTo>
                    <a:pt x="2304" y="738"/>
                  </a:lnTo>
                  <a:lnTo>
                    <a:pt x="2304" y="768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6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6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8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52"/>
                  </a:lnTo>
                  <a:lnTo>
                    <a:pt x="2304" y="840"/>
                  </a:lnTo>
                  <a:lnTo>
                    <a:pt x="2304" y="816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32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66"/>
                  </a:lnTo>
                  <a:lnTo>
                    <a:pt x="2304" y="648"/>
                  </a:lnTo>
                  <a:lnTo>
                    <a:pt x="2304" y="630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64"/>
                  </a:lnTo>
                  <a:lnTo>
                    <a:pt x="2304" y="540"/>
                  </a:lnTo>
                  <a:lnTo>
                    <a:pt x="2304" y="498"/>
                  </a:lnTo>
                  <a:lnTo>
                    <a:pt x="2304" y="474"/>
                  </a:lnTo>
                  <a:lnTo>
                    <a:pt x="2304" y="450"/>
                  </a:lnTo>
                  <a:lnTo>
                    <a:pt x="2304" y="426"/>
                  </a:lnTo>
                  <a:lnTo>
                    <a:pt x="2304" y="402"/>
                  </a:lnTo>
                  <a:lnTo>
                    <a:pt x="2304" y="378"/>
                  </a:lnTo>
                  <a:lnTo>
                    <a:pt x="2304" y="348"/>
                  </a:lnTo>
                  <a:lnTo>
                    <a:pt x="2304" y="324"/>
                  </a:lnTo>
                  <a:lnTo>
                    <a:pt x="2304" y="300"/>
                  </a:lnTo>
                  <a:lnTo>
                    <a:pt x="2304" y="270"/>
                  </a:lnTo>
                  <a:lnTo>
                    <a:pt x="2304" y="246"/>
                  </a:lnTo>
                  <a:lnTo>
                    <a:pt x="2304" y="216"/>
                  </a:lnTo>
                  <a:lnTo>
                    <a:pt x="2304" y="192"/>
                  </a:lnTo>
                  <a:lnTo>
                    <a:pt x="2304" y="162"/>
                  </a:lnTo>
                  <a:lnTo>
                    <a:pt x="2304" y="132"/>
                  </a:lnTo>
                  <a:lnTo>
                    <a:pt x="2304" y="102"/>
                  </a:lnTo>
                  <a:lnTo>
                    <a:pt x="2304" y="78"/>
                  </a:lnTo>
                  <a:lnTo>
                    <a:pt x="2304" y="30"/>
                  </a:lnTo>
                  <a:lnTo>
                    <a:pt x="2304" y="6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6"/>
                  </a:lnTo>
                  <a:lnTo>
                    <a:pt x="2304" y="30"/>
                  </a:lnTo>
                  <a:lnTo>
                    <a:pt x="2304" y="54"/>
                  </a:lnTo>
                  <a:lnTo>
                    <a:pt x="2304" y="102"/>
                  </a:lnTo>
                  <a:lnTo>
                    <a:pt x="2304" y="132"/>
                  </a:lnTo>
                  <a:lnTo>
                    <a:pt x="2304" y="156"/>
                  </a:lnTo>
                  <a:lnTo>
                    <a:pt x="2304" y="186"/>
                  </a:lnTo>
                  <a:lnTo>
                    <a:pt x="2304" y="216"/>
                  </a:lnTo>
                  <a:lnTo>
                    <a:pt x="2304" y="240"/>
                  </a:lnTo>
                  <a:lnTo>
                    <a:pt x="2304" y="270"/>
                  </a:lnTo>
                  <a:lnTo>
                    <a:pt x="2304" y="294"/>
                  </a:lnTo>
                  <a:lnTo>
                    <a:pt x="2304" y="324"/>
                  </a:lnTo>
                  <a:lnTo>
                    <a:pt x="2304" y="348"/>
                  </a:lnTo>
                  <a:lnTo>
                    <a:pt x="2304" y="372"/>
                  </a:lnTo>
                  <a:lnTo>
                    <a:pt x="2304" y="396"/>
                  </a:lnTo>
                  <a:lnTo>
                    <a:pt x="2304" y="420"/>
                  </a:lnTo>
                  <a:lnTo>
                    <a:pt x="2304" y="444"/>
                  </a:lnTo>
                  <a:lnTo>
                    <a:pt x="2304" y="468"/>
                  </a:lnTo>
                  <a:lnTo>
                    <a:pt x="2304" y="492"/>
                  </a:lnTo>
                  <a:lnTo>
                    <a:pt x="2304" y="516"/>
                  </a:lnTo>
                  <a:lnTo>
                    <a:pt x="2304" y="540"/>
                  </a:lnTo>
                  <a:lnTo>
                    <a:pt x="2304" y="558"/>
                  </a:lnTo>
                  <a:lnTo>
                    <a:pt x="2304" y="600"/>
                  </a:lnTo>
                  <a:lnTo>
                    <a:pt x="2304" y="624"/>
                  </a:lnTo>
                  <a:lnTo>
                    <a:pt x="2304" y="642"/>
                  </a:lnTo>
                  <a:lnTo>
                    <a:pt x="2304" y="666"/>
                  </a:lnTo>
                  <a:lnTo>
                    <a:pt x="2304" y="684"/>
                  </a:lnTo>
                  <a:lnTo>
                    <a:pt x="2304" y="696"/>
                  </a:lnTo>
                  <a:lnTo>
                    <a:pt x="2304" y="714"/>
                  </a:lnTo>
                  <a:lnTo>
                    <a:pt x="2304" y="732"/>
                  </a:lnTo>
                  <a:lnTo>
                    <a:pt x="2304" y="762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52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900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66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1002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80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2"/>
                  </a:lnTo>
                  <a:lnTo>
                    <a:pt x="2304" y="1026"/>
                  </a:lnTo>
                  <a:lnTo>
                    <a:pt x="2304" y="1014"/>
                  </a:lnTo>
                  <a:lnTo>
                    <a:pt x="2304" y="1002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894"/>
                  </a:lnTo>
                  <a:lnTo>
                    <a:pt x="2304" y="882"/>
                  </a:lnTo>
                  <a:lnTo>
                    <a:pt x="2304" y="864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04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62"/>
                  </a:lnTo>
                  <a:lnTo>
                    <a:pt x="2304" y="744"/>
                  </a:lnTo>
                  <a:lnTo>
                    <a:pt x="2304" y="708"/>
                  </a:lnTo>
                  <a:lnTo>
                    <a:pt x="2304" y="696"/>
                  </a:lnTo>
                  <a:lnTo>
                    <a:pt x="2304" y="678"/>
                  </a:lnTo>
                  <a:lnTo>
                    <a:pt x="2304" y="660"/>
                  </a:lnTo>
                  <a:lnTo>
                    <a:pt x="2304" y="642"/>
                  </a:lnTo>
                  <a:lnTo>
                    <a:pt x="2304" y="618"/>
                  </a:lnTo>
                  <a:lnTo>
                    <a:pt x="2304" y="600"/>
                  </a:lnTo>
                  <a:lnTo>
                    <a:pt x="2304" y="558"/>
                  </a:lnTo>
                  <a:lnTo>
                    <a:pt x="2304" y="534"/>
                  </a:lnTo>
                  <a:lnTo>
                    <a:pt x="2304" y="510"/>
                  </a:lnTo>
                  <a:lnTo>
                    <a:pt x="2304" y="486"/>
                  </a:lnTo>
                  <a:lnTo>
                    <a:pt x="2304" y="462"/>
                  </a:lnTo>
                  <a:lnTo>
                    <a:pt x="2304" y="444"/>
                  </a:lnTo>
                  <a:lnTo>
                    <a:pt x="2304" y="414"/>
                  </a:lnTo>
                  <a:lnTo>
                    <a:pt x="2304" y="390"/>
                  </a:lnTo>
                  <a:lnTo>
                    <a:pt x="2304" y="366"/>
                  </a:lnTo>
                  <a:lnTo>
                    <a:pt x="2304" y="342"/>
                  </a:lnTo>
                  <a:lnTo>
                    <a:pt x="2304" y="318"/>
                  </a:lnTo>
                  <a:lnTo>
                    <a:pt x="2304" y="288"/>
                  </a:lnTo>
                  <a:lnTo>
                    <a:pt x="2304" y="264"/>
                  </a:lnTo>
                  <a:lnTo>
                    <a:pt x="2304" y="234"/>
                  </a:lnTo>
                  <a:lnTo>
                    <a:pt x="2304" y="210"/>
                  </a:lnTo>
                  <a:lnTo>
                    <a:pt x="2304" y="180"/>
                  </a:lnTo>
                  <a:lnTo>
                    <a:pt x="2304" y="150"/>
                  </a:lnTo>
                  <a:lnTo>
                    <a:pt x="2304" y="126"/>
                  </a:lnTo>
                  <a:lnTo>
                    <a:pt x="2304" y="96"/>
                  </a:lnTo>
                  <a:lnTo>
                    <a:pt x="2304" y="72"/>
                  </a:lnTo>
                  <a:lnTo>
                    <a:pt x="2304" y="24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24"/>
                  </a:lnTo>
                  <a:lnTo>
                    <a:pt x="2304" y="48"/>
                  </a:lnTo>
                  <a:lnTo>
                    <a:pt x="2304" y="96"/>
                  </a:lnTo>
                  <a:lnTo>
                    <a:pt x="2304" y="126"/>
                  </a:lnTo>
                  <a:lnTo>
                    <a:pt x="2304" y="156"/>
                  </a:lnTo>
                  <a:lnTo>
                    <a:pt x="2304" y="186"/>
                  </a:lnTo>
                  <a:lnTo>
                    <a:pt x="2304" y="210"/>
                  </a:lnTo>
                  <a:lnTo>
                    <a:pt x="2304" y="240"/>
                  </a:lnTo>
                  <a:lnTo>
                    <a:pt x="2304" y="270"/>
                  </a:lnTo>
                  <a:lnTo>
                    <a:pt x="2304" y="294"/>
                  </a:lnTo>
                  <a:lnTo>
                    <a:pt x="2304" y="318"/>
                  </a:lnTo>
                  <a:lnTo>
                    <a:pt x="2304" y="348"/>
                  </a:lnTo>
                  <a:lnTo>
                    <a:pt x="2304" y="372"/>
                  </a:lnTo>
                  <a:lnTo>
                    <a:pt x="2304" y="396"/>
                  </a:lnTo>
                  <a:lnTo>
                    <a:pt x="2304" y="420"/>
                  </a:lnTo>
                  <a:lnTo>
                    <a:pt x="2304" y="444"/>
                  </a:lnTo>
                  <a:lnTo>
                    <a:pt x="2304" y="468"/>
                  </a:lnTo>
                  <a:lnTo>
                    <a:pt x="2304" y="492"/>
                  </a:lnTo>
                  <a:lnTo>
                    <a:pt x="2304" y="540"/>
                  </a:lnTo>
                  <a:lnTo>
                    <a:pt x="2304" y="564"/>
                  </a:lnTo>
                  <a:lnTo>
                    <a:pt x="2304" y="582"/>
                  </a:lnTo>
                  <a:lnTo>
                    <a:pt x="2304" y="606"/>
                  </a:lnTo>
                  <a:lnTo>
                    <a:pt x="2304" y="624"/>
                  </a:lnTo>
                  <a:lnTo>
                    <a:pt x="2304" y="648"/>
                  </a:lnTo>
                  <a:lnTo>
                    <a:pt x="2304" y="666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50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54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8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52"/>
                  </a:lnTo>
                  <a:lnTo>
                    <a:pt x="2304" y="828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32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84"/>
                  </a:lnTo>
                  <a:lnTo>
                    <a:pt x="2304" y="666"/>
                  </a:lnTo>
                  <a:lnTo>
                    <a:pt x="2304" y="624"/>
                  </a:lnTo>
                  <a:lnTo>
                    <a:pt x="2304" y="606"/>
                  </a:lnTo>
                  <a:lnTo>
                    <a:pt x="2304" y="582"/>
                  </a:lnTo>
                  <a:lnTo>
                    <a:pt x="2304" y="558"/>
                  </a:lnTo>
                  <a:lnTo>
                    <a:pt x="2304" y="540"/>
                  </a:lnTo>
                  <a:lnTo>
                    <a:pt x="2304" y="516"/>
                  </a:lnTo>
                  <a:lnTo>
                    <a:pt x="2304" y="492"/>
                  </a:lnTo>
                  <a:lnTo>
                    <a:pt x="2304" y="468"/>
                  </a:lnTo>
                  <a:lnTo>
                    <a:pt x="2304" y="444"/>
                  </a:lnTo>
                  <a:lnTo>
                    <a:pt x="2304" y="420"/>
                  </a:lnTo>
                  <a:lnTo>
                    <a:pt x="2304" y="396"/>
                  </a:lnTo>
                  <a:lnTo>
                    <a:pt x="2304" y="372"/>
                  </a:lnTo>
                  <a:lnTo>
                    <a:pt x="2304" y="348"/>
                  </a:lnTo>
                  <a:lnTo>
                    <a:pt x="2304" y="318"/>
                  </a:lnTo>
                  <a:lnTo>
                    <a:pt x="2304" y="294"/>
                  </a:lnTo>
                  <a:lnTo>
                    <a:pt x="2304" y="264"/>
                  </a:lnTo>
                  <a:lnTo>
                    <a:pt x="2304" y="240"/>
                  </a:lnTo>
                  <a:lnTo>
                    <a:pt x="2304" y="210"/>
                  </a:lnTo>
                  <a:lnTo>
                    <a:pt x="2304" y="186"/>
                  </a:lnTo>
                  <a:lnTo>
                    <a:pt x="2304" y="156"/>
                  </a:lnTo>
                  <a:lnTo>
                    <a:pt x="2304" y="126"/>
                  </a:lnTo>
                  <a:lnTo>
                    <a:pt x="2304" y="96"/>
                  </a:lnTo>
                  <a:lnTo>
                    <a:pt x="2304" y="48"/>
                  </a:lnTo>
                  <a:lnTo>
                    <a:pt x="2304" y="24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24"/>
                  </a:lnTo>
                  <a:lnTo>
                    <a:pt x="2304" y="72"/>
                  </a:lnTo>
                  <a:lnTo>
                    <a:pt x="2304" y="96"/>
                  </a:lnTo>
                  <a:lnTo>
                    <a:pt x="2304" y="126"/>
                  </a:lnTo>
                  <a:lnTo>
                    <a:pt x="2304" y="150"/>
                  </a:lnTo>
                  <a:lnTo>
                    <a:pt x="2304" y="180"/>
                  </a:lnTo>
                  <a:lnTo>
                    <a:pt x="2304" y="210"/>
                  </a:lnTo>
                  <a:lnTo>
                    <a:pt x="2304" y="234"/>
                  </a:lnTo>
                  <a:lnTo>
                    <a:pt x="2304" y="264"/>
                  </a:lnTo>
                  <a:lnTo>
                    <a:pt x="2304" y="288"/>
                  </a:lnTo>
                  <a:lnTo>
                    <a:pt x="2304" y="318"/>
                  </a:lnTo>
                  <a:lnTo>
                    <a:pt x="2304" y="342"/>
                  </a:lnTo>
                  <a:lnTo>
                    <a:pt x="2304" y="366"/>
                  </a:lnTo>
                  <a:lnTo>
                    <a:pt x="2304" y="390"/>
                  </a:lnTo>
                  <a:lnTo>
                    <a:pt x="2304" y="414"/>
                  </a:lnTo>
                  <a:lnTo>
                    <a:pt x="2304" y="462"/>
                  </a:lnTo>
                  <a:lnTo>
                    <a:pt x="2304" y="486"/>
                  </a:lnTo>
                  <a:lnTo>
                    <a:pt x="2304" y="510"/>
                  </a:lnTo>
                  <a:lnTo>
                    <a:pt x="2304" y="534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600"/>
                  </a:lnTo>
                  <a:lnTo>
                    <a:pt x="2304" y="618"/>
                  </a:lnTo>
                  <a:lnTo>
                    <a:pt x="2304" y="642"/>
                  </a:lnTo>
                  <a:lnTo>
                    <a:pt x="2304" y="660"/>
                  </a:lnTo>
                  <a:lnTo>
                    <a:pt x="2304" y="678"/>
                  </a:lnTo>
                  <a:lnTo>
                    <a:pt x="2304" y="696"/>
                  </a:lnTo>
                  <a:lnTo>
                    <a:pt x="2304" y="726"/>
                  </a:lnTo>
                  <a:lnTo>
                    <a:pt x="2304" y="744"/>
                  </a:lnTo>
                  <a:lnTo>
                    <a:pt x="2304" y="762"/>
                  </a:lnTo>
                  <a:lnTo>
                    <a:pt x="2304" y="780"/>
                  </a:lnTo>
                  <a:lnTo>
                    <a:pt x="2304" y="792"/>
                  </a:lnTo>
                  <a:lnTo>
                    <a:pt x="2304" y="804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64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54"/>
                  </a:lnTo>
                  <a:lnTo>
                    <a:pt x="2304" y="966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1002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14"/>
                  </a:lnTo>
                  <a:lnTo>
                    <a:pt x="2304" y="1002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82"/>
                  </a:lnTo>
                  <a:lnTo>
                    <a:pt x="2304" y="864"/>
                  </a:lnTo>
                  <a:lnTo>
                    <a:pt x="2304" y="840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44"/>
                  </a:lnTo>
                  <a:lnTo>
                    <a:pt x="2304" y="732"/>
                  </a:lnTo>
                  <a:lnTo>
                    <a:pt x="2304" y="714"/>
                  </a:lnTo>
                  <a:lnTo>
                    <a:pt x="2304" y="696"/>
                  </a:lnTo>
                  <a:lnTo>
                    <a:pt x="2304" y="684"/>
                  </a:lnTo>
                  <a:lnTo>
                    <a:pt x="2304" y="642"/>
                  </a:lnTo>
                  <a:lnTo>
                    <a:pt x="2304" y="624"/>
                  </a:lnTo>
                  <a:lnTo>
                    <a:pt x="2304" y="600"/>
                  </a:lnTo>
                  <a:lnTo>
                    <a:pt x="2304" y="582"/>
                  </a:lnTo>
                  <a:lnTo>
                    <a:pt x="2304" y="558"/>
                  </a:lnTo>
                  <a:lnTo>
                    <a:pt x="2304" y="540"/>
                  </a:lnTo>
                  <a:lnTo>
                    <a:pt x="2304" y="516"/>
                  </a:lnTo>
                  <a:lnTo>
                    <a:pt x="2304" y="492"/>
                  </a:lnTo>
                  <a:lnTo>
                    <a:pt x="2304" y="468"/>
                  </a:lnTo>
                  <a:lnTo>
                    <a:pt x="2304" y="444"/>
                  </a:lnTo>
                  <a:lnTo>
                    <a:pt x="2304" y="420"/>
                  </a:lnTo>
                  <a:lnTo>
                    <a:pt x="2304" y="396"/>
                  </a:lnTo>
                  <a:lnTo>
                    <a:pt x="2304" y="372"/>
                  </a:lnTo>
                  <a:lnTo>
                    <a:pt x="2304" y="348"/>
                  </a:lnTo>
                  <a:lnTo>
                    <a:pt x="2304" y="318"/>
                  </a:lnTo>
                  <a:lnTo>
                    <a:pt x="2304" y="294"/>
                  </a:lnTo>
                  <a:lnTo>
                    <a:pt x="2304" y="270"/>
                  </a:lnTo>
                  <a:lnTo>
                    <a:pt x="2304" y="240"/>
                  </a:lnTo>
                  <a:lnTo>
                    <a:pt x="2304" y="216"/>
                  </a:lnTo>
                  <a:lnTo>
                    <a:pt x="2304" y="186"/>
                  </a:lnTo>
                  <a:lnTo>
                    <a:pt x="2304" y="156"/>
                  </a:lnTo>
                  <a:lnTo>
                    <a:pt x="2304" y="102"/>
                  </a:lnTo>
                  <a:lnTo>
                    <a:pt x="2304" y="78"/>
                  </a:lnTo>
                  <a:lnTo>
                    <a:pt x="2304" y="54"/>
                  </a:lnTo>
                  <a:lnTo>
                    <a:pt x="2304" y="3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6"/>
                  </a:lnTo>
                  <a:lnTo>
                    <a:pt x="2304" y="54"/>
                  </a:lnTo>
                  <a:lnTo>
                    <a:pt x="2304" y="78"/>
                  </a:lnTo>
                  <a:lnTo>
                    <a:pt x="2304" y="102"/>
                  </a:lnTo>
                  <a:lnTo>
                    <a:pt x="2304" y="132"/>
                  </a:lnTo>
                  <a:lnTo>
                    <a:pt x="2304" y="162"/>
                  </a:lnTo>
                  <a:lnTo>
                    <a:pt x="2304" y="186"/>
                  </a:lnTo>
                  <a:lnTo>
                    <a:pt x="2304" y="216"/>
                  </a:lnTo>
                  <a:lnTo>
                    <a:pt x="2304" y="246"/>
                  </a:lnTo>
                  <a:lnTo>
                    <a:pt x="2304" y="270"/>
                  </a:lnTo>
                  <a:lnTo>
                    <a:pt x="2304" y="300"/>
                  </a:lnTo>
                  <a:lnTo>
                    <a:pt x="2304" y="324"/>
                  </a:lnTo>
                  <a:lnTo>
                    <a:pt x="2304" y="348"/>
                  </a:lnTo>
                  <a:lnTo>
                    <a:pt x="2304" y="402"/>
                  </a:lnTo>
                  <a:lnTo>
                    <a:pt x="2304" y="426"/>
                  </a:lnTo>
                  <a:lnTo>
                    <a:pt x="2304" y="450"/>
                  </a:lnTo>
                  <a:lnTo>
                    <a:pt x="2304" y="474"/>
                  </a:lnTo>
                  <a:lnTo>
                    <a:pt x="2304" y="498"/>
                  </a:lnTo>
                  <a:lnTo>
                    <a:pt x="2304" y="516"/>
                  </a:lnTo>
                  <a:lnTo>
                    <a:pt x="2304" y="540"/>
                  </a:lnTo>
                  <a:lnTo>
                    <a:pt x="2304" y="564"/>
                  </a:lnTo>
                  <a:lnTo>
                    <a:pt x="2304" y="582"/>
                  </a:lnTo>
                  <a:lnTo>
                    <a:pt x="2304" y="606"/>
                  </a:lnTo>
                  <a:lnTo>
                    <a:pt x="2304" y="630"/>
                  </a:lnTo>
                  <a:lnTo>
                    <a:pt x="2304" y="648"/>
                  </a:lnTo>
                  <a:lnTo>
                    <a:pt x="2304" y="666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32"/>
                  </a:lnTo>
                  <a:lnTo>
                    <a:pt x="2304" y="750"/>
                  </a:lnTo>
                  <a:lnTo>
                    <a:pt x="2304" y="768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18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8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40"/>
                  </a:lnTo>
                  <a:lnTo>
                    <a:pt x="2304" y="828"/>
                  </a:lnTo>
                  <a:lnTo>
                    <a:pt x="2304" y="816"/>
                  </a:lnTo>
                  <a:lnTo>
                    <a:pt x="2304" y="798"/>
                  </a:lnTo>
                  <a:lnTo>
                    <a:pt x="2304" y="768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0"/>
                  </a:lnTo>
                  <a:lnTo>
                    <a:pt x="2304" y="702"/>
                  </a:lnTo>
                  <a:lnTo>
                    <a:pt x="2304" y="672"/>
                  </a:lnTo>
                  <a:lnTo>
                    <a:pt x="2304" y="648"/>
                  </a:lnTo>
                  <a:lnTo>
                    <a:pt x="2304" y="630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64"/>
                  </a:lnTo>
                  <a:lnTo>
                    <a:pt x="2304" y="540"/>
                  </a:lnTo>
                  <a:lnTo>
                    <a:pt x="2304" y="522"/>
                  </a:lnTo>
                  <a:lnTo>
                    <a:pt x="2304" y="498"/>
                  </a:lnTo>
                  <a:lnTo>
                    <a:pt x="2304" y="474"/>
                  </a:lnTo>
                  <a:lnTo>
                    <a:pt x="2304" y="450"/>
                  </a:lnTo>
                  <a:lnTo>
                    <a:pt x="2304" y="426"/>
                  </a:lnTo>
                  <a:lnTo>
                    <a:pt x="2304" y="402"/>
                  </a:lnTo>
                  <a:lnTo>
                    <a:pt x="2304" y="378"/>
                  </a:lnTo>
                  <a:lnTo>
                    <a:pt x="2304" y="354"/>
                  </a:lnTo>
                  <a:lnTo>
                    <a:pt x="2304" y="324"/>
                  </a:lnTo>
                  <a:lnTo>
                    <a:pt x="2304" y="300"/>
                  </a:lnTo>
                  <a:lnTo>
                    <a:pt x="2304" y="276"/>
                  </a:lnTo>
                  <a:lnTo>
                    <a:pt x="2304" y="246"/>
                  </a:lnTo>
                  <a:lnTo>
                    <a:pt x="2304" y="192"/>
                  </a:lnTo>
                  <a:lnTo>
                    <a:pt x="2304" y="162"/>
                  </a:lnTo>
                  <a:lnTo>
                    <a:pt x="2304" y="132"/>
                  </a:lnTo>
                  <a:lnTo>
                    <a:pt x="2304" y="108"/>
                  </a:lnTo>
                  <a:lnTo>
                    <a:pt x="2304" y="84"/>
                  </a:lnTo>
                  <a:lnTo>
                    <a:pt x="2304" y="54"/>
                  </a:lnTo>
                  <a:lnTo>
                    <a:pt x="2304" y="30"/>
                  </a:lnTo>
                  <a:lnTo>
                    <a:pt x="2304" y="6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24"/>
                  </a:lnTo>
                  <a:lnTo>
                    <a:pt x="2304" y="48"/>
                  </a:lnTo>
                  <a:lnTo>
                    <a:pt x="2304" y="72"/>
                  </a:lnTo>
                  <a:lnTo>
                    <a:pt x="2304" y="96"/>
                  </a:lnTo>
                  <a:lnTo>
                    <a:pt x="2304" y="126"/>
                  </a:lnTo>
                  <a:lnTo>
                    <a:pt x="2304" y="150"/>
                  </a:lnTo>
                  <a:lnTo>
                    <a:pt x="2304" y="180"/>
                  </a:lnTo>
                  <a:lnTo>
                    <a:pt x="2304" y="204"/>
                  </a:lnTo>
                  <a:lnTo>
                    <a:pt x="2304" y="228"/>
                  </a:lnTo>
                  <a:lnTo>
                    <a:pt x="2304" y="276"/>
                  </a:lnTo>
                  <a:lnTo>
                    <a:pt x="2304" y="300"/>
                  </a:lnTo>
                  <a:lnTo>
                    <a:pt x="2304" y="324"/>
                  </a:lnTo>
                  <a:lnTo>
                    <a:pt x="2304" y="348"/>
                  </a:lnTo>
                  <a:lnTo>
                    <a:pt x="2304" y="372"/>
                  </a:lnTo>
                  <a:lnTo>
                    <a:pt x="2304" y="396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62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28"/>
                  </a:lnTo>
                  <a:lnTo>
                    <a:pt x="2304" y="546"/>
                  </a:lnTo>
                  <a:lnTo>
                    <a:pt x="2304" y="564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24"/>
                  </a:lnTo>
                  <a:lnTo>
                    <a:pt x="2304" y="654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304" y="702"/>
                  </a:lnTo>
                  <a:lnTo>
                    <a:pt x="2304" y="720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92"/>
                  </a:lnTo>
                  <a:lnTo>
                    <a:pt x="2304" y="804"/>
                  </a:lnTo>
                  <a:lnTo>
                    <a:pt x="2304" y="822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8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2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2"/>
                  </a:lnTo>
                  <a:lnTo>
                    <a:pt x="2304" y="870"/>
                  </a:lnTo>
                  <a:lnTo>
                    <a:pt x="2304" y="858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696"/>
                  </a:lnTo>
                  <a:lnTo>
                    <a:pt x="2304" y="678"/>
                  </a:lnTo>
                  <a:lnTo>
                    <a:pt x="2304" y="666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18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58"/>
                  </a:lnTo>
                  <a:lnTo>
                    <a:pt x="2304" y="534"/>
                  </a:lnTo>
                  <a:lnTo>
                    <a:pt x="2304" y="516"/>
                  </a:lnTo>
                  <a:lnTo>
                    <a:pt x="2304" y="498"/>
                  </a:lnTo>
                  <a:lnTo>
                    <a:pt x="2304" y="480"/>
                  </a:lnTo>
                  <a:lnTo>
                    <a:pt x="2304" y="468"/>
                  </a:lnTo>
                  <a:lnTo>
                    <a:pt x="2304" y="450"/>
                  </a:lnTo>
                  <a:lnTo>
                    <a:pt x="2304" y="432"/>
                  </a:lnTo>
                  <a:lnTo>
                    <a:pt x="2304" y="414"/>
                  </a:lnTo>
                  <a:lnTo>
                    <a:pt x="2304" y="402"/>
                  </a:lnTo>
                  <a:lnTo>
                    <a:pt x="2304" y="390"/>
                  </a:lnTo>
                  <a:lnTo>
                    <a:pt x="2304" y="396"/>
                  </a:lnTo>
                  <a:lnTo>
                    <a:pt x="2304" y="396"/>
                  </a:lnTo>
                  <a:lnTo>
                    <a:pt x="2304" y="408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6"/>
                  </a:lnTo>
                  <a:lnTo>
                    <a:pt x="2304" y="498"/>
                  </a:lnTo>
                  <a:lnTo>
                    <a:pt x="2304" y="510"/>
                  </a:lnTo>
                  <a:lnTo>
                    <a:pt x="2304" y="540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18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72"/>
                  </a:lnTo>
                  <a:lnTo>
                    <a:pt x="2304" y="690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50"/>
                  </a:lnTo>
                  <a:lnTo>
                    <a:pt x="2304" y="762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34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74"/>
                  </a:lnTo>
                  <a:lnTo>
                    <a:pt x="2304" y="762"/>
                  </a:lnTo>
                  <a:lnTo>
                    <a:pt x="2304" y="750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02"/>
                  </a:lnTo>
                  <a:lnTo>
                    <a:pt x="2304" y="690"/>
                  </a:lnTo>
                  <a:lnTo>
                    <a:pt x="2304" y="672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18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28"/>
                  </a:lnTo>
                  <a:lnTo>
                    <a:pt x="2304" y="516"/>
                  </a:lnTo>
                  <a:lnTo>
                    <a:pt x="2304" y="498"/>
                  </a:lnTo>
                  <a:lnTo>
                    <a:pt x="2304" y="486"/>
                  </a:lnTo>
                  <a:lnTo>
                    <a:pt x="2304" y="468"/>
                  </a:lnTo>
                  <a:lnTo>
                    <a:pt x="2304" y="456"/>
                  </a:lnTo>
                  <a:lnTo>
                    <a:pt x="2304" y="438"/>
                  </a:lnTo>
                  <a:lnTo>
                    <a:pt x="2304" y="420"/>
                  </a:lnTo>
                  <a:lnTo>
                    <a:pt x="2304" y="408"/>
                  </a:lnTo>
                  <a:lnTo>
                    <a:pt x="2304" y="372"/>
                  </a:lnTo>
                  <a:lnTo>
                    <a:pt x="2304" y="360"/>
                  </a:lnTo>
                  <a:lnTo>
                    <a:pt x="2304" y="348"/>
                  </a:lnTo>
                  <a:lnTo>
                    <a:pt x="2304" y="336"/>
                  </a:lnTo>
                  <a:lnTo>
                    <a:pt x="2304" y="336"/>
                  </a:lnTo>
                  <a:lnTo>
                    <a:pt x="2304" y="348"/>
                  </a:lnTo>
                  <a:lnTo>
                    <a:pt x="2304" y="360"/>
                  </a:lnTo>
                  <a:lnTo>
                    <a:pt x="2304" y="378"/>
                  </a:lnTo>
                  <a:lnTo>
                    <a:pt x="2304" y="402"/>
                  </a:lnTo>
                  <a:lnTo>
                    <a:pt x="2304" y="432"/>
                  </a:lnTo>
                  <a:lnTo>
                    <a:pt x="2304" y="468"/>
                  </a:lnTo>
                  <a:lnTo>
                    <a:pt x="2304" y="504"/>
                  </a:lnTo>
                  <a:lnTo>
                    <a:pt x="2304" y="534"/>
                  </a:lnTo>
                  <a:lnTo>
                    <a:pt x="2304" y="600"/>
                  </a:lnTo>
                  <a:lnTo>
                    <a:pt x="2304" y="630"/>
                  </a:lnTo>
                  <a:lnTo>
                    <a:pt x="2304" y="660"/>
                  </a:lnTo>
                  <a:lnTo>
                    <a:pt x="2304" y="690"/>
                  </a:lnTo>
                  <a:lnTo>
                    <a:pt x="2304" y="720"/>
                  </a:lnTo>
                  <a:lnTo>
                    <a:pt x="2304" y="744"/>
                  </a:lnTo>
                  <a:lnTo>
                    <a:pt x="2304" y="768"/>
                  </a:lnTo>
                  <a:lnTo>
                    <a:pt x="2304" y="798"/>
                  </a:lnTo>
                  <a:lnTo>
                    <a:pt x="2304" y="822"/>
                  </a:lnTo>
                  <a:lnTo>
                    <a:pt x="2304" y="846"/>
                  </a:lnTo>
                  <a:lnTo>
                    <a:pt x="2304" y="870"/>
                  </a:lnTo>
                  <a:lnTo>
                    <a:pt x="2304" y="888"/>
                  </a:lnTo>
                  <a:lnTo>
                    <a:pt x="2304" y="912"/>
                  </a:lnTo>
                  <a:lnTo>
                    <a:pt x="2304" y="930"/>
                  </a:lnTo>
                  <a:lnTo>
                    <a:pt x="2304" y="954"/>
                  </a:lnTo>
                  <a:lnTo>
                    <a:pt x="2304" y="972"/>
                  </a:lnTo>
                  <a:lnTo>
                    <a:pt x="2304" y="990"/>
                  </a:lnTo>
                  <a:lnTo>
                    <a:pt x="2304" y="1002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8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60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12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46"/>
                  </a:lnTo>
                  <a:lnTo>
                    <a:pt x="2304" y="828"/>
                  </a:lnTo>
                  <a:lnTo>
                    <a:pt x="2304" y="804"/>
                  </a:lnTo>
                  <a:lnTo>
                    <a:pt x="2304" y="780"/>
                  </a:lnTo>
                  <a:lnTo>
                    <a:pt x="2304" y="756"/>
                  </a:lnTo>
                  <a:lnTo>
                    <a:pt x="2304" y="732"/>
                  </a:lnTo>
                  <a:lnTo>
                    <a:pt x="2304" y="702"/>
                  </a:lnTo>
                  <a:lnTo>
                    <a:pt x="2304" y="678"/>
                  </a:lnTo>
                  <a:lnTo>
                    <a:pt x="2304" y="648"/>
                  </a:lnTo>
                  <a:lnTo>
                    <a:pt x="2304" y="624"/>
                  </a:lnTo>
                  <a:lnTo>
                    <a:pt x="2304" y="594"/>
                  </a:lnTo>
                  <a:lnTo>
                    <a:pt x="2304" y="564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38"/>
                  </a:lnTo>
                  <a:lnTo>
                    <a:pt x="2304" y="408"/>
                  </a:lnTo>
                  <a:lnTo>
                    <a:pt x="2304" y="372"/>
                  </a:lnTo>
                  <a:lnTo>
                    <a:pt x="2304" y="336"/>
                  </a:lnTo>
                  <a:lnTo>
                    <a:pt x="2304" y="306"/>
                  </a:lnTo>
                  <a:lnTo>
                    <a:pt x="2304" y="282"/>
                  </a:lnTo>
                  <a:lnTo>
                    <a:pt x="2304" y="264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64"/>
                  </a:lnTo>
                  <a:lnTo>
                    <a:pt x="2304" y="276"/>
                  </a:lnTo>
                  <a:lnTo>
                    <a:pt x="2304" y="300"/>
                  </a:lnTo>
                  <a:lnTo>
                    <a:pt x="2304" y="318"/>
                  </a:lnTo>
                  <a:lnTo>
                    <a:pt x="2304" y="336"/>
                  </a:lnTo>
                  <a:lnTo>
                    <a:pt x="2304" y="360"/>
                  </a:lnTo>
                  <a:lnTo>
                    <a:pt x="2304" y="396"/>
                  </a:lnTo>
                  <a:lnTo>
                    <a:pt x="2304" y="414"/>
                  </a:lnTo>
                  <a:lnTo>
                    <a:pt x="2304" y="432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6"/>
                  </a:lnTo>
                  <a:lnTo>
                    <a:pt x="2304" y="504"/>
                  </a:lnTo>
                  <a:lnTo>
                    <a:pt x="2304" y="522"/>
                  </a:lnTo>
                  <a:lnTo>
                    <a:pt x="2304" y="540"/>
                  </a:lnTo>
                  <a:lnTo>
                    <a:pt x="2304" y="558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8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46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64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22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64"/>
                  </a:lnTo>
                  <a:lnTo>
                    <a:pt x="2304" y="576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78"/>
                  </a:lnTo>
                  <a:lnTo>
                    <a:pt x="2304" y="666"/>
                  </a:lnTo>
                  <a:lnTo>
                    <a:pt x="2304" y="654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06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58"/>
                  </a:lnTo>
                  <a:lnTo>
                    <a:pt x="2304" y="522"/>
                  </a:lnTo>
                  <a:lnTo>
                    <a:pt x="2304" y="504"/>
                  </a:lnTo>
                  <a:lnTo>
                    <a:pt x="2304" y="486"/>
                  </a:lnTo>
                  <a:lnTo>
                    <a:pt x="2304" y="468"/>
                  </a:lnTo>
                  <a:lnTo>
                    <a:pt x="2304" y="450"/>
                  </a:lnTo>
                  <a:lnTo>
                    <a:pt x="2304" y="432"/>
                  </a:lnTo>
                  <a:lnTo>
                    <a:pt x="2304" y="414"/>
                  </a:lnTo>
                  <a:lnTo>
                    <a:pt x="2304" y="396"/>
                  </a:lnTo>
                  <a:lnTo>
                    <a:pt x="2304" y="378"/>
                  </a:lnTo>
                  <a:lnTo>
                    <a:pt x="2304" y="360"/>
                  </a:lnTo>
                  <a:lnTo>
                    <a:pt x="2304" y="336"/>
                  </a:lnTo>
                  <a:lnTo>
                    <a:pt x="2304" y="318"/>
                  </a:lnTo>
                  <a:lnTo>
                    <a:pt x="2304" y="300"/>
                  </a:lnTo>
                  <a:lnTo>
                    <a:pt x="2304" y="276"/>
                  </a:lnTo>
                  <a:lnTo>
                    <a:pt x="2304" y="264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52"/>
                  </a:lnTo>
                  <a:lnTo>
                    <a:pt x="2304" y="264"/>
                  </a:lnTo>
                  <a:lnTo>
                    <a:pt x="2304" y="306"/>
                  </a:lnTo>
                  <a:lnTo>
                    <a:pt x="2304" y="336"/>
                  </a:lnTo>
                  <a:lnTo>
                    <a:pt x="2304" y="372"/>
                  </a:lnTo>
                  <a:lnTo>
                    <a:pt x="2304" y="408"/>
                  </a:lnTo>
                  <a:lnTo>
                    <a:pt x="2304" y="438"/>
                  </a:lnTo>
                  <a:lnTo>
                    <a:pt x="2304" y="474"/>
                  </a:lnTo>
                  <a:lnTo>
                    <a:pt x="2304" y="504"/>
                  </a:lnTo>
                  <a:lnTo>
                    <a:pt x="2304" y="534"/>
                  </a:lnTo>
                  <a:lnTo>
                    <a:pt x="2304" y="564"/>
                  </a:lnTo>
                  <a:lnTo>
                    <a:pt x="2304" y="594"/>
                  </a:lnTo>
                  <a:lnTo>
                    <a:pt x="2304" y="624"/>
                  </a:lnTo>
                  <a:lnTo>
                    <a:pt x="2304" y="648"/>
                  </a:lnTo>
                  <a:lnTo>
                    <a:pt x="2304" y="678"/>
                  </a:lnTo>
                  <a:lnTo>
                    <a:pt x="2304" y="702"/>
                  </a:lnTo>
                  <a:lnTo>
                    <a:pt x="2304" y="732"/>
                  </a:lnTo>
                  <a:lnTo>
                    <a:pt x="2304" y="756"/>
                  </a:lnTo>
                  <a:lnTo>
                    <a:pt x="2304" y="780"/>
                  </a:lnTo>
                  <a:lnTo>
                    <a:pt x="2304" y="804"/>
                  </a:lnTo>
                  <a:lnTo>
                    <a:pt x="2304" y="828"/>
                  </a:lnTo>
                  <a:lnTo>
                    <a:pt x="2304" y="846"/>
                  </a:lnTo>
                  <a:lnTo>
                    <a:pt x="2304" y="870"/>
                  </a:lnTo>
                  <a:lnTo>
                    <a:pt x="2304" y="912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02"/>
                  </a:lnTo>
                  <a:lnTo>
                    <a:pt x="2304" y="990"/>
                  </a:lnTo>
                  <a:lnTo>
                    <a:pt x="2304" y="972"/>
                  </a:lnTo>
                  <a:lnTo>
                    <a:pt x="2304" y="954"/>
                  </a:lnTo>
                  <a:lnTo>
                    <a:pt x="2304" y="930"/>
                  </a:lnTo>
                  <a:lnTo>
                    <a:pt x="2304" y="912"/>
                  </a:lnTo>
                  <a:lnTo>
                    <a:pt x="2304" y="888"/>
                  </a:lnTo>
                  <a:lnTo>
                    <a:pt x="2304" y="870"/>
                  </a:lnTo>
                  <a:lnTo>
                    <a:pt x="2304" y="846"/>
                  </a:lnTo>
                  <a:lnTo>
                    <a:pt x="2304" y="798"/>
                  </a:lnTo>
                  <a:lnTo>
                    <a:pt x="2304" y="768"/>
                  </a:lnTo>
                  <a:lnTo>
                    <a:pt x="2304" y="744"/>
                  </a:lnTo>
                  <a:lnTo>
                    <a:pt x="2304" y="720"/>
                  </a:lnTo>
                  <a:lnTo>
                    <a:pt x="2304" y="690"/>
                  </a:lnTo>
                  <a:lnTo>
                    <a:pt x="2304" y="660"/>
                  </a:lnTo>
                  <a:lnTo>
                    <a:pt x="2304" y="630"/>
                  </a:lnTo>
                  <a:lnTo>
                    <a:pt x="2304" y="600"/>
                  </a:lnTo>
                  <a:lnTo>
                    <a:pt x="2304" y="570"/>
                  </a:lnTo>
                  <a:lnTo>
                    <a:pt x="2304" y="534"/>
                  </a:lnTo>
                  <a:lnTo>
                    <a:pt x="2304" y="504"/>
                  </a:lnTo>
                  <a:lnTo>
                    <a:pt x="2304" y="468"/>
                  </a:lnTo>
                  <a:lnTo>
                    <a:pt x="2304" y="432"/>
                  </a:lnTo>
                  <a:lnTo>
                    <a:pt x="2304" y="402"/>
                  </a:lnTo>
                  <a:lnTo>
                    <a:pt x="2304" y="378"/>
                  </a:lnTo>
                  <a:lnTo>
                    <a:pt x="2304" y="360"/>
                  </a:lnTo>
                  <a:lnTo>
                    <a:pt x="2304" y="348"/>
                  </a:lnTo>
                  <a:lnTo>
                    <a:pt x="2304" y="336"/>
                  </a:lnTo>
                  <a:lnTo>
                    <a:pt x="2304" y="348"/>
                  </a:lnTo>
                  <a:lnTo>
                    <a:pt x="2304" y="360"/>
                  </a:lnTo>
                  <a:lnTo>
                    <a:pt x="2304" y="372"/>
                  </a:lnTo>
                  <a:lnTo>
                    <a:pt x="2304" y="390"/>
                  </a:lnTo>
                  <a:lnTo>
                    <a:pt x="2304" y="408"/>
                  </a:lnTo>
                  <a:lnTo>
                    <a:pt x="2304" y="420"/>
                  </a:lnTo>
                  <a:lnTo>
                    <a:pt x="2304" y="438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04" y="486"/>
                  </a:lnTo>
                  <a:lnTo>
                    <a:pt x="2304" y="498"/>
                  </a:lnTo>
                  <a:lnTo>
                    <a:pt x="2304" y="51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4" name="Rectangle 56"/>
            <p:cNvSpPr>
              <a:spLocks noChangeArrowheads="1"/>
            </p:cNvSpPr>
            <p:nvPr/>
          </p:nvSpPr>
          <p:spPr bwMode="auto">
            <a:xfrm>
              <a:off x="2256" y="1988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itchFamily="34" charset="0"/>
                </a:rPr>
                <a:t>BETA_Y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45" name="Freeform 57"/>
            <p:cNvSpPr>
              <a:spLocks/>
            </p:cNvSpPr>
            <p:nvPr/>
          </p:nvSpPr>
          <p:spPr bwMode="auto">
            <a:xfrm>
              <a:off x="1608" y="794"/>
              <a:ext cx="2304" cy="1182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420"/>
                </a:cxn>
                <a:cxn ang="0">
                  <a:pos x="0" y="60"/>
                </a:cxn>
                <a:cxn ang="0">
                  <a:pos x="0" y="528"/>
                </a:cxn>
                <a:cxn ang="0">
                  <a:pos x="0" y="786"/>
                </a:cxn>
                <a:cxn ang="0">
                  <a:pos x="0" y="492"/>
                </a:cxn>
                <a:cxn ang="0">
                  <a:pos x="0" y="678"/>
                </a:cxn>
                <a:cxn ang="0">
                  <a:pos x="252" y="702"/>
                </a:cxn>
                <a:cxn ang="0">
                  <a:pos x="684" y="438"/>
                </a:cxn>
                <a:cxn ang="0">
                  <a:pos x="1110" y="162"/>
                </a:cxn>
                <a:cxn ang="0">
                  <a:pos x="1536" y="366"/>
                </a:cxn>
                <a:cxn ang="0">
                  <a:pos x="1962" y="660"/>
                </a:cxn>
                <a:cxn ang="0">
                  <a:pos x="2304" y="732"/>
                </a:cxn>
                <a:cxn ang="0">
                  <a:pos x="2304" y="396"/>
                </a:cxn>
                <a:cxn ang="0">
                  <a:pos x="2304" y="744"/>
                </a:cxn>
                <a:cxn ang="0">
                  <a:pos x="2304" y="594"/>
                </a:cxn>
                <a:cxn ang="0">
                  <a:pos x="2304" y="162"/>
                </a:cxn>
                <a:cxn ang="0">
                  <a:pos x="2304" y="348"/>
                </a:cxn>
                <a:cxn ang="0">
                  <a:pos x="2304" y="516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94"/>
                </a:cxn>
                <a:cxn ang="0">
                  <a:pos x="2304" y="666"/>
                </a:cxn>
                <a:cxn ang="0">
                  <a:pos x="2304" y="900"/>
                </a:cxn>
                <a:cxn ang="0">
                  <a:pos x="2304" y="966"/>
                </a:cxn>
                <a:cxn ang="0">
                  <a:pos x="2304" y="348"/>
                </a:cxn>
                <a:cxn ang="0">
                  <a:pos x="2304" y="162"/>
                </a:cxn>
                <a:cxn ang="0">
                  <a:pos x="2304" y="726"/>
                </a:cxn>
                <a:cxn ang="0">
                  <a:pos x="2304" y="960"/>
                </a:cxn>
                <a:cxn ang="0">
                  <a:pos x="2304" y="324"/>
                </a:cxn>
                <a:cxn ang="0">
                  <a:pos x="2304" y="12"/>
                </a:cxn>
                <a:cxn ang="0">
                  <a:pos x="2304" y="660"/>
                </a:cxn>
                <a:cxn ang="0">
                  <a:pos x="2304" y="1020"/>
                </a:cxn>
                <a:cxn ang="0">
                  <a:pos x="2304" y="426"/>
                </a:cxn>
                <a:cxn ang="0">
                  <a:pos x="2304" y="90"/>
                </a:cxn>
                <a:cxn ang="0">
                  <a:pos x="2304" y="666"/>
                </a:cxn>
                <a:cxn ang="0">
                  <a:pos x="2304" y="1146"/>
                </a:cxn>
                <a:cxn ang="0">
                  <a:pos x="2304" y="714"/>
                </a:cxn>
                <a:cxn ang="0">
                  <a:pos x="2304" y="636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  <a:cxn ang="0">
                  <a:pos x="2304" y="588"/>
                </a:cxn>
              </a:cxnLst>
              <a:rect l="0" t="0" r="r" b="b"/>
              <a:pathLst>
                <a:path w="2304" h="1182">
                  <a:moveTo>
                    <a:pt x="0" y="588"/>
                  </a:move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0" y="390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4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74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10"/>
                  </a:lnTo>
                  <a:lnTo>
                    <a:pt x="0" y="51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8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8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8"/>
                  </a:lnTo>
                  <a:lnTo>
                    <a:pt x="0" y="594"/>
                  </a:lnTo>
                  <a:lnTo>
                    <a:pt x="0" y="594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0" y="612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42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54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72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690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0" y="708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0" y="744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73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8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0" y="690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0" y="636"/>
                  </a:lnTo>
                  <a:lnTo>
                    <a:pt x="0" y="630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606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0" y="546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34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0" y="414"/>
                  </a:lnTo>
                  <a:lnTo>
                    <a:pt x="0" y="408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10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34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8"/>
                  </a:lnTo>
                  <a:lnTo>
                    <a:pt x="0" y="594"/>
                  </a:lnTo>
                  <a:lnTo>
                    <a:pt x="0" y="594"/>
                  </a:lnTo>
                  <a:lnTo>
                    <a:pt x="0" y="60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54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72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690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0" y="708"/>
                  </a:lnTo>
                  <a:lnTo>
                    <a:pt x="0" y="708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6" y="774"/>
                  </a:lnTo>
                  <a:lnTo>
                    <a:pt x="6" y="774"/>
                  </a:lnTo>
                  <a:lnTo>
                    <a:pt x="18" y="780"/>
                  </a:lnTo>
                  <a:lnTo>
                    <a:pt x="24" y="780"/>
                  </a:lnTo>
                  <a:lnTo>
                    <a:pt x="30" y="780"/>
                  </a:lnTo>
                  <a:lnTo>
                    <a:pt x="36" y="774"/>
                  </a:lnTo>
                  <a:lnTo>
                    <a:pt x="36" y="774"/>
                  </a:lnTo>
                  <a:lnTo>
                    <a:pt x="42" y="774"/>
                  </a:lnTo>
                  <a:lnTo>
                    <a:pt x="48" y="774"/>
                  </a:lnTo>
                  <a:lnTo>
                    <a:pt x="54" y="768"/>
                  </a:lnTo>
                  <a:lnTo>
                    <a:pt x="60" y="768"/>
                  </a:lnTo>
                  <a:lnTo>
                    <a:pt x="66" y="768"/>
                  </a:lnTo>
                  <a:lnTo>
                    <a:pt x="72" y="768"/>
                  </a:lnTo>
                  <a:lnTo>
                    <a:pt x="78" y="762"/>
                  </a:lnTo>
                  <a:lnTo>
                    <a:pt x="84" y="762"/>
                  </a:lnTo>
                  <a:lnTo>
                    <a:pt x="84" y="762"/>
                  </a:lnTo>
                  <a:lnTo>
                    <a:pt x="90" y="762"/>
                  </a:lnTo>
                  <a:lnTo>
                    <a:pt x="96" y="762"/>
                  </a:lnTo>
                  <a:lnTo>
                    <a:pt x="102" y="756"/>
                  </a:lnTo>
                  <a:lnTo>
                    <a:pt x="114" y="756"/>
                  </a:lnTo>
                  <a:lnTo>
                    <a:pt x="114" y="756"/>
                  </a:lnTo>
                  <a:lnTo>
                    <a:pt x="120" y="750"/>
                  </a:lnTo>
                  <a:lnTo>
                    <a:pt x="126" y="750"/>
                  </a:lnTo>
                  <a:lnTo>
                    <a:pt x="132" y="750"/>
                  </a:lnTo>
                  <a:lnTo>
                    <a:pt x="138" y="750"/>
                  </a:lnTo>
                  <a:lnTo>
                    <a:pt x="144" y="744"/>
                  </a:lnTo>
                  <a:lnTo>
                    <a:pt x="150" y="744"/>
                  </a:lnTo>
                  <a:lnTo>
                    <a:pt x="150" y="744"/>
                  </a:lnTo>
                  <a:lnTo>
                    <a:pt x="156" y="738"/>
                  </a:lnTo>
                  <a:lnTo>
                    <a:pt x="162" y="738"/>
                  </a:lnTo>
                  <a:lnTo>
                    <a:pt x="168" y="738"/>
                  </a:lnTo>
                  <a:lnTo>
                    <a:pt x="174" y="732"/>
                  </a:lnTo>
                  <a:lnTo>
                    <a:pt x="180" y="732"/>
                  </a:lnTo>
                  <a:lnTo>
                    <a:pt x="186" y="732"/>
                  </a:lnTo>
                  <a:lnTo>
                    <a:pt x="192" y="726"/>
                  </a:lnTo>
                  <a:lnTo>
                    <a:pt x="192" y="726"/>
                  </a:lnTo>
                  <a:lnTo>
                    <a:pt x="198" y="726"/>
                  </a:lnTo>
                  <a:lnTo>
                    <a:pt x="204" y="720"/>
                  </a:lnTo>
                  <a:lnTo>
                    <a:pt x="216" y="720"/>
                  </a:lnTo>
                  <a:lnTo>
                    <a:pt x="216" y="714"/>
                  </a:lnTo>
                  <a:lnTo>
                    <a:pt x="222" y="714"/>
                  </a:lnTo>
                  <a:lnTo>
                    <a:pt x="228" y="714"/>
                  </a:lnTo>
                  <a:lnTo>
                    <a:pt x="234" y="708"/>
                  </a:lnTo>
                  <a:lnTo>
                    <a:pt x="234" y="708"/>
                  </a:lnTo>
                  <a:lnTo>
                    <a:pt x="246" y="702"/>
                  </a:lnTo>
                  <a:lnTo>
                    <a:pt x="252" y="702"/>
                  </a:lnTo>
                  <a:lnTo>
                    <a:pt x="252" y="702"/>
                  </a:lnTo>
                  <a:lnTo>
                    <a:pt x="258" y="702"/>
                  </a:lnTo>
                  <a:lnTo>
                    <a:pt x="264" y="696"/>
                  </a:lnTo>
                  <a:lnTo>
                    <a:pt x="270" y="696"/>
                  </a:lnTo>
                  <a:lnTo>
                    <a:pt x="282" y="690"/>
                  </a:lnTo>
                  <a:lnTo>
                    <a:pt x="282" y="690"/>
                  </a:lnTo>
                  <a:lnTo>
                    <a:pt x="288" y="684"/>
                  </a:lnTo>
                  <a:lnTo>
                    <a:pt x="294" y="684"/>
                  </a:lnTo>
                  <a:lnTo>
                    <a:pt x="300" y="684"/>
                  </a:lnTo>
                  <a:lnTo>
                    <a:pt x="306" y="678"/>
                  </a:lnTo>
                  <a:lnTo>
                    <a:pt x="312" y="678"/>
                  </a:lnTo>
                  <a:lnTo>
                    <a:pt x="318" y="672"/>
                  </a:lnTo>
                  <a:lnTo>
                    <a:pt x="318" y="672"/>
                  </a:lnTo>
                  <a:lnTo>
                    <a:pt x="324" y="672"/>
                  </a:lnTo>
                  <a:lnTo>
                    <a:pt x="330" y="666"/>
                  </a:lnTo>
                  <a:lnTo>
                    <a:pt x="336" y="666"/>
                  </a:lnTo>
                  <a:lnTo>
                    <a:pt x="342" y="660"/>
                  </a:lnTo>
                  <a:lnTo>
                    <a:pt x="348" y="660"/>
                  </a:lnTo>
                  <a:lnTo>
                    <a:pt x="354" y="654"/>
                  </a:lnTo>
                  <a:lnTo>
                    <a:pt x="354" y="654"/>
                  </a:lnTo>
                  <a:lnTo>
                    <a:pt x="360" y="648"/>
                  </a:lnTo>
                  <a:lnTo>
                    <a:pt x="366" y="648"/>
                  </a:lnTo>
                  <a:lnTo>
                    <a:pt x="372" y="642"/>
                  </a:lnTo>
                  <a:lnTo>
                    <a:pt x="378" y="642"/>
                  </a:lnTo>
                  <a:lnTo>
                    <a:pt x="384" y="636"/>
                  </a:lnTo>
                  <a:lnTo>
                    <a:pt x="390" y="636"/>
                  </a:lnTo>
                  <a:lnTo>
                    <a:pt x="396" y="630"/>
                  </a:lnTo>
                  <a:lnTo>
                    <a:pt x="402" y="630"/>
                  </a:lnTo>
                  <a:lnTo>
                    <a:pt x="402" y="624"/>
                  </a:lnTo>
                  <a:lnTo>
                    <a:pt x="408" y="624"/>
                  </a:lnTo>
                  <a:lnTo>
                    <a:pt x="420" y="618"/>
                  </a:lnTo>
                  <a:lnTo>
                    <a:pt x="420" y="618"/>
                  </a:lnTo>
                  <a:lnTo>
                    <a:pt x="426" y="612"/>
                  </a:lnTo>
                  <a:lnTo>
                    <a:pt x="432" y="612"/>
                  </a:lnTo>
                  <a:lnTo>
                    <a:pt x="438" y="606"/>
                  </a:lnTo>
                  <a:lnTo>
                    <a:pt x="444" y="600"/>
                  </a:lnTo>
                  <a:lnTo>
                    <a:pt x="450" y="600"/>
                  </a:lnTo>
                  <a:lnTo>
                    <a:pt x="456" y="594"/>
                  </a:lnTo>
                  <a:lnTo>
                    <a:pt x="462" y="594"/>
                  </a:lnTo>
                  <a:lnTo>
                    <a:pt x="468" y="588"/>
                  </a:lnTo>
                  <a:lnTo>
                    <a:pt x="474" y="588"/>
                  </a:lnTo>
                  <a:lnTo>
                    <a:pt x="480" y="582"/>
                  </a:lnTo>
                  <a:lnTo>
                    <a:pt x="486" y="582"/>
                  </a:lnTo>
                  <a:lnTo>
                    <a:pt x="486" y="576"/>
                  </a:lnTo>
                  <a:lnTo>
                    <a:pt x="492" y="576"/>
                  </a:lnTo>
                  <a:lnTo>
                    <a:pt x="498" y="570"/>
                  </a:lnTo>
                  <a:lnTo>
                    <a:pt x="504" y="570"/>
                  </a:lnTo>
                  <a:lnTo>
                    <a:pt x="510" y="564"/>
                  </a:lnTo>
                  <a:lnTo>
                    <a:pt x="516" y="558"/>
                  </a:lnTo>
                  <a:lnTo>
                    <a:pt x="522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46"/>
                  </a:lnTo>
                  <a:lnTo>
                    <a:pt x="540" y="546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28"/>
                  </a:lnTo>
                  <a:lnTo>
                    <a:pt x="564" y="528"/>
                  </a:lnTo>
                  <a:lnTo>
                    <a:pt x="570" y="522"/>
                  </a:lnTo>
                  <a:lnTo>
                    <a:pt x="570" y="522"/>
                  </a:lnTo>
                  <a:lnTo>
                    <a:pt x="576" y="516"/>
                  </a:lnTo>
                  <a:lnTo>
                    <a:pt x="588" y="510"/>
                  </a:lnTo>
                  <a:lnTo>
                    <a:pt x="588" y="510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98"/>
                  </a:lnTo>
                  <a:lnTo>
                    <a:pt x="612" y="492"/>
                  </a:lnTo>
                  <a:lnTo>
                    <a:pt x="618" y="486"/>
                  </a:lnTo>
                  <a:lnTo>
                    <a:pt x="624" y="480"/>
                  </a:lnTo>
                  <a:lnTo>
                    <a:pt x="630" y="480"/>
                  </a:lnTo>
                  <a:lnTo>
                    <a:pt x="636" y="474"/>
                  </a:lnTo>
                  <a:lnTo>
                    <a:pt x="642" y="474"/>
                  </a:lnTo>
                  <a:lnTo>
                    <a:pt x="648" y="468"/>
                  </a:lnTo>
                  <a:lnTo>
                    <a:pt x="648" y="462"/>
                  </a:lnTo>
                  <a:lnTo>
                    <a:pt x="654" y="462"/>
                  </a:lnTo>
                  <a:lnTo>
                    <a:pt x="660" y="456"/>
                  </a:lnTo>
                  <a:lnTo>
                    <a:pt x="666" y="450"/>
                  </a:lnTo>
                  <a:lnTo>
                    <a:pt x="672" y="450"/>
                  </a:lnTo>
                  <a:lnTo>
                    <a:pt x="678" y="444"/>
                  </a:lnTo>
                  <a:lnTo>
                    <a:pt x="684" y="438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26"/>
                  </a:lnTo>
                  <a:lnTo>
                    <a:pt x="702" y="420"/>
                  </a:lnTo>
                  <a:lnTo>
                    <a:pt x="708" y="420"/>
                  </a:lnTo>
                  <a:lnTo>
                    <a:pt x="714" y="414"/>
                  </a:lnTo>
                  <a:lnTo>
                    <a:pt x="720" y="408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8" y="396"/>
                  </a:lnTo>
                  <a:lnTo>
                    <a:pt x="738" y="390"/>
                  </a:lnTo>
                  <a:lnTo>
                    <a:pt x="744" y="384"/>
                  </a:lnTo>
                  <a:lnTo>
                    <a:pt x="750" y="384"/>
                  </a:lnTo>
                  <a:lnTo>
                    <a:pt x="762" y="372"/>
                  </a:lnTo>
                  <a:lnTo>
                    <a:pt x="768" y="372"/>
                  </a:lnTo>
                  <a:lnTo>
                    <a:pt x="768" y="366"/>
                  </a:lnTo>
                  <a:lnTo>
                    <a:pt x="774" y="360"/>
                  </a:lnTo>
                  <a:lnTo>
                    <a:pt x="780" y="354"/>
                  </a:lnTo>
                  <a:lnTo>
                    <a:pt x="786" y="348"/>
                  </a:lnTo>
                  <a:lnTo>
                    <a:pt x="792" y="342"/>
                  </a:lnTo>
                  <a:lnTo>
                    <a:pt x="792" y="336"/>
                  </a:lnTo>
                  <a:lnTo>
                    <a:pt x="798" y="330"/>
                  </a:lnTo>
                  <a:lnTo>
                    <a:pt x="804" y="324"/>
                  </a:lnTo>
                  <a:lnTo>
                    <a:pt x="810" y="312"/>
                  </a:lnTo>
                  <a:lnTo>
                    <a:pt x="822" y="294"/>
                  </a:lnTo>
                  <a:lnTo>
                    <a:pt x="822" y="282"/>
                  </a:lnTo>
                  <a:lnTo>
                    <a:pt x="828" y="276"/>
                  </a:lnTo>
                  <a:lnTo>
                    <a:pt x="834" y="264"/>
                  </a:lnTo>
                  <a:lnTo>
                    <a:pt x="840" y="252"/>
                  </a:lnTo>
                  <a:lnTo>
                    <a:pt x="846" y="246"/>
                  </a:lnTo>
                  <a:lnTo>
                    <a:pt x="852" y="234"/>
                  </a:lnTo>
                  <a:lnTo>
                    <a:pt x="852" y="222"/>
                  </a:lnTo>
                  <a:lnTo>
                    <a:pt x="858" y="216"/>
                  </a:lnTo>
                  <a:lnTo>
                    <a:pt x="864" y="204"/>
                  </a:lnTo>
                  <a:lnTo>
                    <a:pt x="870" y="192"/>
                  </a:lnTo>
                  <a:lnTo>
                    <a:pt x="882" y="180"/>
                  </a:lnTo>
                  <a:lnTo>
                    <a:pt x="882" y="174"/>
                  </a:lnTo>
                  <a:lnTo>
                    <a:pt x="888" y="168"/>
                  </a:lnTo>
                  <a:lnTo>
                    <a:pt x="894" y="168"/>
                  </a:lnTo>
                  <a:lnTo>
                    <a:pt x="900" y="162"/>
                  </a:lnTo>
                  <a:lnTo>
                    <a:pt x="906" y="162"/>
                  </a:lnTo>
                  <a:lnTo>
                    <a:pt x="912" y="162"/>
                  </a:lnTo>
                  <a:lnTo>
                    <a:pt x="912" y="162"/>
                  </a:lnTo>
                  <a:lnTo>
                    <a:pt x="918" y="162"/>
                  </a:lnTo>
                  <a:lnTo>
                    <a:pt x="924" y="162"/>
                  </a:lnTo>
                  <a:lnTo>
                    <a:pt x="930" y="162"/>
                  </a:lnTo>
                  <a:lnTo>
                    <a:pt x="936" y="162"/>
                  </a:lnTo>
                  <a:lnTo>
                    <a:pt x="942" y="162"/>
                  </a:lnTo>
                  <a:lnTo>
                    <a:pt x="948" y="162"/>
                  </a:lnTo>
                  <a:lnTo>
                    <a:pt x="954" y="162"/>
                  </a:lnTo>
                  <a:lnTo>
                    <a:pt x="960" y="162"/>
                  </a:lnTo>
                  <a:lnTo>
                    <a:pt x="966" y="162"/>
                  </a:lnTo>
                  <a:lnTo>
                    <a:pt x="966" y="162"/>
                  </a:lnTo>
                  <a:lnTo>
                    <a:pt x="972" y="162"/>
                  </a:lnTo>
                  <a:lnTo>
                    <a:pt x="978" y="162"/>
                  </a:lnTo>
                  <a:lnTo>
                    <a:pt x="984" y="162"/>
                  </a:lnTo>
                  <a:lnTo>
                    <a:pt x="990" y="162"/>
                  </a:lnTo>
                  <a:lnTo>
                    <a:pt x="996" y="162"/>
                  </a:lnTo>
                  <a:lnTo>
                    <a:pt x="1002" y="162"/>
                  </a:lnTo>
                  <a:lnTo>
                    <a:pt x="1008" y="162"/>
                  </a:lnTo>
                  <a:lnTo>
                    <a:pt x="1014" y="162"/>
                  </a:lnTo>
                  <a:lnTo>
                    <a:pt x="1020" y="162"/>
                  </a:lnTo>
                  <a:lnTo>
                    <a:pt x="1020" y="162"/>
                  </a:lnTo>
                  <a:lnTo>
                    <a:pt x="1026" y="162"/>
                  </a:lnTo>
                  <a:lnTo>
                    <a:pt x="1032" y="162"/>
                  </a:lnTo>
                  <a:lnTo>
                    <a:pt x="1038" y="162"/>
                  </a:lnTo>
                  <a:lnTo>
                    <a:pt x="1044" y="162"/>
                  </a:lnTo>
                  <a:lnTo>
                    <a:pt x="1050" y="162"/>
                  </a:lnTo>
                  <a:lnTo>
                    <a:pt x="1056" y="162"/>
                  </a:lnTo>
                  <a:lnTo>
                    <a:pt x="1062" y="162"/>
                  </a:lnTo>
                  <a:lnTo>
                    <a:pt x="1068" y="162"/>
                  </a:lnTo>
                  <a:lnTo>
                    <a:pt x="1074" y="162"/>
                  </a:lnTo>
                  <a:lnTo>
                    <a:pt x="1074" y="162"/>
                  </a:lnTo>
                  <a:lnTo>
                    <a:pt x="1080" y="162"/>
                  </a:lnTo>
                  <a:lnTo>
                    <a:pt x="1086" y="162"/>
                  </a:lnTo>
                  <a:lnTo>
                    <a:pt x="1092" y="162"/>
                  </a:lnTo>
                  <a:lnTo>
                    <a:pt x="1098" y="162"/>
                  </a:lnTo>
                  <a:lnTo>
                    <a:pt x="1104" y="162"/>
                  </a:lnTo>
                  <a:lnTo>
                    <a:pt x="1110" y="162"/>
                  </a:lnTo>
                  <a:lnTo>
                    <a:pt x="1116" y="162"/>
                  </a:lnTo>
                  <a:lnTo>
                    <a:pt x="1122" y="162"/>
                  </a:lnTo>
                  <a:lnTo>
                    <a:pt x="1128" y="162"/>
                  </a:lnTo>
                  <a:lnTo>
                    <a:pt x="1128" y="162"/>
                  </a:lnTo>
                  <a:lnTo>
                    <a:pt x="1134" y="162"/>
                  </a:lnTo>
                  <a:lnTo>
                    <a:pt x="1140" y="162"/>
                  </a:lnTo>
                  <a:lnTo>
                    <a:pt x="1146" y="162"/>
                  </a:lnTo>
                  <a:lnTo>
                    <a:pt x="1152" y="162"/>
                  </a:lnTo>
                  <a:lnTo>
                    <a:pt x="1158" y="162"/>
                  </a:lnTo>
                  <a:lnTo>
                    <a:pt x="1164" y="162"/>
                  </a:lnTo>
                  <a:lnTo>
                    <a:pt x="1170" y="162"/>
                  </a:lnTo>
                  <a:lnTo>
                    <a:pt x="1176" y="162"/>
                  </a:lnTo>
                  <a:lnTo>
                    <a:pt x="1182" y="162"/>
                  </a:lnTo>
                  <a:lnTo>
                    <a:pt x="1182" y="162"/>
                  </a:lnTo>
                  <a:lnTo>
                    <a:pt x="1188" y="162"/>
                  </a:lnTo>
                  <a:lnTo>
                    <a:pt x="1194" y="162"/>
                  </a:lnTo>
                  <a:lnTo>
                    <a:pt x="1200" y="162"/>
                  </a:lnTo>
                  <a:lnTo>
                    <a:pt x="1206" y="162"/>
                  </a:lnTo>
                  <a:lnTo>
                    <a:pt x="1212" y="162"/>
                  </a:lnTo>
                  <a:lnTo>
                    <a:pt x="1218" y="162"/>
                  </a:lnTo>
                  <a:lnTo>
                    <a:pt x="1224" y="162"/>
                  </a:lnTo>
                  <a:lnTo>
                    <a:pt x="1230" y="162"/>
                  </a:lnTo>
                  <a:lnTo>
                    <a:pt x="1236" y="162"/>
                  </a:lnTo>
                  <a:lnTo>
                    <a:pt x="1236" y="162"/>
                  </a:lnTo>
                  <a:lnTo>
                    <a:pt x="1242" y="162"/>
                  </a:lnTo>
                  <a:lnTo>
                    <a:pt x="1248" y="162"/>
                  </a:lnTo>
                  <a:lnTo>
                    <a:pt x="1254" y="162"/>
                  </a:lnTo>
                  <a:lnTo>
                    <a:pt x="1260" y="162"/>
                  </a:lnTo>
                  <a:lnTo>
                    <a:pt x="1266" y="162"/>
                  </a:lnTo>
                  <a:lnTo>
                    <a:pt x="1272" y="162"/>
                  </a:lnTo>
                  <a:lnTo>
                    <a:pt x="1278" y="162"/>
                  </a:lnTo>
                  <a:lnTo>
                    <a:pt x="1284" y="162"/>
                  </a:lnTo>
                  <a:lnTo>
                    <a:pt x="1290" y="162"/>
                  </a:lnTo>
                  <a:lnTo>
                    <a:pt x="1290" y="162"/>
                  </a:lnTo>
                  <a:lnTo>
                    <a:pt x="1296" y="162"/>
                  </a:lnTo>
                  <a:lnTo>
                    <a:pt x="1302" y="162"/>
                  </a:lnTo>
                  <a:lnTo>
                    <a:pt x="1308" y="162"/>
                  </a:lnTo>
                  <a:lnTo>
                    <a:pt x="1314" y="162"/>
                  </a:lnTo>
                  <a:lnTo>
                    <a:pt x="1320" y="162"/>
                  </a:lnTo>
                  <a:lnTo>
                    <a:pt x="1326" y="162"/>
                  </a:lnTo>
                  <a:lnTo>
                    <a:pt x="1332" y="162"/>
                  </a:lnTo>
                  <a:lnTo>
                    <a:pt x="1338" y="162"/>
                  </a:lnTo>
                  <a:lnTo>
                    <a:pt x="1344" y="162"/>
                  </a:lnTo>
                  <a:lnTo>
                    <a:pt x="1344" y="162"/>
                  </a:lnTo>
                  <a:lnTo>
                    <a:pt x="1350" y="162"/>
                  </a:lnTo>
                  <a:lnTo>
                    <a:pt x="1356" y="162"/>
                  </a:lnTo>
                  <a:lnTo>
                    <a:pt x="1362" y="162"/>
                  </a:lnTo>
                  <a:lnTo>
                    <a:pt x="1368" y="162"/>
                  </a:lnTo>
                  <a:lnTo>
                    <a:pt x="1374" y="162"/>
                  </a:lnTo>
                  <a:lnTo>
                    <a:pt x="1380" y="162"/>
                  </a:lnTo>
                  <a:lnTo>
                    <a:pt x="1386" y="162"/>
                  </a:lnTo>
                  <a:lnTo>
                    <a:pt x="1392" y="162"/>
                  </a:lnTo>
                  <a:lnTo>
                    <a:pt x="1398" y="162"/>
                  </a:lnTo>
                  <a:lnTo>
                    <a:pt x="1398" y="162"/>
                  </a:lnTo>
                  <a:lnTo>
                    <a:pt x="1404" y="162"/>
                  </a:lnTo>
                  <a:lnTo>
                    <a:pt x="1410" y="168"/>
                  </a:lnTo>
                  <a:lnTo>
                    <a:pt x="1416" y="168"/>
                  </a:lnTo>
                  <a:lnTo>
                    <a:pt x="1428" y="180"/>
                  </a:lnTo>
                  <a:lnTo>
                    <a:pt x="1428" y="186"/>
                  </a:lnTo>
                  <a:lnTo>
                    <a:pt x="1434" y="192"/>
                  </a:lnTo>
                  <a:lnTo>
                    <a:pt x="1440" y="204"/>
                  </a:lnTo>
                  <a:lnTo>
                    <a:pt x="1446" y="216"/>
                  </a:lnTo>
                  <a:lnTo>
                    <a:pt x="1452" y="222"/>
                  </a:lnTo>
                  <a:lnTo>
                    <a:pt x="1458" y="234"/>
                  </a:lnTo>
                  <a:lnTo>
                    <a:pt x="1458" y="246"/>
                  </a:lnTo>
                  <a:lnTo>
                    <a:pt x="1464" y="252"/>
                  </a:lnTo>
                  <a:lnTo>
                    <a:pt x="1470" y="264"/>
                  </a:lnTo>
                  <a:lnTo>
                    <a:pt x="1476" y="276"/>
                  </a:lnTo>
                  <a:lnTo>
                    <a:pt x="1488" y="294"/>
                  </a:lnTo>
                  <a:lnTo>
                    <a:pt x="1488" y="306"/>
                  </a:lnTo>
                  <a:lnTo>
                    <a:pt x="1494" y="312"/>
                  </a:lnTo>
                  <a:lnTo>
                    <a:pt x="1500" y="324"/>
                  </a:lnTo>
                  <a:lnTo>
                    <a:pt x="1506" y="330"/>
                  </a:lnTo>
                  <a:lnTo>
                    <a:pt x="1512" y="336"/>
                  </a:lnTo>
                  <a:lnTo>
                    <a:pt x="1512" y="342"/>
                  </a:lnTo>
                  <a:lnTo>
                    <a:pt x="1518" y="348"/>
                  </a:lnTo>
                  <a:lnTo>
                    <a:pt x="1524" y="354"/>
                  </a:lnTo>
                  <a:lnTo>
                    <a:pt x="1530" y="360"/>
                  </a:lnTo>
                  <a:lnTo>
                    <a:pt x="1536" y="366"/>
                  </a:lnTo>
                  <a:lnTo>
                    <a:pt x="1542" y="372"/>
                  </a:lnTo>
                  <a:lnTo>
                    <a:pt x="1548" y="378"/>
                  </a:lnTo>
                  <a:lnTo>
                    <a:pt x="1554" y="384"/>
                  </a:lnTo>
                  <a:lnTo>
                    <a:pt x="1560" y="384"/>
                  </a:lnTo>
                  <a:lnTo>
                    <a:pt x="1566" y="390"/>
                  </a:lnTo>
                  <a:lnTo>
                    <a:pt x="1566" y="396"/>
                  </a:lnTo>
                  <a:lnTo>
                    <a:pt x="1572" y="396"/>
                  </a:lnTo>
                  <a:lnTo>
                    <a:pt x="1584" y="402"/>
                  </a:lnTo>
                  <a:lnTo>
                    <a:pt x="1584" y="408"/>
                  </a:lnTo>
                  <a:lnTo>
                    <a:pt x="1590" y="414"/>
                  </a:lnTo>
                  <a:lnTo>
                    <a:pt x="1596" y="420"/>
                  </a:lnTo>
                  <a:lnTo>
                    <a:pt x="1602" y="420"/>
                  </a:lnTo>
                  <a:lnTo>
                    <a:pt x="1608" y="426"/>
                  </a:lnTo>
                  <a:lnTo>
                    <a:pt x="1614" y="432"/>
                  </a:lnTo>
                  <a:lnTo>
                    <a:pt x="1620" y="432"/>
                  </a:lnTo>
                  <a:lnTo>
                    <a:pt x="1620" y="438"/>
                  </a:lnTo>
                  <a:lnTo>
                    <a:pt x="1626" y="444"/>
                  </a:lnTo>
                  <a:lnTo>
                    <a:pt x="1632" y="450"/>
                  </a:lnTo>
                  <a:lnTo>
                    <a:pt x="1638" y="450"/>
                  </a:lnTo>
                  <a:lnTo>
                    <a:pt x="1644" y="456"/>
                  </a:lnTo>
                  <a:lnTo>
                    <a:pt x="1650" y="462"/>
                  </a:lnTo>
                  <a:lnTo>
                    <a:pt x="1656" y="462"/>
                  </a:lnTo>
                  <a:lnTo>
                    <a:pt x="1662" y="468"/>
                  </a:lnTo>
                  <a:lnTo>
                    <a:pt x="1662" y="474"/>
                  </a:lnTo>
                  <a:lnTo>
                    <a:pt x="1674" y="480"/>
                  </a:lnTo>
                  <a:lnTo>
                    <a:pt x="1680" y="480"/>
                  </a:lnTo>
                  <a:lnTo>
                    <a:pt x="1686" y="486"/>
                  </a:lnTo>
                  <a:lnTo>
                    <a:pt x="1692" y="492"/>
                  </a:lnTo>
                  <a:lnTo>
                    <a:pt x="1698" y="492"/>
                  </a:lnTo>
                  <a:lnTo>
                    <a:pt x="1698" y="498"/>
                  </a:lnTo>
                  <a:lnTo>
                    <a:pt x="1704" y="498"/>
                  </a:lnTo>
                  <a:lnTo>
                    <a:pt x="1710" y="504"/>
                  </a:lnTo>
                  <a:lnTo>
                    <a:pt x="1716" y="510"/>
                  </a:lnTo>
                  <a:lnTo>
                    <a:pt x="1722" y="516"/>
                  </a:lnTo>
                  <a:lnTo>
                    <a:pt x="1728" y="516"/>
                  </a:lnTo>
                  <a:lnTo>
                    <a:pt x="1734" y="522"/>
                  </a:lnTo>
                  <a:lnTo>
                    <a:pt x="1734" y="522"/>
                  </a:lnTo>
                  <a:lnTo>
                    <a:pt x="1740" y="528"/>
                  </a:lnTo>
                  <a:lnTo>
                    <a:pt x="1746" y="528"/>
                  </a:lnTo>
                  <a:lnTo>
                    <a:pt x="1752" y="534"/>
                  </a:lnTo>
                  <a:lnTo>
                    <a:pt x="1758" y="540"/>
                  </a:lnTo>
                  <a:lnTo>
                    <a:pt x="1764" y="546"/>
                  </a:lnTo>
                  <a:lnTo>
                    <a:pt x="1770" y="546"/>
                  </a:lnTo>
                  <a:lnTo>
                    <a:pt x="1776" y="552"/>
                  </a:lnTo>
                  <a:lnTo>
                    <a:pt x="1782" y="552"/>
                  </a:lnTo>
                  <a:lnTo>
                    <a:pt x="1788" y="558"/>
                  </a:lnTo>
                  <a:lnTo>
                    <a:pt x="1788" y="558"/>
                  </a:lnTo>
                  <a:lnTo>
                    <a:pt x="1794" y="564"/>
                  </a:lnTo>
                  <a:lnTo>
                    <a:pt x="1800" y="570"/>
                  </a:lnTo>
                  <a:lnTo>
                    <a:pt x="1806" y="570"/>
                  </a:lnTo>
                  <a:lnTo>
                    <a:pt x="1812" y="576"/>
                  </a:lnTo>
                  <a:lnTo>
                    <a:pt x="1818" y="576"/>
                  </a:lnTo>
                  <a:lnTo>
                    <a:pt x="1824" y="582"/>
                  </a:lnTo>
                  <a:lnTo>
                    <a:pt x="1824" y="582"/>
                  </a:lnTo>
                  <a:lnTo>
                    <a:pt x="1836" y="588"/>
                  </a:lnTo>
                  <a:lnTo>
                    <a:pt x="1842" y="594"/>
                  </a:lnTo>
                  <a:lnTo>
                    <a:pt x="1848" y="594"/>
                  </a:lnTo>
                  <a:lnTo>
                    <a:pt x="1854" y="600"/>
                  </a:lnTo>
                  <a:lnTo>
                    <a:pt x="1860" y="600"/>
                  </a:lnTo>
                  <a:lnTo>
                    <a:pt x="1866" y="606"/>
                  </a:lnTo>
                  <a:lnTo>
                    <a:pt x="1866" y="606"/>
                  </a:lnTo>
                  <a:lnTo>
                    <a:pt x="1872" y="612"/>
                  </a:lnTo>
                  <a:lnTo>
                    <a:pt x="1878" y="612"/>
                  </a:lnTo>
                  <a:lnTo>
                    <a:pt x="1884" y="618"/>
                  </a:lnTo>
                  <a:lnTo>
                    <a:pt x="1884" y="618"/>
                  </a:lnTo>
                  <a:lnTo>
                    <a:pt x="1896" y="624"/>
                  </a:lnTo>
                  <a:lnTo>
                    <a:pt x="1902" y="624"/>
                  </a:lnTo>
                  <a:lnTo>
                    <a:pt x="1908" y="630"/>
                  </a:lnTo>
                  <a:lnTo>
                    <a:pt x="1908" y="630"/>
                  </a:lnTo>
                  <a:lnTo>
                    <a:pt x="1914" y="636"/>
                  </a:lnTo>
                  <a:lnTo>
                    <a:pt x="1920" y="642"/>
                  </a:lnTo>
                  <a:lnTo>
                    <a:pt x="1926" y="642"/>
                  </a:lnTo>
                  <a:lnTo>
                    <a:pt x="1932" y="642"/>
                  </a:lnTo>
                  <a:lnTo>
                    <a:pt x="1938" y="648"/>
                  </a:lnTo>
                  <a:lnTo>
                    <a:pt x="1944" y="648"/>
                  </a:lnTo>
                  <a:lnTo>
                    <a:pt x="1950" y="654"/>
                  </a:lnTo>
                  <a:lnTo>
                    <a:pt x="1956" y="654"/>
                  </a:lnTo>
                  <a:lnTo>
                    <a:pt x="1956" y="660"/>
                  </a:lnTo>
                  <a:lnTo>
                    <a:pt x="1962" y="660"/>
                  </a:lnTo>
                  <a:lnTo>
                    <a:pt x="1968" y="666"/>
                  </a:lnTo>
                  <a:lnTo>
                    <a:pt x="1974" y="666"/>
                  </a:lnTo>
                  <a:lnTo>
                    <a:pt x="1980" y="672"/>
                  </a:lnTo>
                  <a:lnTo>
                    <a:pt x="1986" y="672"/>
                  </a:lnTo>
                  <a:lnTo>
                    <a:pt x="1992" y="672"/>
                  </a:lnTo>
                  <a:lnTo>
                    <a:pt x="1992" y="678"/>
                  </a:lnTo>
                  <a:lnTo>
                    <a:pt x="2004" y="684"/>
                  </a:lnTo>
                  <a:lnTo>
                    <a:pt x="2010" y="684"/>
                  </a:lnTo>
                  <a:lnTo>
                    <a:pt x="2016" y="684"/>
                  </a:lnTo>
                  <a:lnTo>
                    <a:pt x="2022" y="690"/>
                  </a:lnTo>
                  <a:lnTo>
                    <a:pt x="2028" y="690"/>
                  </a:lnTo>
                  <a:lnTo>
                    <a:pt x="2028" y="696"/>
                  </a:lnTo>
                  <a:lnTo>
                    <a:pt x="2034" y="696"/>
                  </a:lnTo>
                  <a:lnTo>
                    <a:pt x="2040" y="696"/>
                  </a:lnTo>
                  <a:lnTo>
                    <a:pt x="2046" y="702"/>
                  </a:lnTo>
                  <a:lnTo>
                    <a:pt x="2052" y="702"/>
                  </a:lnTo>
                  <a:lnTo>
                    <a:pt x="2058" y="702"/>
                  </a:lnTo>
                  <a:lnTo>
                    <a:pt x="2058" y="702"/>
                  </a:lnTo>
                  <a:lnTo>
                    <a:pt x="2070" y="708"/>
                  </a:lnTo>
                  <a:lnTo>
                    <a:pt x="2076" y="708"/>
                  </a:lnTo>
                  <a:lnTo>
                    <a:pt x="2076" y="714"/>
                  </a:lnTo>
                  <a:lnTo>
                    <a:pt x="2082" y="714"/>
                  </a:lnTo>
                  <a:lnTo>
                    <a:pt x="2088" y="714"/>
                  </a:lnTo>
                  <a:lnTo>
                    <a:pt x="2094" y="720"/>
                  </a:lnTo>
                  <a:lnTo>
                    <a:pt x="2100" y="720"/>
                  </a:lnTo>
                  <a:lnTo>
                    <a:pt x="2106" y="726"/>
                  </a:lnTo>
                  <a:lnTo>
                    <a:pt x="2112" y="726"/>
                  </a:lnTo>
                  <a:lnTo>
                    <a:pt x="2118" y="726"/>
                  </a:lnTo>
                  <a:lnTo>
                    <a:pt x="2118" y="732"/>
                  </a:lnTo>
                  <a:lnTo>
                    <a:pt x="2124" y="732"/>
                  </a:lnTo>
                  <a:lnTo>
                    <a:pt x="2130" y="732"/>
                  </a:lnTo>
                  <a:lnTo>
                    <a:pt x="2136" y="738"/>
                  </a:lnTo>
                  <a:lnTo>
                    <a:pt x="2142" y="738"/>
                  </a:lnTo>
                  <a:lnTo>
                    <a:pt x="2148" y="738"/>
                  </a:lnTo>
                  <a:lnTo>
                    <a:pt x="2154" y="744"/>
                  </a:lnTo>
                  <a:lnTo>
                    <a:pt x="2160" y="744"/>
                  </a:lnTo>
                  <a:lnTo>
                    <a:pt x="2160" y="744"/>
                  </a:lnTo>
                  <a:lnTo>
                    <a:pt x="2172" y="750"/>
                  </a:lnTo>
                  <a:lnTo>
                    <a:pt x="2178" y="750"/>
                  </a:lnTo>
                  <a:lnTo>
                    <a:pt x="2184" y="750"/>
                  </a:lnTo>
                  <a:lnTo>
                    <a:pt x="2190" y="756"/>
                  </a:lnTo>
                  <a:lnTo>
                    <a:pt x="2196" y="756"/>
                  </a:lnTo>
                  <a:lnTo>
                    <a:pt x="2196" y="756"/>
                  </a:lnTo>
                  <a:lnTo>
                    <a:pt x="2202" y="756"/>
                  </a:lnTo>
                  <a:lnTo>
                    <a:pt x="2208" y="762"/>
                  </a:lnTo>
                  <a:lnTo>
                    <a:pt x="2214" y="762"/>
                  </a:lnTo>
                  <a:lnTo>
                    <a:pt x="2220" y="762"/>
                  </a:lnTo>
                  <a:lnTo>
                    <a:pt x="2226" y="762"/>
                  </a:lnTo>
                  <a:lnTo>
                    <a:pt x="2226" y="762"/>
                  </a:lnTo>
                  <a:lnTo>
                    <a:pt x="2232" y="768"/>
                  </a:lnTo>
                  <a:lnTo>
                    <a:pt x="2244" y="768"/>
                  </a:lnTo>
                  <a:lnTo>
                    <a:pt x="2244" y="768"/>
                  </a:lnTo>
                  <a:lnTo>
                    <a:pt x="2250" y="768"/>
                  </a:lnTo>
                  <a:lnTo>
                    <a:pt x="2256" y="774"/>
                  </a:lnTo>
                  <a:lnTo>
                    <a:pt x="2262" y="774"/>
                  </a:lnTo>
                  <a:lnTo>
                    <a:pt x="2268" y="774"/>
                  </a:lnTo>
                  <a:lnTo>
                    <a:pt x="2268" y="774"/>
                  </a:lnTo>
                  <a:lnTo>
                    <a:pt x="2274" y="780"/>
                  </a:lnTo>
                  <a:lnTo>
                    <a:pt x="2286" y="780"/>
                  </a:lnTo>
                  <a:lnTo>
                    <a:pt x="2292" y="780"/>
                  </a:lnTo>
                  <a:lnTo>
                    <a:pt x="2298" y="774"/>
                  </a:lnTo>
                  <a:lnTo>
                    <a:pt x="2298" y="774"/>
                  </a:lnTo>
                  <a:lnTo>
                    <a:pt x="2304" y="774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0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88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76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498"/>
                  </a:lnTo>
                  <a:lnTo>
                    <a:pt x="2304" y="492"/>
                  </a:lnTo>
                  <a:lnTo>
                    <a:pt x="2304" y="486"/>
                  </a:lnTo>
                  <a:lnTo>
                    <a:pt x="2304" y="468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38"/>
                  </a:lnTo>
                  <a:lnTo>
                    <a:pt x="2304" y="432"/>
                  </a:lnTo>
                  <a:lnTo>
                    <a:pt x="2304" y="426"/>
                  </a:lnTo>
                  <a:lnTo>
                    <a:pt x="2304" y="420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402"/>
                  </a:lnTo>
                  <a:lnTo>
                    <a:pt x="2304" y="402"/>
                  </a:lnTo>
                  <a:lnTo>
                    <a:pt x="2304" y="396"/>
                  </a:lnTo>
                  <a:lnTo>
                    <a:pt x="2304" y="396"/>
                  </a:lnTo>
                  <a:lnTo>
                    <a:pt x="2304" y="396"/>
                  </a:lnTo>
                  <a:lnTo>
                    <a:pt x="2304" y="396"/>
                  </a:lnTo>
                  <a:lnTo>
                    <a:pt x="2304" y="402"/>
                  </a:lnTo>
                  <a:lnTo>
                    <a:pt x="2304" y="402"/>
                  </a:lnTo>
                  <a:lnTo>
                    <a:pt x="2304" y="408"/>
                  </a:lnTo>
                  <a:lnTo>
                    <a:pt x="2304" y="414"/>
                  </a:lnTo>
                  <a:lnTo>
                    <a:pt x="2304" y="420"/>
                  </a:lnTo>
                  <a:lnTo>
                    <a:pt x="2304" y="426"/>
                  </a:lnTo>
                  <a:lnTo>
                    <a:pt x="2304" y="432"/>
                  </a:lnTo>
                  <a:lnTo>
                    <a:pt x="2304" y="444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74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492"/>
                  </a:lnTo>
                  <a:lnTo>
                    <a:pt x="2304" y="498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34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0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94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56"/>
                  </a:lnTo>
                  <a:lnTo>
                    <a:pt x="2304" y="756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68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86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6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80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68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0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88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64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46"/>
                  </a:lnTo>
                  <a:lnTo>
                    <a:pt x="2304" y="540"/>
                  </a:lnTo>
                  <a:lnTo>
                    <a:pt x="2304" y="534"/>
                  </a:lnTo>
                  <a:lnTo>
                    <a:pt x="2304" y="534"/>
                  </a:lnTo>
                  <a:lnTo>
                    <a:pt x="2304" y="528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498"/>
                  </a:lnTo>
                  <a:lnTo>
                    <a:pt x="2304" y="492"/>
                  </a:lnTo>
                  <a:lnTo>
                    <a:pt x="2304" y="486"/>
                  </a:lnTo>
                  <a:lnTo>
                    <a:pt x="2304" y="480"/>
                  </a:lnTo>
                  <a:lnTo>
                    <a:pt x="2304" y="480"/>
                  </a:lnTo>
                  <a:lnTo>
                    <a:pt x="2304" y="474"/>
                  </a:lnTo>
                  <a:lnTo>
                    <a:pt x="2304" y="468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38"/>
                  </a:lnTo>
                  <a:lnTo>
                    <a:pt x="2304" y="438"/>
                  </a:lnTo>
                  <a:lnTo>
                    <a:pt x="2304" y="432"/>
                  </a:lnTo>
                  <a:lnTo>
                    <a:pt x="2304" y="426"/>
                  </a:lnTo>
                  <a:lnTo>
                    <a:pt x="2304" y="420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402"/>
                  </a:lnTo>
                  <a:lnTo>
                    <a:pt x="2304" y="396"/>
                  </a:lnTo>
                  <a:lnTo>
                    <a:pt x="2304" y="390"/>
                  </a:lnTo>
                  <a:lnTo>
                    <a:pt x="2304" y="384"/>
                  </a:lnTo>
                  <a:lnTo>
                    <a:pt x="2304" y="378"/>
                  </a:lnTo>
                  <a:lnTo>
                    <a:pt x="2304" y="372"/>
                  </a:lnTo>
                  <a:lnTo>
                    <a:pt x="2304" y="366"/>
                  </a:lnTo>
                  <a:lnTo>
                    <a:pt x="2304" y="360"/>
                  </a:lnTo>
                  <a:lnTo>
                    <a:pt x="2304" y="354"/>
                  </a:lnTo>
                  <a:lnTo>
                    <a:pt x="2304" y="348"/>
                  </a:lnTo>
                  <a:lnTo>
                    <a:pt x="2304" y="342"/>
                  </a:lnTo>
                  <a:lnTo>
                    <a:pt x="2304" y="336"/>
                  </a:lnTo>
                  <a:lnTo>
                    <a:pt x="2304" y="330"/>
                  </a:lnTo>
                  <a:lnTo>
                    <a:pt x="2304" y="324"/>
                  </a:lnTo>
                  <a:lnTo>
                    <a:pt x="2304" y="318"/>
                  </a:lnTo>
                  <a:lnTo>
                    <a:pt x="2304" y="318"/>
                  </a:lnTo>
                  <a:lnTo>
                    <a:pt x="2304" y="312"/>
                  </a:lnTo>
                  <a:lnTo>
                    <a:pt x="2304" y="300"/>
                  </a:lnTo>
                  <a:lnTo>
                    <a:pt x="2304" y="294"/>
                  </a:lnTo>
                  <a:lnTo>
                    <a:pt x="2304" y="288"/>
                  </a:lnTo>
                  <a:lnTo>
                    <a:pt x="2304" y="282"/>
                  </a:lnTo>
                  <a:lnTo>
                    <a:pt x="2304" y="282"/>
                  </a:lnTo>
                  <a:lnTo>
                    <a:pt x="2304" y="270"/>
                  </a:lnTo>
                  <a:lnTo>
                    <a:pt x="2304" y="264"/>
                  </a:lnTo>
                  <a:lnTo>
                    <a:pt x="2304" y="258"/>
                  </a:lnTo>
                  <a:lnTo>
                    <a:pt x="2304" y="252"/>
                  </a:lnTo>
                  <a:lnTo>
                    <a:pt x="2304" y="246"/>
                  </a:lnTo>
                  <a:lnTo>
                    <a:pt x="2304" y="240"/>
                  </a:lnTo>
                  <a:lnTo>
                    <a:pt x="2304" y="234"/>
                  </a:lnTo>
                  <a:lnTo>
                    <a:pt x="2304" y="228"/>
                  </a:lnTo>
                  <a:lnTo>
                    <a:pt x="2304" y="222"/>
                  </a:lnTo>
                  <a:lnTo>
                    <a:pt x="2304" y="216"/>
                  </a:lnTo>
                  <a:lnTo>
                    <a:pt x="2304" y="204"/>
                  </a:lnTo>
                  <a:lnTo>
                    <a:pt x="2304" y="198"/>
                  </a:lnTo>
                  <a:lnTo>
                    <a:pt x="2304" y="192"/>
                  </a:lnTo>
                  <a:lnTo>
                    <a:pt x="2304" y="186"/>
                  </a:lnTo>
                  <a:lnTo>
                    <a:pt x="2304" y="180"/>
                  </a:lnTo>
                  <a:lnTo>
                    <a:pt x="2304" y="174"/>
                  </a:lnTo>
                  <a:lnTo>
                    <a:pt x="2304" y="168"/>
                  </a:lnTo>
                  <a:lnTo>
                    <a:pt x="2304" y="162"/>
                  </a:lnTo>
                  <a:lnTo>
                    <a:pt x="2304" y="156"/>
                  </a:lnTo>
                  <a:lnTo>
                    <a:pt x="2304" y="150"/>
                  </a:lnTo>
                  <a:lnTo>
                    <a:pt x="2304" y="144"/>
                  </a:lnTo>
                  <a:lnTo>
                    <a:pt x="2304" y="138"/>
                  </a:lnTo>
                  <a:lnTo>
                    <a:pt x="2304" y="132"/>
                  </a:lnTo>
                  <a:lnTo>
                    <a:pt x="2304" y="126"/>
                  </a:lnTo>
                  <a:lnTo>
                    <a:pt x="2304" y="114"/>
                  </a:lnTo>
                  <a:lnTo>
                    <a:pt x="2304" y="114"/>
                  </a:lnTo>
                  <a:lnTo>
                    <a:pt x="2304" y="102"/>
                  </a:lnTo>
                  <a:lnTo>
                    <a:pt x="2304" y="96"/>
                  </a:lnTo>
                  <a:lnTo>
                    <a:pt x="2304" y="90"/>
                  </a:lnTo>
                  <a:lnTo>
                    <a:pt x="2304" y="84"/>
                  </a:lnTo>
                  <a:lnTo>
                    <a:pt x="2304" y="78"/>
                  </a:lnTo>
                  <a:lnTo>
                    <a:pt x="2304" y="72"/>
                  </a:lnTo>
                  <a:lnTo>
                    <a:pt x="2304" y="66"/>
                  </a:lnTo>
                  <a:lnTo>
                    <a:pt x="2304" y="48"/>
                  </a:lnTo>
                  <a:lnTo>
                    <a:pt x="2304" y="48"/>
                  </a:lnTo>
                  <a:lnTo>
                    <a:pt x="2304" y="42"/>
                  </a:lnTo>
                  <a:lnTo>
                    <a:pt x="2304" y="36"/>
                  </a:lnTo>
                  <a:lnTo>
                    <a:pt x="2304" y="36"/>
                  </a:lnTo>
                  <a:lnTo>
                    <a:pt x="2304" y="36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4" y="48"/>
                  </a:lnTo>
                  <a:lnTo>
                    <a:pt x="2304" y="54"/>
                  </a:lnTo>
                  <a:lnTo>
                    <a:pt x="2304" y="60"/>
                  </a:lnTo>
                  <a:lnTo>
                    <a:pt x="2304" y="66"/>
                  </a:lnTo>
                  <a:lnTo>
                    <a:pt x="2304" y="78"/>
                  </a:lnTo>
                  <a:lnTo>
                    <a:pt x="2304" y="78"/>
                  </a:lnTo>
                  <a:lnTo>
                    <a:pt x="2304" y="84"/>
                  </a:lnTo>
                  <a:lnTo>
                    <a:pt x="2304" y="90"/>
                  </a:lnTo>
                  <a:lnTo>
                    <a:pt x="2304" y="96"/>
                  </a:lnTo>
                  <a:lnTo>
                    <a:pt x="2304" y="108"/>
                  </a:lnTo>
                  <a:lnTo>
                    <a:pt x="2304" y="108"/>
                  </a:lnTo>
                  <a:lnTo>
                    <a:pt x="2304" y="114"/>
                  </a:lnTo>
                  <a:lnTo>
                    <a:pt x="2304" y="120"/>
                  </a:lnTo>
                  <a:lnTo>
                    <a:pt x="2304" y="126"/>
                  </a:lnTo>
                  <a:lnTo>
                    <a:pt x="2304" y="132"/>
                  </a:lnTo>
                  <a:lnTo>
                    <a:pt x="2304" y="138"/>
                  </a:lnTo>
                  <a:lnTo>
                    <a:pt x="2304" y="144"/>
                  </a:lnTo>
                  <a:lnTo>
                    <a:pt x="2304" y="150"/>
                  </a:lnTo>
                  <a:lnTo>
                    <a:pt x="2304" y="156"/>
                  </a:lnTo>
                  <a:lnTo>
                    <a:pt x="2304" y="162"/>
                  </a:lnTo>
                  <a:lnTo>
                    <a:pt x="2304" y="168"/>
                  </a:lnTo>
                  <a:lnTo>
                    <a:pt x="2304" y="168"/>
                  </a:lnTo>
                  <a:lnTo>
                    <a:pt x="2304" y="174"/>
                  </a:lnTo>
                  <a:lnTo>
                    <a:pt x="2304" y="180"/>
                  </a:lnTo>
                  <a:lnTo>
                    <a:pt x="2304" y="186"/>
                  </a:lnTo>
                  <a:lnTo>
                    <a:pt x="2304" y="192"/>
                  </a:lnTo>
                  <a:lnTo>
                    <a:pt x="2304" y="198"/>
                  </a:lnTo>
                  <a:lnTo>
                    <a:pt x="2304" y="204"/>
                  </a:lnTo>
                  <a:lnTo>
                    <a:pt x="2304" y="210"/>
                  </a:lnTo>
                  <a:lnTo>
                    <a:pt x="2304" y="216"/>
                  </a:lnTo>
                  <a:lnTo>
                    <a:pt x="2304" y="222"/>
                  </a:lnTo>
                  <a:lnTo>
                    <a:pt x="2304" y="228"/>
                  </a:lnTo>
                  <a:lnTo>
                    <a:pt x="2304" y="234"/>
                  </a:lnTo>
                  <a:lnTo>
                    <a:pt x="2304" y="234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52"/>
                  </a:lnTo>
                  <a:lnTo>
                    <a:pt x="2304" y="258"/>
                  </a:lnTo>
                  <a:lnTo>
                    <a:pt x="2304" y="264"/>
                  </a:lnTo>
                  <a:lnTo>
                    <a:pt x="2304" y="270"/>
                  </a:lnTo>
                  <a:lnTo>
                    <a:pt x="2304" y="270"/>
                  </a:lnTo>
                  <a:lnTo>
                    <a:pt x="2304" y="282"/>
                  </a:lnTo>
                  <a:lnTo>
                    <a:pt x="2304" y="288"/>
                  </a:lnTo>
                  <a:lnTo>
                    <a:pt x="2304" y="288"/>
                  </a:lnTo>
                  <a:lnTo>
                    <a:pt x="2304" y="294"/>
                  </a:lnTo>
                  <a:lnTo>
                    <a:pt x="2304" y="300"/>
                  </a:lnTo>
                  <a:lnTo>
                    <a:pt x="2304" y="306"/>
                  </a:lnTo>
                  <a:lnTo>
                    <a:pt x="2304" y="312"/>
                  </a:lnTo>
                  <a:lnTo>
                    <a:pt x="2304" y="312"/>
                  </a:lnTo>
                  <a:lnTo>
                    <a:pt x="2304" y="318"/>
                  </a:lnTo>
                  <a:lnTo>
                    <a:pt x="2304" y="324"/>
                  </a:lnTo>
                  <a:lnTo>
                    <a:pt x="2304" y="330"/>
                  </a:lnTo>
                  <a:lnTo>
                    <a:pt x="2304" y="330"/>
                  </a:lnTo>
                  <a:lnTo>
                    <a:pt x="2304" y="336"/>
                  </a:lnTo>
                  <a:lnTo>
                    <a:pt x="2304" y="342"/>
                  </a:lnTo>
                  <a:lnTo>
                    <a:pt x="2304" y="348"/>
                  </a:lnTo>
                  <a:lnTo>
                    <a:pt x="2304" y="348"/>
                  </a:lnTo>
                  <a:lnTo>
                    <a:pt x="2304" y="354"/>
                  </a:lnTo>
                  <a:lnTo>
                    <a:pt x="2304" y="360"/>
                  </a:lnTo>
                  <a:lnTo>
                    <a:pt x="2304" y="366"/>
                  </a:lnTo>
                  <a:lnTo>
                    <a:pt x="2304" y="372"/>
                  </a:lnTo>
                  <a:lnTo>
                    <a:pt x="2304" y="378"/>
                  </a:lnTo>
                  <a:lnTo>
                    <a:pt x="2304" y="384"/>
                  </a:lnTo>
                  <a:lnTo>
                    <a:pt x="2304" y="384"/>
                  </a:lnTo>
                  <a:lnTo>
                    <a:pt x="2304" y="390"/>
                  </a:lnTo>
                  <a:lnTo>
                    <a:pt x="2304" y="396"/>
                  </a:lnTo>
                  <a:lnTo>
                    <a:pt x="2304" y="396"/>
                  </a:lnTo>
                  <a:lnTo>
                    <a:pt x="2304" y="402"/>
                  </a:lnTo>
                  <a:lnTo>
                    <a:pt x="2304" y="408"/>
                  </a:lnTo>
                  <a:lnTo>
                    <a:pt x="2304" y="414"/>
                  </a:lnTo>
                  <a:lnTo>
                    <a:pt x="2304" y="414"/>
                  </a:lnTo>
                  <a:lnTo>
                    <a:pt x="2304" y="420"/>
                  </a:lnTo>
                  <a:lnTo>
                    <a:pt x="2304" y="426"/>
                  </a:lnTo>
                  <a:lnTo>
                    <a:pt x="2304" y="426"/>
                  </a:lnTo>
                  <a:lnTo>
                    <a:pt x="2304" y="432"/>
                  </a:lnTo>
                  <a:lnTo>
                    <a:pt x="2304" y="438"/>
                  </a:lnTo>
                  <a:lnTo>
                    <a:pt x="2304" y="438"/>
                  </a:lnTo>
                  <a:lnTo>
                    <a:pt x="2304" y="444"/>
                  </a:lnTo>
                  <a:lnTo>
                    <a:pt x="2304" y="450"/>
                  </a:lnTo>
                  <a:lnTo>
                    <a:pt x="2304" y="450"/>
                  </a:lnTo>
                  <a:lnTo>
                    <a:pt x="2304" y="450"/>
                  </a:lnTo>
                  <a:lnTo>
                    <a:pt x="2304" y="450"/>
                  </a:lnTo>
                  <a:lnTo>
                    <a:pt x="2304" y="456"/>
                  </a:lnTo>
                  <a:lnTo>
                    <a:pt x="2304" y="456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62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68"/>
                  </a:lnTo>
                  <a:lnTo>
                    <a:pt x="2304" y="468"/>
                  </a:lnTo>
                  <a:lnTo>
                    <a:pt x="2304" y="468"/>
                  </a:lnTo>
                  <a:lnTo>
                    <a:pt x="2304" y="474"/>
                  </a:lnTo>
                  <a:lnTo>
                    <a:pt x="2304" y="474"/>
                  </a:lnTo>
                  <a:lnTo>
                    <a:pt x="2304" y="474"/>
                  </a:lnTo>
                  <a:lnTo>
                    <a:pt x="2304" y="474"/>
                  </a:lnTo>
                  <a:lnTo>
                    <a:pt x="2304" y="480"/>
                  </a:lnTo>
                  <a:lnTo>
                    <a:pt x="2304" y="480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486"/>
                  </a:lnTo>
                  <a:lnTo>
                    <a:pt x="2304" y="486"/>
                  </a:lnTo>
                  <a:lnTo>
                    <a:pt x="2304" y="486"/>
                  </a:lnTo>
                  <a:lnTo>
                    <a:pt x="2304" y="486"/>
                  </a:lnTo>
                  <a:lnTo>
                    <a:pt x="2304" y="492"/>
                  </a:lnTo>
                  <a:lnTo>
                    <a:pt x="2304" y="492"/>
                  </a:lnTo>
                  <a:lnTo>
                    <a:pt x="2304" y="492"/>
                  </a:lnTo>
                  <a:lnTo>
                    <a:pt x="2304" y="492"/>
                  </a:lnTo>
                  <a:lnTo>
                    <a:pt x="2304" y="492"/>
                  </a:lnTo>
                  <a:lnTo>
                    <a:pt x="2304" y="498"/>
                  </a:lnTo>
                  <a:lnTo>
                    <a:pt x="2304" y="498"/>
                  </a:lnTo>
                  <a:lnTo>
                    <a:pt x="2304" y="498"/>
                  </a:lnTo>
                  <a:lnTo>
                    <a:pt x="2304" y="498"/>
                  </a:lnTo>
                  <a:lnTo>
                    <a:pt x="2304" y="498"/>
                  </a:lnTo>
                  <a:lnTo>
                    <a:pt x="2304" y="498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2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28"/>
                  </a:lnTo>
                  <a:lnTo>
                    <a:pt x="2304" y="534"/>
                  </a:lnTo>
                  <a:lnTo>
                    <a:pt x="2304" y="534"/>
                  </a:lnTo>
                  <a:lnTo>
                    <a:pt x="2304" y="534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40"/>
                  </a:lnTo>
                  <a:lnTo>
                    <a:pt x="2304" y="546"/>
                  </a:lnTo>
                  <a:lnTo>
                    <a:pt x="2304" y="546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52"/>
                  </a:lnTo>
                  <a:lnTo>
                    <a:pt x="2304" y="552"/>
                  </a:lnTo>
                  <a:lnTo>
                    <a:pt x="2304" y="552"/>
                  </a:lnTo>
                  <a:lnTo>
                    <a:pt x="2304" y="552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64"/>
                  </a:lnTo>
                  <a:lnTo>
                    <a:pt x="2304" y="564"/>
                  </a:lnTo>
                  <a:lnTo>
                    <a:pt x="2304" y="564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0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76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74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6"/>
                  </a:lnTo>
                  <a:lnTo>
                    <a:pt x="2304" y="816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46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0"/>
                  </a:lnTo>
                  <a:lnTo>
                    <a:pt x="2304" y="972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64"/>
                  </a:lnTo>
                  <a:lnTo>
                    <a:pt x="2304" y="1176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76"/>
                  </a:lnTo>
                  <a:lnTo>
                    <a:pt x="2304" y="1164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10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46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54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06"/>
                  </a:lnTo>
                  <a:lnTo>
                    <a:pt x="2304" y="600"/>
                  </a:lnTo>
                  <a:lnTo>
                    <a:pt x="2304" y="594"/>
                  </a:lnTo>
                  <a:lnTo>
                    <a:pt x="2304" y="582"/>
                  </a:lnTo>
                  <a:lnTo>
                    <a:pt x="2304" y="570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40"/>
                  </a:lnTo>
                  <a:lnTo>
                    <a:pt x="2304" y="528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492"/>
                  </a:lnTo>
                  <a:lnTo>
                    <a:pt x="2304" y="486"/>
                  </a:lnTo>
                  <a:lnTo>
                    <a:pt x="2304" y="480"/>
                  </a:lnTo>
                  <a:lnTo>
                    <a:pt x="2304" y="474"/>
                  </a:lnTo>
                  <a:lnTo>
                    <a:pt x="2304" y="468"/>
                  </a:lnTo>
                  <a:lnTo>
                    <a:pt x="2304" y="456"/>
                  </a:lnTo>
                  <a:lnTo>
                    <a:pt x="2304" y="444"/>
                  </a:lnTo>
                  <a:lnTo>
                    <a:pt x="2304" y="438"/>
                  </a:lnTo>
                  <a:lnTo>
                    <a:pt x="2304" y="432"/>
                  </a:lnTo>
                  <a:lnTo>
                    <a:pt x="2304" y="426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402"/>
                  </a:lnTo>
                  <a:lnTo>
                    <a:pt x="2304" y="396"/>
                  </a:lnTo>
                  <a:lnTo>
                    <a:pt x="2304" y="384"/>
                  </a:lnTo>
                  <a:lnTo>
                    <a:pt x="2304" y="378"/>
                  </a:lnTo>
                  <a:lnTo>
                    <a:pt x="2304" y="372"/>
                  </a:lnTo>
                  <a:lnTo>
                    <a:pt x="2304" y="366"/>
                  </a:lnTo>
                  <a:lnTo>
                    <a:pt x="2304" y="360"/>
                  </a:lnTo>
                  <a:lnTo>
                    <a:pt x="2304" y="348"/>
                  </a:lnTo>
                  <a:lnTo>
                    <a:pt x="2304" y="342"/>
                  </a:lnTo>
                  <a:lnTo>
                    <a:pt x="2304" y="336"/>
                  </a:lnTo>
                  <a:lnTo>
                    <a:pt x="2304" y="330"/>
                  </a:lnTo>
                  <a:lnTo>
                    <a:pt x="2304" y="324"/>
                  </a:lnTo>
                  <a:lnTo>
                    <a:pt x="2304" y="318"/>
                  </a:lnTo>
                  <a:lnTo>
                    <a:pt x="2304" y="312"/>
                  </a:lnTo>
                  <a:lnTo>
                    <a:pt x="2304" y="294"/>
                  </a:lnTo>
                  <a:lnTo>
                    <a:pt x="2304" y="288"/>
                  </a:lnTo>
                  <a:lnTo>
                    <a:pt x="2304" y="282"/>
                  </a:lnTo>
                  <a:lnTo>
                    <a:pt x="2304" y="276"/>
                  </a:lnTo>
                  <a:lnTo>
                    <a:pt x="2304" y="270"/>
                  </a:lnTo>
                  <a:lnTo>
                    <a:pt x="2304" y="258"/>
                  </a:lnTo>
                  <a:lnTo>
                    <a:pt x="2304" y="252"/>
                  </a:lnTo>
                  <a:lnTo>
                    <a:pt x="2304" y="246"/>
                  </a:lnTo>
                  <a:lnTo>
                    <a:pt x="2304" y="240"/>
                  </a:lnTo>
                  <a:lnTo>
                    <a:pt x="2304" y="234"/>
                  </a:lnTo>
                  <a:lnTo>
                    <a:pt x="2304" y="228"/>
                  </a:lnTo>
                  <a:lnTo>
                    <a:pt x="2304" y="216"/>
                  </a:lnTo>
                  <a:lnTo>
                    <a:pt x="2304" y="210"/>
                  </a:lnTo>
                  <a:lnTo>
                    <a:pt x="2304" y="204"/>
                  </a:lnTo>
                  <a:lnTo>
                    <a:pt x="2304" y="198"/>
                  </a:lnTo>
                  <a:lnTo>
                    <a:pt x="2304" y="192"/>
                  </a:lnTo>
                  <a:lnTo>
                    <a:pt x="2304" y="186"/>
                  </a:lnTo>
                  <a:lnTo>
                    <a:pt x="2304" y="180"/>
                  </a:lnTo>
                  <a:lnTo>
                    <a:pt x="2304" y="168"/>
                  </a:lnTo>
                  <a:lnTo>
                    <a:pt x="2304" y="162"/>
                  </a:lnTo>
                  <a:lnTo>
                    <a:pt x="2304" y="156"/>
                  </a:lnTo>
                  <a:lnTo>
                    <a:pt x="2304" y="150"/>
                  </a:lnTo>
                  <a:lnTo>
                    <a:pt x="2304" y="144"/>
                  </a:lnTo>
                  <a:lnTo>
                    <a:pt x="2304" y="138"/>
                  </a:lnTo>
                  <a:lnTo>
                    <a:pt x="2304" y="132"/>
                  </a:lnTo>
                  <a:lnTo>
                    <a:pt x="2304" y="126"/>
                  </a:lnTo>
                  <a:lnTo>
                    <a:pt x="2304" y="120"/>
                  </a:lnTo>
                  <a:lnTo>
                    <a:pt x="2304" y="114"/>
                  </a:lnTo>
                  <a:lnTo>
                    <a:pt x="2304" y="108"/>
                  </a:lnTo>
                  <a:lnTo>
                    <a:pt x="2304" y="102"/>
                  </a:lnTo>
                  <a:lnTo>
                    <a:pt x="2304" y="96"/>
                  </a:lnTo>
                  <a:lnTo>
                    <a:pt x="2304" y="84"/>
                  </a:lnTo>
                  <a:lnTo>
                    <a:pt x="2304" y="78"/>
                  </a:lnTo>
                  <a:lnTo>
                    <a:pt x="2304" y="72"/>
                  </a:lnTo>
                  <a:lnTo>
                    <a:pt x="2304" y="66"/>
                  </a:lnTo>
                  <a:lnTo>
                    <a:pt x="2304" y="60"/>
                  </a:lnTo>
                  <a:lnTo>
                    <a:pt x="2304" y="54"/>
                  </a:lnTo>
                  <a:lnTo>
                    <a:pt x="2304" y="48"/>
                  </a:lnTo>
                  <a:lnTo>
                    <a:pt x="2304" y="42"/>
                  </a:lnTo>
                  <a:lnTo>
                    <a:pt x="2304" y="36"/>
                  </a:lnTo>
                  <a:lnTo>
                    <a:pt x="2304" y="30"/>
                  </a:lnTo>
                  <a:lnTo>
                    <a:pt x="2304" y="24"/>
                  </a:lnTo>
                  <a:lnTo>
                    <a:pt x="2304" y="18"/>
                  </a:lnTo>
                  <a:lnTo>
                    <a:pt x="2304" y="12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12"/>
                  </a:lnTo>
                  <a:lnTo>
                    <a:pt x="2304" y="18"/>
                  </a:lnTo>
                  <a:lnTo>
                    <a:pt x="2304" y="24"/>
                  </a:lnTo>
                  <a:lnTo>
                    <a:pt x="2304" y="24"/>
                  </a:lnTo>
                  <a:lnTo>
                    <a:pt x="2304" y="30"/>
                  </a:lnTo>
                  <a:lnTo>
                    <a:pt x="2304" y="36"/>
                  </a:lnTo>
                  <a:lnTo>
                    <a:pt x="2304" y="42"/>
                  </a:lnTo>
                  <a:lnTo>
                    <a:pt x="2304" y="48"/>
                  </a:lnTo>
                  <a:lnTo>
                    <a:pt x="2304" y="54"/>
                  </a:lnTo>
                  <a:lnTo>
                    <a:pt x="2304" y="66"/>
                  </a:lnTo>
                  <a:lnTo>
                    <a:pt x="2304" y="72"/>
                  </a:lnTo>
                  <a:lnTo>
                    <a:pt x="2304" y="72"/>
                  </a:lnTo>
                  <a:lnTo>
                    <a:pt x="2304" y="78"/>
                  </a:lnTo>
                  <a:lnTo>
                    <a:pt x="2304" y="84"/>
                  </a:lnTo>
                  <a:lnTo>
                    <a:pt x="2304" y="90"/>
                  </a:lnTo>
                  <a:lnTo>
                    <a:pt x="2304" y="96"/>
                  </a:lnTo>
                  <a:lnTo>
                    <a:pt x="2304" y="102"/>
                  </a:lnTo>
                  <a:lnTo>
                    <a:pt x="2304" y="108"/>
                  </a:lnTo>
                  <a:lnTo>
                    <a:pt x="2304" y="114"/>
                  </a:lnTo>
                  <a:lnTo>
                    <a:pt x="2304" y="126"/>
                  </a:lnTo>
                  <a:lnTo>
                    <a:pt x="2304" y="132"/>
                  </a:lnTo>
                  <a:lnTo>
                    <a:pt x="2304" y="138"/>
                  </a:lnTo>
                  <a:lnTo>
                    <a:pt x="2304" y="144"/>
                  </a:lnTo>
                  <a:lnTo>
                    <a:pt x="2304" y="156"/>
                  </a:lnTo>
                  <a:lnTo>
                    <a:pt x="2304" y="162"/>
                  </a:lnTo>
                  <a:lnTo>
                    <a:pt x="2304" y="168"/>
                  </a:lnTo>
                  <a:lnTo>
                    <a:pt x="2304" y="174"/>
                  </a:lnTo>
                  <a:lnTo>
                    <a:pt x="2304" y="180"/>
                  </a:lnTo>
                  <a:lnTo>
                    <a:pt x="2304" y="186"/>
                  </a:lnTo>
                  <a:lnTo>
                    <a:pt x="2304" y="192"/>
                  </a:lnTo>
                  <a:lnTo>
                    <a:pt x="2304" y="198"/>
                  </a:lnTo>
                  <a:lnTo>
                    <a:pt x="2304" y="204"/>
                  </a:lnTo>
                  <a:lnTo>
                    <a:pt x="2304" y="210"/>
                  </a:lnTo>
                  <a:lnTo>
                    <a:pt x="2304" y="222"/>
                  </a:lnTo>
                  <a:lnTo>
                    <a:pt x="2304" y="222"/>
                  </a:lnTo>
                  <a:lnTo>
                    <a:pt x="2304" y="234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52"/>
                  </a:lnTo>
                  <a:lnTo>
                    <a:pt x="2304" y="258"/>
                  </a:lnTo>
                  <a:lnTo>
                    <a:pt x="2304" y="264"/>
                  </a:lnTo>
                  <a:lnTo>
                    <a:pt x="2304" y="276"/>
                  </a:lnTo>
                  <a:lnTo>
                    <a:pt x="2304" y="282"/>
                  </a:lnTo>
                  <a:lnTo>
                    <a:pt x="2304" y="288"/>
                  </a:lnTo>
                  <a:lnTo>
                    <a:pt x="2304" y="294"/>
                  </a:lnTo>
                  <a:lnTo>
                    <a:pt x="2304" y="300"/>
                  </a:lnTo>
                  <a:lnTo>
                    <a:pt x="2304" y="306"/>
                  </a:lnTo>
                  <a:lnTo>
                    <a:pt x="2304" y="318"/>
                  </a:lnTo>
                  <a:lnTo>
                    <a:pt x="2304" y="324"/>
                  </a:lnTo>
                  <a:lnTo>
                    <a:pt x="2304" y="330"/>
                  </a:lnTo>
                  <a:lnTo>
                    <a:pt x="2304" y="342"/>
                  </a:lnTo>
                  <a:lnTo>
                    <a:pt x="2304" y="348"/>
                  </a:lnTo>
                  <a:lnTo>
                    <a:pt x="2304" y="354"/>
                  </a:lnTo>
                  <a:lnTo>
                    <a:pt x="2304" y="366"/>
                  </a:lnTo>
                  <a:lnTo>
                    <a:pt x="2304" y="372"/>
                  </a:lnTo>
                  <a:lnTo>
                    <a:pt x="2304" y="378"/>
                  </a:lnTo>
                  <a:lnTo>
                    <a:pt x="2304" y="384"/>
                  </a:lnTo>
                  <a:lnTo>
                    <a:pt x="2304" y="390"/>
                  </a:lnTo>
                  <a:lnTo>
                    <a:pt x="2304" y="402"/>
                  </a:lnTo>
                  <a:lnTo>
                    <a:pt x="2304" y="408"/>
                  </a:lnTo>
                  <a:lnTo>
                    <a:pt x="2304" y="414"/>
                  </a:lnTo>
                  <a:lnTo>
                    <a:pt x="2304" y="420"/>
                  </a:lnTo>
                  <a:lnTo>
                    <a:pt x="2304" y="426"/>
                  </a:lnTo>
                  <a:lnTo>
                    <a:pt x="2304" y="438"/>
                  </a:lnTo>
                  <a:lnTo>
                    <a:pt x="2304" y="444"/>
                  </a:lnTo>
                  <a:lnTo>
                    <a:pt x="2304" y="450"/>
                  </a:lnTo>
                  <a:lnTo>
                    <a:pt x="2304" y="456"/>
                  </a:lnTo>
                  <a:lnTo>
                    <a:pt x="2304" y="468"/>
                  </a:lnTo>
                  <a:lnTo>
                    <a:pt x="2304" y="474"/>
                  </a:lnTo>
                  <a:lnTo>
                    <a:pt x="2304" y="480"/>
                  </a:lnTo>
                  <a:lnTo>
                    <a:pt x="2304" y="492"/>
                  </a:lnTo>
                  <a:lnTo>
                    <a:pt x="2304" y="498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0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0"/>
                  </a:lnTo>
                  <a:lnTo>
                    <a:pt x="2304" y="576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04" y="606"/>
                  </a:lnTo>
                  <a:lnTo>
                    <a:pt x="2304" y="612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42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16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6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66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14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0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92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46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04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64"/>
                  </a:lnTo>
                  <a:lnTo>
                    <a:pt x="2304" y="858"/>
                  </a:lnTo>
                  <a:lnTo>
                    <a:pt x="2304" y="846"/>
                  </a:lnTo>
                  <a:lnTo>
                    <a:pt x="2304" y="840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16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6"/>
                  </a:lnTo>
                  <a:lnTo>
                    <a:pt x="2304" y="780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48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04" y="594"/>
                  </a:lnTo>
                  <a:lnTo>
                    <a:pt x="2304" y="588"/>
                  </a:lnTo>
                  <a:lnTo>
                    <a:pt x="2304" y="576"/>
                  </a:lnTo>
                  <a:lnTo>
                    <a:pt x="2304" y="570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40"/>
                  </a:lnTo>
                  <a:lnTo>
                    <a:pt x="2304" y="534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492"/>
                  </a:lnTo>
                  <a:lnTo>
                    <a:pt x="2304" y="486"/>
                  </a:lnTo>
                  <a:lnTo>
                    <a:pt x="2304" y="480"/>
                  </a:lnTo>
                  <a:lnTo>
                    <a:pt x="2304" y="462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38"/>
                  </a:lnTo>
                  <a:lnTo>
                    <a:pt x="2304" y="426"/>
                  </a:lnTo>
                  <a:lnTo>
                    <a:pt x="2304" y="420"/>
                  </a:lnTo>
                  <a:lnTo>
                    <a:pt x="2304" y="414"/>
                  </a:lnTo>
                  <a:lnTo>
                    <a:pt x="2304" y="402"/>
                  </a:lnTo>
                  <a:lnTo>
                    <a:pt x="2304" y="390"/>
                  </a:lnTo>
                  <a:lnTo>
                    <a:pt x="2304" y="384"/>
                  </a:lnTo>
                  <a:lnTo>
                    <a:pt x="2304" y="372"/>
                  </a:lnTo>
                  <a:lnTo>
                    <a:pt x="2304" y="366"/>
                  </a:lnTo>
                  <a:lnTo>
                    <a:pt x="2304" y="354"/>
                  </a:lnTo>
                  <a:lnTo>
                    <a:pt x="2304" y="348"/>
                  </a:lnTo>
                  <a:lnTo>
                    <a:pt x="2304" y="336"/>
                  </a:lnTo>
                  <a:lnTo>
                    <a:pt x="2304" y="330"/>
                  </a:lnTo>
                  <a:lnTo>
                    <a:pt x="2304" y="324"/>
                  </a:lnTo>
                  <a:lnTo>
                    <a:pt x="2304" y="312"/>
                  </a:lnTo>
                  <a:lnTo>
                    <a:pt x="2304" y="306"/>
                  </a:lnTo>
                  <a:lnTo>
                    <a:pt x="2304" y="294"/>
                  </a:lnTo>
                  <a:lnTo>
                    <a:pt x="2304" y="288"/>
                  </a:lnTo>
                  <a:lnTo>
                    <a:pt x="2304" y="282"/>
                  </a:lnTo>
                  <a:lnTo>
                    <a:pt x="2304" y="270"/>
                  </a:lnTo>
                  <a:lnTo>
                    <a:pt x="2304" y="258"/>
                  </a:lnTo>
                  <a:lnTo>
                    <a:pt x="2304" y="246"/>
                  </a:lnTo>
                  <a:lnTo>
                    <a:pt x="2304" y="240"/>
                  </a:lnTo>
                  <a:lnTo>
                    <a:pt x="2304" y="234"/>
                  </a:lnTo>
                  <a:lnTo>
                    <a:pt x="2304" y="222"/>
                  </a:lnTo>
                  <a:lnTo>
                    <a:pt x="2304" y="216"/>
                  </a:lnTo>
                  <a:lnTo>
                    <a:pt x="2304" y="210"/>
                  </a:lnTo>
                  <a:lnTo>
                    <a:pt x="2304" y="204"/>
                  </a:lnTo>
                  <a:lnTo>
                    <a:pt x="2304" y="198"/>
                  </a:lnTo>
                  <a:lnTo>
                    <a:pt x="2304" y="186"/>
                  </a:lnTo>
                  <a:lnTo>
                    <a:pt x="2304" y="174"/>
                  </a:lnTo>
                  <a:lnTo>
                    <a:pt x="2304" y="168"/>
                  </a:lnTo>
                  <a:lnTo>
                    <a:pt x="2304" y="162"/>
                  </a:lnTo>
                  <a:lnTo>
                    <a:pt x="2304" y="156"/>
                  </a:lnTo>
                  <a:lnTo>
                    <a:pt x="2304" y="144"/>
                  </a:lnTo>
                  <a:lnTo>
                    <a:pt x="2304" y="132"/>
                  </a:lnTo>
                  <a:lnTo>
                    <a:pt x="2304" y="126"/>
                  </a:lnTo>
                  <a:lnTo>
                    <a:pt x="2304" y="120"/>
                  </a:lnTo>
                  <a:lnTo>
                    <a:pt x="2304" y="108"/>
                  </a:lnTo>
                  <a:lnTo>
                    <a:pt x="2304" y="102"/>
                  </a:lnTo>
                  <a:lnTo>
                    <a:pt x="2304" y="96"/>
                  </a:lnTo>
                  <a:lnTo>
                    <a:pt x="2304" y="84"/>
                  </a:lnTo>
                  <a:lnTo>
                    <a:pt x="2304" y="78"/>
                  </a:lnTo>
                  <a:lnTo>
                    <a:pt x="2304" y="72"/>
                  </a:lnTo>
                  <a:lnTo>
                    <a:pt x="2304" y="66"/>
                  </a:lnTo>
                  <a:lnTo>
                    <a:pt x="2304" y="54"/>
                  </a:lnTo>
                  <a:lnTo>
                    <a:pt x="2304" y="48"/>
                  </a:lnTo>
                  <a:lnTo>
                    <a:pt x="2304" y="42"/>
                  </a:lnTo>
                  <a:lnTo>
                    <a:pt x="2304" y="36"/>
                  </a:lnTo>
                  <a:lnTo>
                    <a:pt x="2304" y="24"/>
                  </a:lnTo>
                  <a:lnTo>
                    <a:pt x="2304" y="18"/>
                  </a:lnTo>
                  <a:lnTo>
                    <a:pt x="2304" y="6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6"/>
                  </a:lnTo>
                  <a:lnTo>
                    <a:pt x="2304" y="12"/>
                  </a:lnTo>
                  <a:lnTo>
                    <a:pt x="2304" y="18"/>
                  </a:lnTo>
                  <a:lnTo>
                    <a:pt x="2304" y="24"/>
                  </a:lnTo>
                  <a:lnTo>
                    <a:pt x="2304" y="36"/>
                  </a:lnTo>
                  <a:lnTo>
                    <a:pt x="2304" y="42"/>
                  </a:lnTo>
                  <a:lnTo>
                    <a:pt x="2304" y="48"/>
                  </a:lnTo>
                  <a:lnTo>
                    <a:pt x="2304" y="54"/>
                  </a:lnTo>
                  <a:lnTo>
                    <a:pt x="2304" y="66"/>
                  </a:lnTo>
                  <a:lnTo>
                    <a:pt x="2304" y="72"/>
                  </a:lnTo>
                  <a:lnTo>
                    <a:pt x="2304" y="78"/>
                  </a:lnTo>
                  <a:lnTo>
                    <a:pt x="2304" y="84"/>
                  </a:lnTo>
                  <a:lnTo>
                    <a:pt x="2304" y="96"/>
                  </a:lnTo>
                  <a:lnTo>
                    <a:pt x="2304" y="102"/>
                  </a:lnTo>
                  <a:lnTo>
                    <a:pt x="2304" y="108"/>
                  </a:lnTo>
                  <a:lnTo>
                    <a:pt x="2304" y="120"/>
                  </a:lnTo>
                  <a:lnTo>
                    <a:pt x="2304" y="126"/>
                  </a:lnTo>
                  <a:lnTo>
                    <a:pt x="2304" y="138"/>
                  </a:lnTo>
                  <a:lnTo>
                    <a:pt x="2304" y="144"/>
                  </a:lnTo>
                  <a:lnTo>
                    <a:pt x="2304" y="156"/>
                  </a:lnTo>
                  <a:lnTo>
                    <a:pt x="2304" y="162"/>
                  </a:lnTo>
                  <a:lnTo>
                    <a:pt x="2304" y="168"/>
                  </a:lnTo>
                  <a:lnTo>
                    <a:pt x="2304" y="180"/>
                  </a:lnTo>
                  <a:lnTo>
                    <a:pt x="2304" y="186"/>
                  </a:lnTo>
                  <a:lnTo>
                    <a:pt x="2304" y="198"/>
                  </a:lnTo>
                  <a:lnTo>
                    <a:pt x="2304" y="204"/>
                  </a:lnTo>
                  <a:lnTo>
                    <a:pt x="2304" y="210"/>
                  </a:lnTo>
                  <a:lnTo>
                    <a:pt x="2304" y="222"/>
                  </a:lnTo>
                  <a:lnTo>
                    <a:pt x="2304" y="234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58"/>
                  </a:lnTo>
                  <a:lnTo>
                    <a:pt x="2304" y="264"/>
                  </a:lnTo>
                  <a:lnTo>
                    <a:pt x="2304" y="270"/>
                  </a:lnTo>
                  <a:lnTo>
                    <a:pt x="2304" y="282"/>
                  </a:lnTo>
                  <a:lnTo>
                    <a:pt x="2304" y="288"/>
                  </a:lnTo>
                  <a:lnTo>
                    <a:pt x="2304" y="294"/>
                  </a:lnTo>
                  <a:lnTo>
                    <a:pt x="2304" y="306"/>
                  </a:lnTo>
                  <a:lnTo>
                    <a:pt x="2304" y="312"/>
                  </a:lnTo>
                  <a:lnTo>
                    <a:pt x="2304" y="324"/>
                  </a:lnTo>
                  <a:lnTo>
                    <a:pt x="2304" y="330"/>
                  </a:lnTo>
                  <a:lnTo>
                    <a:pt x="2304" y="336"/>
                  </a:lnTo>
                  <a:lnTo>
                    <a:pt x="2304" y="348"/>
                  </a:lnTo>
                  <a:lnTo>
                    <a:pt x="2304" y="354"/>
                  </a:lnTo>
                  <a:lnTo>
                    <a:pt x="2304" y="366"/>
                  </a:lnTo>
                  <a:lnTo>
                    <a:pt x="2304" y="372"/>
                  </a:lnTo>
                  <a:lnTo>
                    <a:pt x="2304" y="384"/>
                  </a:lnTo>
                  <a:lnTo>
                    <a:pt x="2304" y="390"/>
                  </a:lnTo>
                  <a:lnTo>
                    <a:pt x="2304" y="402"/>
                  </a:lnTo>
                  <a:lnTo>
                    <a:pt x="2304" y="414"/>
                  </a:lnTo>
                  <a:lnTo>
                    <a:pt x="2304" y="420"/>
                  </a:lnTo>
                  <a:lnTo>
                    <a:pt x="2304" y="426"/>
                  </a:lnTo>
                  <a:lnTo>
                    <a:pt x="2304" y="438"/>
                  </a:lnTo>
                  <a:lnTo>
                    <a:pt x="2304" y="444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492"/>
                  </a:lnTo>
                  <a:lnTo>
                    <a:pt x="2304" y="504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34"/>
                  </a:lnTo>
                  <a:lnTo>
                    <a:pt x="2304" y="540"/>
                  </a:lnTo>
                  <a:lnTo>
                    <a:pt x="2304" y="552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70"/>
                  </a:lnTo>
                  <a:lnTo>
                    <a:pt x="2304" y="576"/>
                  </a:lnTo>
                  <a:lnTo>
                    <a:pt x="2304" y="588"/>
                  </a:lnTo>
                  <a:lnTo>
                    <a:pt x="2304" y="594"/>
                  </a:lnTo>
                  <a:lnTo>
                    <a:pt x="2304" y="600"/>
                  </a:lnTo>
                  <a:lnTo>
                    <a:pt x="2304" y="612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30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48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90"/>
                  </a:lnTo>
                  <a:lnTo>
                    <a:pt x="2304" y="696"/>
                  </a:lnTo>
                  <a:lnTo>
                    <a:pt x="2304" y="702"/>
                  </a:lnTo>
                  <a:lnTo>
                    <a:pt x="2304" y="714"/>
                  </a:lnTo>
                  <a:lnTo>
                    <a:pt x="2304" y="726"/>
                  </a:lnTo>
                  <a:lnTo>
                    <a:pt x="2304" y="732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6"/>
                  </a:lnTo>
                  <a:lnTo>
                    <a:pt x="2304" y="762"/>
                  </a:lnTo>
                  <a:lnTo>
                    <a:pt x="2304" y="768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2"/>
                  </a:lnTo>
                  <a:lnTo>
                    <a:pt x="2304" y="798"/>
                  </a:lnTo>
                  <a:lnTo>
                    <a:pt x="2304" y="810"/>
                  </a:lnTo>
                  <a:lnTo>
                    <a:pt x="2304" y="816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46"/>
                  </a:lnTo>
                  <a:lnTo>
                    <a:pt x="2304" y="858"/>
                  </a:lnTo>
                  <a:lnTo>
                    <a:pt x="2304" y="864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88"/>
                  </a:lnTo>
                  <a:lnTo>
                    <a:pt x="2304" y="900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36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84"/>
                  </a:lnTo>
                  <a:lnTo>
                    <a:pt x="2304" y="996"/>
                  </a:lnTo>
                  <a:lnTo>
                    <a:pt x="2304" y="1002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26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68"/>
                  </a:lnTo>
                  <a:lnTo>
                    <a:pt x="2304" y="1080"/>
                  </a:lnTo>
                  <a:lnTo>
                    <a:pt x="2304" y="1092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6"/>
                  </a:lnTo>
                  <a:lnTo>
                    <a:pt x="2304" y="1122"/>
                  </a:lnTo>
                  <a:lnTo>
                    <a:pt x="2304" y="1128"/>
                  </a:lnTo>
                  <a:lnTo>
                    <a:pt x="2304" y="1140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40"/>
                  </a:lnTo>
                  <a:lnTo>
                    <a:pt x="2304" y="1134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26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58"/>
                  </a:lnTo>
                  <a:lnTo>
                    <a:pt x="2304" y="852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6"/>
                  </a:lnTo>
                  <a:lnTo>
                    <a:pt x="2304" y="810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24"/>
                  </a:lnTo>
                  <a:lnTo>
                    <a:pt x="2304" y="612"/>
                  </a:lnTo>
                  <a:lnTo>
                    <a:pt x="2304" y="606"/>
                  </a:lnTo>
                  <a:lnTo>
                    <a:pt x="2304" y="594"/>
                  </a:lnTo>
                  <a:lnTo>
                    <a:pt x="2304" y="588"/>
                  </a:lnTo>
                  <a:lnTo>
                    <a:pt x="2304" y="582"/>
                  </a:lnTo>
                  <a:lnTo>
                    <a:pt x="2304" y="576"/>
                  </a:lnTo>
                  <a:lnTo>
                    <a:pt x="2304" y="570"/>
                  </a:lnTo>
                  <a:lnTo>
                    <a:pt x="2304" y="564"/>
                  </a:lnTo>
                  <a:lnTo>
                    <a:pt x="2304" y="558"/>
                  </a:lnTo>
                  <a:lnTo>
                    <a:pt x="2304" y="552"/>
                  </a:lnTo>
                  <a:lnTo>
                    <a:pt x="2304" y="546"/>
                  </a:lnTo>
                  <a:lnTo>
                    <a:pt x="2304" y="540"/>
                  </a:lnTo>
                  <a:lnTo>
                    <a:pt x="2304" y="522"/>
                  </a:lnTo>
                  <a:lnTo>
                    <a:pt x="2304" y="516"/>
                  </a:lnTo>
                  <a:lnTo>
                    <a:pt x="2304" y="510"/>
                  </a:lnTo>
                  <a:lnTo>
                    <a:pt x="2304" y="504"/>
                  </a:lnTo>
                  <a:lnTo>
                    <a:pt x="2304" y="498"/>
                  </a:lnTo>
                  <a:lnTo>
                    <a:pt x="2304" y="492"/>
                  </a:lnTo>
                  <a:lnTo>
                    <a:pt x="2304" y="480"/>
                  </a:lnTo>
                  <a:lnTo>
                    <a:pt x="2304" y="474"/>
                  </a:lnTo>
                  <a:lnTo>
                    <a:pt x="2304" y="462"/>
                  </a:lnTo>
                  <a:lnTo>
                    <a:pt x="2304" y="456"/>
                  </a:lnTo>
                  <a:lnTo>
                    <a:pt x="2304" y="450"/>
                  </a:lnTo>
                  <a:lnTo>
                    <a:pt x="2304" y="444"/>
                  </a:lnTo>
                  <a:lnTo>
                    <a:pt x="2304" y="438"/>
                  </a:lnTo>
                  <a:lnTo>
                    <a:pt x="2304" y="426"/>
                  </a:lnTo>
                  <a:lnTo>
                    <a:pt x="2304" y="420"/>
                  </a:lnTo>
                  <a:lnTo>
                    <a:pt x="2304" y="414"/>
                  </a:lnTo>
                  <a:lnTo>
                    <a:pt x="2304" y="408"/>
                  </a:lnTo>
                  <a:lnTo>
                    <a:pt x="2304" y="402"/>
                  </a:lnTo>
                  <a:lnTo>
                    <a:pt x="2304" y="390"/>
                  </a:lnTo>
                  <a:lnTo>
                    <a:pt x="2304" y="384"/>
                  </a:lnTo>
                  <a:lnTo>
                    <a:pt x="2304" y="372"/>
                  </a:lnTo>
                  <a:lnTo>
                    <a:pt x="2304" y="366"/>
                  </a:lnTo>
                  <a:lnTo>
                    <a:pt x="2304" y="354"/>
                  </a:lnTo>
                  <a:lnTo>
                    <a:pt x="2304" y="348"/>
                  </a:lnTo>
                  <a:lnTo>
                    <a:pt x="2304" y="342"/>
                  </a:lnTo>
                  <a:lnTo>
                    <a:pt x="2304" y="336"/>
                  </a:lnTo>
                  <a:lnTo>
                    <a:pt x="2304" y="330"/>
                  </a:lnTo>
                  <a:lnTo>
                    <a:pt x="2304" y="324"/>
                  </a:lnTo>
                  <a:lnTo>
                    <a:pt x="2304" y="318"/>
                  </a:lnTo>
                  <a:lnTo>
                    <a:pt x="2304" y="306"/>
                  </a:lnTo>
                  <a:lnTo>
                    <a:pt x="2304" y="300"/>
                  </a:lnTo>
                  <a:lnTo>
                    <a:pt x="2304" y="294"/>
                  </a:lnTo>
                  <a:lnTo>
                    <a:pt x="2304" y="288"/>
                  </a:lnTo>
                  <a:lnTo>
                    <a:pt x="2304" y="282"/>
                  </a:lnTo>
                  <a:lnTo>
                    <a:pt x="2304" y="276"/>
                  </a:lnTo>
                  <a:lnTo>
                    <a:pt x="2304" y="264"/>
                  </a:lnTo>
                  <a:lnTo>
                    <a:pt x="2304" y="258"/>
                  </a:lnTo>
                  <a:lnTo>
                    <a:pt x="2304" y="252"/>
                  </a:lnTo>
                  <a:lnTo>
                    <a:pt x="2304" y="246"/>
                  </a:lnTo>
                  <a:lnTo>
                    <a:pt x="2304" y="240"/>
                  </a:lnTo>
                  <a:lnTo>
                    <a:pt x="2304" y="228"/>
                  </a:lnTo>
                  <a:lnTo>
                    <a:pt x="2304" y="222"/>
                  </a:lnTo>
                  <a:lnTo>
                    <a:pt x="2304" y="222"/>
                  </a:lnTo>
                  <a:lnTo>
                    <a:pt x="2304" y="210"/>
                  </a:lnTo>
                  <a:lnTo>
                    <a:pt x="2304" y="204"/>
                  </a:lnTo>
                  <a:lnTo>
                    <a:pt x="2304" y="198"/>
                  </a:lnTo>
                  <a:lnTo>
                    <a:pt x="2304" y="192"/>
                  </a:lnTo>
                  <a:lnTo>
                    <a:pt x="2304" y="186"/>
                  </a:lnTo>
                  <a:lnTo>
                    <a:pt x="2304" y="180"/>
                  </a:lnTo>
                  <a:lnTo>
                    <a:pt x="2304" y="174"/>
                  </a:lnTo>
                  <a:lnTo>
                    <a:pt x="2304" y="168"/>
                  </a:lnTo>
                  <a:lnTo>
                    <a:pt x="2304" y="156"/>
                  </a:lnTo>
                  <a:lnTo>
                    <a:pt x="2304" y="144"/>
                  </a:lnTo>
                  <a:lnTo>
                    <a:pt x="2304" y="138"/>
                  </a:lnTo>
                  <a:lnTo>
                    <a:pt x="2304" y="132"/>
                  </a:lnTo>
                  <a:lnTo>
                    <a:pt x="2304" y="126"/>
                  </a:lnTo>
                  <a:lnTo>
                    <a:pt x="2304" y="120"/>
                  </a:lnTo>
                  <a:lnTo>
                    <a:pt x="2304" y="114"/>
                  </a:lnTo>
                  <a:lnTo>
                    <a:pt x="2304" y="108"/>
                  </a:lnTo>
                  <a:lnTo>
                    <a:pt x="2304" y="102"/>
                  </a:lnTo>
                  <a:lnTo>
                    <a:pt x="2304" y="96"/>
                  </a:lnTo>
                  <a:lnTo>
                    <a:pt x="2304" y="90"/>
                  </a:lnTo>
                  <a:lnTo>
                    <a:pt x="2304" y="84"/>
                  </a:lnTo>
                  <a:lnTo>
                    <a:pt x="2304" y="78"/>
                  </a:lnTo>
                  <a:lnTo>
                    <a:pt x="2304" y="72"/>
                  </a:lnTo>
                  <a:lnTo>
                    <a:pt x="2304" y="72"/>
                  </a:lnTo>
                  <a:lnTo>
                    <a:pt x="2304" y="66"/>
                  </a:lnTo>
                  <a:lnTo>
                    <a:pt x="2304" y="54"/>
                  </a:lnTo>
                  <a:lnTo>
                    <a:pt x="2304" y="48"/>
                  </a:lnTo>
                  <a:lnTo>
                    <a:pt x="2304" y="42"/>
                  </a:lnTo>
                  <a:lnTo>
                    <a:pt x="2304" y="36"/>
                  </a:lnTo>
                  <a:lnTo>
                    <a:pt x="2304" y="30"/>
                  </a:lnTo>
                  <a:lnTo>
                    <a:pt x="2304" y="24"/>
                  </a:lnTo>
                  <a:lnTo>
                    <a:pt x="2304" y="24"/>
                  </a:lnTo>
                  <a:lnTo>
                    <a:pt x="2304" y="12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6"/>
                  </a:lnTo>
                  <a:lnTo>
                    <a:pt x="2304" y="12"/>
                  </a:lnTo>
                  <a:lnTo>
                    <a:pt x="2304" y="18"/>
                  </a:lnTo>
                  <a:lnTo>
                    <a:pt x="2304" y="24"/>
                  </a:lnTo>
                  <a:lnTo>
                    <a:pt x="2304" y="30"/>
                  </a:lnTo>
                  <a:lnTo>
                    <a:pt x="2304" y="36"/>
                  </a:lnTo>
                  <a:lnTo>
                    <a:pt x="2304" y="48"/>
                  </a:lnTo>
                  <a:lnTo>
                    <a:pt x="2304" y="48"/>
                  </a:lnTo>
                  <a:lnTo>
                    <a:pt x="2304" y="54"/>
                  </a:lnTo>
                  <a:lnTo>
                    <a:pt x="2304" y="60"/>
                  </a:lnTo>
                  <a:lnTo>
                    <a:pt x="2304" y="66"/>
                  </a:lnTo>
                  <a:lnTo>
                    <a:pt x="2304" y="72"/>
                  </a:lnTo>
                  <a:lnTo>
                    <a:pt x="2304" y="84"/>
                  </a:lnTo>
                  <a:lnTo>
                    <a:pt x="2304" y="90"/>
                  </a:lnTo>
                  <a:lnTo>
                    <a:pt x="2304" y="96"/>
                  </a:lnTo>
                  <a:lnTo>
                    <a:pt x="2304" y="102"/>
                  </a:lnTo>
                  <a:lnTo>
                    <a:pt x="2304" y="108"/>
                  </a:lnTo>
                  <a:lnTo>
                    <a:pt x="2304" y="114"/>
                  </a:lnTo>
                  <a:lnTo>
                    <a:pt x="2304" y="120"/>
                  </a:lnTo>
                  <a:lnTo>
                    <a:pt x="2304" y="126"/>
                  </a:lnTo>
                  <a:lnTo>
                    <a:pt x="2304" y="132"/>
                  </a:lnTo>
                  <a:lnTo>
                    <a:pt x="2304" y="138"/>
                  </a:lnTo>
                  <a:lnTo>
                    <a:pt x="2304" y="144"/>
                  </a:lnTo>
                  <a:lnTo>
                    <a:pt x="2304" y="150"/>
                  </a:lnTo>
                  <a:lnTo>
                    <a:pt x="2304" y="156"/>
                  </a:lnTo>
                  <a:lnTo>
                    <a:pt x="2304" y="162"/>
                  </a:lnTo>
                  <a:lnTo>
                    <a:pt x="2304" y="168"/>
                  </a:lnTo>
                  <a:lnTo>
                    <a:pt x="2304" y="180"/>
                  </a:lnTo>
                  <a:lnTo>
                    <a:pt x="2304" y="186"/>
                  </a:lnTo>
                  <a:lnTo>
                    <a:pt x="2304" y="192"/>
                  </a:lnTo>
                  <a:lnTo>
                    <a:pt x="2304" y="198"/>
                  </a:lnTo>
                  <a:lnTo>
                    <a:pt x="2304" y="210"/>
                  </a:lnTo>
                  <a:lnTo>
                    <a:pt x="2304" y="216"/>
                  </a:lnTo>
                  <a:lnTo>
                    <a:pt x="2304" y="222"/>
                  </a:lnTo>
                  <a:lnTo>
                    <a:pt x="2304" y="228"/>
                  </a:lnTo>
                  <a:lnTo>
                    <a:pt x="2304" y="234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58"/>
                  </a:lnTo>
                  <a:lnTo>
                    <a:pt x="2304" y="264"/>
                  </a:lnTo>
                  <a:lnTo>
                    <a:pt x="2304" y="270"/>
                  </a:lnTo>
                  <a:lnTo>
                    <a:pt x="2304" y="276"/>
                  </a:lnTo>
                  <a:lnTo>
                    <a:pt x="2304" y="282"/>
                  </a:lnTo>
                  <a:lnTo>
                    <a:pt x="2304" y="294"/>
                  </a:lnTo>
                  <a:lnTo>
                    <a:pt x="2304" y="300"/>
                  </a:lnTo>
                  <a:lnTo>
                    <a:pt x="2304" y="312"/>
                  </a:lnTo>
                  <a:lnTo>
                    <a:pt x="2304" y="318"/>
                  </a:lnTo>
                  <a:lnTo>
                    <a:pt x="2304" y="324"/>
                  </a:lnTo>
                  <a:lnTo>
                    <a:pt x="2304" y="330"/>
                  </a:lnTo>
                  <a:lnTo>
                    <a:pt x="2304" y="336"/>
                  </a:lnTo>
                  <a:lnTo>
                    <a:pt x="2304" y="342"/>
                  </a:lnTo>
                  <a:lnTo>
                    <a:pt x="2304" y="348"/>
                  </a:lnTo>
                  <a:lnTo>
                    <a:pt x="2304" y="360"/>
                  </a:lnTo>
                  <a:lnTo>
                    <a:pt x="2304" y="366"/>
                  </a:lnTo>
                  <a:lnTo>
                    <a:pt x="2304" y="372"/>
                  </a:lnTo>
                  <a:lnTo>
                    <a:pt x="2304" y="378"/>
                  </a:lnTo>
                  <a:lnTo>
                    <a:pt x="2304" y="384"/>
                  </a:lnTo>
                  <a:lnTo>
                    <a:pt x="2304" y="396"/>
                  </a:lnTo>
                  <a:lnTo>
                    <a:pt x="2304" y="402"/>
                  </a:lnTo>
                  <a:lnTo>
                    <a:pt x="2304" y="408"/>
                  </a:lnTo>
                  <a:lnTo>
                    <a:pt x="2304" y="414"/>
                  </a:lnTo>
                  <a:lnTo>
                    <a:pt x="2304" y="426"/>
                  </a:lnTo>
                  <a:lnTo>
                    <a:pt x="2304" y="438"/>
                  </a:lnTo>
                  <a:lnTo>
                    <a:pt x="2304" y="444"/>
                  </a:lnTo>
                  <a:lnTo>
                    <a:pt x="2304" y="456"/>
                  </a:lnTo>
                  <a:lnTo>
                    <a:pt x="2304" y="462"/>
                  </a:lnTo>
                  <a:lnTo>
                    <a:pt x="2304" y="468"/>
                  </a:lnTo>
                  <a:lnTo>
                    <a:pt x="2304" y="474"/>
                  </a:lnTo>
                  <a:lnTo>
                    <a:pt x="2304" y="480"/>
                  </a:lnTo>
                  <a:lnTo>
                    <a:pt x="2304" y="486"/>
                  </a:lnTo>
                  <a:lnTo>
                    <a:pt x="2304" y="498"/>
                  </a:lnTo>
                  <a:lnTo>
                    <a:pt x="2304" y="510"/>
                  </a:lnTo>
                  <a:lnTo>
                    <a:pt x="2304" y="516"/>
                  </a:lnTo>
                  <a:lnTo>
                    <a:pt x="2304" y="522"/>
                  </a:lnTo>
                  <a:lnTo>
                    <a:pt x="2304" y="528"/>
                  </a:lnTo>
                  <a:lnTo>
                    <a:pt x="2304" y="540"/>
                  </a:lnTo>
                  <a:lnTo>
                    <a:pt x="2304" y="546"/>
                  </a:lnTo>
                  <a:lnTo>
                    <a:pt x="2304" y="552"/>
                  </a:lnTo>
                  <a:lnTo>
                    <a:pt x="2304" y="558"/>
                  </a:lnTo>
                  <a:lnTo>
                    <a:pt x="2304" y="564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04" y="594"/>
                  </a:lnTo>
                  <a:lnTo>
                    <a:pt x="2304" y="600"/>
                  </a:lnTo>
                  <a:lnTo>
                    <a:pt x="2304" y="606"/>
                  </a:lnTo>
                  <a:lnTo>
                    <a:pt x="2304" y="612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04" y="636"/>
                  </a:lnTo>
                  <a:lnTo>
                    <a:pt x="2304" y="642"/>
                  </a:lnTo>
                  <a:lnTo>
                    <a:pt x="2304" y="654"/>
                  </a:lnTo>
                  <a:lnTo>
                    <a:pt x="2304" y="660"/>
                  </a:lnTo>
                  <a:lnTo>
                    <a:pt x="2304" y="666"/>
                  </a:lnTo>
                  <a:lnTo>
                    <a:pt x="2304" y="672"/>
                  </a:lnTo>
                  <a:lnTo>
                    <a:pt x="2304" y="678"/>
                  </a:lnTo>
                  <a:lnTo>
                    <a:pt x="2304" y="684"/>
                  </a:lnTo>
                  <a:lnTo>
                    <a:pt x="2304" y="690"/>
                  </a:lnTo>
                  <a:lnTo>
                    <a:pt x="2304" y="702"/>
                  </a:lnTo>
                  <a:lnTo>
                    <a:pt x="2304" y="708"/>
                  </a:lnTo>
                  <a:lnTo>
                    <a:pt x="2304" y="720"/>
                  </a:lnTo>
                  <a:lnTo>
                    <a:pt x="2304" y="726"/>
                  </a:lnTo>
                  <a:lnTo>
                    <a:pt x="2304" y="738"/>
                  </a:lnTo>
                  <a:lnTo>
                    <a:pt x="2304" y="744"/>
                  </a:lnTo>
                  <a:lnTo>
                    <a:pt x="2304" y="750"/>
                  </a:lnTo>
                  <a:lnTo>
                    <a:pt x="2304" y="756"/>
                  </a:lnTo>
                  <a:lnTo>
                    <a:pt x="2304" y="768"/>
                  </a:lnTo>
                  <a:lnTo>
                    <a:pt x="2304" y="774"/>
                  </a:lnTo>
                  <a:lnTo>
                    <a:pt x="2304" y="780"/>
                  </a:lnTo>
                  <a:lnTo>
                    <a:pt x="2304" y="786"/>
                  </a:lnTo>
                  <a:lnTo>
                    <a:pt x="2304" y="798"/>
                  </a:lnTo>
                  <a:lnTo>
                    <a:pt x="2304" y="804"/>
                  </a:lnTo>
                  <a:lnTo>
                    <a:pt x="2304" y="810"/>
                  </a:lnTo>
                  <a:lnTo>
                    <a:pt x="2304" y="822"/>
                  </a:lnTo>
                  <a:lnTo>
                    <a:pt x="2304" y="828"/>
                  </a:lnTo>
                  <a:lnTo>
                    <a:pt x="2304" y="834"/>
                  </a:lnTo>
                  <a:lnTo>
                    <a:pt x="2304" y="840"/>
                  </a:lnTo>
                  <a:lnTo>
                    <a:pt x="2304" y="852"/>
                  </a:lnTo>
                  <a:lnTo>
                    <a:pt x="2304" y="864"/>
                  </a:lnTo>
                  <a:lnTo>
                    <a:pt x="2304" y="870"/>
                  </a:lnTo>
                  <a:lnTo>
                    <a:pt x="2304" y="876"/>
                  </a:lnTo>
                  <a:lnTo>
                    <a:pt x="2304" y="882"/>
                  </a:lnTo>
                  <a:lnTo>
                    <a:pt x="2304" y="894"/>
                  </a:lnTo>
                  <a:lnTo>
                    <a:pt x="2304" y="906"/>
                  </a:lnTo>
                  <a:lnTo>
                    <a:pt x="2304" y="912"/>
                  </a:lnTo>
                  <a:lnTo>
                    <a:pt x="2304" y="918"/>
                  </a:lnTo>
                  <a:lnTo>
                    <a:pt x="2304" y="924"/>
                  </a:lnTo>
                  <a:lnTo>
                    <a:pt x="2304" y="930"/>
                  </a:lnTo>
                  <a:lnTo>
                    <a:pt x="2304" y="942"/>
                  </a:lnTo>
                  <a:lnTo>
                    <a:pt x="2304" y="948"/>
                  </a:lnTo>
                  <a:lnTo>
                    <a:pt x="2304" y="954"/>
                  </a:lnTo>
                  <a:lnTo>
                    <a:pt x="2304" y="972"/>
                  </a:lnTo>
                  <a:lnTo>
                    <a:pt x="2304" y="978"/>
                  </a:lnTo>
                  <a:lnTo>
                    <a:pt x="2304" y="990"/>
                  </a:lnTo>
                  <a:lnTo>
                    <a:pt x="2304" y="996"/>
                  </a:lnTo>
                  <a:lnTo>
                    <a:pt x="2304" y="1008"/>
                  </a:lnTo>
                  <a:lnTo>
                    <a:pt x="2304" y="1014"/>
                  </a:lnTo>
                  <a:lnTo>
                    <a:pt x="2304" y="1020"/>
                  </a:lnTo>
                  <a:lnTo>
                    <a:pt x="2304" y="1032"/>
                  </a:lnTo>
                  <a:lnTo>
                    <a:pt x="2304" y="1038"/>
                  </a:lnTo>
                  <a:lnTo>
                    <a:pt x="2304" y="1044"/>
                  </a:lnTo>
                  <a:lnTo>
                    <a:pt x="2304" y="1056"/>
                  </a:lnTo>
                  <a:lnTo>
                    <a:pt x="2304" y="1062"/>
                  </a:lnTo>
                  <a:lnTo>
                    <a:pt x="2304" y="1074"/>
                  </a:lnTo>
                  <a:lnTo>
                    <a:pt x="2304" y="1080"/>
                  </a:lnTo>
                  <a:lnTo>
                    <a:pt x="2304" y="1086"/>
                  </a:lnTo>
                  <a:lnTo>
                    <a:pt x="2304" y="1098"/>
                  </a:lnTo>
                  <a:lnTo>
                    <a:pt x="2304" y="1104"/>
                  </a:lnTo>
                  <a:lnTo>
                    <a:pt x="2304" y="1110"/>
                  </a:lnTo>
                  <a:lnTo>
                    <a:pt x="2304" y="1128"/>
                  </a:lnTo>
                  <a:lnTo>
                    <a:pt x="2304" y="1134"/>
                  </a:lnTo>
                  <a:lnTo>
                    <a:pt x="2304" y="1140"/>
                  </a:lnTo>
                  <a:lnTo>
                    <a:pt x="2304" y="1152"/>
                  </a:lnTo>
                  <a:lnTo>
                    <a:pt x="2304" y="1158"/>
                  </a:lnTo>
                  <a:lnTo>
                    <a:pt x="2304" y="1164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82"/>
                  </a:lnTo>
                  <a:lnTo>
                    <a:pt x="2304" y="1176"/>
                  </a:lnTo>
                  <a:lnTo>
                    <a:pt x="2304" y="1170"/>
                  </a:lnTo>
                  <a:lnTo>
                    <a:pt x="2304" y="1164"/>
                  </a:lnTo>
                  <a:lnTo>
                    <a:pt x="2304" y="1158"/>
                  </a:lnTo>
                  <a:lnTo>
                    <a:pt x="2304" y="1152"/>
                  </a:lnTo>
                  <a:lnTo>
                    <a:pt x="2304" y="1146"/>
                  </a:lnTo>
                  <a:lnTo>
                    <a:pt x="2304" y="1134"/>
                  </a:lnTo>
                  <a:lnTo>
                    <a:pt x="2304" y="1128"/>
                  </a:lnTo>
                  <a:lnTo>
                    <a:pt x="2304" y="1122"/>
                  </a:lnTo>
                  <a:lnTo>
                    <a:pt x="2304" y="1116"/>
                  </a:lnTo>
                  <a:lnTo>
                    <a:pt x="2304" y="1110"/>
                  </a:lnTo>
                  <a:lnTo>
                    <a:pt x="2304" y="1098"/>
                  </a:lnTo>
                  <a:lnTo>
                    <a:pt x="2304" y="1092"/>
                  </a:lnTo>
                  <a:lnTo>
                    <a:pt x="2304" y="1086"/>
                  </a:lnTo>
                  <a:lnTo>
                    <a:pt x="2304" y="1080"/>
                  </a:lnTo>
                  <a:lnTo>
                    <a:pt x="2304" y="1074"/>
                  </a:lnTo>
                  <a:lnTo>
                    <a:pt x="2304" y="1068"/>
                  </a:lnTo>
                  <a:lnTo>
                    <a:pt x="2304" y="1062"/>
                  </a:lnTo>
                  <a:lnTo>
                    <a:pt x="2304" y="1056"/>
                  </a:lnTo>
                  <a:lnTo>
                    <a:pt x="2304" y="1050"/>
                  </a:lnTo>
                  <a:lnTo>
                    <a:pt x="2304" y="1044"/>
                  </a:lnTo>
                  <a:lnTo>
                    <a:pt x="2304" y="1038"/>
                  </a:lnTo>
                  <a:lnTo>
                    <a:pt x="2304" y="1032"/>
                  </a:lnTo>
                  <a:lnTo>
                    <a:pt x="2304" y="1020"/>
                  </a:lnTo>
                  <a:lnTo>
                    <a:pt x="2304" y="1014"/>
                  </a:lnTo>
                  <a:lnTo>
                    <a:pt x="2304" y="1008"/>
                  </a:lnTo>
                  <a:lnTo>
                    <a:pt x="2304" y="1002"/>
                  </a:lnTo>
                  <a:lnTo>
                    <a:pt x="2304" y="996"/>
                  </a:lnTo>
                  <a:lnTo>
                    <a:pt x="2304" y="990"/>
                  </a:lnTo>
                  <a:lnTo>
                    <a:pt x="2304" y="984"/>
                  </a:lnTo>
                  <a:lnTo>
                    <a:pt x="2304" y="978"/>
                  </a:lnTo>
                  <a:lnTo>
                    <a:pt x="2304" y="972"/>
                  </a:lnTo>
                  <a:lnTo>
                    <a:pt x="2304" y="966"/>
                  </a:lnTo>
                  <a:lnTo>
                    <a:pt x="2304" y="960"/>
                  </a:lnTo>
                  <a:lnTo>
                    <a:pt x="2304" y="954"/>
                  </a:lnTo>
                  <a:lnTo>
                    <a:pt x="2304" y="948"/>
                  </a:lnTo>
                  <a:lnTo>
                    <a:pt x="2304" y="942"/>
                  </a:lnTo>
                  <a:lnTo>
                    <a:pt x="2304" y="936"/>
                  </a:lnTo>
                  <a:lnTo>
                    <a:pt x="2304" y="930"/>
                  </a:lnTo>
                  <a:lnTo>
                    <a:pt x="2304" y="924"/>
                  </a:lnTo>
                  <a:lnTo>
                    <a:pt x="2304" y="918"/>
                  </a:lnTo>
                  <a:lnTo>
                    <a:pt x="2304" y="912"/>
                  </a:lnTo>
                  <a:lnTo>
                    <a:pt x="2304" y="906"/>
                  </a:lnTo>
                  <a:lnTo>
                    <a:pt x="2304" y="900"/>
                  </a:lnTo>
                  <a:lnTo>
                    <a:pt x="2304" y="894"/>
                  </a:lnTo>
                  <a:lnTo>
                    <a:pt x="2304" y="888"/>
                  </a:lnTo>
                  <a:lnTo>
                    <a:pt x="2304" y="882"/>
                  </a:lnTo>
                  <a:lnTo>
                    <a:pt x="2304" y="876"/>
                  </a:lnTo>
                  <a:lnTo>
                    <a:pt x="2304" y="870"/>
                  </a:lnTo>
                  <a:lnTo>
                    <a:pt x="2304" y="864"/>
                  </a:lnTo>
                  <a:lnTo>
                    <a:pt x="2304" y="864"/>
                  </a:lnTo>
                  <a:lnTo>
                    <a:pt x="2304" y="858"/>
                  </a:lnTo>
                  <a:lnTo>
                    <a:pt x="2304" y="852"/>
                  </a:lnTo>
                  <a:lnTo>
                    <a:pt x="2304" y="846"/>
                  </a:lnTo>
                  <a:lnTo>
                    <a:pt x="2304" y="834"/>
                  </a:lnTo>
                  <a:lnTo>
                    <a:pt x="2304" y="828"/>
                  </a:lnTo>
                  <a:lnTo>
                    <a:pt x="2304" y="822"/>
                  </a:lnTo>
                  <a:lnTo>
                    <a:pt x="2304" y="816"/>
                  </a:lnTo>
                  <a:lnTo>
                    <a:pt x="2304" y="816"/>
                  </a:lnTo>
                  <a:lnTo>
                    <a:pt x="2304" y="810"/>
                  </a:lnTo>
                  <a:lnTo>
                    <a:pt x="2304" y="804"/>
                  </a:lnTo>
                  <a:lnTo>
                    <a:pt x="2304" y="798"/>
                  </a:lnTo>
                  <a:lnTo>
                    <a:pt x="2304" y="792"/>
                  </a:lnTo>
                  <a:lnTo>
                    <a:pt x="2304" y="792"/>
                  </a:lnTo>
                  <a:lnTo>
                    <a:pt x="2304" y="780"/>
                  </a:lnTo>
                  <a:lnTo>
                    <a:pt x="2304" y="774"/>
                  </a:lnTo>
                  <a:lnTo>
                    <a:pt x="2304" y="774"/>
                  </a:lnTo>
                  <a:lnTo>
                    <a:pt x="2304" y="768"/>
                  </a:lnTo>
                  <a:lnTo>
                    <a:pt x="2304" y="762"/>
                  </a:lnTo>
                  <a:lnTo>
                    <a:pt x="2304" y="756"/>
                  </a:lnTo>
                  <a:lnTo>
                    <a:pt x="2304" y="750"/>
                  </a:lnTo>
                  <a:lnTo>
                    <a:pt x="2304" y="750"/>
                  </a:lnTo>
                  <a:lnTo>
                    <a:pt x="2304" y="744"/>
                  </a:lnTo>
                  <a:lnTo>
                    <a:pt x="2304" y="738"/>
                  </a:lnTo>
                  <a:lnTo>
                    <a:pt x="2304" y="732"/>
                  </a:lnTo>
                  <a:lnTo>
                    <a:pt x="2304" y="732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26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20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14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8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702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6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90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8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72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6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60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54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8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6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30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24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12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6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600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94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  <a:lnTo>
                    <a:pt x="2304" y="58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6" name="Rectangle 58"/>
            <p:cNvSpPr>
              <a:spLocks noChangeArrowheads="1"/>
            </p:cNvSpPr>
            <p:nvPr/>
          </p:nvSpPr>
          <p:spPr bwMode="auto">
            <a:xfrm>
              <a:off x="2676" y="1988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DISP_X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47" name="Freeform 59"/>
            <p:cNvSpPr>
              <a:spLocks/>
            </p:cNvSpPr>
            <p:nvPr/>
          </p:nvSpPr>
          <p:spPr bwMode="auto">
            <a:xfrm>
              <a:off x="1608" y="1382"/>
              <a:ext cx="23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2" y="0"/>
                </a:cxn>
                <a:cxn ang="0">
                  <a:pos x="684" y="0"/>
                </a:cxn>
                <a:cxn ang="0">
                  <a:pos x="1110" y="0"/>
                </a:cxn>
                <a:cxn ang="0">
                  <a:pos x="1536" y="0"/>
                </a:cxn>
                <a:cxn ang="0">
                  <a:pos x="1962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  <a:cxn ang="0">
                  <a:pos x="2304" y="0"/>
                </a:cxn>
              </a:cxnLst>
              <a:rect l="0" t="0" r="r" b="b"/>
              <a:pathLst>
                <a:path w="230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8" name="Rectangle 60"/>
            <p:cNvSpPr>
              <a:spLocks noChangeArrowheads="1"/>
            </p:cNvSpPr>
            <p:nvPr/>
          </p:nvSpPr>
          <p:spPr bwMode="auto">
            <a:xfrm>
              <a:off x="3096" y="1988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DISP_Y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349" name="Rectangle 61"/>
            <p:cNvSpPr>
              <a:spLocks noChangeArrowheads="1"/>
            </p:cNvSpPr>
            <p:nvPr/>
          </p:nvSpPr>
          <p:spPr bwMode="auto">
            <a:xfrm>
              <a:off x="1608" y="2078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0" name="Rectangle 62"/>
            <p:cNvSpPr>
              <a:spLocks noChangeArrowheads="1"/>
            </p:cNvSpPr>
            <p:nvPr/>
          </p:nvSpPr>
          <p:spPr bwMode="auto">
            <a:xfrm>
              <a:off x="1692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1" name="Rectangle 63"/>
            <p:cNvSpPr>
              <a:spLocks noChangeArrowheads="1"/>
            </p:cNvSpPr>
            <p:nvPr/>
          </p:nvSpPr>
          <p:spPr bwMode="auto">
            <a:xfrm>
              <a:off x="1836" y="2102"/>
              <a:ext cx="6" cy="18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2" name="Rectangle 64"/>
            <p:cNvSpPr>
              <a:spLocks noChangeArrowheads="1"/>
            </p:cNvSpPr>
            <p:nvPr/>
          </p:nvSpPr>
          <p:spPr bwMode="auto">
            <a:xfrm>
              <a:off x="1866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3" name="Rectangle 65"/>
            <p:cNvSpPr>
              <a:spLocks noChangeArrowheads="1"/>
            </p:cNvSpPr>
            <p:nvPr/>
          </p:nvSpPr>
          <p:spPr bwMode="auto">
            <a:xfrm>
              <a:off x="2040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4" name="Rectangle 66"/>
            <p:cNvSpPr>
              <a:spLocks noChangeArrowheads="1"/>
            </p:cNvSpPr>
            <p:nvPr/>
          </p:nvSpPr>
          <p:spPr bwMode="auto">
            <a:xfrm>
              <a:off x="2178" y="2102"/>
              <a:ext cx="12" cy="18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5" name="Rectangle 67"/>
            <p:cNvSpPr>
              <a:spLocks noChangeArrowheads="1"/>
            </p:cNvSpPr>
            <p:nvPr/>
          </p:nvSpPr>
          <p:spPr bwMode="auto">
            <a:xfrm>
              <a:off x="2214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6" name="Rectangle 68"/>
            <p:cNvSpPr>
              <a:spLocks noChangeArrowheads="1"/>
            </p:cNvSpPr>
            <p:nvPr/>
          </p:nvSpPr>
          <p:spPr bwMode="auto">
            <a:xfrm>
              <a:off x="2382" y="2078"/>
              <a:ext cx="4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7" name="Rectangle 69"/>
            <p:cNvSpPr>
              <a:spLocks noChangeArrowheads="1"/>
            </p:cNvSpPr>
            <p:nvPr/>
          </p:nvSpPr>
          <p:spPr bwMode="auto">
            <a:xfrm>
              <a:off x="2472" y="2078"/>
              <a:ext cx="4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8" name="Rectangle 70"/>
            <p:cNvSpPr>
              <a:spLocks noChangeArrowheads="1"/>
            </p:cNvSpPr>
            <p:nvPr/>
          </p:nvSpPr>
          <p:spPr bwMode="auto">
            <a:xfrm>
              <a:off x="3006" y="2078"/>
              <a:ext cx="4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9" name="Rectangle 71"/>
            <p:cNvSpPr>
              <a:spLocks noChangeArrowheads="1"/>
            </p:cNvSpPr>
            <p:nvPr/>
          </p:nvSpPr>
          <p:spPr bwMode="auto">
            <a:xfrm>
              <a:off x="3096" y="2078"/>
              <a:ext cx="4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0" name="Rectangle 72"/>
            <p:cNvSpPr>
              <a:spLocks noChangeArrowheads="1"/>
            </p:cNvSpPr>
            <p:nvPr/>
          </p:nvSpPr>
          <p:spPr bwMode="auto">
            <a:xfrm>
              <a:off x="3192" y="2090"/>
              <a:ext cx="114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1" name="Rectangle 73"/>
            <p:cNvSpPr>
              <a:spLocks noChangeArrowheads="1"/>
            </p:cNvSpPr>
            <p:nvPr/>
          </p:nvSpPr>
          <p:spPr bwMode="auto">
            <a:xfrm>
              <a:off x="3330" y="2102"/>
              <a:ext cx="12" cy="18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2" name="Rectangle 74"/>
            <p:cNvSpPr>
              <a:spLocks noChangeArrowheads="1"/>
            </p:cNvSpPr>
            <p:nvPr/>
          </p:nvSpPr>
          <p:spPr bwMode="auto">
            <a:xfrm>
              <a:off x="3360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3" name="Rectangle 75"/>
            <p:cNvSpPr>
              <a:spLocks noChangeArrowheads="1"/>
            </p:cNvSpPr>
            <p:nvPr/>
          </p:nvSpPr>
          <p:spPr bwMode="auto">
            <a:xfrm>
              <a:off x="3534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4" name="Rectangle 76"/>
            <p:cNvSpPr>
              <a:spLocks noChangeArrowheads="1"/>
            </p:cNvSpPr>
            <p:nvPr/>
          </p:nvSpPr>
          <p:spPr bwMode="auto">
            <a:xfrm>
              <a:off x="3678" y="2102"/>
              <a:ext cx="6" cy="18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5" name="Rectangle 77"/>
            <p:cNvSpPr>
              <a:spLocks noChangeArrowheads="1"/>
            </p:cNvSpPr>
            <p:nvPr/>
          </p:nvSpPr>
          <p:spPr bwMode="auto">
            <a:xfrm>
              <a:off x="3708" y="2090"/>
              <a:ext cx="12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6" name="Rectangle 78"/>
            <p:cNvSpPr>
              <a:spLocks noChangeArrowheads="1"/>
            </p:cNvSpPr>
            <p:nvPr/>
          </p:nvSpPr>
          <p:spPr bwMode="auto">
            <a:xfrm>
              <a:off x="3876" y="2078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4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Ion 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</a:rPr>
              <a:t>Injection 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– Transverse Phase-space Painting</a:t>
            </a:r>
            <a:endParaRPr lang="en-US" sz="3200" b="0" dirty="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42435"/>
              </p:ext>
            </p:extLst>
          </p:nvPr>
        </p:nvGraphicFramePr>
        <p:xfrm>
          <a:off x="5868678" y="1606550"/>
          <a:ext cx="2887663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9" name="Equation" r:id="rId5" imgW="2794000" imgH="1689100" progId="Equation.3">
                  <p:embed/>
                </p:oleObj>
              </mc:Choice>
              <mc:Fallback>
                <p:oleObj name="Equation" r:id="rId5" imgW="2794000" imgH="168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678" y="1606550"/>
                        <a:ext cx="2887663" cy="155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2072734" y="1121230"/>
            <a:ext cx="195961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Doublet straight injection optics</a:t>
            </a:r>
            <a:endParaRPr lang="en-US" dirty="0"/>
          </a:p>
        </p:txBody>
      </p: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5839406" y="1568326"/>
            <a:ext cx="1220726" cy="53604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endParaRPr lang="en-US" sz="1200" b="1" dirty="0" err="1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200" b="1" dirty="0" err="1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5391958" y="988451"/>
            <a:ext cx="36699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7030A0"/>
                </a:solidFill>
                <a:cs typeface="Arial" charset="0"/>
              </a:rPr>
              <a:t>separation of the injection orbit bump (12</a:t>
            </a:r>
            <a:r>
              <a:rPr lang="en-US" sz="1400" dirty="0" smtClean="0">
                <a:solidFill>
                  <a:srgbClr val="7030A0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 smtClean="0">
                <a:solidFill>
                  <a:srgbClr val="7030A0"/>
                </a:solidFill>
                <a:cs typeface="Arial" charset="0"/>
              </a:rPr>
              <a:t>)</a:t>
            </a:r>
            <a:endParaRPr lang="en-US" sz="1400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919133" y="6064694"/>
            <a:ext cx="157209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B. </a:t>
            </a:r>
            <a:r>
              <a:rPr lang="en-US" sz="1400" dirty="0" err="1" smtClean="0">
                <a:solidFill>
                  <a:srgbClr val="7030A0"/>
                </a:solidFill>
                <a:latin typeface="Arial"/>
                <a:cs typeface="Arial"/>
              </a:rPr>
              <a:t>Erdelyi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, NIU</a:t>
            </a:r>
          </a:p>
        </p:txBody>
      </p:sp>
      <p:sp>
        <p:nvSpPr>
          <p:cNvPr id="86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39292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570"/>
            <a:ext cx="9143999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+mn-lt"/>
              </a:rPr>
              <a:t>Acceleration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</a:rPr>
              <a:t> Low 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</a:rPr>
              <a:t>Frequency RF Cavities</a:t>
            </a:r>
            <a:endParaRPr lang="en-US" sz="3200" b="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60574"/>
              </p:ext>
            </p:extLst>
          </p:nvPr>
        </p:nvGraphicFramePr>
        <p:xfrm>
          <a:off x="203201" y="1472889"/>
          <a:ext cx="8831942" cy="3946140"/>
        </p:xfrm>
        <a:graphic>
          <a:graphicData uri="http://schemas.openxmlformats.org/drawingml/2006/table">
            <a:tbl>
              <a:tblPr/>
              <a:tblGrid>
                <a:gridCol w="2348612"/>
                <a:gridCol w="128964"/>
                <a:gridCol w="625276"/>
                <a:gridCol w="297006"/>
                <a:gridCol w="156318"/>
                <a:gridCol w="1837068"/>
                <a:gridCol w="785655"/>
                <a:gridCol w="215248"/>
                <a:gridCol w="613457"/>
                <a:gridCol w="462783"/>
                <a:gridCol w="193723"/>
                <a:gridCol w="624219"/>
                <a:gridCol w="543613"/>
              </a:tblGrid>
              <a:tr h="18630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Circumference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n-US" sz="1400" b="1" i="0" u="none" strike="noStrike" dirty="0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Symbol" charset="2"/>
                        <a:cs typeface="Symbol" charset="2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0.112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Harmonic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Frequency Range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0.817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 -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1.274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Gaps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Ramping Time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Cavity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8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Vgap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Power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Power Loss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Toroid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Inner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Syn. Phase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Toroid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Outer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Ferrite Stack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Acceleration time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msec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Maximum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Vgap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Cooling time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msec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63831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rgbClr val="E26B0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511368" y="5972982"/>
            <a:ext cx="1563124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400" u="none" dirty="0" smtClean="0">
                <a:solidFill>
                  <a:srgbClr val="800080"/>
                </a:solidFill>
              </a:rPr>
              <a:t>S. Wang</a:t>
            </a:r>
            <a:endParaRPr lang="en-US" sz="1400" u="none" dirty="0">
              <a:solidFill>
                <a:srgbClr val="80008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3094" y="1489380"/>
            <a:ext cx="3412308" cy="710283"/>
          </a:xfrm>
          <a:prstGeom prst="rect">
            <a:avLst/>
          </a:prstGeom>
          <a:solidFill>
            <a:srgbClr val="C9E4FF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16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00931" y="2213546"/>
            <a:ext cx="3185669" cy="337018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3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48" y="214735"/>
            <a:ext cx="7631080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Booster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 Space-Charge Issues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85" y="1194476"/>
            <a:ext cx="8426954" cy="50904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Incoherent space-charge tune shift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dirty="0" smtClean="0"/>
              <a:t>injection (285 MeV):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Present baseline: </a:t>
            </a:r>
            <a:r>
              <a:rPr lang="en-US" dirty="0" err="1" smtClean="0">
                <a:solidFill>
                  <a:srgbClr val="7030A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7030A0"/>
                </a:solidFill>
              </a:rPr>
              <a:t>Q</a:t>
            </a:r>
            <a:r>
              <a:rPr lang="en-US" baseline="-25000" dirty="0" err="1" smtClean="0">
                <a:solidFill>
                  <a:srgbClr val="7030A0"/>
                </a:solidFill>
              </a:rPr>
              <a:t>sc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= 0.1 </a:t>
            </a:r>
            <a:r>
              <a:rPr lang="en-US" dirty="0" smtClean="0">
                <a:solidFill>
                  <a:srgbClr val="7030A0"/>
                </a:solidFill>
              </a:rPr>
              <a:t>(for 0.2 Amp coasting beam)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Consider more aggressive </a:t>
            </a:r>
            <a:r>
              <a:rPr lang="en-US" dirty="0" smtClean="0">
                <a:solidFill>
                  <a:srgbClr val="7030A0"/>
                </a:solidFill>
              </a:rPr>
              <a:t>scenario </a:t>
            </a:r>
            <a:r>
              <a:rPr lang="en-US" dirty="0" smtClean="0">
                <a:solidFill>
                  <a:srgbClr val="7030A0"/>
                </a:solidFill>
              </a:rPr>
              <a:t>… </a:t>
            </a:r>
            <a:r>
              <a:rPr lang="en-US" dirty="0" err="1" smtClean="0">
                <a:solidFill>
                  <a:srgbClr val="7030A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7030A0"/>
                </a:solidFill>
              </a:rPr>
              <a:t>Q</a:t>
            </a:r>
            <a:r>
              <a:rPr lang="en-US" baseline="-25000" dirty="0" err="1" smtClean="0">
                <a:solidFill>
                  <a:srgbClr val="7030A0"/>
                </a:solidFill>
              </a:rPr>
              <a:t>sc</a:t>
            </a:r>
            <a:r>
              <a:rPr lang="en-US" dirty="0" smtClean="0">
                <a:solidFill>
                  <a:srgbClr val="7030A0"/>
                </a:solidFill>
              </a:rPr>
              <a:t> ≥ </a:t>
            </a:r>
            <a:r>
              <a:rPr lang="en-US" dirty="0">
                <a:solidFill>
                  <a:srgbClr val="7030A0"/>
                </a:solidFill>
              </a:rPr>
              <a:t>0.3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Structure r</a:t>
            </a:r>
            <a:r>
              <a:rPr lang="en-US" dirty="0" smtClean="0"/>
              <a:t>esonance crossing and stop-band corrections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Significant </a:t>
            </a:r>
            <a:r>
              <a:rPr lang="en-US" dirty="0" smtClean="0">
                <a:solidFill>
                  <a:srgbClr val="7030A0"/>
                </a:solidFill>
              </a:rPr>
              <a:t>fraction of particles </a:t>
            </a:r>
            <a:r>
              <a:rPr lang="en-US" dirty="0">
                <a:solidFill>
                  <a:srgbClr val="7030A0"/>
                </a:solidFill>
              </a:rPr>
              <a:t>in the beam can move </a:t>
            </a:r>
            <a:r>
              <a:rPr lang="en-US" dirty="0" smtClean="0">
                <a:solidFill>
                  <a:srgbClr val="7030A0"/>
                </a:solidFill>
              </a:rPr>
              <a:t>cross third-integer </a:t>
            </a:r>
            <a:r>
              <a:rPr lang="en-US" dirty="0">
                <a:solidFill>
                  <a:srgbClr val="7030A0"/>
                </a:solidFill>
              </a:rPr>
              <a:t>and </a:t>
            </a:r>
            <a:r>
              <a:rPr lang="en-US" dirty="0" smtClean="0">
                <a:solidFill>
                  <a:srgbClr val="7030A0"/>
                </a:solidFill>
              </a:rPr>
              <a:t>quarter-integer </a:t>
            </a:r>
            <a:r>
              <a:rPr lang="en-US" dirty="0">
                <a:solidFill>
                  <a:srgbClr val="7030A0"/>
                </a:solidFill>
              </a:rPr>
              <a:t>resonance lines. </a:t>
            </a:r>
            <a:endParaRPr lang="en-US" dirty="0" smtClean="0">
              <a:solidFill>
                <a:srgbClr val="7030A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Properly </a:t>
            </a:r>
            <a:r>
              <a:rPr lang="en-US" dirty="0">
                <a:solidFill>
                  <a:srgbClr val="7030A0"/>
                </a:solidFill>
              </a:rPr>
              <a:t>placed </a:t>
            </a:r>
            <a:r>
              <a:rPr lang="en-US" dirty="0" err="1">
                <a:solidFill>
                  <a:srgbClr val="7030A0"/>
                </a:solidFill>
              </a:rPr>
              <a:t>quadrupoles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and </a:t>
            </a:r>
            <a:r>
              <a:rPr lang="en-US" dirty="0" err="1" smtClean="0">
                <a:solidFill>
                  <a:srgbClr val="7030A0"/>
                </a:solidFill>
              </a:rPr>
              <a:t>sextupoles</a:t>
            </a:r>
            <a:r>
              <a:rPr lang="en-US" dirty="0" smtClean="0">
                <a:solidFill>
                  <a:srgbClr val="7030A0"/>
                </a:solidFill>
              </a:rPr>
              <a:t> could be </a:t>
            </a:r>
            <a:r>
              <a:rPr lang="en-US" dirty="0">
                <a:solidFill>
                  <a:srgbClr val="7030A0"/>
                </a:solidFill>
              </a:rPr>
              <a:t>used to correct the </a:t>
            </a:r>
            <a:r>
              <a:rPr lang="en-US" dirty="0" smtClean="0">
                <a:solidFill>
                  <a:srgbClr val="7030A0"/>
                </a:solidFill>
              </a:rPr>
              <a:t>stop-band </a:t>
            </a:r>
            <a:r>
              <a:rPr lang="en-US" dirty="0">
                <a:solidFill>
                  <a:srgbClr val="7030A0"/>
                </a:solidFill>
              </a:rPr>
              <a:t>width of those resonances to </a:t>
            </a:r>
            <a:r>
              <a:rPr lang="en-US" dirty="0" smtClean="0">
                <a:solidFill>
                  <a:srgbClr val="7030A0"/>
                </a:solidFill>
              </a:rPr>
              <a:t>minimize the </a:t>
            </a:r>
            <a:r>
              <a:rPr lang="en-US" dirty="0">
                <a:solidFill>
                  <a:srgbClr val="7030A0"/>
                </a:solidFill>
              </a:rPr>
              <a:t>amplitude </a:t>
            </a:r>
            <a:r>
              <a:rPr lang="en-US" dirty="0" smtClean="0">
                <a:solidFill>
                  <a:srgbClr val="7030A0"/>
                </a:solidFill>
              </a:rPr>
              <a:t>growth and hence the beam loss.</a:t>
            </a:r>
            <a:endParaRPr lang="en-US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</a:t>
            </a:r>
            <a:r>
              <a:rPr lang="en-US" dirty="0" smtClean="0"/>
              <a:t>alo </a:t>
            </a:r>
            <a:r>
              <a:rPr lang="en-US" dirty="0"/>
              <a:t>generation </a:t>
            </a:r>
            <a:r>
              <a:rPr lang="en-US" dirty="0">
                <a:ea typeface="Arial Unicode MS"/>
                <a:cs typeface="Arial Unicode MS"/>
              </a:rPr>
              <a:t>⇨</a:t>
            </a:r>
            <a:r>
              <a:rPr lang="en-US" dirty="0" smtClean="0"/>
              <a:t> </a:t>
            </a:r>
            <a:r>
              <a:rPr lang="en-US" dirty="0"/>
              <a:t>beam </a:t>
            </a:r>
            <a:r>
              <a:rPr lang="en-US" dirty="0" smtClean="0"/>
              <a:t>collimation required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76545"/>
            <a:ext cx="1226913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G. </a:t>
            </a:r>
            <a:r>
              <a:rPr lang="en-US" sz="1400" dirty="0" err="1" smtClean="0">
                <a:solidFill>
                  <a:srgbClr val="7030A0"/>
                </a:solidFill>
              </a:rPr>
              <a:t>Franchetti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FAIR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3528096"/>
            <a:ext cx="1097764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I</a:t>
            </a:r>
            <a:r>
              <a:rPr lang="en-US" sz="1400" dirty="0" smtClean="0">
                <a:solidFill>
                  <a:srgbClr val="7030A0"/>
                </a:solidFill>
              </a:rPr>
              <a:t>. Hofmann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GSI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19782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" y="1231033"/>
            <a:ext cx="5051378" cy="4526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73" y="214735"/>
            <a:ext cx="8771351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Large Space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-Charge 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Tune Shift  Operation 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03520" y="5093353"/>
            <a:ext cx="2740023" cy="1224346"/>
            <a:chOff x="5923708" y="4777602"/>
            <a:chExt cx="2740023" cy="12243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08" y="4777602"/>
              <a:ext cx="2094276" cy="1224346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458344" y="4905611"/>
              <a:ext cx="1205387" cy="5232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7030A0"/>
                  </a:solidFill>
                </a:rPr>
                <a:t>S</a:t>
              </a:r>
              <a:r>
                <a:rPr lang="en-US" sz="1400" dirty="0">
                  <a:solidFill>
                    <a:srgbClr val="7030A0"/>
                  </a:solidFill>
                </a:rPr>
                <a:t>. </a:t>
              </a:r>
              <a:r>
                <a:rPr lang="en-US" sz="1400" dirty="0" err="1">
                  <a:solidFill>
                    <a:srgbClr val="7030A0"/>
                  </a:solidFill>
                </a:rPr>
                <a:t>Gilardoni</a:t>
              </a:r>
              <a:r>
                <a:rPr lang="en-US" sz="1400" dirty="0">
                  <a:solidFill>
                    <a:srgbClr val="7030A0"/>
                  </a:solidFill>
                </a:rPr>
                <a:t> </a:t>
              </a:r>
              <a:r>
                <a:rPr lang="en-US" sz="1400" dirty="0" smtClean="0">
                  <a:solidFill>
                    <a:srgbClr val="7030A0"/>
                  </a:solidFill>
                </a:rPr>
                <a:t>CERN 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90" y="1579525"/>
            <a:ext cx="4541070" cy="335306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2260103" y="1578594"/>
            <a:ext cx="2292389" cy="681399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4076" y="5104525"/>
            <a:ext cx="1560273" cy="7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47477" y="1208187"/>
            <a:ext cx="3511826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800" dirty="0" smtClean="0">
                <a:cs typeface="Arial" charset="0"/>
              </a:rPr>
              <a:t>PS Booster </a:t>
            </a:r>
            <a:r>
              <a:rPr lang="en-US" sz="1800" dirty="0" smtClean="0">
                <a:cs typeface="Arial" charset="0"/>
              </a:rPr>
              <a:t>at CERN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cs typeface="Arial" charset="0"/>
              </a:rPr>
              <a:t>t</a:t>
            </a:r>
            <a:r>
              <a:rPr lang="en-US" sz="1800" dirty="0" smtClean="0">
                <a:cs typeface="Arial" charset="0"/>
              </a:rPr>
              <a:t>une scan</a:t>
            </a: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6101" y="3712341"/>
            <a:ext cx="6005415" cy="2206685"/>
            <a:chOff x="309563" y="3346440"/>
            <a:chExt cx="8560278" cy="2398357"/>
          </a:xfrm>
        </p:grpSpPr>
        <p:sp>
          <p:nvSpPr>
            <p:cNvPr id="13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83066" y="3363547"/>
              <a:ext cx="8429625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" name="Group 255"/>
            <p:cNvGrpSpPr>
              <a:grpSpLocks/>
            </p:cNvGrpSpPr>
            <p:nvPr/>
          </p:nvGrpSpPr>
          <p:grpSpPr bwMode="auto">
            <a:xfrm>
              <a:off x="381478" y="3363547"/>
              <a:ext cx="8488363" cy="2381250"/>
              <a:chOff x="224" y="1410"/>
              <a:chExt cx="5347" cy="1500"/>
            </a:xfrm>
          </p:grpSpPr>
          <p:sp>
            <p:nvSpPr>
              <p:cNvPr id="191" name="Rectangle 55"/>
              <p:cNvSpPr>
                <a:spLocks noChangeArrowheads="1"/>
              </p:cNvSpPr>
              <p:nvPr/>
            </p:nvSpPr>
            <p:spPr bwMode="auto">
              <a:xfrm>
                <a:off x="225" y="1410"/>
                <a:ext cx="5310" cy="1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56"/>
              <p:cNvSpPr>
                <a:spLocks noChangeArrowheads="1"/>
              </p:cNvSpPr>
              <p:nvPr/>
            </p:nvSpPr>
            <p:spPr bwMode="auto">
              <a:xfrm>
                <a:off x="297" y="1554"/>
                <a:ext cx="5166" cy="120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57"/>
              <p:cNvSpPr>
                <a:spLocks noChangeArrowheads="1"/>
              </p:cNvSpPr>
              <p:nvPr/>
            </p:nvSpPr>
            <p:spPr bwMode="auto">
              <a:xfrm>
                <a:off x="5211" y="2772"/>
                <a:ext cx="30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272.306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4" name="Rectangle 58"/>
              <p:cNvSpPr>
                <a:spLocks noChangeArrowheads="1"/>
              </p:cNvSpPr>
              <p:nvPr/>
            </p:nvSpPr>
            <p:spPr bwMode="auto">
              <a:xfrm>
                <a:off x="297" y="2772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5" name="Rectangle 60"/>
              <p:cNvSpPr>
                <a:spLocks noChangeArrowheads="1"/>
              </p:cNvSpPr>
              <p:nvPr/>
            </p:nvSpPr>
            <p:spPr bwMode="auto">
              <a:xfrm>
                <a:off x="345" y="1488"/>
                <a:ext cx="48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                    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6" name="Rectangle 61"/>
              <p:cNvSpPr>
                <a:spLocks noChangeArrowheads="1"/>
              </p:cNvSpPr>
              <p:nvPr/>
            </p:nvSpPr>
            <p:spPr bwMode="auto">
              <a:xfrm rot="16200000">
                <a:off x="215" y="1515"/>
                <a:ext cx="12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7" name="Rectangle 62"/>
              <p:cNvSpPr>
                <a:spLocks noChangeArrowheads="1"/>
              </p:cNvSpPr>
              <p:nvPr/>
            </p:nvSpPr>
            <p:spPr bwMode="auto">
              <a:xfrm rot="16200000">
                <a:off x="236" y="2676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8" name="Rectangle 63"/>
              <p:cNvSpPr>
                <a:spLocks noChangeArrowheads="1"/>
              </p:cNvSpPr>
              <p:nvPr/>
            </p:nvSpPr>
            <p:spPr bwMode="auto">
              <a:xfrm rot="16200000">
                <a:off x="5481" y="1499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9" name="Rectangle 64"/>
              <p:cNvSpPr>
                <a:spLocks noChangeArrowheads="1"/>
              </p:cNvSpPr>
              <p:nvPr/>
            </p:nvSpPr>
            <p:spPr bwMode="auto">
              <a:xfrm rot="16200000">
                <a:off x="5469" y="2663"/>
                <a:ext cx="10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0" name="Rectangle 65"/>
              <p:cNvSpPr>
                <a:spLocks noChangeArrowheads="1"/>
              </p:cNvSpPr>
              <p:nvPr/>
            </p:nvSpPr>
            <p:spPr bwMode="auto">
              <a:xfrm rot="16200000">
                <a:off x="2" y="2034"/>
                <a:ext cx="54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BETA_X&amp;Y[m]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1" name="Rectangle 66"/>
              <p:cNvSpPr>
                <a:spLocks noChangeArrowheads="1"/>
              </p:cNvSpPr>
              <p:nvPr/>
            </p:nvSpPr>
            <p:spPr bwMode="auto">
              <a:xfrm rot="16200000">
                <a:off x="5265" y="2051"/>
                <a:ext cx="5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DISP_X&amp;Y[m]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2" name="Line 67"/>
              <p:cNvSpPr>
                <a:spLocks noChangeShapeType="1"/>
              </p:cNvSpPr>
              <p:nvPr/>
            </p:nvSpPr>
            <p:spPr bwMode="auto">
              <a:xfrm flipH="1">
                <a:off x="5427" y="167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68"/>
              <p:cNvSpPr>
                <a:spLocks noChangeShapeType="1"/>
              </p:cNvSpPr>
              <p:nvPr/>
            </p:nvSpPr>
            <p:spPr bwMode="auto">
              <a:xfrm>
                <a:off x="297" y="167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69"/>
              <p:cNvSpPr>
                <a:spLocks noChangeShapeType="1"/>
              </p:cNvSpPr>
              <p:nvPr/>
            </p:nvSpPr>
            <p:spPr bwMode="auto">
              <a:xfrm flipV="1">
                <a:off x="813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70"/>
              <p:cNvSpPr>
                <a:spLocks noChangeShapeType="1"/>
              </p:cNvSpPr>
              <p:nvPr/>
            </p:nvSpPr>
            <p:spPr bwMode="auto">
              <a:xfrm>
                <a:off x="813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71"/>
              <p:cNvSpPr>
                <a:spLocks noChangeShapeType="1"/>
              </p:cNvSpPr>
              <p:nvPr/>
            </p:nvSpPr>
            <p:spPr bwMode="auto">
              <a:xfrm flipH="1">
                <a:off x="5427" y="179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72"/>
              <p:cNvSpPr>
                <a:spLocks noChangeShapeType="1"/>
              </p:cNvSpPr>
              <p:nvPr/>
            </p:nvSpPr>
            <p:spPr bwMode="auto">
              <a:xfrm>
                <a:off x="297" y="179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73"/>
              <p:cNvSpPr>
                <a:spLocks noChangeShapeType="1"/>
              </p:cNvSpPr>
              <p:nvPr/>
            </p:nvSpPr>
            <p:spPr bwMode="auto">
              <a:xfrm flipV="1">
                <a:off x="1329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74"/>
              <p:cNvSpPr>
                <a:spLocks noChangeShapeType="1"/>
              </p:cNvSpPr>
              <p:nvPr/>
            </p:nvSpPr>
            <p:spPr bwMode="auto">
              <a:xfrm>
                <a:off x="1329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75"/>
              <p:cNvSpPr>
                <a:spLocks noChangeShapeType="1"/>
              </p:cNvSpPr>
              <p:nvPr/>
            </p:nvSpPr>
            <p:spPr bwMode="auto">
              <a:xfrm flipH="1">
                <a:off x="5427" y="191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76"/>
              <p:cNvSpPr>
                <a:spLocks noChangeShapeType="1"/>
              </p:cNvSpPr>
              <p:nvPr/>
            </p:nvSpPr>
            <p:spPr bwMode="auto">
              <a:xfrm>
                <a:off x="297" y="191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77"/>
              <p:cNvSpPr>
                <a:spLocks noChangeShapeType="1"/>
              </p:cNvSpPr>
              <p:nvPr/>
            </p:nvSpPr>
            <p:spPr bwMode="auto">
              <a:xfrm flipV="1">
                <a:off x="1845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78"/>
              <p:cNvSpPr>
                <a:spLocks noChangeShapeType="1"/>
              </p:cNvSpPr>
              <p:nvPr/>
            </p:nvSpPr>
            <p:spPr bwMode="auto">
              <a:xfrm>
                <a:off x="1845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79"/>
              <p:cNvSpPr>
                <a:spLocks noChangeShapeType="1"/>
              </p:cNvSpPr>
              <p:nvPr/>
            </p:nvSpPr>
            <p:spPr bwMode="auto">
              <a:xfrm flipH="1">
                <a:off x="5427" y="203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80"/>
              <p:cNvSpPr>
                <a:spLocks noChangeShapeType="1"/>
              </p:cNvSpPr>
              <p:nvPr/>
            </p:nvSpPr>
            <p:spPr bwMode="auto">
              <a:xfrm>
                <a:off x="297" y="203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81"/>
              <p:cNvSpPr>
                <a:spLocks noChangeShapeType="1"/>
              </p:cNvSpPr>
              <p:nvPr/>
            </p:nvSpPr>
            <p:spPr bwMode="auto">
              <a:xfrm flipV="1">
                <a:off x="2361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82"/>
              <p:cNvSpPr>
                <a:spLocks noChangeShapeType="1"/>
              </p:cNvSpPr>
              <p:nvPr/>
            </p:nvSpPr>
            <p:spPr bwMode="auto">
              <a:xfrm>
                <a:off x="2361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83"/>
              <p:cNvSpPr>
                <a:spLocks noChangeShapeType="1"/>
              </p:cNvSpPr>
              <p:nvPr/>
            </p:nvSpPr>
            <p:spPr bwMode="auto">
              <a:xfrm flipH="1">
                <a:off x="5427" y="216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84"/>
              <p:cNvSpPr>
                <a:spLocks noChangeShapeType="1"/>
              </p:cNvSpPr>
              <p:nvPr/>
            </p:nvSpPr>
            <p:spPr bwMode="auto">
              <a:xfrm>
                <a:off x="297" y="216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85"/>
              <p:cNvSpPr>
                <a:spLocks noChangeShapeType="1"/>
              </p:cNvSpPr>
              <p:nvPr/>
            </p:nvSpPr>
            <p:spPr bwMode="auto">
              <a:xfrm flipV="1">
                <a:off x="2877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86"/>
              <p:cNvSpPr>
                <a:spLocks noChangeShapeType="1"/>
              </p:cNvSpPr>
              <p:nvPr/>
            </p:nvSpPr>
            <p:spPr bwMode="auto">
              <a:xfrm>
                <a:off x="2877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87"/>
              <p:cNvSpPr>
                <a:spLocks noChangeShapeType="1"/>
              </p:cNvSpPr>
              <p:nvPr/>
            </p:nvSpPr>
            <p:spPr bwMode="auto">
              <a:xfrm flipH="1">
                <a:off x="5427" y="228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88"/>
              <p:cNvSpPr>
                <a:spLocks noChangeShapeType="1"/>
              </p:cNvSpPr>
              <p:nvPr/>
            </p:nvSpPr>
            <p:spPr bwMode="auto">
              <a:xfrm>
                <a:off x="297" y="228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89"/>
              <p:cNvSpPr>
                <a:spLocks noChangeShapeType="1"/>
              </p:cNvSpPr>
              <p:nvPr/>
            </p:nvSpPr>
            <p:spPr bwMode="auto">
              <a:xfrm flipV="1">
                <a:off x="3393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90"/>
              <p:cNvSpPr>
                <a:spLocks noChangeShapeType="1"/>
              </p:cNvSpPr>
              <p:nvPr/>
            </p:nvSpPr>
            <p:spPr bwMode="auto">
              <a:xfrm>
                <a:off x="3393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91"/>
              <p:cNvSpPr>
                <a:spLocks noChangeShapeType="1"/>
              </p:cNvSpPr>
              <p:nvPr/>
            </p:nvSpPr>
            <p:spPr bwMode="auto">
              <a:xfrm flipH="1">
                <a:off x="5427" y="24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92"/>
              <p:cNvSpPr>
                <a:spLocks noChangeShapeType="1"/>
              </p:cNvSpPr>
              <p:nvPr/>
            </p:nvSpPr>
            <p:spPr bwMode="auto">
              <a:xfrm>
                <a:off x="297" y="24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93"/>
              <p:cNvSpPr>
                <a:spLocks noChangeShapeType="1"/>
              </p:cNvSpPr>
              <p:nvPr/>
            </p:nvSpPr>
            <p:spPr bwMode="auto">
              <a:xfrm flipV="1">
                <a:off x="3909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94"/>
              <p:cNvSpPr>
                <a:spLocks noChangeShapeType="1"/>
              </p:cNvSpPr>
              <p:nvPr/>
            </p:nvSpPr>
            <p:spPr bwMode="auto">
              <a:xfrm>
                <a:off x="3909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95"/>
              <p:cNvSpPr>
                <a:spLocks noChangeShapeType="1"/>
              </p:cNvSpPr>
              <p:nvPr/>
            </p:nvSpPr>
            <p:spPr bwMode="auto">
              <a:xfrm flipH="1">
                <a:off x="5427" y="252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96"/>
              <p:cNvSpPr>
                <a:spLocks noChangeShapeType="1"/>
              </p:cNvSpPr>
              <p:nvPr/>
            </p:nvSpPr>
            <p:spPr bwMode="auto">
              <a:xfrm>
                <a:off x="297" y="252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97"/>
              <p:cNvSpPr>
                <a:spLocks noChangeShapeType="1"/>
              </p:cNvSpPr>
              <p:nvPr/>
            </p:nvSpPr>
            <p:spPr bwMode="auto">
              <a:xfrm flipV="1">
                <a:off x="4425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98"/>
              <p:cNvSpPr>
                <a:spLocks noChangeShapeType="1"/>
              </p:cNvSpPr>
              <p:nvPr/>
            </p:nvSpPr>
            <p:spPr bwMode="auto">
              <a:xfrm>
                <a:off x="4425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99"/>
              <p:cNvSpPr>
                <a:spLocks noChangeShapeType="1"/>
              </p:cNvSpPr>
              <p:nvPr/>
            </p:nvSpPr>
            <p:spPr bwMode="auto">
              <a:xfrm flipH="1">
                <a:off x="5427" y="264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00"/>
              <p:cNvSpPr>
                <a:spLocks noChangeShapeType="1"/>
              </p:cNvSpPr>
              <p:nvPr/>
            </p:nvSpPr>
            <p:spPr bwMode="auto">
              <a:xfrm>
                <a:off x="297" y="264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01"/>
              <p:cNvSpPr>
                <a:spLocks noChangeShapeType="1"/>
              </p:cNvSpPr>
              <p:nvPr/>
            </p:nvSpPr>
            <p:spPr bwMode="auto">
              <a:xfrm flipV="1">
                <a:off x="4941" y="27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02"/>
              <p:cNvSpPr>
                <a:spLocks noChangeShapeType="1"/>
              </p:cNvSpPr>
              <p:nvPr/>
            </p:nvSpPr>
            <p:spPr bwMode="auto">
              <a:xfrm>
                <a:off x="4941" y="155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03"/>
              <p:cNvSpPr>
                <a:spLocks/>
              </p:cNvSpPr>
              <p:nvPr/>
            </p:nvSpPr>
            <p:spPr bwMode="auto">
              <a:xfrm>
                <a:off x="297" y="1710"/>
                <a:ext cx="5166" cy="1038"/>
              </a:xfrm>
              <a:custGeom>
                <a:avLst/>
                <a:gdLst/>
                <a:ahLst/>
                <a:cxnLst>
                  <a:cxn ang="0">
                    <a:pos x="78" y="768"/>
                  </a:cxn>
                  <a:cxn ang="0">
                    <a:pos x="162" y="1020"/>
                  </a:cxn>
                  <a:cxn ang="0">
                    <a:pos x="240" y="756"/>
                  </a:cxn>
                  <a:cxn ang="0">
                    <a:pos x="324" y="1026"/>
                  </a:cxn>
                  <a:cxn ang="0">
                    <a:pos x="408" y="660"/>
                  </a:cxn>
                  <a:cxn ang="0">
                    <a:pos x="486" y="1002"/>
                  </a:cxn>
                  <a:cxn ang="0">
                    <a:pos x="570" y="948"/>
                  </a:cxn>
                  <a:cxn ang="0">
                    <a:pos x="648" y="798"/>
                  </a:cxn>
                  <a:cxn ang="0">
                    <a:pos x="732" y="984"/>
                  </a:cxn>
                  <a:cxn ang="0">
                    <a:pos x="810" y="978"/>
                  </a:cxn>
                  <a:cxn ang="0">
                    <a:pos x="894" y="996"/>
                  </a:cxn>
                  <a:cxn ang="0">
                    <a:pos x="978" y="858"/>
                  </a:cxn>
                  <a:cxn ang="0">
                    <a:pos x="1056" y="822"/>
                  </a:cxn>
                  <a:cxn ang="0">
                    <a:pos x="1140" y="858"/>
                  </a:cxn>
                  <a:cxn ang="0">
                    <a:pos x="1224" y="828"/>
                  </a:cxn>
                  <a:cxn ang="0">
                    <a:pos x="1302" y="996"/>
                  </a:cxn>
                  <a:cxn ang="0">
                    <a:pos x="1386" y="852"/>
                  </a:cxn>
                  <a:cxn ang="0">
                    <a:pos x="1464" y="996"/>
                  </a:cxn>
                  <a:cxn ang="0">
                    <a:pos x="1548" y="858"/>
                  </a:cxn>
                  <a:cxn ang="0">
                    <a:pos x="1626" y="984"/>
                  </a:cxn>
                  <a:cxn ang="0">
                    <a:pos x="1710" y="936"/>
                  </a:cxn>
                  <a:cxn ang="0">
                    <a:pos x="1794" y="882"/>
                  </a:cxn>
                  <a:cxn ang="0">
                    <a:pos x="1872" y="864"/>
                  </a:cxn>
                  <a:cxn ang="0">
                    <a:pos x="1956" y="840"/>
                  </a:cxn>
                  <a:cxn ang="0">
                    <a:pos x="2040" y="834"/>
                  </a:cxn>
                  <a:cxn ang="0">
                    <a:pos x="2118" y="840"/>
                  </a:cxn>
                  <a:cxn ang="0">
                    <a:pos x="2202" y="840"/>
                  </a:cxn>
                  <a:cxn ang="0">
                    <a:pos x="2280" y="858"/>
                  </a:cxn>
                  <a:cxn ang="0">
                    <a:pos x="2364" y="840"/>
                  </a:cxn>
                  <a:cxn ang="0">
                    <a:pos x="2448" y="834"/>
                  </a:cxn>
                  <a:cxn ang="0">
                    <a:pos x="2526" y="930"/>
                  </a:cxn>
                  <a:cxn ang="0">
                    <a:pos x="2610" y="936"/>
                  </a:cxn>
                  <a:cxn ang="0">
                    <a:pos x="2688" y="960"/>
                  </a:cxn>
                  <a:cxn ang="0">
                    <a:pos x="2772" y="906"/>
                  </a:cxn>
                  <a:cxn ang="0">
                    <a:pos x="2856" y="966"/>
                  </a:cxn>
                  <a:cxn ang="0">
                    <a:pos x="2934" y="930"/>
                  </a:cxn>
                  <a:cxn ang="0">
                    <a:pos x="3018" y="846"/>
                  </a:cxn>
                  <a:cxn ang="0">
                    <a:pos x="3102" y="462"/>
                  </a:cxn>
                  <a:cxn ang="0">
                    <a:pos x="3180" y="1026"/>
                  </a:cxn>
                  <a:cxn ang="0">
                    <a:pos x="3264" y="972"/>
                  </a:cxn>
                  <a:cxn ang="0">
                    <a:pos x="3342" y="870"/>
                  </a:cxn>
                  <a:cxn ang="0">
                    <a:pos x="3426" y="384"/>
                  </a:cxn>
                  <a:cxn ang="0">
                    <a:pos x="3504" y="1026"/>
                  </a:cxn>
                  <a:cxn ang="0">
                    <a:pos x="3588" y="960"/>
                  </a:cxn>
                  <a:cxn ang="0">
                    <a:pos x="3672" y="912"/>
                  </a:cxn>
                  <a:cxn ang="0">
                    <a:pos x="3750" y="282"/>
                  </a:cxn>
                  <a:cxn ang="0">
                    <a:pos x="3834" y="1032"/>
                  </a:cxn>
                  <a:cxn ang="0">
                    <a:pos x="3912" y="780"/>
                  </a:cxn>
                  <a:cxn ang="0">
                    <a:pos x="3996" y="1014"/>
                  </a:cxn>
                  <a:cxn ang="0">
                    <a:pos x="4080" y="774"/>
                  </a:cxn>
                  <a:cxn ang="0">
                    <a:pos x="4158" y="1020"/>
                  </a:cxn>
                  <a:cxn ang="0">
                    <a:pos x="4242" y="912"/>
                  </a:cxn>
                  <a:cxn ang="0">
                    <a:pos x="4326" y="840"/>
                  </a:cxn>
                  <a:cxn ang="0">
                    <a:pos x="4404" y="834"/>
                  </a:cxn>
                  <a:cxn ang="0">
                    <a:pos x="4488" y="834"/>
                  </a:cxn>
                  <a:cxn ang="0">
                    <a:pos x="4566" y="840"/>
                  </a:cxn>
                  <a:cxn ang="0">
                    <a:pos x="4650" y="882"/>
                  </a:cxn>
                  <a:cxn ang="0">
                    <a:pos x="4734" y="840"/>
                  </a:cxn>
                  <a:cxn ang="0">
                    <a:pos x="4812" y="834"/>
                  </a:cxn>
                  <a:cxn ang="0">
                    <a:pos x="4896" y="834"/>
                  </a:cxn>
                  <a:cxn ang="0">
                    <a:pos x="4974" y="840"/>
                  </a:cxn>
                  <a:cxn ang="0">
                    <a:pos x="5058" y="924"/>
                  </a:cxn>
                  <a:cxn ang="0">
                    <a:pos x="5142" y="1008"/>
                  </a:cxn>
                </a:cxnLst>
                <a:rect l="0" t="0" r="r" b="b"/>
                <a:pathLst>
                  <a:path w="5166" h="1038">
                    <a:moveTo>
                      <a:pt x="0" y="1014"/>
                    </a:move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6" y="1008"/>
                    </a:lnTo>
                    <a:lnTo>
                      <a:pt x="6" y="1008"/>
                    </a:lnTo>
                    <a:lnTo>
                      <a:pt x="6" y="1002"/>
                    </a:lnTo>
                    <a:lnTo>
                      <a:pt x="6" y="1002"/>
                    </a:lnTo>
                    <a:lnTo>
                      <a:pt x="6" y="1002"/>
                    </a:lnTo>
                    <a:lnTo>
                      <a:pt x="6" y="996"/>
                    </a:lnTo>
                    <a:lnTo>
                      <a:pt x="12" y="996"/>
                    </a:lnTo>
                    <a:lnTo>
                      <a:pt x="12" y="996"/>
                    </a:lnTo>
                    <a:lnTo>
                      <a:pt x="12" y="990"/>
                    </a:lnTo>
                    <a:lnTo>
                      <a:pt x="12" y="990"/>
                    </a:lnTo>
                    <a:lnTo>
                      <a:pt x="12" y="984"/>
                    </a:lnTo>
                    <a:lnTo>
                      <a:pt x="12" y="984"/>
                    </a:lnTo>
                    <a:lnTo>
                      <a:pt x="18" y="978"/>
                    </a:lnTo>
                    <a:lnTo>
                      <a:pt x="18" y="978"/>
                    </a:lnTo>
                    <a:lnTo>
                      <a:pt x="18" y="978"/>
                    </a:lnTo>
                    <a:lnTo>
                      <a:pt x="18" y="972"/>
                    </a:lnTo>
                    <a:lnTo>
                      <a:pt x="18" y="972"/>
                    </a:lnTo>
                    <a:lnTo>
                      <a:pt x="18" y="966"/>
                    </a:lnTo>
                    <a:lnTo>
                      <a:pt x="18" y="966"/>
                    </a:lnTo>
                    <a:lnTo>
                      <a:pt x="24" y="960"/>
                    </a:lnTo>
                    <a:lnTo>
                      <a:pt x="24" y="960"/>
                    </a:lnTo>
                    <a:lnTo>
                      <a:pt x="24" y="954"/>
                    </a:lnTo>
                    <a:lnTo>
                      <a:pt x="24" y="948"/>
                    </a:lnTo>
                    <a:lnTo>
                      <a:pt x="24" y="948"/>
                    </a:lnTo>
                    <a:lnTo>
                      <a:pt x="30" y="942"/>
                    </a:lnTo>
                    <a:lnTo>
                      <a:pt x="30" y="942"/>
                    </a:lnTo>
                    <a:lnTo>
                      <a:pt x="30" y="936"/>
                    </a:lnTo>
                    <a:lnTo>
                      <a:pt x="30" y="930"/>
                    </a:lnTo>
                    <a:lnTo>
                      <a:pt x="30" y="924"/>
                    </a:lnTo>
                    <a:lnTo>
                      <a:pt x="30" y="924"/>
                    </a:lnTo>
                    <a:lnTo>
                      <a:pt x="36" y="918"/>
                    </a:lnTo>
                    <a:lnTo>
                      <a:pt x="36" y="912"/>
                    </a:lnTo>
                    <a:lnTo>
                      <a:pt x="36" y="906"/>
                    </a:lnTo>
                    <a:lnTo>
                      <a:pt x="36" y="906"/>
                    </a:lnTo>
                    <a:lnTo>
                      <a:pt x="36" y="900"/>
                    </a:lnTo>
                    <a:lnTo>
                      <a:pt x="42" y="894"/>
                    </a:lnTo>
                    <a:lnTo>
                      <a:pt x="42" y="888"/>
                    </a:lnTo>
                    <a:lnTo>
                      <a:pt x="42" y="882"/>
                    </a:lnTo>
                    <a:lnTo>
                      <a:pt x="42" y="882"/>
                    </a:lnTo>
                    <a:lnTo>
                      <a:pt x="42" y="876"/>
                    </a:lnTo>
                    <a:lnTo>
                      <a:pt x="42" y="870"/>
                    </a:lnTo>
                    <a:lnTo>
                      <a:pt x="48" y="864"/>
                    </a:lnTo>
                    <a:lnTo>
                      <a:pt x="48" y="858"/>
                    </a:lnTo>
                    <a:lnTo>
                      <a:pt x="48" y="858"/>
                    </a:lnTo>
                    <a:lnTo>
                      <a:pt x="48" y="852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54" y="834"/>
                    </a:lnTo>
                    <a:lnTo>
                      <a:pt x="54" y="828"/>
                    </a:lnTo>
                    <a:lnTo>
                      <a:pt x="54" y="822"/>
                    </a:lnTo>
                    <a:lnTo>
                      <a:pt x="54" y="816"/>
                    </a:lnTo>
                    <a:lnTo>
                      <a:pt x="54" y="810"/>
                    </a:lnTo>
                    <a:lnTo>
                      <a:pt x="54" y="810"/>
                    </a:lnTo>
                    <a:lnTo>
                      <a:pt x="54" y="804"/>
                    </a:lnTo>
                    <a:lnTo>
                      <a:pt x="60" y="792"/>
                    </a:lnTo>
                    <a:lnTo>
                      <a:pt x="60" y="786"/>
                    </a:lnTo>
                    <a:lnTo>
                      <a:pt x="60" y="780"/>
                    </a:lnTo>
                    <a:lnTo>
                      <a:pt x="60" y="774"/>
                    </a:lnTo>
                    <a:lnTo>
                      <a:pt x="66" y="762"/>
                    </a:lnTo>
                    <a:lnTo>
                      <a:pt x="66" y="756"/>
                    </a:lnTo>
                    <a:lnTo>
                      <a:pt x="66" y="750"/>
                    </a:lnTo>
                    <a:lnTo>
                      <a:pt x="66" y="744"/>
                    </a:lnTo>
                    <a:lnTo>
                      <a:pt x="66" y="738"/>
                    </a:lnTo>
                    <a:lnTo>
                      <a:pt x="66" y="732"/>
                    </a:lnTo>
                    <a:lnTo>
                      <a:pt x="66" y="732"/>
                    </a:lnTo>
                    <a:lnTo>
                      <a:pt x="72" y="726"/>
                    </a:lnTo>
                    <a:lnTo>
                      <a:pt x="72" y="726"/>
                    </a:lnTo>
                    <a:lnTo>
                      <a:pt x="72" y="726"/>
                    </a:lnTo>
                    <a:lnTo>
                      <a:pt x="72" y="732"/>
                    </a:lnTo>
                    <a:lnTo>
                      <a:pt x="72" y="732"/>
                    </a:lnTo>
                    <a:lnTo>
                      <a:pt x="78" y="744"/>
                    </a:lnTo>
                    <a:lnTo>
                      <a:pt x="78" y="750"/>
                    </a:lnTo>
                    <a:lnTo>
                      <a:pt x="78" y="756"/>
                    </a:lnTo>
                    <a:lnTo>
                      <a:pt x="78" y="768"/>
                    </a:lnTo>
                    <a:lnTo>
                      <a:pt x="78" y="774"/>
                    </a:lnTo>
                    <a:lnTo>
                      <a:pt x="78" y="780"/>
                    </a:lnTo>
                    <a:lnTo>
                      <a:pt x="78" y="780"/>
                    </a:lnTo>
                    <a:lnTo>
                      <a:pt x="84" y="786"/>
                    </a:lnTo>
                    <a:lnTo>
                      <a:pt x="84" y="798"/>
                    </a:lnTo>
                    <a:lnTo>
                      <a:pt x="84" y="804"/>
                    </a:lnTo>
                    <a:lnTo>
                      <a:pt x="84" y="810"/>
                    </a:lnTo>
                    <a:lnTo>
                      <a:pt x="84" y="816"/>
                    </a:lnTo>
                    <a:lnTo>
                      <a:pt x="90" y="822"/>
                    </a:lnTo>
                    <a:lnTo>
                      <a:pt x="90" y="828"/>
                    </a:lnTo>
                    <a:lnTo>
                      <a:pt x="90" y="834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90" y="846"/>
                    </a:lnTo>
                    <a:lnTo>
                      <a:pt x="96" y="852"/>
                    </a:lnTo>
                    <a:lnTo>
                      <a:pt x="96" y="858"/>
                    </a:lnTo>
                    <a:lnTo>
                      <a:pt x="96" y="864"/>
                    </a:lnTo>
                    <a:lnTo>
                      <a:pt x="96" y="876"/>
                    </a:lnTo>
                    <a:lnTo>
                      <a:pt x="96" y="876"/>
                    </a:lnTo>
                    <a:lnTo>
                      <a:pt x="102" y="882"/>
                    </a:lnTo>
                    <a:lnTo>
                      <a:pt x="102" y="888"/>
                    </a:lnTo>
                    <a:lnTo>
                      <a:pt x="102" y="894"/>
                    </a:lnTo>
                    <a:lnTo>
                      <a:pt x="102" y="900"/>
                    </a:lnTo>
                    <a:lnTo>
                      <a:pt x="102" y="900"/>
                    </a:lnTo>
                    <a:lnTo>
                      <a:pt x="102" y="906"/>
                    </a:lnTo>
                    <a:lnTo>
                      <a:pt x="108" y="912"/>
                    </a:lnTo>
                    <a:lnTo>
                      <a:pt x="108" y="912"/>
                    </a:lnTo>
                    <a:lnTo>
                      <a:pt x="108" y="918"/>
                    </a:lnTo>
                    <a:lnTo>
                      <a:pt x="108" y="924"/>
                    </a:lnTo>
                    <a:lnTo>
                      <a:pt x="108" y="924"/>
                    </a:lnTo>
                    <a:lnTo>
                      <a:pt x="108" y="930"/>
                    </a:lnTo>
                    <a:lnTo>
                      <a:pt x="114" y="936"/>
                    </a:lnTo>
                    <a:lnTo>
                      <a:pt x="114" y="942"/>
                    </a:lnTo>
                    <a:lnTo>
                      <a:pt x="114" y="942"/>
                    </a:lnTo>
                    <a:lnTo>
                      <a:pt x="114" y="948"/>
                    </a:lnTo>
                    <a:lnTo>
                      <a:pt x="114" y="948"/>
                    </a:lnTo>
                    <a:lnTo>
                      <a:pt x="114" y="954"/>
                    </a:lnTo>
                    <a:lnTo>
                      <a:pt x="120" y="960"/>
                    </a:lnTo>
                    <a:lnTo>
                      <a:pt x="120" y="960"/>
                    </a:lnTo>
                    <a:lnTo>
                      <a:pt x="120" y="966"/>
                    </a:lnTo>
                    <a:lnTo>
                      <a:pt x="120" y="966"/>
                    </a:lnTo>
                    <a:lnTo>
                      <a:pt x="120" y="972"/>
                    </a:lnTo>
                    <a:lnTo>
                      <a:pt x="120" y="972"/>
                    </a:lnTo>
                    <a:lnTo>
                      <a:pt x="126" y="978"/>
                    </a:lnTo>
                    <a:lnTo>
                      <a:pt x="126" y="978"/>
                    </a:lnTo>
                    <a:lnTo>
                      <a:pt x="126" y="984"/>
                    </a:lnTo>
                    <a:lnTo>
                      <a:pt x="126" y="984"/>
                    </a:lnTo>
                    <a:lnTo>
                      <a:pt x="126" y="984"/>
                    </a:lnTo>
                    <a:lnTo>
                      <a:pt x="132" y="990"/>
                    </a:lnTo>
                    <a:lnTo>
                      <a:pt x="132" y="996"/>
                    </a:lnTo>
                    <a:lnTo>
                      <a:pt x="132" y="996"/>
                    </a:lnTo>
                    <a:lnTo>
                      <a:pt x="132" y="996"/>
                    </a:lnTo>
                    <a:lnTo>
                      <a:pt x="132" y="1002"/>
                    </a:lnTo>
                    <a:lnTo>
                      <a:pt x="132" y="1002"/>
                    </a:lnTo>
                    <a:lnTo>
                      <a:pt x="138" y="1002"/>
                    </a:lnTo>
                    <a:lnTo>
                      <a:pt x="138" y="1008"/>
                    </a:lnTo>
                    <a:lnTo>
                      <a:pt x="138" y="1008"/>
                    </a:lnTo>
                    <a:lnTo>
                      <a:pt x="138" y="1008"/>
                    </a:lnTo>
                    <a:lnTo>
                      <a:pt x="138" y="1014"/>
                    </a:lnTo>
                    <a:lnTo>
                      <a:pt x="138" y="1014"/>
                    </a:lnTo>
                    <a:lnTo>
                      <a:pt x="138" y="1014"/>
                    </a:lnTo>
                    <a:lnTo>
                      <a:pt x="144" y="1014"/>
                    </a:lnTo>
                    <a:lnTo>
                      <a:pt x="144" y="1020"/>
                    </a:lnTo>
                    <a:lnTo>
                      <a:pt x="144" y="1020"/>
                    </a:lnTo>
                    <a:lnTo>
                      <a:pt x="144" y="1020"/>
                    </a:lnTo>
                    <a:lnTo>
                      <a:pt x="144" y="1020"/>
                    </a:lnTo>
                    <a:lnTo>
                      <a:pt x="150" y="1020"/>
                    </a:lnTo>
                    <a:lnTo>
                      <a:pt x="150" y="1020"/>
                    </a:lnTo>
                    <a:lnTo>
                      <a:pt x="150" y="1020"/>
                    </a:lnTo>
                    <a:lnTo>
                      <a:pt x="150" y="1026"/>
                    </a:lnTo>
                    <a:lnTo>
                      <a:pt x="150" y="1026"/>
                    </a:lnTo>
                    <a:lnTo>
                      <a:pt x="150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62" y="1020"/>
                    </a:lnTo>
                    <a:lnTo>
                      <a:pt x="162" y="1020"/>
                    </a:lnTo>
                    <a:lnTo>
                      <a:pt x="162" y="1020"/>
                    </a:lnTo>
                    <a:lnTo>
                      <a:pt x="162" y="1020"/>
                    </a:lnTo>
                    <a:lnTo>
                      <a:pt x="162" y="1020"/>
                    </a:lnTo>
                    <a:lnTo>
                      <a:pt x="162" y="1014"/>
                    </a:lnTo>
                    <a:lnTo>
                      <a:pt x="168" y="1014"/>
                    </a:lnTo>
                    <a:lnTo>
                      <a:pt x="168" y="1014"/>
                    </a:lnTo>
                    <a:lnTo>
                      <a:pt x="168" y="1014"/>
                    </a:lnTo>
                    <a:lnTo>
                      <a:pt x="168" y="1008"/>
                    </a:lnTo>
                    <a:lnTo>
                      <a:pt x="168" y="1008"/>
                    </a:lnTo>
                    <a:lnTo>
                      <a:pt x="174" y="1008"/>
                    </a:lnTo>
                    <a:lnTo>
                      <a:pt x="174" y="1008"/>
                    </a:lnTo>
                    <a:lnTo>
                      <a:pt x="174" y="1002"/>
                    </a:lnTo>
                    <a:lnTo>
                      <a:pt x="174" y="1002"/>
                    </a:lnTo>
                    <a:lnTo>
                      <a:pt x="174" y="1002"/>
                    </a:lnTo>
                    <a:lnTo>
                      <a:pt x="174" y="996"/>
                    </a:lnTo>
                    <a:lnTo>
                      <a:pt x="180" y="996"/>
                    </a:lnTo>
                    <a:lnTo>
                      <a:pt x="180" y="990"/>
                    </a:lnTo>
                    <a:lnTo>
                      <a:pt x="180" y="990"/>
                    </a:lnTo>
                    <a:lnTo>
                      <a:pt x="180" y="990"/>
                    </a:lnTo>
                    <a:lnTo>
                      <a:pt x="180" y="984"/>
                    </a:lnTo>
                    <a:lnTo>
                      <a:pt x="180" y="984"/>
                    </a:lnTo>
                    <a:lnTo>
                      <a:pt x="186" y="978"/>
                    </a:lnTo>
                    <a:lnTo>
                      <a:pt x="186" y="978"/>
                    </a:lnTo>
                    <a:lnTo>
                      <a:pt x="186" y="972"/>
                    </a:lnTo>
                    <a:lnTo>
                      <a:pt x="186" y="972"/>
                    </a:lnTo>
                    <a:lnTo>
                      <a:pt x="186" y="966"/>
                    </a:lnTo>
                    <a:lnTo>
                      <a:pt x="186" y="966"/>
                    </a:lnTo>
                    <a:lnTo>
                      <a:pt x="192" y="960"/>
                    </a:lnTo>
                    <a:lnTo>
                      <a:pt x="192" y="954"/>
                    </a:lnTo>
                    <a:lnTo>
                      <a:pt x="192" y="954"/>
                    </a:lnTo>
                    <a:lnTo>
                      <a:pt x="192" y="954"/>
                    </a:lnTo>
                    <a:lnTo>
                      <a:pt x="192" y="948"/>
                    </a:lnTo>
                    <a:lnTo>
                      <a:pt x="198" y="942"/>
                    </a:lnTo>
                    <a:lnTo>
                      <a:pt x="198" y="936"/>
                    </a:lnTo>
                    <a:lnTo>
                      <a:pt x="198" y="936"/>
                    </a:lnTo>
                    <a:lnTo>
                      <a:pt x="198" y="930"/>
                    </a:lnTo>
                    <a:lnTo>
                      <a:pt x="198" y="930"/>
                    </a:lnTo>
                    <a:lnTo>
                      <a:pt x="198" y="924"/>
                    </a:lnTo>
                    <a:lnTo>
                      <a:pt x="204" y="918"/>
                    </a:lnTo>
                    <a:lnTo>
                      <a:pt x="204" y="912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4" y="900"/>
                    </a:lnTo>
                    <a:lnTo>
                      <a:pt x="204" y="894"/>
                    </a:lnTo>
                    <a:lnTo>
                      <a:pt x="210" y="888"/>
                    </a:lnTo>
                    <a:lnTo>
                      <a:pt x="210" y="888"/>
                    </a:lnTo>
                    <a:lnTo>
                      <a:pt x="210" y="882"/>
                    </a:lnTo>
                    <a:lnTo>
                      <a:pt x="210" y="876"/>
                    </a:lnTo>
                    <a:lnTo>
                      <a:pt x="210" y="870"/>
                    </a:lnTo>
                    <a:lnTo>
                      <a:pt x="210" y="864"/>
                    </a:lnTo>
                    <a:lnTo>
                      <a:pt x="216" y="864"/>
                    </a:lnTo>
                    <a:lnTo>
                      <a:pt x="216" y="858"/>
                    </a:lnTo>
                    <a:lnTo>
                      <a:pt x="216" y="852"/>
                    </a:lnTo>
                    <a:lnTo>
                      <a:pt x="216" y="846"/>
                    </a:lnTo>
                    <a:lnTo>
                      <a:pt x="216" y="840"/>
                    </a:lnTo>
                    <a:lnTo>
                      <a:pt x="216" y="834"/>
                    </a:lnTo>
                    <a:lnTo>
                      <a:pt x="222" y="828"/>
                    </a:lnTo>
                    <a:lnTo>
                      <a:pt x="222" y="822"/>
                    </a:lnTo>
                    <a:lnTo>
                      <a:pt x="222" y="816"/>
                    </a:lnTo>
                    <a:lnTo>
                      <a:pt x="222" y="810"/>
                    </a:lnTo>
                    <a:lnTo>
                      <a:pt x="222" y="804"/>
                    </a:lnTo>
                    <a:lnTo>
                      <a:pt x="222" y="798"/>
                    </a:lnTo>
                    <a:lnTo>
                      <a:pt x="228" y="792"/>
                    </a:lnTo>
                    <a:lnTo>
                      <a:pt x="228" y="786"/>
                    </a:lnTo>
                    <a:lnTo>
                      <a:pt x="228" y="774"/>
                    </a:lnTo>
                    <a:lnTo>
                      <a:pt x="228" y="768"/>
                    </a:lnTo>
                    <a:lnTo>
                      <a:pt x="228" y="762"/>
                    </a:lnTo>
                    <a:lnTo>
                      <a:pt x="234" y="756"/>
                    </a:lnTo>
                    <a:lnTo>
                      <a:pt x="234" y="750"/>
                    </a:lnTo>
                    <a:lnTo>
                      <a:pt x="234" y="744"/>
                    </a:lnTo>
                    <a:lnTo>
                      <a:pt x="234" y="738"/>
                    </a:lnTo>
                    <a:lnTo>
                      <a:pt x="234" y="738"/>
                    </a:lnTo>
                    <a:lnTo>
                      <a:pt x="234" y="732"/>
                    </a:lnTo>
                    <a:lnTo>
                      <a:pt x="234" y="732"/>
                    </a:lnTo>
                    <a:lnTo>
                      <a:pt x="240" y="732"/>
                    </a:lnTo>
                    <a:lnTo>
                      <a:pt x="240" y="738"/>
                    </a:lnTo>
                    <a:lnTo>
                      <a:pt x="240" y="744"/>
                    </a:lnTo>
                    <a:lnTo>
                      <a:pt x="240" y="756"/>
                    </a:lnTo>
                    <a:lnTo>
                      <a:pt x="240" y="762"/>
                    </a:lnTo>
                    <a:lnTo>
                      <a:pt x="246" y="768"/>
                    </a:lnTo>
                    <a:lnTo>
                      <a:pt x="246" y="774"/>
                    </a:lnTo>
                    <a:lnTo>
                      <a:pt x="246" y="780"/>
                    </a:lnTo>
                    <a:lnTo>
                      <a:pt x="246" y="786"/>
                    </a:lnTo>
                    <a:lnTo>
                      <a:pt x="246" y="792"/>
                    </a:lnTo>
                    <a:lnTo>
                      <a:pt x="246" y="804"/>
                    </a:lnTo>
                    <a:lnTo>
                      <a:pt x="252" y="810"/>
                    </a:lnTo>
                    <a:lnTo>
                      <a:pt x="252" y="816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2" y="834"/>
                    </a:lnTo>
                    <a:lnTo>
                      <a:pt x="252" y="840"/>
                    </a:lnTo>
                    <a:lnTo>
                      <a:pt x="258" y="840"/>
                    </a:lnTo>
                    <a:lnTo>
                      <a:pt x="258" y="846"/>
                    </a:lnTo>
                    <a:lnTo>
                      <a:pt x="258" y="852"/>
                    </a:lnTo>
                    <a:lnTo>
                      <a:pt x="258" y="858"/>
                    </a:lnTo>
                    <a:lnTo>
                      <a:pt x="258" y="870"/>
                    </a:lnTo>
                    <a:lnTo>
                      <a:pt x="264" y="876"/>
                    </a:lnTo>
                    <a:lnTo>
                      <a:pt x="264" y="882"/>
                    </a:lnTo>
                    <a:lnTo>
                      <a:pt x="264" y="888"/>
                    </a:lnTo>
                    <a:lnTo>
                      <a:pt x="264" y="894"/>
                    </a:lnTo>
                    <a:lnTo>
                      <a:pt x="264" y="894"/>
                    </a:lnTo>
                    <a:lnTo>
                      <a:pt x="264" y="900"/>
                    </a:lnTo>
                    <a:lnTo>
                      <a:pt x="270" y="906"/>
                    </a:lnTo>
                    <a:lnTo>
                      <a:pt x="270" y="912"/>
                    </a:lnTo>
                    <a:lnTo>
                      <a:pt x="270" y="918"/>
                    </a:lnTo>
                    <a:lnTo>
                      <a:pt x="270" y="918"/>
                    </a:lnTo>
                    <a:lnTo>
                      <a:pt x="270" y="924"/>
                    </a:lnTo>
                    <a:lnTo>
                      <a:pt x="270" y="930"/>
                    </a:lnTo>
                    <a:lnTo>
                      <a:pt x="276" y="930"/>
                    </a:lnTo>
                    <a:lnTo>
                      <a:pt x="276" y="936"/>
                    </a:lnTo>
                    <a:lnTo>
                      <a:pt x="276" y="942"/>
                    </a:lnTo>
                    <a:lnTo>
                      <a:pt x="276" y="948"/>
                    </a:lnTo>
                    <a:lnTo>
                      <a:pt x="276" y="948"/>
                    </a:lnTo>
                    <a:lnTo>
                      <a:pt x="276" y="954"/>
                    </a:lnTo>
                    <a:lnTo>
                      <a:pt x="282" y="954"/>
                    </a:lnTo>
                    <a:lnTo>
                      <a:pt x="282" y="960"/>
                    </a:lnTo>
                    <a:lnTo>
                      <a:pt x="282" y="966"/>
                    </a:lnTo>
                    <a:lnTo>
                      <a:pt x="282" y="966"/>
                    </a:lnTo>
                    <a:lnTo>
                      <a:pt x="282" y="972"/>
                    </a:lnTo>
                    <a:lnTo>
                      <a:pt x="282" y="972"/>
                    </a:lnTo>
                    <a:lnTo>
                      <a:pt x="288" y="978"/>
                    </a:lnTo>
                    <a:lnTo>
                      <a:pt x="288" y="978"/>
                    </a:lnTo>
                    <a:lnTo>
                      <a:pt x="288" y="984"/>
                    </a:lnTo>
                    <a:lnTo>
                      <a:pt x="288" y="984"/>
                    </a:lnTo>
                    <a:lnTo>
                      <a:pt x="288" y="990"/>
                    </a:lnTo>
                    <a:lnTo>
                      <a:pt x="288" y="990"/>
                    </a:lnTo>
                    <a:lnTo>
                      <a:pt x="294" y="996"/>
                    </a:lnTo>
                    <a:lnTo>
                      <a:pt x="294" y="996"/>
                    </a:lnTo>
                    <a:lnTo>
                      <a:pt x="294" y="1002"/>
                    </a:lnTo>
                    <a:lnTo>
                      <a:pt x="294" y="1002"/>
                    </a:lnTo>
                    <a:lnTo>
                      <a:pt x="294" y="1008"/>
                    </a:lnTo>
                    <a:lnTo>
                      <a:pt x="300" y="1008"/>
                    </a:lnTo>
                    <a:lnTo>
                      <a:pt x="300" y="1008"/>
                    </a:lnTo>
                    <a:lnTo>
                      <a:pt x="300" y="1014"/>
                    </a:lnTo>
                    <a:lnTo>
                      <a:pt x="300" y="1014"/>
                    </a:lnTo>
                    <a:lnTo>
                      <a:pt x="300" y="1014"/>
                    </a:lnTo>
                    <a:lnTo>
                      <a:pt x="300" y="1014"/>
                    </a:lnTo>
                    <a:lnTo>
                      <a:pt x="306" y="1020"/>
                    </a:lnTo>
                    <a:lnTo>
                      <a:pt x="306" y="1020"/>
                    </a:lnTo>
                    <a:lnTo>
                      <a:pt x="306" y="1020"/>
                    </a:lnTo>
                    <a:lnTo>
                      <a:pt x="306" y="1020"/>
                    </a:lnTo>
                    <a:lnTo>
                      <a:pt x="306" y="1020"/>
                    </a:lnTo>
                    <a:lnTo>
                      <a:pt x="306" y="1026"/>
                    </a:lnTo>
                    <a:lnTo>
                      <a:pt x="312" y="1026"/>
                    </a:lnTo>
                    <a:lnTo>
                      <a:pt x="312" y="1026"/>
                    </a:lnTo>
                    <a:lnTo>
                      <a:pt x="312" y="1026"/>
                    </a:lnTo>
                    <a:lnTo>
                      <a:pt x="312" y="1026"/>
                    </a:lnTo>
                    <a:lnTo>
                      <a:pt x="312" y="1026"/>
                    </a:lnTo>
                    <a:lnTo>
                      <a:pt x="312" y="1026"/>
                    </a:lnTo>
                    <a:lnTo>
                      <a:pt x="318" y="1026"/>
                    </a:lnTo>
                    <a:lnTo>
                      <a:pt x="318" y="1026"/>
                    </a:lnTo>
                    <a:lnTo>
                      <a:pt x="318" y="1026"/>
                    </a:lnTo>
                    <a:lnTo>
                      <a:pt x="318" y="1026"/>
                    </a:lnTo>
                    <a:lnTo>
                      <a:pt x="318" y="1026"/>
                    </a:lnTo>
                    <a:lnTo>
                      <a:pt x="318" y="1026"/>
                    </a:lnTo>
                    <a:lnTo>
                      <a:pt x="324" y="1026"/>
                    </a:lnTo>
                    <a:lnTo>
                      <a:pt x="324" y="1026"/>
                    </a:lnTo>
                    <a:lnTo>
                      <a:pt x="324" y="1026"/>
                    </a:lnTo>
                    <a:lnTo>
                      <a:pt x="324" y="1026"/>
                    </a:lnTo>
                    <a:lnTo>
                      <a:pt x="324" y="1026"/>
                    </a:lnTo>
                    <a:lnTo>
                      <a:pt x="330" y="1020"/>
                    </a:lnTo>
                    <a:lnTo>
                      <a:pt x="330" y="1020"/>
                    </a:lnTo>
                    <a:lnTo>
                      <a:pt x="330" y="1020"/>
                    </a:lnTo>
                    <a:lnTo>
                      <a:pt x="330" y="1020"/>
                    </a:lnTo>
                    <a:lnTo>
                      <a:pt x="330" y="1014"/>
                    </a:lnTo>
                    <a:lnTo>
                      <a:pt x="330" y="1014"/>
                    </a:lnTo>
                    <a:lnTo>
                      <a:pt x="336" y="1014"/>
                    </a:lnTo>
                    <a:lnTo>
                      <a:pt x="336" y="1008"/>
                    </a:lnTo>
                    <a:lnTo>
                      <a:pt x="336" y="1008"/>
                    </a:lnTo>
                    <a:lnTo>
                      <a:pt x="336" y="1008"/>
                    </a:lnTo>
                    <a:lnTo>
                      <a:pt x="336" y="1002"/>
                    </a:lnTo>
                    <a:lnTo>
                      <a:pt x="336" y="1002"/>
                    </a:lnTo>
                    <a:lnTo>
                      <a:pt x="342" y="996"/>
                    </a:lnTo>
                    <a:lnTo>
                      <a:pt x="342" y="996"/>
                    </a:lnTo>
                    <a:lnTo>
                      <a:pt x="342" y="990"/>
                    </a:lnTo>
                    <a:lnTo>
                      <a:pt x="342" y="990"/>
                    </a:lnTo>
                    <a:lnTo>
                      <a:pt x="342" y="990"/>
                    </a:lnTo>
                    <a:lnTo>
                      <a:pt x="342" y="984"/>
                    </a:lnTo>
                    <a:lnTo>
                      <a:pt x="348" y="984"/>
                    </a:lnTo>
                    <a:lnTo>
                      <a:pt x="348" y="978"/>
                    </a:lnTo>
                    <a:lnTo>
                      <a:pt x="348" y="972"/>
                    </a:lnTo>
                    <a:lnTo>
                      <a:pt x="348" y="972"/>
                    </a:lnTo>
                    <a:lnTo>
                      <a:pt x="348" y="966"/>
                    </a:lnTo>
                    <a:lnTo>
                      <a:pt x="348" y="966"/>
                    </a:lnTo>
                    <a:lnTo>
                      <a:pt x="354" y="960"/>
                    </a:lnTo>
                    <a:lnTo>
                      <a:pt x="354" y="954"/>
                    </a:lnTo>
                    <a:lnTo>
                      <a:pt x="354" y="948"/>
                    </a:lnTo>
                    <a:lnTo>
                      <a:pt x="354" y="948"/>
                    </a:lnTo>
                    <a:lnTo>
                      <a:pt x="354" y="942"/>
                    </a:lnTo>
                    <a:lnTo>
                      <a:pt x="360" y="936"/>
                    </a:lnTo>
                    <a:lnTo>
                      <a:pt x="360" y="936"/>
                    </a:lnTo>
                    <a:lnTo>
                      <a:pt x="360" y="930"/>
                    </a:lnTo>
                    <a:lnTo>
                      <a:pt x="360" y="924"/>
                    </a:lnTo>
                    <a:lnTo>
                      <a:pt x="360" y="918"/>
                    </a:lnTo>
                    <a:lnTo>
                      <a:pt x="360" y="912"/>
                    </a:lnTo>
                    <a:lnTo>
                      <a:pt x="366" y="912"/>
                    </a:lnTo>
                    <a:lnTo>
                      <a:pt x="366" y="906"/>
                    </a:lnTo>
                    <a:lnTo>
                      <a:pt x="366" y="900"/>
                    </a:lnTo>
                    <a:lnTo>
                      <a:pt x="366" y="894"/>
                    </a:lnTo>
                    <a:lnTo>
                      <a:pt x="366" y="888"/>
                    </a:lnTo>
                    <a:lnTo>
                      <a:pt x="366" y="882"/>
                    </a:lnTo>
                    <a:lnTo>
                      <a:pt x="372" y="876"/>
                    </a:lnTo>
                    <a:lnTo>
                      <a:pt x="372" y="870"/>
                    </a:lnTo>
                    <a:lnTo>
                      <a:pt x="372" y="864"/>
                    </a:lnTo>
                    <a:lnTo>
                      <a:pt x="372" y="858"/>
                    </a:lnTo>
                    <a:lnTo>
                      <a:pt x="372" y="852"/>
                    </a:lnTo>
                    <a:lnTo>
                      <a:pt x="372" y="846"/>
                    </a:lnTo>
                    <a:lnTo>
                      <a:pt x="378" y="840"/>
                    </a:lnTo>
                    <a:lnTo>
                      <a:pt x="378" y="834"/>
                    </a:lnTo>
                    <a:lnTo>
                      <a:pt x="378" y="828"/>
                    </a:lnTo>
                    <a:lnTo>
                      <a:pt x="378" y="822"/>
                    </a:lnTo>
                    <a:lnTo>
                      <a:pt x="378" y="816"/>
                    </a:lnTo>
                    <a:lnTo>
                      <a:pt x="378" y="810"/>
                    </a:lnTo>
                    <a:lnTo>
                      <a:pt x="384" y="804"/>
                    </a:lnTo>
                    <a:lnTo>
                      <a:pt x="384" y="798"/>
                    </a:lnTo>
                    <a:lnTo>
                      <a:pt x="384" y="786"/>
                    </a:lnTo>
                    <a:lnTo>
                      <a:pt x="384" y="774"/>
                    </a:lnTo>
                    <a:lnTo>
                      <a:pt x="384" y="768"/>
                    </a:lnTo>
                    <a:lnTo>
                      <a:pt x="390" y="762"/>
                    </a:lnTo>
                    <a:lnTo>
                      <a:pt x="390" y="756"/>
                    </a:lnTo>
                    <a:lnTo>
                      <a:pt x="390" y="744"/>
                    </a:lnTo>
                    <a:lnTo>
                      <a:pt x="390" y="738"/>
                    </a:lnTo>
                    <a:lnTo>
                      <a:pt x="390" y="732"/>
                    </a:lnTo>
                    <a:lnTo>
                      <a:pt x="390" y="726"/>
                    </a:lnTo>
                    <a:lnTo>
                      <a:pt x="390" y="720"/>
                    </a:lnTo>
                    <a:lnTo>
                      <a:pt x="396" y="708"/>
                    </a:lnTo>
                    <a:lnTo>
                      <a:pt x="396" y="696"/>
                    </a:lnTo>
                    <a:lnTo>
                      <a:pt x="396" y="690"/>
                    </a:lnTo>
                    <a:lnTo>
                      <a:pt x="396" y="684"/>
                    </a:lnTo>
                    <a:lnTo>
                      <a:pt x="396" y="672"/>
                    </a:lnTo>
                    <a:lnTo>
                      <a:pt x="402" y="666"/>
                    </a:lnTo>
                    <a:lnTo>
                      <a:pt x="402" y="660"/>
                    </a:lnTo>
                    <a:lnTo>
                      <a:pt x="402" y="654"/>
                    </a:lnTo>
                    <a:lnTo>
                      <a:pt x="402" y="654"/>
                    </a:lnTo>
                    <a:lnTo>
                      <a:pt x="402" y="654"/>
                    </a:lnTo>
                    <a:lnTo>
                      <a:pt x="408" y="660"/>
                    </a:lnTo>
                    <a:lnTo>
                      <a:pt x="408" y="672"/>
                    </a:lnTo>
                    <a:lnTo>
                      <a:pt x="408" y="678"/>
                    </a:lnTo>
                    <a:lnTo>
                      <a:pt x="408" y="690"/>
                    </a:lnTo>
                    <a:lnTo>
                      <a:pt x="408" y="702"/>
                    </a:lnTo>
                    <a:lnTo>
                      <a:pt x="408" y="714"/>
                    </a:lnTo>
                    <a:lnTo>
                      <a:pt x="408" y="726"/>
                    </a:lnTo>
                    <a:lnTo>
                      <a:pt x="414" y="732"/>
                    </a:lnTo>
                    <a:lnTo>
                      <a:pt x="414" y="744"/>
                    </a:lnTo>
                    <a:lnTo>
                      <a:pt x="414" y="762"/>
                    </a:lnTo>
                    <a:lnTo>
                      <a:pt x="414" y="774"/>
                    </a:lnTo>
                    <a:lnTo>
                      <a:pt x="414" y="780"/>
                    </a:lnTo>
                    <a:lnTo>
                      <a:pt x="414" y="786"/>
                    </a:lnTo>
                    <a:lnTo>
                      <a:pt x="420" y="798"/>
                    </a:lnTo>
                    <a:lnTo>
                      <a:pt x="420" y="804"/>
                    </a:lnTo>
                    <a:lnTo>
                      <a:pt x="420" y="816"/>
                    </a:lnTo>
                    <a:lnTo>
                      <a:pt x="420" y="828"/>
                    </a:lnTo>
                    <a:lnTo>
                      <a:pt x="420" y="834"/>
                    </a:lnTo>
                    <a:lnTo>
                      <a:pt x="426" y="852"/>
                    </a:lnTo>
                    <a:lnTo>
                      <a:pt x="426" y="858"/>
                    </a:lnTo>
                    <a:lnTo>
                      <a:pt x="426" y="870"/>
                    </a:lnTo>
                    <a:lnTo>
                      <a:pt x="426" y="876"/>
                    </a:lnTo>
                    <a:lnTo>
                      <a:pt x="426" y="882"/>
                    </a:lnTo>
                    <a:lnTo>
                      <a:pt x="426" y="894"/>
                    </a:lnTo>
                    <a:lnTo>
                      <a:pt x="432" y="900"/>
                    </a:lnTo>
                    <a:lnTo>
                      <a:pt x="432" y="906"/>
                    </a:lnTo>
                    <a:lnTo>
                      <a:pt x="432" y="912"/>
                    </a:lnTo>
                    <a:lnTo>
                      <a:pt x="432" y="918"/>
                    </a:lnTo>
                    <a:lnTo>
                      <a:pt x="432" y="924"/>
                    </a:lnTo>
                    <a:lnTo>
                      <a:pt x="432" y="936"/>
                    </a:lnTo>
                    <a:lnTo>
                      <a:pt x="438" y="942"/>
                    </a:lnTo>
                    <a:lnTo>
                      <a:pt x="438" y="948"/>
                    </a:lnTo>
                    <a:lnTo>
                      <a:pt x="438" y="954"/>
                    </a:lnTo>
                    <a:lnTo>
                      <a:pt x="438" y="960"/>
                    </a:lnTo>
                    <a:lnTo>
                      <a:pt x="438" y="966"/>
                    </a:lnTo>
                    <a:lnTo>
                      <a:pt x="438" y="966"/>
                    </a:lnTo>
                    <a:lnTo>
                      <a:pt x="444" y="978"/>
                    </a:lnTo>
                    <a:lnTo>
                      <a:pt x="444" y="978"/>
                    </a:lnTo>
                    <a:lnTo>
                      <a:pt x="444" y="984"/>
                    </a:lnTo>
                    <a:lnTo>
                      <a:pt x="444" y="990"/>
                    </a:lnTo>
                    <a:lnTo>
                      <a:pt x="444" y="990"/>
                    </a:lnTo>
                    <a:lnTo>
                      <a:pt x="450" y="1002"/>
                    </a:lnTo>
                    <a:lnTo>
                      <a:pt x="450" y="1002"/>
                    </a:lnTo>
                    <a:lnTo>
                      <a:pt x="450" y="1008"/>
                    </a:lnTo>
                    <a:lnTo>
                      <a:pt x="450" y="1008"/>
                    </a:lnTo>
                    <a:lnTo>
                      <a:pt x="450" y="1014"/>
                    </a:lnTo>
                    <a:lnTo>
                      <a:pt x="450" y="1014"/>
                    </a:lnTo>
                    <a:lnTo>
                      <a:pt x="450" y="1020"/>
                    </a:lnTo>
                    <a:lnTo>
                      <a:pt x="456" y="1020"/>
                    </a:lnTo>
                    <a:lnTo>
                      <a:pt x="456" y="1026"/>
                    </a:lnTo>
                    <a:lnTo>
                      <a:pt x="456" y="1026"/>
                    </a:lnTo>
                    <a:lnTo>
                      <a:pt x="456" y="1032"/>
                    </a:lnTo>
                    <a:lnTo>
                      <a:pt x="456" y="1032"/>
                    </a:lnTo>
                    <a:lnTo>
                      <a:pt x="462" y="1032"/>
                    </a:lnTo>
                    <a:lnTo>
                      <a:pt x="462" y="1032"/>
                    </a:lnTo>
                    <a:lnTo>
                      <a:pt x="462" y="1038"/>
                    </a:lnTo>
                    <a:lnTo>
                      <a:pt x="462" y="1038"/>
                    </a:lnTo>
                    <a:lnTo>
                      <a:pt x="462" y="1038"/>
                    </a:lnTo>
                    <a:lnTo>
                      <a:pt x="462" y="1038"/>
                    </a:lnTo>
                    <a:lnTo>
                      <a:pt x="468" y="1038"/>
                    </a:lnTo>
                    <a:lnTo>
                      <a:pt x="468" y="1038"/>
                    </a:lnTo>
                    <a:lnTo>
                      <a:pt x="468" y="1038"/>
                    </a:lnTo>
                    <a:lnTo>
                      <a:pt x="468" y="1038"/>
                    </a:lnTo>
                    <a:lnTo>
                      <a:pt x="468" y="1038"/>
                    </a:lnTo>
                    <a:lnTo>
                      <a:pt x="468" y="1038"/>
                    </a:lnTo>
                    <a:lnTo>
                      <a:pt x="474" y="1038"/>
                    </a:lnTo>
                    <a:lnTo>
                      <a:pt x="474" y="1038"/>
                    </a:lnTo>
                    <a:lnTo>
                      <a:pt x="474" y="1032"/>
                    </a:lnTo>
                    <a:lnTo>
                      <a:pt x="474" y="1032"/>
                    </a:lnTo>
                    <a:lnTo>
                      <a:pt x="474" y="1032"/>
                    </a:lnTo>
                    <a:lnTo>
                      <a:pt x="474" y="1032"/>
                    </a:lnTo>
                    <a:lnTo>
                      <a:pt x="480" y="1026"/>
                    </a:lnTo>
                    <a:lnTo>
                      <a:pt x="480" y="1026"/>
                    </a:lnTo>
                    <a:lnTo>
                      <a:pt x="480" y="1026"/>
                    </a:lnTo>
                    <a:lnTo>
                      <a:pt x="480" y="1020"/>
                    </a:lnTo>
                    <a:lnTo>
                      <a:pt x="480" y="1014"/>
                    </a:lnTo>
                    <a:lnTo>
                      <a:pt x="486" y="1014"/>
                    </a:lnTo>
                    <a:lnTo>
                      <a:pt x="486" y="1008"/>
                    </a:lnTo>
                    <a:lnTo>
                      <a:pt x="486" y="1002"/>
                    </a:lnTo>
                    <a:lnTo>
                      <a:pt x="486" y="1002"/>
                    </a:lnTo>
                    <a:lnTo>
                      <a:pt x="486" y="996"/>
                    </a:lnTo>
                    <a:lnTo>
                      <a:pt x="486" y="990"/>
                    </a:lnTo>
                    <a:lnTo>
                      <a:pt x="492" y="984"/>
                    </a:lnTo>
                    <a:lnTo>
                      <a:pt x="492" y="972"/>
                    </a:lnTo>
                    <a:lnTo>
                      <a:pt x="492" y="966"/>
                    </a:lnTo>
                    <a:lnTo>
                      <a:pt x="492" y="942"/>
                    </a:lnTo>
                    <a:lnTo>
                      <a:pt x="492" y="936"/>
                    </a:lnTo>
                    <a:lnTo>
                      <a:pt x="492" y="924"/>
                    </a:lnTo>
                    <a:lnTo>
                      <a:pt x="498" y="912"/>
                    </a:lnTo>
                    <a:lnTo>
                      <a:pt x="498" y="900"/>
                    </a:lnTo>
                    <a:lnTo>
                      <a:pt x="498" y="888"/>
                    </a:lnTo>
                    <a:lnTo>
                      <a:pt x="498" y="882"/>
                    </a:lnTo>
                    <a:lnTo>
                      <a:pt x="498" y="870"/>
                    </a:lnTo>
                    <a:lnTo>
                      <a:pt x="498" y="864"/>
                    </a:lnTo>
                    <a:lnTo>
                      <a:pt x="504" y="864"/>
                    </a:lnTo>
                    <a:lnTo>
                      <a:pt x="504" y="858"/>
                    </a:lnTo>
                    <a:lnTo>
                      <a:pt x="504" y="858"/>
                    </a:lnTo>
                    <a:lnTo>
                      <a:pt x="504" y="864"/>
                    </a:lnTo>
                    <a:lnTo>
                      <a:pt x="504" y="870"/>
                    </a:lnTo>
                    <a:lnTo>
                      <a:pt x="510" y="876"/>
                    </a:lnTo>
                    <a:lnTo>
                      <a:pt x="510" y="882"/>
                    </a:lnTo>
                    <a:lnTo>
                      <a:pt x="510" y="894"/>
                    </a:lnTo>
                    <a:lnTo>
                      <a:pt x="510" y="906"/>
                    </a:lnTo>
                    <a:lnTo>
                      <a:pt x="510" y="912"/>
                    </a:lnTo>
                    <a:lnTo>
                      <a:pt x="510" y="924"/>
                    </a:lnTo>
                    <a:lnTo>
                      <a:pt x="510" y="936"/>
                    </a:lnTo>
                    <a:lnTo>
                      <a:pt x="516" y="948"/>
                    </a:lnTo>
                    <a:lnTo>
                      <a:pt x="516" y="966"/>
                    </a:lnTo>
                    <a:lnTo>
                      <a:pt x="516" y="978"/>
                    </a:lnTo>
                    <a:lnTo>
                      <a:pt x="516" y="984"/>
                    </a:lnTo>
                    <a:lnTo>
                      <a:pt x="516" y="990"/>
                    </a:lnTo>
                    <a:lnTo>
                      <a:pt x="522" y="1002"/>
                    </a:lnTo>
                    <a:lnTo>
                      <a:pt x="522" y="1002"/>
                    </a:lnTo>
                    <a:lnTo>
                      <a:pt x="522" y="1008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22" y="1020"/>
                    </a:lnTo>
                    <a:lnTo>
                      <a:pt x="528" y="1020"/>
                    </a:lnTo>
                    <a:lnTo>
                      <a:pt x="528" y="1026"/>
                    </a:lnTo>
                    <a:lnTo>
                      <a:pt x="528" y="1026"/>
                    </a:lnTo>
                    <a:lnTo>
                      <a:pt x="528" y="1032"/>
                    </a:lnTo>
                    <a:lnTo>
                      <a:pt x="528" y="1032"/>
                    </a:lnTo>
                    <a:lnTo>
                      <a:pt x="528" y="1032"/>
                    </a:lnTo>
                    <a:lnTo>
                      <a:pt x="534" y="1032"/>
                    </a:lnTo>
                    <a:lnTo>
                      <a:pt x="534" y="1038"/>
                    </a:lnTo>
                    <a:lnTo>
                      <a:pt x="534" y="1038"/>
                    </a:lnTo>
                    <a:lnTo>
                      <a:pt x="534" y="1038"/>
                    </a:lnTo>
                    <a:lnTo>
                      <a:pt x="534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0" y="1038"/>
                    </a:lnTo>
                    <a:lnTo>
                      <a:pt x="546" y="1038"/>
                    </a:lnTo>
                    <a:lnTo>
                      <a:pt x="546" y="1032"/>
                    </a:lnTo>
                    <a:lnTo>
                      <a:pt x="546" y="1032"/>
                    </a:lnTo>
                    <a:lnTo>
                      <a:pt x="546" y="1032"/>
                    </a:lnTo>
                    <a:lnTo>
                      <a:pt x="546" y="1026"/>
                    </a:lnTo>
                    <a:lnTo>
                      <a:pt x="546" y="1026"/>
                    </a:lnTo>
                    <a:lnTo>
                      <a:pt x="552" y="1026"/>
                    </a:lnTo>
                    <a:lnTo>
                      <a:pt x="552" y="1020"/>
                    </a:lnTo>
                    <a:lnTo>
                      <a:pt x="552" y="1014"/>
                    </a:lnTo>
                    <a:lnTo>
                      <a:pt x="552" y="1014"/>
                    </a:lnTo>
                    <a:lnTo>
                      <a:pt x="552" y="1008"/>
                    </a:lnTo>
                    <a:lnTo>
                      <a:pt x="558" y="1008"/>
                    </a:lnTo>
                    <a:lnTo>
                      <a:pt x="558" y="1002"/>
                    </a:lnTo>
                    <a:lnTo>
                      <a:pt x="558" y="1002"/>
                    </a:lnTo>
                    <a:lnTo>
                      <a:pt x="558" y="996"/>
                    </a:lnTo>
                    <a:lnTo>
                      <a:pt x="558" y="990"/>
                    </a:lnTo>
                    <a:lnTo>
                      <a:pt x="564" y="984"/>
                    </a:lnTo>
                    <a:lnTo>
                      <a:pt x="564" y="978"/>
                    </a:lnTo>
                    <a:lnTo>
                      <a:pt x="564" y="978"/>
                    </a:lnTo>
                    <a:lnTo>
                      <a:pt x="564" y="972"/>
                    </a:lnTo>
                    <a:lnTo>
                      <a:pt x="564" y="966"/>
                    </a:lnTo>
                    <a:lnTo>
                      <a:pt x="564" y="960"/>
                    </a:lnTo>
                    <a:lnTo>
                      <a:pt x="570" y="954"/>
                    </a:lnTo>
                    <a:lnTo>
                      <a:pt x="570" y="948"/>
                    </a:lnTo>
                    <a:lnTo>
                      <a:pt x="570" y="942"/>
                    </a:lnTo>
                    <a:lnTo>
                      <a:pt x="570" y="930"/>
                    </a:lnTo>
                    <a:lnTo>
                      <a:pt x="570" y="924"/>
                    </a:lnTo>
                    <a:lnTo>
                      <a:pt x="570" y="918"/>
                    </a:lnTo>
                    <a:lnTo>
                      <a:pt x="576" y="912"/>
                    </a:lnTo>
                    <a:lnTo>
                      <a:pt x="576" y="906"/>
                    </a:lnTo>
                    <a:lnTo>
                      <a:pt x="576" y="900"/>
                    </a:lnTo>
                    <a:lnTo>
                      <a:pt x="576" y="888"/>
                    </a:lnTo>
                    <a:lnTo>
                      <a:pt x="576" y="882"/>
                    </a:lnTo>
                    <a:lnTo>
                      <a:pt x="576" y="876"/>
                    </a:lnTo>
                    <a:lnTo>
                      <a:pt x="576" y="864"/>
                    </a:lnTo>
                    <a:lnTo>
                      <a:pt x="582" y="858"/>
                    </a:lnTo>
                    <a:lnTo>
                      <a:pt x="582" y="846"/>
                    </a:lnTo>
                    <a:lnTo>
                      <a:pt x="582" y="840"/>
                    </a:lnTo>
                    <a:lnTo>
                      <a:pt x="582" y="822"/>
                    </a:lnTo>
                    <a:lnTo>
                      <a:pt x="582" y="810"/>
                    </a:lnTo>
                    <a:lnTo>
                      <a:pt x="588" y="804"/>
                    </a:lnTo>
                    <a:lnTo>
                      <a:pt x="588" y="792"/>
                    </a:lnTo>
                    <a:lnTo>
                      <a:pt x="588" y="780"/>
                    </a:lnTo>
                    <a:lnTo>
                      <a:pt x="588" y="774"/>
                    </a:lnTo>
                    <a:lnTo>
                      <a:pt x="588" y="762"/>
                    </a:lnTo>
                    <a:lnTo>
                      <a:pt x="588" y="756"/>
                    </a:lnTo>
                    <a:lnTo>
                      <a:pt x="594" y="744"/>
                    </a:lnTo>
                    <a:lnTo>
                      <a:pt x="594" y="732"/>
                    </a:lnTo>
                    <a:lnTo>
                      <a:pt x="594" y="714"/>
                    </a:lnTo>
                    <a:lnTo>
                      <a:pt x="594" y="702"/>
                    </a:lnTo>
                    <a:lnTo>
                      <a:pt x="594" y="696"/>
                    </a:lnTo>
                    <a:lnTo>
                      <a:pt x="594" y="684"/>
                    </a:lnTo>
                    <a:lnTo>
                      <a:pt x="600" y="672"/>
                    </a:lnTo>
                    <a:lnTo>
                      <a:pt x="600" y="660"/>
                    </a:lnTo>
                    <a:lnTo>
                      <a:pt x="600" y="648"/>
                    </a:lnTo>
                    <a:lnTo>
                      <a:pt x="600" y="636"/>
                    </a:lnTo>
                    <a:lnTo>
                      <a:pt x="600" y="624"/>
                    </a:lnTo>
                    <a:lnTo>
                      <a:pt x="600" y="618"/>
                    </a:lnTo>
                    <a:lnTo>
                      <a:pt x="606" y="612"/>
                    </a:lnTo>
                    <a:lnTo>
                      <a:pt x="606" y="612"/>
                    </a:lnTo>
                    <a:lnTo>
                      <a:pt x="606" y="612"/>
                    </a:lnTo>
                    <a:lnTo>
                      <a:pt x="606" y="618"/>
                    </a:lnTo>
                    <a:lnTo>
                      <a:pt x="606" y="618"/>
                    </a:lnTo>
                    <a:lnTo>
                      <a:pt x="612" y="624"/>
                    </a:lnTo>
                    <a:lnTo>
                      <a:pt x="612" y="630"/>
                    </a:lnTo>
                    <a:lnTo>
                      <a:pt x="612" y="636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54"/>
                    </a:lnTo>
                    <a:lnTo>
                      <a:pt x="618" y="654"/>
                    </a:lnTo>
                    <a:lnTo>
                      <a:pt x="618" y="660"/>
                    </a:lnTo>
                    <a:lnTo>
                      <a:pt x="618" y="666"/>
                    </a:lnTo>
                    <a:lnTo>
                      <a:pt x="618" y="672"/>
                    </a:lnTo>
                    <a:lnTo>
                      <a:pt x="618" y="672"/>
                    </a:lnTo>
                    <a:lnTo>
                      <a:pt x="618" y="678"/>
                    </a:lnTo>
                    <a:lnTo>
                      <a:pt x="624" y="690"/>
                    </a:lnTo>
                    <a:lnTo>
                      <a:pt x="624" y="690"/>
                    </a:lnTo>
                    <a:lnTo>
                      <a:pt x="624" y="696"/>
                    </a:lnTo>
                    <a:lnTo>
                      <a:pt x="624" y="702"/>
                    </a:lnTo>
                    <a:lnTo>
                      <a:pt x="624" y="702"/>
                    </a:lnTo>
                    <a:lnTo>
                      <a:pt x="630" y="708"/>
                    </a:lnTo>
                    <a:lnTo>
                      <a:pt x="630" y="714"/>
                    </a:lnTo>
                    <a:lnTo>
                      <a:pt x="630" y="720"/>
                    </a:lnTo>
                    <a:lnTo>
                      <a:pt x="630" y="720"/>
                    </a:lnTo>
                    <a:lnTo>
                      <a:pt x="630" y="726"/>
                    </a:lnTo>
                    <a:lnTo>
                      <a:pt x="630" y="732"/>
                    </a:lnTo>
                    <a:lnTo>
                      <a:pt x="636" y="738"/>
                    </a:lnTo>
                    <a:lnTo>
                      <a:pt x="636" y="738"/>
                    </a:lnTo>
                    <a:lnTo>
                      <a:pt x="636" y="744"/>
                    </a:lnTo>
                    <a:lnTo>
                      <a:pt x="636" y="750"/>
                    </a:lnTo>
                    <a:lnTo>
                      <a:pt x="636" y="750"/>
                    </a:lnTo>
                    <a:lnTo>
                      <a:pt x="636" y="756"/>
                    </a:lnTo>
                    <a:lnTo>
                      <a:pt x="636" y="762"/>
                    </a:lnTo>
                    <a:lnTo>
                      <a:pt x="642" y="762"/>
                    </a:lnTo>
                    <a:lnTo>
                      <a:pt x="642" y="774"/>
                    </a:lnTo>
                    <a:lnTo>
                      <a:pt x="642" y="77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48" y="786"/>
                    </a:lnTo>
                    <a:lnTo>
                      <a:pt x="648" y="786"/>
                    </a:lnTo>
                    <a:lnTo>
                      <a:pt x="648" y="792"/>
                    </a:lnTo>
                    <a:lnTo>
                      <a:pt x="648" y="798"/>
                    </a:lnTo>
                    <a:lnTo>
                      <a:pt x="648" y="798"/>
                    </a:lnTo>
                    <a:lnTo>
                      <a:pt x="648" y="804"/>
                    </a:lnTo>
                    <a:lnTo>
                      <a:pt x="654" y="810"/>
                    </a:lnTo>
                    <a:lnTo>
                      <a:pt x="654" y="810"/>
                    </a:lnTo>
                    <a:lnTo>
                      <a:pt x="654" y="816"/>
                    </a:lnTo>
                    <a:lnTo>
                      <a:pt x="654" y="822"/>
                    </a:lnTo>
                    <a:lnTo>
                      <a:pt x="654" y="822"/>
                    </a:lnTo>
                    <a:lnTo>
                      <a:pt x="660" y="828"/>
                    </a:lnTo>
                    <a:lnTo>
                      <a:pt x="660" y="828"/>
                    </a:lnTo>
                    <a:lnTo>
                      <a:pt x="660" y="834"/>
                    </a:lnTo>
                    <a:lnTo>
                      <a:pt x="660" y="840"/>
                    </a:lnTo>
                    <a:lnTo>
                      <a:pt x="660" y="840"/>
                    </a:lnTo>
                    <a:lnTo>
                      <a:pt x="660" y="846"/>
                    </a:lnTo>
                    <a:lnTo>
                      <a:pt x="666" y="846"/>
                    </a:lnTo>
                    <a:lnTo>
                      <a:pt x="666" y="852"/>
                    </a:lnTo>
                    <a:lnTo>
                      <a:pt x="666" y="852"/>
                    </a:lnTo>
                    <a:lnTo>
                      <a:pt x="666" y="858"/>
                    </a:lnTo>
                    <a:lnTo>
                      <a:pt x="666" y="858"/>
                    </a:lnTo>
                    <a:lnTo>
                      <a:pt x="666" y="864"/>
                    </a:lnTo>
                    <a:lnTo>
                      <a:pt x="672" y="864"/>
                    </a:lnTo>
                    <a:lnTo>
                      <a:pt x="672" y="870"/>
                    </a:lnTo>
                    <a:lnTo>
                      <a:pt x="672" y="870"/>
                    </a:lnTo>
                    <a:lnTo>
                      <a:pt x="672" y="876"/>
                    </a:lnTo>
                    <a:lnTo>
                      <a:pt x="672" y="876"/>
                    </a:lnTo>
                    <a:lnTo>
                      <a:pt x="672" y="882"/>
                    </a:lnTo>
                    <a:lnTo>
                      <a:pt x="678" y="888"/>
                    </a:lnTo>
                    <a:lnTo>
                      <a:pt x="678" y="888"/>
                    </a:lnTo>
                    <a:lnTo>
                      <a:pt x="678" y="888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78" y="900"/>
                    </a:lnTo>
                    <a:lnTo>
                      <a:pt x="684" y="900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12"/>
                    </a:lnTo>
                    <a:lnTo>
                      <a:pt x="690" y="918"/>
                    </a:lnTo>
                    <a:lnTo>
                      <a:pt x="690" y="918"/>
                    </a:lnTo>
                    <a:lnTo>
                      <a:pt x="690" y="918"/>
                    </a:lnTo>
                    <a:lnTo>
                      <a:pt x="690" y="924"/>
                    </a:lnTo>
                    <a:lnTo>
                      <a:pt x="690" y="924"/>
                    </a:lnTo>
                    <a:lnTo>
                      <a:pt x="690" y="924"/>
                    </a:lnTo>
                    <a:lnTo>
                      <a:pt x="696" y="930"/>
                    </a:lnTo>
                    <a:lnTo>
                      <a:pt x="696" y="930"/>
                    </a:lnTo>
                    <a:lnTo>
                      <a:pt x="696" y="930"/>
                    </a:lnTo>
                    <a:lnTo>
                      <a:pt x="696" y="936"/>
                    </a:lnTo>
                    <a:lnTo>
                      <a:pt x="696" y="936"/>
                    </a:lnTo>
                    <a:lnTo>
                      <a:pt x="696" y="936"/>
                    </a:lnTo>
                    <a:lnTo>
                      <a:pt x="702" y="942"/>
                    </a:lnTo>
                    <a:lnTo>
                      <a:pt x="702" y="942"/>
                    </a:lnTo>
                    <a:lnTo>
                      <a:pt x="702" y="942"/>
                    </a:lnTo>
                    <a:lnTo>
                      <a:pt x="702" y="948"/>
                    </a:lnTo>
                    <a:lnTo>
                      <a:pt x="702" y="948"/>
                    </a:lnTo>
                    <a:lnTo>
                      <a:pt x="702" y="948"/>
                    </a:lnTo>
                    <a:lnTo>
                      <a:pt x="708" y="954"/>
                    </a:lnTo>
                    <a:lnTo>
                      <a:pt x="708" y="954"/>
                    </a:lnTo>
                    <a:lnTo>
                      <a:pt x="708" y="954"/>
                    </a:lnTo>
                    <a:lnTo>
                      <a:pt x="708" y="960"/>
                    </a:lnTo>
                    <a:lnTo>
                      <a:pt x="708" y="960"/>
                    </a:lnTo>
                    <a:lnTo>
                      <a:pt x="708" y="960"/>
                    </a:lnTo>
                    <a:lnTo>
                      <a:pt x="714" y="960"/>
                    </a:lnTo>
                    <a:lnTo>
                      <a:pt x="714" y="966"/>
                    </a:lnTo>
                    <a:lnTo>
                      <a:pt x="714" y="966"/>
                    </a:lnTo>
                    <a:lnTo>
                      <a:pt x="714" y="966"/>
                    </a:lnTo>
                    <a:lnTo>
                      <a:pt x="714" y="972"/>
                    </a:lnTo>
                    <a:lnTo>
                      <a:pt x="714" y="972"/>
                    </a:lnTo>
                    <a:lnTo>
                      <a:pt x="720" y="972"/>
                    </a:lnTo>
                    <a:lnTo>
                      <a:pt x="720" y="972"/>
                    </a:lnTo>
                    <a:lnTo>
                      <a:pt x="720" y="978"/>
                    </a:lnTo>
                    <a:lnTo>
                      <a:pt x="720" y="978"/>
                    </a:lnTo>
                    <a:lnTo>
                      <a:pt x="720" y="978"/>
                    </a:lnTo>
                    <a:lnTo>
                      <a:pt x="726" y="978"/>
                    </a:lnTo>
                    <a:lnTo>
                      <a:pt x="726" y="978"/>
                    </a:lnTo>
                    <a:lnTo>
                      <a:pt x="726" y="984"/>
                    </a:lnTo>
                    <a:lnTo>
                      <a:pt x="726" y="984"/>
                    </a:lnTo>
                    <a:lnTo>
                      <a:pt x="726" y="984"/>
                    </a:lnTo>
                    <a:lnTo>
                      <a:pt x="726" y="984"/>
                    </a:lnTo>
                    <a:lnTo>
                      <a:pt x="732" y="984"/>
                    </a:lnTo>
                    <a:lnTo>
                      <a:pt x="732" y="984"/>
                    </a:lnTo>
                    <a:lnTo>
                      <a:pt x="732" y="984"/>
                    </a:lnTo>
                    <a:lnTo>
                      <a:pt x="732" y="990"/>
                    </a:lnTo>
                    <a:lnTo>
                      <a:pt x="732" y="990"/>
                    </a:lnTo>
                    <a:lnTo>
                      <a:pt x="732" y="990"/>
                    </a:lnTo>
                    <a:lnTo>
                      <a:pt x="738" y="990"/>
                    </a:lnTo>
                    <a:lnTo>
                      <a:pt x="738" y="990"/>
                    </a:lnTo>
                    <a:lnTo>
                      <a:pt x="738" y="990"/>
                    </a:lnTo>
                    <a:lnTo>
                      <a:pt x="738" y="990"/>
                    </a:lnTo>
                    <a:lnTo>
                      <a:pt x="738" y="996"/>
                    </a:lnTo>
                    <a:lnTo>
                      <a:pt x="738" y="996"/>
                    </a:lnTo>
                    <a:lnTo>
                      <a:pt x="744" y="996"/>
                    </a:lnTo>
                    <a:lnTo>
                      <a:pt x="744" y="996"/>
                    </a:lnTo>
                    <a:lnTo>
                      <a:pt x="744" y="996"/>
                    </a:lnTo>
                    <a:lnTo>
                      <a:pt x="744" y="996"/>
                    </a:lnTo>
                    <a:lnTo>
                      <a:pt x="744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6" y="996"/>
                    </a:lnTo>
                    <a:lnTo>
                      <a:pt x="756" y="996"/>
                    </a:lnTo>
                    <a:lnTo>
                      <a:pt x="756" y="990"/>
                    </a:lnTo>
                    <a:lnTo>
                      <a:pt x="756" y="984"/>
                    </a:lnTo>
                    <a:lnTo>
                      <a:pt x="756" y="984"/>
                    </a:lnTo>
                    <a:lnTo>
                      <a:pt x="762" y="984"/>
                    </a:lnTo>
                    <a:lnTo>
                      <a:pt x="762" y="978"/>
                    </a:lnTo>
                    <a:lnTo>
                      <a:pt x="762" y="978"/>
                    </a:lnTo>
                    <a:lnTo>
                      <a:pt x="762" y="972"/>
                    </a:lnTo>
                    <a:lnTo>
                      <a:pt x="762" y="972"/>
                    </a:lnTo>
                    <a:lnTo>
                      <a:pt x="762" y="966"/>
                    </a:lnTo>
                    <a:lnTo>
                      <a:pt x="768" y="966"/>
                    </a:lnTo>
                    <a:lnTo>
                      <a:pt x="768" y="960"/>
                    </a:lnTo>
                    <a:lnTo>
                      <a:pt x="768" y="960"/>
                    </a:lnTo>
                    <a:lnTo>
                      <a:pt x="768" y="954"/>
                    </a:lnTo>
                    <a:lnTo>
                      <a:pt x="768" y="954"/>
                    </a:lnTo>
                    <a:lnTo>
                      <a:pt x="768" y="948"/>
                    </a:lnTo>
                    <a:lnTo>
                      <a:pt x="774" y="948"/>
                    </a:lnTo>
                    <a:lnTo>
                      <a:pt x="774" y="948"/>
                    </a:lnTo>
                    <a:lnTo>
                      <a:pt x="774" y="954"/>
                    </a:lnTo>
                    <a:lnTo>
                      <a:pt x="774" y="954"/>
                    </a:lnTo>
                    <a:lnTo>
                      <a:pt x="774" y="954"/>
                    </a:lnTo>
                    <a:lnTo>
                      <a:pt x="774" y="954"/>
                    </a:lnTo>
                    <a:lnTo>
                      <a:pt x="780" y="954"/>
                    </a:lnTo>
                    <a:lnTo>
                      <a:pt x="780" y="954"/>
                    </a:lnTo>
                    <a:lnTo>
                      <a:pt x="780" y="960"/>
                    </a:lnTo>
                    <a:lnTo>
                      <a:pt x="780" y="960"/>
                    </a:lnTo>
                    <a:lnTo>
                      <a:pt x="780" y="960"/>
                    </a:lnTo>
                    <a:lnTo>
                      <a:pt x="780" y="960"/>
                    </a:lnTo>
                    <a:lnTo>
                      <a:pt x="786" y="960"/>
                    </a:lnTo>
                    <a:lnTo>
                      <a:pt x="786" y="960"/>
                    </a:lnTo>
                    <a:lnTo>
                      <a:pt x="786" y="966"/>
                    </a:lnTo>
                    <a:lnTo>
                      <a:pt x="786" y="966"/>
                    </a:lnTo>
                    <a:lnTo>
                      <a:pt x="786" y="966"/>
                    </a:lnTo>
                    <a:lnTo>
                      <a:pt x="792" y="966"/>
                    </a:lnTo>
                    <a:lnTo>
                      <a:pt x="792" y="966"/>
                    </a:lnTo>
                    <a:lnTo>
                      <a:pt x="792" y="966"/>
                    </a:lnTo>
                    <a:lnTo>
                      <a:pt x="792" y="966"/>
                    </a:lnTo>
                    <a:lnTo>
                      <a:pt x="792" y="966"/>
                    </a:lnTo>
                    <a:lnTo>
                      <a:pt x="792" y="972"/>
                    </a:lnTo>
                    <a:lnTo>
                      <a:pt x="798" y="972"/>
                    </a:lnTo>
                    <a:lnTo>
                      <a:pt x="798" y="972"/>
                    </a:lnTo>
                    <a:lnTo>
                      <a:pt x="798" y="972"/>
                    </a:lnTo>
                    <a:lnTo>
                      <a:pt x="798" y="972"/>
                    </a:lnTo>
                    <a:lnTo>
                      <a:pt x="798" y="972"/>
                    </a:lnTo>
                    <a:lnTo>
                      <a:pt x="798" y="972"/>
                    </a:lnTo>
                    <a:lnTo>
                      <a:pt x="804" y="972"/>
                    </a:lnTo>
                    <a:lnTo>
                      <a:pt x="804" y="972"/>
                    </a:lnTo>
                    <a:lnTo>
                      <a:pt x="804" y="972"/>
                    </a:lnTo>
                    <a:lnTo>
                      <a:pt x="804" y="972"/>
                    </a:lnTo>
                    <a:lnTo>
                      <a:pt x="804" y="978"/>
                    </a:lnTo>
                    <a:lnTo>
                      <a:pt x="804" y="978"/>
                    </a:lnTo>
                    <a:lnTo>
                      <a:pt x="810" y="978"/>
                    </a:lnTo>
                    <a:lnTo>
                      <a:pt x="810" y="978"/>
                    </a:lnTo>
                    <a:lnTo>
                      <a:pt x="810" y="978"/>
                    </a:lnTo>
                    <a:lnTo>
                      <a:pt x="810" y="978"/>
                    </a:lnTo>
                    <a:lnTo>
                      <a:pt x="810" y="978"/>
                    </a:lnTo>
                    <a:lnTo>
                      <a:pt x="810" y="978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22" y="978"/>
                    </a:lnTo>
                    <a:lnTo>
                      <a:pt x="822" y="978"/>
                    </a:lnTo>
                    <a:lnTo>
                      <a:pt x="822" y="978"/>
                    </a:lnTo>
                    <a:lnTo>
                      <a:pt x="822" y="978"/>
                    </a:lnTo>
                    <a:lnTo>
                      <a:pt x="822" y="978"/>
                    </a:lnTo>
                    <a:lnTo>
                      <a:pt x="828" y="978"/>
                    </a:lnTo>
                    <a:lnTo>
                      <a:pt x="828" y="978"/>
                    </a:lnTo>
                    <a:lnTo>
                      <a:pt x="828" y="978"/>
                    </a:lnTo>
                    <a:lnTo>
                      <a:pt x="828" y="978"/>
                    </a:lnTo>
                    <a:lnTo>
                      <a:pt x="828" y="978"/>
                    </a:lnTo>
                    <a:lnTo>
                      <a:pt x="828" y="978"/>
                    </a:lnTo>
                    <a:lnTo>
                      <a:pt x="834" y="978"/>
                    </a:lnTo>
                    <a:lnTo>
                      <a:pt x="834" y="978"/>
                    </a:lnTo>
                    <a:lnTo>
                      <a:pt x="834" y="978"/>
                    </a:lnTo>
                    <a:lnTo>
                      <a:pt x="834" y="978"/>
                    </a:lnTo>
                    <a:lnTo>
                      <a:pt x="834" y="978"/>
                    </a:lnTo>
                    <a:lnTo>
                      <a:pt x="834" y="978"/>
                    </a:lnTo>
                    <a:lnTo>
                      <a:pt x="840" y="972"/>
                    </a:lnTo>
                    <a:lnTo>
                      <a:pt x="840" y="972"/>
                    </a:lnTo>
                    <a:lnTo>
                      <a:pt x="840" y="972"/>
                    </a:lnTo>
                    <a:lnTo>
                      <a:pt x="840" y="972"/>
                    </a:lnTo>
                    <a:lnTo>
                      <a:pt x="840" y="972"/>
                    </a:lnTo>
                    <a:lnTo>
                      <a:pt x="840" y="972"/>
                    </a:lnTo>
                    <a:lnTo>
                      <a:pt x="846" y="972"/>
                    </a:lnTo>
                    <a:lnTo>
                      <a:pt x="846" y="972"/>
                    </a:lnTo>
                    <a:lnTo>
                      <a:pt x="846" y="972"/>
                    </a:lnTo>
                    <a:lnTo>
                      <a:pt x="846" y="972"/>
                    </a:lnTo>
                    <a:lnTo>
                      <a:pt x="846" y="972"/>
                    </a:lnTo>
                    <a:lnTo>
                      <a:pt x="846" y="966"/>
                    </a:lnTo>
                    <a:lnTo>
                      <a:pt x="852" y="966"/>
                    </a:lnTo>
                    <a:lnTo>
                      <a:pt x="852" y="966"/>
                    </a:lnTo>
                    <a:lnTo>
                      <a:pt x="852" y="966"/>
                    </a:lnTo>
                    <a:lnTo>
                      <a:pt x="852" y="966"/>
                    </a:lnTo>
                    <a:lnTo>
                      <a:pt x="852" y="966"/>
                    </a:lnTo>
                    <a:lnTo>
                      <a:pt x="858" y="966"/>
                    </a:lnTo>
                    <a:lnTo>
                      <a:pt x="858" y="966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64" y="960"/>
                    </a:lnTo>
                    <a:lnTo>
                      <a:pt x="864" y="960"/>
                    </a:lnTo>
                    <a:lnTo>
                      <a:pt x="864" y="954"/>
                    </a:lnTo>
                    <a:lnTo>
                      <a:pt x="864" y="954"/>
                    </a:lnTo>
                    <a:lnTo>
                      <a:pt x="864" y="954"/>
                    </a:lnTo>
                    <a:lnTo>
                      <a:pt x="864" y="954"/>
                    </a:lnTo>
                    <a:lnTo>
                      <a:pt x="870" y="954"/>
                    </a:lnTo>
                    <a:lnTo>
                      <a:pt x="870" y="954"/>
                    </a:lnTo>
                    <a:lnTo>
                      <a:pt x="870" y="948"/>
                    </a:lnTo>
                    <a:lnTo>
                      <a:pt x="870" y="948"/>
                    </a:lnTo>
                    <a:lnTo>
                      <a:pt x="870" y="948"/>
                    </a:lnTo>
                    <a:lnTo>
                      <a:pt x="876" y="954"/>
                    </a:lnTo>
                    <a:lnTo>
                      <a:pt x="876" y="954"/>
                    </a:lnTo>
                    <a:lnTo>
                      <a:pt x="876" y="960"/>
                    </a:lnTo>
                    <a:lnTo>
                      <a:pt x="876" y="960"/>
                    </a:lnTo>
                    <a:lnTo>
                      <a:pt x="876" y="966"/>
                    </a:lnTo>
                    <a:lnTo>
                      <a:pt x="876" y="966"/>
                    </a:lnTo>
                    <a:lnTo>
                      <a:pt x="876" y="972"/>
                    </a:lnTo>
                    <a:lnTo>
                      <a:pt x="882" y="972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2" y="984"/>
                    </a:lnTo>
                    <a:lnTo>
                      <a:pt x="882" y="984"/>
                    </a:lnTo>
                    <a:lnTo>
                      <a:pt x="888" y="990"/>
                    </a:lnTo>
                    <a:lnTo>
                      <a:pt x="888" y="990"/>
                    </a:lnTo>
                    <a:lnTo>
                      <a:pt x="888" y="996"/>
                    </a:lnTo>
                    <a:lnTo>
                      <a:pt x="888" y="996"/>
                    </a:lnTo>
                    <a:lnTo>
                      <a:pt x="888" y="996"/>
                    </a:lnTo>
                    <a:lnTo>
                      <a:pt x="888" y="996"/>
                    </a:lnTo>
                    <a:lnTo>
                      <a:pt x="894" y="996"/>
                    </a:lnTo>
                    <a:lnTo>
                      <a:pt x="894" y="996"/>
                    </a:lnTo>
                    <a:lnTo>
                      <a:pt x="894" y="996"/>
                    </a:lnTo>
                    <a:lnTo>
                      <a:pt x="894" y="996"/>
                    </a:lnTo>
                    <a:lnTo>
                      <a:pt x="894" y="996"/>
                    </a:lnTo>
                    <a:lnTo>
                      <a:pt x="894" y="996"/>
                    </a:lnTo>
                    <a:lnTo>
                      <a:pt x="900" y="996"/>
                    </a:lnTo>
                    <a:lnTo>
                      <a:pt x="900" y="996"/>
                    </a:lnTo>
                    <a:lnTo>
                      <a:pt x="900" y="996"/>
                    </a:lnTo>
                    <a:lnTo>
                      <a:pt x="900" y="996"/>
                    </a:lnTo>
                    <a:lnTo>
                      <a:pt x="900" y="996"/>
                    </a:lnTo>
                    <a:lnTo>
                      <a:pt x="900" y="996"/>
                    </a:lnTo>
                    <a:lnTo>
                      <a:pt x="906" y="990"/>
                    </a:lnTo>
                    <a:lnTo>
                      <a:pt x="906" y="990"/>
                    </a:lnTo>
                    <a:lnTo>
                      <a:pt x="906" y="990"/>
                    </a:lnTo>
                    <a:lnTo>
                      <a:pt x="906" y="990"/>
                    </a:lnTo>
                    <a:lnTo>
                      <a:pt x="906" y="990"/>
                    </a:lnTo>
                    <a:lnTo>
                      <a:pt x="906" y="990"/>
                    </a:lnTo>
                    <a:lnTo>
                      <a:pt x="912" y="990"/>
                    </a:lnTo>
                    <a:lnTo>
                      <a:pt x="912" y="984"/>
                    </a:lnTo>
                    <a:lnTo>
                      <a:pt x="912" y="984"/>
                    </a:lnTo>
                    <a:lnTo>
                      <a:pt x="912" y="984"/>
                    </a:lnTo>
                    <a:lnTo>
                      <a:pt x="912" y="984"/>
                    </a:lnTo>
                    <a:lnTo>
                      <a:pt x="912" y="984"/>
                    </a:lnTo>
                    <a:lnTo>
                      <a:pt x="918" y="984"/>
                    </a:lnTo>
                    <a:lnTo>
                      <a:pt x="918" y="984"/>
                    </a:lnTo>
                    <a:lnTo>
                      <a:pt x="918" y="978"/>
                    </a:lnTo>
                    <a:lnTo>
                      <a:pt x="918" y="978"/>
                    </a:lnTo>
                    <a:lnTo>
                      <a:pt x="918" y="978"/>
                    </a:lnTo>
                    <a:lnTo>
                      <a:pt x="924" y="978"/>
                    </a:lnTo>
                    <a:lnTo>
                      <a:pt x="924" y="972"/>
                    </a:lnTo>
                    <a:lnTo>
                      <a:pt x="924" y="972"/>
                    </a:lnTo>
                    <a:lnTo>
                      <a:pt x="924" y="972"/>
                    </a:lnTo>
                    <a:lnTo>
                      <a:pt x="924" y="972"/>
                    </a:lnTo>
                    <a:lnTo>
                      <a:pt x="924" y="972"/>
                    </a:lnTo>
                    <a:lnTo>
                      <a:pt x="930" y="966"/>
                    </a:lnTo>
                    <a:lnTo>
                      <a:pt x="930" y="966"/>
                    </a:lnTo>
                    <a:lnTo>
                      <a:pt x="930" y="966"/>
                    </a:lnTo>
                    <a:lnTo>
                      <a:pt x="930" y="960"/>
                    </a:lnTo>
                    <a:lnTo>
                      <a:pt x="930" y="960"/>
                    </a:lnTo>
                    <a:lnTo>
                      <a:pt x="930" y="960"/>
                    </a:lnTo>
                    <a:lnTo>
                      <a:pt x="936" y="960"/>
                    </a:lnTo>
                    <a:lnTo>
                      <a:pt x="936" y="954"/>
                    </a:lnTo>
                    <a:lnTo>
                      <a:pt x="936" y="954"/>
                    </a:lnTo>
                    <a:lnTo>
                      <a:pt x="936" y="954"/>
                    </a:lnTo>
                    <a:lnTo>
                      <a:pt x="936" y="948"/>
                    </a:lnTo>
                    <a:lnTo>
                      <a:pt x="936" y="948"/>
                    </a:lnTo>
                    <a:lnTo>
                      <a:pt x="942" y="948"/>
                    </a:lnTo>
                    <a:lnTo>
                      <a:pt x="942" y="942"/>
                    </a:lnTo>
                    <a:lnTo>
                      <a:pt x="942" y="942"/>
                    </a:lnTo>
                    <a:lnTo>
                      <a:pt x="942" y="942"/>
                    </a:lnTo>
                    <a:lnTo>
                      <a:pt x="942" y="936"/>
                    </a:lnTo>
                    <a:lnTo>
                      <a:pt x="942" y="936"/>
                    </a:lnTo>
                    <a:lnTo>
                      <a:pt x="948" y="936"/>
                    </a:lnTo>
                    <a:lnTo>
                      <a:pt x="948" y="930"/>
                    </a:lnTo>
                    <a:lnTo>
                      <a:pt x="948" y="930"/>
                    </a:lnTo>
                    <a:lnTo>
                      <a:pt x="948" y="930"/>
                    </a:lnTo>
                    <a:lnTo>
                      <a:pt x="948" y="924"/>
                    </a:lnTo>
                    <a:lnTo>
                      <a:pt x="954" y="924"/>
                    </a:lnTo>
                    <a:lnTo>
                      <a:pt x="954" y="918"/>
                    </a:lnTo>
                    <a:lnTo>
                      <a:pt x="954" y="918"/>
                    </a:lnTo>
                    <a:lnTo>
                      <a:pt x="954" y="918"/>
                    </a:lnTo>
                    <a:lnTo>
                      <a:pt x="954" y="912"/>
                    </a:lnTo>
                    <a:lnTo>
                      <a:pt x="954" y="912"/>
                    </a:lnTo>
                    <a:lnTo>
                      <a:pt x="960" y="906"/>
                    </a:lnTo>
                    <a:lnTo>
                      <a:pt x="960" y="906"/>
                    </a:lnTo>
                    <a:lnTo>
                      <a:pt x="960" y="906"/>
                    </a:lnTo>
                    <a:lnTo>
                      <a:pt x="960" y="900"/>
                    </a:lnTo>
                    <a:lnTo>
                      <a:pt x="960" y="900"/>
                    </a:lnTo>
                    <a:lnTo>
                      <a:pt x="960" y="894"/>
                    </a:lnTo>
                    <a:lnTo>
                      <a:pt x="966" y="894"/>
                    </a:lnTo>
                    <a:lnTo>
                      <a:pt x="966" y="888"/>
                    </a:lnTo>
                    <a:lnTo>
                      <a:pt x="966" y="888"/>
                    </a:lnTo>
                    <a:lnTo>
                      <a:pt x="966" y="888"/>
                    </a:lnTo>
                    <a:lnTo>
                      <a:pt x="966" y="882"/>
                    </a:lnTo>
                    <a:lnTo>
                      <a:pt x="972" y="876"/>
                    </a:lnTo>
                    <a:lnTo>
                      <a:pt x="972" y="876"/>
                    </a:lnTo>
                    <a:lnTo>
                      <a:pt x="972" y="870"/>
                    </a:lnTo>
                    <a:lnTo>
                      <a:pt x="972" y="870"/>
                    </a:lnTo>
                    <a:lnTo>
                      <a:pt x="972" y="864"/>
                    </a:lnTo>
                    <a:lnTo>
                      <a:pt x="972" y="864"/>
                    </a:lnTo>
                    <a:lnTo>
                      <a:pt x="972" y="858"/>
                    </a:lnTo>
                    <a:lnTo>
                      <a:pt x="978" y="858"/>
                    </a:lnTo>
                    <a:lnTo>
                      <a:pt x="978" y="852"/>
                    </a:lnTo>
                    <a:lnTo>
                      <a:pt x="978" y="852"/>
                    </a:lnTo>
                    <a:lnTo>
                      <a:pt x="978" y="846"/>
                    </a:lnTo>
                    <a:lnTo>
                      <a:pt x="978" y="846"/>
                    </a:lnTo>
                    <a:lnTo>
                      <a:pt x="978" y="840"/>
                    </a:lnTo>
                    <a:lnTo>
                      <a:pt x="984" y="840"/>
                    </a:lnTo>
                    <a:lnTo>
                      <a:pt x="984" y="828"/>
                    </a:lnTo>
                    <a:lnTo>
                      <a:pt x="984" y="828"/>
                    </a:lnTo>
                    <a:lnTo>
                      <a:pt x="984" y="822"/>
                    </a:lnTo>
                    <a:lnTo>
                      <a:pt x="984" y="822"/>
                    </a:lnTo>
                    <a:lnTo>
                      <a:pt x="990" y="816"/>
                    </a:lnTo>
                    <a:lnTo>
                      <a:pt x="990" y="816"/>
                    </a:lnTo>
                    <a:lnTo>
                      <a:pt x="990" y="810"/>
                    </a:lnTo>
                    <a:lnTo>
                      <a:pt x="990" y="810"/>
                    </a:lnTo>
                    <a:lnTo>
                      <a:pt x="990" y="804"/>
                    </a:lnTo>
                    <a:lnTo>
                      <a:pt x="990" y="798"/>
                    </a:lnTo>
                    <a:lnTo>
                      <a:pt x="996" y="798"/>
                    </a:lnTo>
                    <a:lnTo>
                      <a:pt x="996" y="792"/>
                    </a:lnTo>
                    <a:lnTo>
                      <a:pt x="996" y="786"/>
                    </a:lnTo>
                    <a:lnTo>
                      <a:pt x="996" y="786"/>
                    </a:lnTo>
                    <a:lnTo>
                      <a:pt x="996" y="780"/>
                    </a:lnTo>
                    <a:lnTo>
                      <a:pt x="996" y="780"/>
                    </a:lnTo>
                    <a:lnTo>
                      <a:pt x="1002" y="774"/>
                    </a:lnTo>
                    <a:lnTo>
                      <a:pt x="1002" y="768"/>
                    </a:lnTo>
                    <a:lnTo>
                      <a:pt x="1002" y="762"/>
                    </a:lnTo>
                    <a:lnTo>
                      <a:pt x="1002" y="762"/>
                    </a:lnTo>
                    <a:lnTo>
                      <a:pt x="1002" y="756"/>
                    </a:lnTo>
                    <a:lnTo>
                      <a:pt x="1002" y="750"/>
                    </a:lnTo>
                    <a:lnTo>
                      <a:pt x="1008" y="750"/>
                    </a:lnTo>
                    <a:lnTo>
                      <a:pt x="1008" y="744"/>
                    </a:lnTo>
                    <a:lnTo>
                      <a:pt x="1008" y="738"/>
                    </a:lnTo>
                    <a:lnTo>
                      <a:pt x="1008" y="738"/>
                    </a:lnTo>
                    <a:lnTo>
                      <a:pt x="1008" y="732"/>
                    </a:lnTo>
                    <a:lnTo>
                      <a:pt x="1008" y="726"/>
                    </a:lnTo>
                    <a:lnTo>
                      <a:pt x="1014" y="720"/>
                    </a:lnTo>
                    <a:lnTo>
                      <a:pt x="1014" y="720"/>
                    </a:lnTo>
                    <a:lnTo>
                      <a:pt x="1014" y="714"/>
                    </a:lnTo>
                    <a:lnTo>
                      <a:pt x="1014" y="702"/>
                    </a:lnTo>
                    <a:lnTo>
                      <a:pt x="1014" y="702"/>
                    </a:lnTo>
                    <a:lnTo>
                      <a:pt x="1020" y="696"/>
                    </a:lnTo>
                    <a:lnTo>
                      <a:pt x="1020" y="690"/>
                    </a:lnTo>
                    <a:lnTo>
                      <a:pt x="1020" y="690"/>
                    </a:lnTo>
                    <a:lnTo>
                      <a:pt x="1020" y="684"/>
                    </a:lnTo>
                    <a:lnTo>
                      <a:pt x="1020" y="678"/>
                    </a:lnTo>
                    <a:lnTo>
                      <a:pt x="1020" y="672"/>
                    </a:lnTo>
                    <a:lnTo>
                      <a:pt x="1026" y="672"/>
                    </a:lnTo>
                    <a:lnTo>
                      <a:pt x="1026" y="666"/>
                    </a:lnTo>
                    <a:lnTo>
                      <a:pt x="1026" y="660"/>
                    </a:lnTo>
                    <a:lnTo>
                      <a:pt x="1026" y="654"/>
                    </a:lnTo>
                    <a:lnTo>
                      <a:pt x="1026" y="654"/>
                    </a:lnTo>
                    <a:lnTo>
                      <a:pt x="1026" y="642"/>
                    </a:lnTo>
                    <a:lnTo>
                      <a:pt x="1032" y="642"/>
                    </a:lnTo>
                    <a:lnTo>
                      <a:pt x="1032" y="636"/>
                    </a:lnTo>
                    <a:lnTo>
                      <a:pt x="1032" y="630"/>
                    </a:lnTo>
                    <a:lnTo>
                      <a:pt x="1032" y="624"/>
                    </a:lnTo>
                    <a:lnTo>
                      <a:pt x="1032" y="618"/>
                    </a:lnTo>
                    <a:lnTo>
                      <a:pt x="1032" y="618"/>
                    </a:lnTo>
                    <a:lnTo>
                      <a:pt x="1038" y="612"/>
                    </a:lnTo>
                    <a:lnTo>
                      <a:pt x="1038" y="612"/>
                    </a:lnTo>
                    <a:lnTo>
                      <a:pt x="1038" y="612"/>
                    </a:lnTo>
                    <a:lnTo>
                      <a:pt x="1038" y="618"/>
                    </a:lnTo>
                    <a:lnTo>
                      <a:pt x="1038" y="624"/>
                    </a:lnTo>
                    <a:lnTo>
                      <a:pt x="1044" y="636"/>
                    </a:lnTo>
                    <a:lnTo>
                      <a:pt x="1044" y="648"/>
                    </a:lnTo>
                    <a:lnTo>
                      <a:pt x="1044" y="660"/>
                    </a:lnTo>
                    <a:lnTo>
                      <a:pt x="1044" y="672"/>
                    </a:lnTo>
                    <a:lnTo>
                      <a:pt x="1044" y="684"/>
                    </a:lnTo>
                    <a:lnTo>
                      <a:pt x="1044" y="696"/>
                    </a:lnTo>
                    <a:lnTo>
                      <a:pt x="1050" y="702"/>
                    </a:lnTo>
                    <a:lnTo>
                      <a:pt x="1050" y="726"/>
                    </a:lnTo>
                    <a:lnTo>
                      <a:pt x="1050" y="732"/>
                    </a:lnTo>
                    <a:lnTo>
                      <a:pt x="1050" y="744"/>
                    </a:lnTo>
                    <a:lnTo>
                      <a:pt x="1050" y="756"/>
                    </a:lnTo>
                    <a:lnTo>
                      <a:pt x="1050" y="762"/>
                    </a:lnTo>
                    <a:lnTo>
                      <a:pt x="1056" y="780"/>
                    </a:lnTo>
                    <a:lnTo>
                      <a:pt x="1056" y="792"/>
                    </a:lnTo>
                    <a:lnTo>
                      <a:pt x="1056" y="804"/>
                    </a:lnTo>
                    <a:lnTo>
                      <a:pt x="1056" y="810"/>
                    </a:lnTo>
                    <a:lnTo>
                      <a:pt x="1056" y="822"/>
                    </a:lnTo>
                    <a:lnTo>
                      <a:pt x="1062" y="828"/>
                    </a:lnTo>
                    <a:lnTo>
                      <a:pt x="1062" y="840"/>
                    </a:lnTo>
                    <a:lnTo>
                      <a:pt x="1062" y="846"/>
                    </a:lnTo>
                    <a:lnTo>
                      <a:pt x="1062" y="858"/>
                    </a:lnTo>
                    <a:lnTo>
                      <a:pt x="1062" y="864"/>
                    </a:lnTo>
                    <a:lnTo>
                      <a:pt x="1062" y="876"/>
                    </a:lnTo>
                    <a:lnTo>
                      <a:pt x="1068" y="882"/>
                    </a:lnTo>
                    <a:lnTo>
                      <a:pt x="1068" y="888"/>
                    </a:lnTo>
                    <a:lnTo>
                      <a:pt x="1068" y="900"/>
                    </a:lnTo>
                    <a:lnTo>
                      <a:pt x="1068" y="906"/>
                    </a:lnTo>
                    <a:lnTo>
                      <a:pt x="1068" y="912"/>
                    </a:lnTo>
                    <a:lnTo>
                      <a:pt x="1068" y="918"/>
                    </a:lnTo>
                    <a:lnTo>
                      <a:pt x="1068" y="924"/>
                    </a:lnTo>
                    <a:lnTo>
                      <a:pt x="1074" y="930"/>
                    </a:lnTo>
                    <a:lnTo>
                      <a:pt x="1074" y="942"/>
                    </a:lnTo>
                    <a:lnTo>
                      <a:pt x="1074" y="948"/>
                    </a:lnTo>
                    <a:lnTo>
                      <a:pt x="1074" y="954"/>
                    </a:lnTo>
                    <a:lnTo>
                      <a:pt x="1074" y="960"/>
                    </a:lnTo>
                    <a:lnTo>
                      <a:pt x="1080" y="966"/>
                    </a:lnTo>
                    <a:lnTo>
                      <a:pt x="1080" y="972"/>
                    </a:lnTo>
                    <a:lnTo>
                      <a:pt x="1080" y="978"/>
                    </a:lnTo>
                    <a:lnTo>
                      <a:pt x="1080" y="978"/>
                    </a:lnTo>
                    <a:lnTo>
                      <a:pt x="1080" y="990"/>
                    </a:lnTo>
                    <a:lnTo>
                      <a:pt x="1080" y="990"/>
                    </a:lnTo>
                    <a:lnTo>
                      <a:pt x="1086" y="996"/>
                    </a:lnTo>
                    <a:lnTo>
                      <a:pt x="1086" y="1002"/>
                    </a:lnTo>
                    <a:lnTo>
                      <a:pt x="1086" y="1008"/>
                    </a:lnTo>
                    <a:lnTo>
                      <a:pt x="1086" y="1008"/>
                    </a:lnTo>
                    <a:lnTo>
                      <a:pt x="1086" y="1014"/>
                    </a:lnTo>
                    <a:lnTo>
                      <a:pt x="1092" y="1014"/>
                    </a:lnTo>
                    <a:lnTo>
                      <a:pt x="1092" y="1020"/>
                    </a:lnTo>
                    <a:lnTo>
                      <a:pt x="1092" y="1020"/>
                    </a:lnTo>
                    <a:lnTo>
                      <a:pt x="1092" y="1026"/>
                    </a:lnTo>
                    <a:lnTo>
                      <a:pt x="1092" y="1026"/>
                    </a:lnTo>
                    <a:lnTo>
                      <a:pt x="1092" y="1026"/>
                    </a:lnTo>
                    <a:lnTo>
                      <a:pt x="1098" y="1032"/>
                    </a:lnTo>
                    <a:lnTo>
                      <a:pt x="1098" y="1032"/>
                    </a:lnTo>
                    <a:lnTo>
                      <a:pt x="1098" y="1032"/>
                    </a:lnTo>
                    <a:lnTo>
                      <a:pt x="1098" y="1038"/>
                    </a:lnTo>
                    <a:lnTo>
                      <a:pt x="1098" y="1038"/>
                    </a:lnTo>
                    <a:lnTo>
                      <a:pt x="1098" y="1038"/>
                    </a:lnTo>
                    <a:lnTo>
                      <a:pt x="1098" y="1038"/>
                    </a:lnTo>
                    <a:lnTo>
                      <a:pt x="1104" y="1038"/>
                    </a:lnTo>
                    <a:lnTo>
                      <a:pt x="1104" y="1038"/>
                    </a:lnTo>
                    <a:lnTo>
                      <a:pt x="1104" y="1038"/>
                    </a:lnTo>
                    <a:lnTo>
                      <a:pt x="1104" y="1038"/>
                    </a:lnTo>
                    <a:lnTo>
                      <a:pt x="1104" y="1038"/>
                    </a:lnTo>
                    <a:lnTo>
                      <a:pt x="1104" y="1038"/>
                    </a:lnTo>
                    <a:lnTo>
                      <a:pt x="1110" y="1038"/>
                    </a:lnTo>
                    <a:lnTo>
                      <a:pt x="1110" y="1038"/>
                    </a:lnTo>
                    <a:lnTo>
                      <a:pt x="1110" y="1032"/>
                    </a:lnTo>
                    <a:lnTo>
                      <a:pt x="1110" y="1032"/>
                    </a:lnTo>
                    <a:lnTo>
                      <a:pt x="1110" y="1032"/>
                    </a:lnTo>
                    <a:lnTo>
                      <a:pt x="1116" y="1026"/>
                    </a:lnTo>
                    <a:lnTo>
                      <a:pt x="1116" y="1026"/>
                    </a:lnTo>
                    <a:lnTo>
                      <a:pt x="1116" y="1026"/>
                    </a:lnTo>
                    <a:lnTo>
                      <a:pt x="1116" y="1020"/>
                    </a:lnTo>
                    <a:lnTo>
                      <a:pt x="1116" y="1020"/>
                    </a:lnTo>
                    <a:lnTo>
                      <a:pt x="1116" y="1014"/>
                    </a:lnTo>
                    <a:lnTo>
                      <a:pt x="1122" y="1014"/>
                    </a:lnTo>
                    <a:lnTo>
                      <a:pt x="1122" y="1008"/>
                    </a:lnTo>
                    <a:lnTo>
                      <a:pt x="1122" y="1002"/>
                    </a:lnTo>
                    <a:lnTo>
                      <a:pt x="1122" y="1002"/>
                    </a:lnTo>
                    <a:lnTo>
                      <a:pt x="1122" y="990"/>
                    </a:lnTo>
                    <a:lnTo>
                      <a:pt x="1128" y="978"/>
                    </a:lnTo>
                    <a:lnTo>
                      <a:pt x="1128" y="966"/>
                    </a:lnTo>
                    <a:lnTo>
                      <a:pt x="1128" y="960"/>
                    </a:lnTo>
                    <a:lnTo>
                      <a:pt x="1128" y="948"/>
                    </a:lnTo>
                    <a:lnTo>
                      <a:pt x="1128" y="936"/>
                    </a:lnTo>
                    <a:lnTo>
                      <a:pt x="1128" y="924"/>
                    </a:lnTo>
                    <a:lnTo>
                      <a:pt x="1134" y="912"/>
                    </a:lnTo>
                    <a:lnTo>
                      <a:pt x="1134" y="906"/>
                    </a:lnTo>
                    <a:lnTo>
                      <a:pt x="1134" y="894"/>
                    </a:lnTo>
                    <a:lnTo>
                      <a:pt x="1134" y="882"/>
                    </a:lnTo>
                    <a:lnTo>
                      <a:pt x="1134" y="876"/>
                    </a:lnTo>
                    <a:lnTo>
                      <a:pt x="1134" y="870"/>
                    </a:lnTo>
                    <a:lnTo>
                      <a:pt x="1140" y="858"/>
                    </a:lnTo>
                    <a:lnTo>
                      <a:pt x="1140" y="858"/>
                    </a:lnTo>
                    <a:lnTo>
                      <a:pt x="1140" y="858"/>
                    </a:lnTo>
                    <a:lnTo>
                      <a:pt x="1140" y="864"/>
                    </a:lnTo>
                    <a:lnTo>
                      <a:pt x="1140" y="864"/>
                    </a:lnTo>
                    <a:lnTo>
                      <a:pt x="1140" y="870"/>
                    </a:lnTo>
                    <a:lnTo>
                      <a:pt x="1146" y="882"/>
                    </a:lnTo>
                    <a:lnTo>
                      <a:pt x="1146" y="888"/>
                    </a:lnTo>
                    <a:lnTo>
                      <a:pt x="1146" y="900"/>
                    </a:lnTo>
                    <a:lnTo>
                      <a:pt x="1146" y="912"/>
                    </a:lnTo>
                    <a:lnTo>
                      <a:pt x="1146" y="924"/>
                    </a:lnTo>
                    <a:lnTo>
                      <a:pt x="1152" y="942"/>
                    </a:lnTo>
                    <a:lnTo>
                      <a:pt x="1152" y="954"/>
                    </a:lnTo>
                    <a:lnTo>
                      <a:pt x="1152" y="966"/>
                    </a:lnTo>
                    <a:lnTo>
                      <a:pt x="1152" y="972"/>
                    </a:lnTo>
                    <a:lnTo>
                      <a:pt x="1152" y="984"/>
                    </a:lnTo>
                    <a:lnTo>
                      <a:pt x="1152" y="990"/>
                    </a:lnTo>
                    <a:lnTo>
                      <a:pt x="1152" y="996"/>
                    </a:lnTo>
                    <a:lnTo>
                      <a:pt x="1158" y="1002"/>
                    </a:lnTo>
                    <a:lnTo>
                      <a:pt x="1158" y="1002"/>
                    </a:lnTo>
                    <a:lnTo>
                      <a:pt x="1158" y="1008"/>
                    </a:lnTo>
                    <a:lnTo>
                      <a:pt x="1158" y="1014"/>
                    </a:lnTo>
                    <a:lnTo>
                      <a:pt x="1158" y="1020"/>
                    </a:lnTo>
                    <a:lnTo>
                      <a:pt x="1164" y="1020"/>
                    </a:lnTo>
                    <a:lnTo>
                      <a:pt x="1164" y="1026"/>
                    </a:lnTo>
                    <a:lnTo>
                      <a:pt x="1164" y="1026"/>
                    </a:lnTo>
                    <a:lnTo>
                      <a:pt x="1164" y="1026"/>
                    </a:lnTo>
                    <a:lnTo>
                      <a:pt x="1164" y="1032"/>
                    </a:lnTo>
                    <a:lnTo>
                      <a:pt x="1164" y="1032"/>
                    </a:lnTo>
                    <a:lnTo>
                      <a:pt x="1164" y="1032"/>
                    </a:lnTo>
                    <a:lnTo>
                      <a:pt x="1170" y="1032"/>
                    </a:lnTo>
                    <a:lnTo>
                      <a:pt x="1170" y="1038"/>
                    </a:lnTo>
                    <a:lnTo>
                      <a:pt x="1170" y="1038"/>
                    </a:lnTo>
                    <a:lnTo>
                      <a:pt x="1170" y="1038"/>
                    </a:lnTo>
                    <a:lnTo>
                      <a:pt x="1170" y="1038"/>
                    </a:lnTo>
                    <a:lnTo>
                      <a:pt x="1176" y="1038"/>
                    </a:lnTo>
                    <a:lnTo>
                      <a:pt x="1176" y="1038"/>
                    </a:lnTo>
                    <a:lnTo>
                      <a:pt x="1176" y="1038"/>
                    </a:lnTo>
                    <a:lnTo>
                      <a:pt x="1176" y="1038"/>
                    </a:lnTo>
                    <a:lnTo>
                      <a:pt x="1176" y="1038"/>
                    </a:lnTo>
                    <a:lnTo>
                      <a:pt x="1176" y="1038"/>
                    </a:lnTo>
                    <a:lnTo>
                      <a:pt x="1182" y="1038"/>
                    </a:lnTo>
                    <a:lnTo>
                      <a:pt x="1182" y="1038"/>
                    </a:lnTo>
                    <a:lnTo>
                      <a:pt x="1182" y="1032"/>
                    </a:lnTo>
                    <a:lnTo>
                      <a:pt x="1182" y="1032"/>
                    </a:lnTo>
                    <a:lnTo>
                      <a:pt x="1182" y="1032"/>
                    </a:lnTo>
                    <a:lnTo>
                      <a:pt x="1188" y="1026"/>
                    </a:lnTo>
                    <a:lnTo>
                      <a:pt x="1188" y="1026"/>
                    </a:lnTo>
                    <a:lnTo>
                      <a:pt x="1188" y="1026"/>
                    </a:lnTo>
                    <a:lnTo>
                      <a:pt x="1188" y="1020"/>
                    </a:lnTo>
                    <a:lnTo>
                      <a:pt x="1188" y="1020"/>
                    </a:lnTo>
                    <a:lnTo>
                      <a:pt x="1188" y="1014"/>
                    </a:lnTo>
                    <a:lnTo>
                      <a:pt x="1194" y="1014"/>
                    </a:lnTo>
                    <a:lnTo>
                      <a:pt x="1194" y="1008"/>
                    </a:lnTo>
                    <a:lnTo>
                      <a:pt x="1194" y="1008"/>
                    </a:lnTo>
                    <a:lnTo>
                      <a:pt x="1194" y="1002"/>
                    </a:lnTo>
                    <a:lnTo>
                      <a:pt x="1194" y="996"/>
                    </a:lnTo>
                    <a:lnTo>
                      <a:pt x="1194" y="990"/>
                    </a:lnTo>
                    <a:lnTo>
                      <a:pt x="1200" y="990"/>
                    </a:lnTo>
                    <a:lnTo>
                      <a:pt x="1200" y="984"/>
                    </a:lnTo>
                    <a:lnTo>
                      <a:pt x="1200" y="978"/>
                    </a:lnTo>
                    <a:lnTo>
                      <a:pt x="1200" y="978"/>
                    </a:lnTo>
                    <a:lnTo>
                      <a:pt x="1200" y="966"/>
                    </a:lnTo>
                    <a:lnTo>
                      <a:pt x="1200" y="966"/>
                    </a:lnTo>
                    <a:lnTo>
                      <a:pt x="1206" y="960"/>
                    </a:lnTo>
                    <a:lnTo>
                      <a:pt x="1206" y="954"/>
                    </a:lnTo>
                    <a:lnTo>
                      <a:pt x="1206" y="948"/>
                    </a:lnTo>
                    <a:lnTo>
                      <a:pt x="1206" y="942"/>
                    </a:lnTo>
                    <a:lnTo>
                      <a:pt x="1206" y="936"/>
                    </a:lnTo>
                    <a:lnTo>
                      <a:pt x="1206" y="924"/>
                    </a:lnTo>
                    <a:lnTo>
                      <a:pt x="1212" y="918"/>
                    </a:lnTo>
                    <a:lnTo>
                      <a:pt x="1212" y="912"/>
                    </a:lnTo>
                    <a:lnTo>
                      <a:pt x="1212" y="906"/>
                    </a:lnTo>
                    <a:lnTo>
                      <a:pt x="1212" y="900"/>
                    </a:lnTo>
                    <a:lnTo>
                      <a:pt x="1212" y="882"/>
                    </a:lnTo>
                    <a:lnTo>
                      <a:pt x="1218" y="876"/>
                    </a:lnTo>
                    <a:lnTo>
                      <a:pt x="1218" y="870"/>
                    </a:lnTo>
                    <a:lnTo>
                      <a:pt x="1218" y="858"/>
                    </a:lnTo>
                    <a:lnTo>
                      <a:pt x="1218" y="852"/>
                    </a:lnTo>
                    <a:lnTo>
                      <a:pt x="1218" y="840"/>
                    </a:lnTo>
                    <a:lnTo>
                      <a:pt x="1218" y="834"/>
                    </a:lnTo>
                    <a:lnTo>
                      <a:pt x="1224" y="828"/>
                    </a:lnTo>
                    <a:lnTo>
                      <a:pt x="1224" y="816"/>
                    </a:lnTo>
                    <a:lnTo>
                      <a:pt x="1224" y="804"/>
                    </a:lnTo>
                    <a:lnTo>
                      <a:pt x="1224" y="798"/>
                    </a:lnTo>
                    <a:lnTo>
                      <a:pt x="1224" y="786"/>
                    </a:lnTo>
                    <a:lnTo>
                      <a:pt x="1224" y="780"/>
                    </a:lnTo>
                    <a:lnTo>
                      <a:pt x="1224" y="774"/>
                    </a:lnTo>
                    <a:lnTo>
                      <a:pt x="1230" y="756"/>
                    </a:lnTo>
                    <a:lnTo>
                      <a:pt x="1230" y="744"/>
                    </a:lnTo>
                    <a:lnTo>
                      <a:pt x="1230" y="732"/>
                    </a:lnTo>
                    <a:lnTo>
                      <a:pt x="1230" y="726"/>
                    </a:lnTo>
                    <a:lnTo>
                      <a:pt x="1230" y="714"/>
                    </a:lnTo>
                    <a:lnTo>
                      <a:pt x="1236" y="702"/>
                    </a:lnTo>
                    <a:lnTo>
                      <a:pt x="1236" y="690"/>
                    </a:lnTo>
                    <a:lnTo>
                      <a:pt x="1236" y="678"/>
                    </a:lnTo>
                    <a:lnTo>
                      <a:pt x="1236" y="660"/>
                    </a:lnTo>
                    <a:lnTo>
                      <a:pt x="1236" y="654"/>
                    </a:lnTo>
                    <a:lnTo>
                      <a:pt x="1236" y="654"/>
                    </a:lnTo>
                    <a:lnTo>
                      <a:pt x="1242" y="654"/>
                    </a:lnTo>
                    <a:lnTo>
                      <a:pt x="1242" y="654"/>
                    </a:lnTo>
                    <a:lnTo>
                      <a:pt x="1242" y="660"/>
                    </a:lnTo>
                    <a:lnTo>
                      <a:pt x="1242" y="666"/>
                    </a:lnTo>
                    <a:lnTo>
                      <a:pt x="1242" y="672"/>
                    </a:lnTo>
                    <a:lnTo>
                      <a:pt x="1242" y="684"/>
                    </a:lnTo>
                    <a:lnTo>
                      <a:pt x="1248" y="690"/>
                    </a:lnTo>
                    <a:lnTo>
                      <a:pt x="1248" y="696"/>
                    </a:lnTo>
                    <a:lnTo>
                      <a:pt x="1248" y="714"/>
                    </a:lnTo>
                    <a:lnTo>
                      <a:pt x="1248" y="720"/>
                    </a:lnTo>
                    <a:lnTo>
                      <a:pt x="1248" y="726"/>
                    </a:lnTo>
                    <a:lnTo>
                      <a:pt x="1248" y="732"/>
                    </a:lnTo>
                    <a:lnTo>
                      <a:pt x="1254" y="738"/>
                    </a:lnTo>
                    <a:lnTo>
                      <a:pt x="1254" y="756"/>
                    </a:lnTo>
                    <a:lnTo>
                      <a:pt x="1254" y="762"/>
                    </a:lnTo>
                    <a:lnTo>
                      <a:pt x="1254" y="768"/>
                    </a:lnTo>
                    <a:lnTo>
                      <a:pt x="1254" y="774"/>
                    </a:lnTo>
                    <a:lnTo>
                      <a:pt x="1260" y="780"/>
                    </a:lnTo>
                    <a:lnTo>
                      <a:pt x="1260" y="786"/>
                    </a:lnTo>
                    <a:lnTo>
                      <a:pt x="1260" y="798"/>
                    </a:lnTo>
                    <a:lnTo>
                      <a:pt x="1260" y="804"/>
                    </a:lnTo>
                    <a:lnTo>
                      <a:pt x="1260" y="810"/>
                    </a:lnTo>
                    <a:lnTo>
                      <a:pt x="1260" y="816"/>
                    </a:lnTo>
                    <a:lnTo>
                      <a:pt x="1266" y="822"/>
                    </a:lnTo>
                    <a:lnTo>
                      <a:pt x="1266" y="828"/>
                    </a:lnTo>
                    <a:lnTo>
                      <a:pt x="1266" y="834"/>
                    </a:lnTo>
                    <a:lnTo>
                      <a:pt x="1266" y="840"/>
                    </a:lnTo>
                    <a:lnTo>
                      <a:pt x="1266" y="846"/>
                    </a:lnTo>
                    <a:lnTo>
                      <a:pt x="1266" y="852"/>
                    </a:lnTo>
                    <a:lnTo>
                      <a:pt x="1272" y="858"/>
                    </a:lnTo>
                    <a:lnTo>
                      <a:pt x="1272" y="864"/>
                    </a:lnTo>
                    <a:lnTo>
                      <a:pt x="1272" y="870"/>
                    </a:lnTo>
                    <a:lnTo>
                      <a:pt x="1272" y="876"/>
                    </a:lnTo>
                    <a:lnTo>
                      <a:pt x="1272" y="882"/>
                    </a:lnTo>
                    <a:lnTo>
                      <a:pt x="1272" y="888"/>
                    </a:lnTo>
                    <a:lnTo>
                      <a:pt x="1278" y="894"/>
                    </a:lnTo>
                    <a:lnTo>
                      <a:pt x="1278" y="900"/>
                    </a:lnTo>
                    <a:lnTo>
                      <a:pt x="1278" y="906"/>
                    </a:lnTo>
                    <a:lnTo>
                      <a:pt x="1278" y="912"/>
                    </a:lnTo>
                    <a:lnTo>
                      <a:pt x="1278" y="912"/>
                    </a:lnTo>
                    <a:lnTo>
                      <a:pt x="1284" y="924"/>
                    </a:lnTo>
                    <a:lnTo>
                      <a:pt x="1284" y="924"/>
                    </a:lnTo>
                    <a:lnTo>
                      <a:pt x="1284" y="930"/>
                    </a:lnTo>
                    <a:lnTo>
                      <a:pt x="1284" y="936"/>
                    </a:lnTo>
                    <a:lnTo>
                      <a:pt x="1284" y="936"/>
                    </a:lnTo>
                    <a:lnTo>
                      <a:pt x="1284" y="948"/>
                    </a:lnTo>
                    <a:lnTo>
                      <a:pt x="1290" y="948"/>
                    </a:lnTo>
                    <a:lnTo>
                      <a:pt x="1290" y="954"/>
                    </a:lnTo>
                    <a:lnTo>
                      <a:pt x="1290" y="960"/>
                    </a:lnTo>
                    <a:lnTo>
                      <a:pt x="1290" y="960"/>
                    </a:lnTo>
                    <a:lnTo>
                      <a:pt x="1290" y="966"/>
                    </a:lnTo>
                    <a:lnTo>
                      <a:pt x="1290" y="966"/>
                    </a:lnTo>
                    <a:lnTo>
                      <a:pt x="1296" y="972"/>
                    </a:lnTo>
                    <a:lnTo>
                      <a:pt x="1296" y="972"/>
                    </a:lnTo>
                    <a:lnTo>
                      <a:pt x="1296" y="978"/>
                    </a:lnTo>
                    <a:lnTo>
                      <a:pt x="1296" y="984"/>
                    </a:lnTo>
                    <a:lnTo>
                      <a:pt x="1296" y="984"/>
                    </a:lnTo>
                    <a:lnTo>
                      <a:pt x="1296" y="990"/>
                    </a:lnTo>
                    <a:lnTo>
                      <a:pt x="1302" y="990"/>
                    </a:lnTo>
                    <a:lnTo>
                      <a:pt x="1302" y="990"/>
                    </a:lnTo>
                    <a:lnTo>
                      <a:pt x="1302" y="996"/>
                    </a:lnTo>
                    <a:lnTo>
                      <a:pt x="1302" y="996"/>
                    </a:lnTo>
                    <a:lnTo>
                      <a:pt x="1302" y="1002"/>
                    </a:lnTo>
                    <a:lnTo>
                      <a:pt x="1302" y="1002"/>
                    </a:lnTo>
                    <a:lnTo>
                      <a:pt x="1308" y="1008"/>
                    </a:lnTo>
                    <a:lnTo>
                      <a:pt x="1308" y="1008"/>
                    </a:lnTo>
                    <a:lnTo>
                      <a:pt x="1308" y="1014"/>
                    </a:lnTo>
                    <a:lnTo>
                      <a:pt x="1308" y="1014"/>
                    </a:lnTo>
                    <a:lnTo>
                      <a:pt x="1308" y="1014"/>
                    </a:lnTo>
                    <a:lnTo>
                      <a:pt x="1308" y="1014"/>
                    </a:lnTo>
                    <a:lnTo>
                      <a:pt x="1314" y="1020"/>
                    </a:lnTo>
                    <a:lnTo>
                      <a:pt x="1314" y="1020"/>
                    </a:lnTo>
                    <a:lnTo>
                      <a:pt x="1314" y="1020"/>
                    </a:lnTo>
                    <a:lnTo>
                      <a:pt x="1314" y="1020"/>
                    </a:lnTo>
                    <a:lnTo>
                      <a:pt x="1314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0" y="1026"/>
                    </a:lnTo>
                    <a:lnTo>
                      <a:pt x="1326" y="1026"/>
                    </a:lnTo>
                    <a:lnTo>
                      <a:pt x="1326" y="1026"/>
                    </a:lnTo>
                    <a:lnTo>
                      <a:pt x="1326" y="1026"/>
                    </a:lnTo>
                    <a:lnTo>
                      <a:pt x="1326" y="1026"/>
                    </a:lnTo>
                    <a:lnTo>
                      <a:pt x="1326" y="1026"/>
                    </a:lnTo>
                    <a:lnTo>
                      <a:pt x="1332" y="1026"/>
                    </a:lnTo>
                    <a:lnTo>
                      <a:pt x="1332" y="1026"/>
                    </a:lnTo>
                    <a:lnTo>
                      <a:pt x="1332" y="1026"/>
                    </a:lnTo>
                    <a:lnTo>
                      <a:pt x="1332" y="1026"/>
                    </a:lnTo>
                    <a:lnTo>
                      <a:pt x="1332" y="1026"/>
                    </a:lnTo>
                    <a:lnTo>
                      <a:pt x="1332" y="1020"/>
                    </a:lnTo>
                    <a:lnTo>
                      <a:pt x="1338" y="1020"/>
                    </a:lnTo>
                    <a:lnTo>
                      <a:pt x="1338" y="1020"/>
                    </a:lnTo>
                    <a:lnTo>
                      <a:pt x="1338" y="1020"/>
                    </a:lnTo>
                    <a:lnTo>
                      <a:pt x="1338" y="1020"/>
                    </a:lnTo>
                    <a:lnTo>
                      <a:pt x="1338" y="1014"/>
                    </a:lnTo>
                    <a:lnTo>
                      <a:pt x="1338" y="1014"/>
                    </a:lnTo>
                    <a:lnTo>
                      <a:pt x="1344" y="1014"/>
                    </a:lnTo>
                    <a:lnTo>
                      <a:pt x="1344" y="1014"/>
                    </a:lnTo>
                    <a:lnTo>
                      <a:pt x="1344" y="1008"/>
                    </a:lnTo>
                    <a:lnTo>
                      <a:pt x="1344" y="1008"/>
                    </a:lnTo>
                    <a:lnTo>
                      <a:pt x="1344" y="1002"/>
                    </a:lnTo>
                    <a:lnTo>
                      <a:pt x="1350" y="1002"/>
                    </a:lnTo>
                    <a:lnTo>
                      <a:pt x="1350" y="996"/>
                    </a:lnTo>
                    <a:lnTo>
                      <a:pt x="1350" y="996"/>
                    </a:lnTo>
                    <a:lnTo>
                      <a:pt x="1350" y="996"/>
                    </a:lnTo>
                    <a:lnTo>
                      <a:pt x="1350" y="990"/>
                    </a:lnTo>
                    <a:lnTo>
                      <a:pt x="1350" y="990"/>
                    </a:lnTo>
                    <a:lnTo>
                      <a:pt x="1356" y="984"/>
                    </a:lnTo>
                    <a:lnTo>
                      <a:pt x="1356" y="984"/>
                    </a:lnTo>
                    <a:lnTo>
                      <a:pt x="1356" y="978"/>
                    </a:lnTo>
                    <a:lnTo>
                      <a:pt x="1356" y="978"/>
                    </a:lnTo>
                    <a:lnTo>
                      <a:pt x="1356" y="972"/>
                    </a:lnTo>
                    <a:lnTo>
                      <a:pt x="1356" y="972"/>
                    </a:lnTo>
                    <a:lnTo>
                      <a:pt x="1362" y="966"/>
                    </a:lnTo>
                    <a:lnTo>
                      <a:pt x="1362" y="966"/>
                    </a:lnTo>
                    <a:lnTo>
                      <a:pt x="1362" y="960"/>
                    </a:lnTo>
                    <a:lnTo>
                      <a:pt x="1362" y="954"/>
                    </a:lnTo>
                    <a:lnTo>
                      <a:pt x="1362" y="954"/>
                    </a:lnTo>
                    <a:lnTo>
                      <a:pt x="1362" y="948"/>
                    </a:lnTo>
                    <a:lnTo>
                      <a:pt x="1368" y="948"/>
                    </a:lnTo>
                    <a:lnTo>
                      <a:pt x="1368" y="942"/>
                    </a:lnTo>
                    <a:lnTo>
                      <a:pt x="1368" y="936"/>
                    </a:lnTo>
                    <a:lnTo>
                      <a:pt x="1368" y="930"/>
                    </a:lnTo>
                    <a:lnTo>
                      <a:pt x="1368" y="930"/>
                    </a:lnTo>
                    <a:lnTo>
                      <a:pt x="1368" y="924"/>
                    </a:lnTo>
                    <a:lnTo>
                      <a:pt x="1374" y="918"/>
                    </a:lnTo>
                    <a:lnTo>
                      <a:pt x="1374" y="918"/>
                    </a:lnTo>
                    <a:lnTo>
                      <a:pt x="1374" y="912"/>
                    </a:lnTo>
                    <a:lnTo>
                      <a:pt x="1374" y="906"/>
                    </a:lnTo>
                    <a:lnTo>
                      <a:pt x="1374" y="900"/>
                    </a:lnTo>
                    <a:lnTo>
                      <a:pt x="1380" y="894"/>
                    </a:lnTo>
                    <a:lnTo>
                      <a:pt x="1380" y="888"/>
                    </a:lnTo>
                    <a:lnTo>
                      <a:pt x="1380" y="882"/>
                    </a:lnTo>
                    <a:lnTo>
                      <a:pt x="1380" y="876"/>
                    </a:lnTo>
                    <a:lnTo>
                      <a:pt x="1380" y="870"/>
                    </a:lnTo>
                    <a:lnTo>
                      <a:pt x="1380" y="864"/>
                    </a:lnTo>
                    <a:lnTo>
                      <a:pt x="1386" y="858"/>
                    </a:lnTo>
                    <a:lnTo>
                      <a:pt x="1386" y="852"/>
                    </a:lnTo>
                    <a:lnTo>
                      <a:pt x="1386" y="846"/>
                    </a:lnTo>
                    <a:lnTo>
                      <a:pt x="1386" y="840"/>
                    </a:lnTo>
                    <a:lnTo>
                      <a:pt x="1386" y="840"/>
                    </a:lnTo>
                    <a:lnTo>
                      <a:pt x="1386" y="834"/>
                    </a:lnTo>
                    <a:lnTo>
                      <a:pt x="1392" y="828"/>
                    </a:lnTo>
                    <a:lnTo>
                      <a:pt x="1392" y="822"/>
                    </a:lnTo>
                    <a:lnTo>
                      <a:pt x="1392" y="816"/>
                    </a:lnTo>
                    <a:lnTo>
                      <a:pt x="1392" y="810"/>
                    </a:lnTo>
                    <a:lnTo>
                      <a:pt x="1392" y="798"/>
                    </a:lnTo>
                    <a:lnTo>
                      <a:pt x="1392" y="792"/>
                    </a:lnTo>
                    <a:lnTo>
                      <a:pt x="1398" y="786"/>
                    </a:lnTo>
                    <a:lnTo>
                      <a:pt x="1398" y="780"/>
                    </a:lnTo>
                    <a:lnTo>
                      <a:pt x="1398" y="774"/>
                    </a:lnTo>
                    <a:lnTo>
                      <a:pt x="1398" y="768"/>
                    </a:lnTo>
                    <a:lnTo>
                      <a:pt x="1398" y="762"/>
                    </a:lnTo>
                    <a:lnTo>
                      <a:pt x="1404" y="744"/>
                    </a:lnTo>
                    <a:lnTo>
                      <a:pt x="1404" y="738"/>
                    </a:lnTo>
                    <a:lnTo>
                      <a:pt x="1404" y="738"/>
                    </a:lnTo>
                    <a:lnTo>
                      <a:pt x="1404" y="732"/>
                    </a:lnTo>
                    <a:lnTo>
                      <a:pt x="1404" y="732"/>
                    </a:lnTo>
                    <a:lnTo>
                      <a:pt x="1404" y="732"/>
                    </a:lnTo>
                    <a:lnTo>
                      <a:pt x="1410" y="738"/>
                    </a:lnTo>
                    <a:lnTo>
                      <a:pt x="1410" y="738"/>
                    </a:lnTo>
                    <a:lnTo>
                      <a:pt x="1410" y="744"/>
                    </a:lnTo>
                    <a:lnTo>
                      <a:pt x="1410" y="750"/>
                    </a:lnTo>
                    <a:lnTo>
                      <a:pt x="1410" y="756"/>
                    </a:lnTo>
                    <a:lnTo>
                      <a:pt x="1410" y="762"/>
                    </a:lnTo>
                    <a:lnTo>
                      <a:pt x="1416" y="774"/>
                    </a:lnTo>
                    <a:lnTo>
                      <a:pt x="1416" y="780"/>
                    </a:lnTo>
                    <a:lnTo>
                      <a:pt x="1416" y="786"/>
                    </a:lnTo>
                    <a:lnTo>
                      <a:pt x="1416" y="792"/>
                    </a:lnTo>
                    <a:lnTo>
                      <a:pt x="1416" y="798"/>
                    </a:lnTo>
                    <a:lnTo>
                      <a:pt x="1416" y="810"/>
                    </a:lnTo>
                    <a:lnTo>
                      <a:pt x="1422" y="816"/>
                    </a:lnTo>
                    <a:lnTo>
                      <a:pt x="1422" y="816"/>
                    </a:lnTo>
                    <a:lnTo>
                      <a:pt x="1422" y="822"/>
                    </a:lnTo>
                    <a:lnTo>
                      <a:pt x="1422" y="828"/>
                    </a:lnTo>
                    <a:lnTo>
                      <a:pt x="1422" y="834"/>
                    </a:lnTo>
                    <a:lnTo>
                      <a:pt x="1422" y="840"/>
                    </a:lnTo>
                    <a:lnTo>
                      <a:pt x="1428" y="846"/>
                    </a:lnTo>
                    <a:lnTo>
                      <a:pt x="1428" y="852"/>
                    </a:lnTo>
                    <a:lnTo>
                      <a:pt x="1428" y="858"/>
                    </a:lnTo>
                    <a:lnTo>
                      <a:pt x="1428" y="864"/>
                    </a:lnTo>
                    <a:lnTo>
                      <a:pt x="1428" y="864"/>
                    </a:lnTo>
                    <a:lnTo>
                      <a:pt x="1428" y="870"/>
                    </a:lnTo>
                    <a:lnTo>
                      <a:pt x="1434" y="876"/>
                    </a:lnTo>
                    <a:lnTo>
                      <a:pt x="1434" y="882"/>
                    </a:lnTo>
                    <a:lnTo>
                      <a:pt x="1434" y="888"/>
                    </a:lnTo>
                    <a:lnTo>
                      <a:pt x="1434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0" y="912"/>
                    </a:lnTo>
                    <a:lnTo>
                      <a:pt x="1440" y="918"/>
                    </a:lnTo>
                    <a:lnTo>
                      <a:pt x="1440" y="924"/>
                    </a:lnTo>
                    <a:lnTo>
                      <a:pt x="1440" y="924"/>
                    </a:lnTo>
                    <a:lnTo>
                      <a:pt x="1446" y="930"/>
                    </a:lnTo>
                    <a:lnTo>
                      <a:pt x="1446" y="930"/>
                    </a:lnTo>
                    <a:lnTo>
                      <a:pt x="1446" y="936"/>
                    </a:lnTo>
                    <a:lnTo>
                      <a:pt x="1446" y="942"/>
                    </a:lnTo>
                    <a:lnTo>
                      <a:pt x="1446" y="948"/>
                    </a:lnTo>
                    <a:lnTo>
                      <a:pt x="1446" y="948"/>
                    </a:lnTo>
                    <a:lnTo>
                      <a:pt x="1452" y="954"/>
                    </a:lnTo>
                    <a:lnTo>
                      <a:pt x="1452" y="954"/>
                    </a:lnTo>
                    <a:lnTo>
                      <a:pt x="1452" y="960"/>
                    </a:lnTo>
                    <a:lnTo>
                      <a:pt x="1452" y="960"/>
                    </a:lnTo>
                    <a:lnTo>
                      <a:pt x="1452" y="966"/>
                    </a:lnTo>
                    <a:lnTo>
                      <a:pt x="1452" y="966"/>
                    </a:lnTo>
                    <a:lnTo>
                      <a:pt x="1458" y="972"/>
                    </a:lnTo>
                    <a:lnTo>
                      <a:pt x="1458" y="972"/>
                    </a:lnTo>
                    <a:lnTo>
                      <a:pt x="1458" y="978"/>
                    </a:lnTo>
                    <a:lnTo>
                      <a:pt x="1458" y="978"/>
                    </a:lnTo>
                    <a:lnTo>
                      <a:pt x="1458" y="984"/>
                    </a:lnTo>
                    <a:lnTo>
                      <a:pt x="1458" y="984"/>
                    </a:lnTo>
                    <a:lnTo>
                      <a:pt x="1464" y="990"/>
                    </a:lnTo>
                    <a:lnTo>
                      <a:pt x="1464" y="990"/>
                    </a:lnTo>
                    <a:lnTo>
                      <a:pt x="1464" y="990"/>
                    </a:lnTo>
                    <a:lnTo>
                      <a:pt x="1464" y="996"/>
                    </a:lnTo>
                    <a:lnTo>
                      <a:pt x="1464" y="996"/>
                    </a:lnTo>
                    <a:lnTo>
                      <a:pt x="1464" y="1002"/>
                    </a:lnTo>
                    <a:lnTo>
                      <a:pt x="1470" y="1002"/>
                    </a:lnTo>
                    <a:lnTo>
                      <a:pt x="1470" y="1002"/>
                    </a:lnTo>
                    <a:lnTo>
                      <a:pt x="1470" y="1008"/>
                    </a:lnTo>
                    <a:lnTo>
                      <a:pt x="1470" y="1008"/>
                    </a:lnTo>
                    <a:lnTo>
                      <a:pt x="1470" y="1008"/>
                    </a:lnTo>
                    <a:lnTo>
                      <a:pt x="1476" y="1014"/>
                    </a:lnTo>
                    <a:lnTo>
                      <a:pt x="1476" y="1014"/>
                    </a:lnTo>
                    <a:lnTo>
                      <a:pt x="1476" y="1014"/>
                    </a:lnTo>
                    <a:lnTo>
                      <a:pt x="1476" y="1014"/>
                    </a:lnTo>
                    <a:lnTo>
                      <a:pt x="1476" y="1014"/>
                    </a:lnTo>
                    <a:lnTo>
                      <a:pt x="1476" y="1020"/>
                    </a:lnTo>
                    <a:lnTo>
                      <a:pt x="1482" y="1020"/>
                    </a:lnTo>
                    <a:lnTo>
                      <a:pt x="1482" y="1020"/>
                    </a:lnTo>
                    <a:lnTo>
                      <a:pt x="1482" y="1020"/>
                    </a:lnTo>
                    <a:lnTo>
                      <a:pt x="1482" y="1020"/>
                    </a:lnTo>
                    <a:lnTo>
                      <a:pt x="1482" y="1026"/>
                    </a:lnTo>
                    <a:lnTo>
                      <a:pt x="1482" y="1026"/>
                    </a:lnTo>
                    <a:lnTo>
                      <a:pt x="1488" y="1026"/>
                    </a:lnTo>
                    <a:lnTo>
                      <a:pt x="1488" y="1026"/>
                    </a:lnTo>
                    <a:lnTo>
                      <a:pt x="1488" y="1026"/>
                    </a:lnTo>
                    <a:lnTo>
                      <a:pt x="1488" y="1026"/>
                    </a:lnTo>
                    <a:lnTo>
                      <a:pt x="1488" y="1026"/>
                    </a:lnTo>
                    <a:lnTo>
                      <a:pt x="1494" y="1026"/>
                    </a:lnTo>
                    <a:lnTo>
                      <a:pt x="1494" y="1026"/>
                    </a:lnTo>
                    <a:lnTo>
                      <a:pt x="1494" y="1020"/>
                    </a:lnTo>
                    <a:lnTo>
                      <a:pt x="1494" y="1020"/>
                    </a:lnTo>
                    <a:lnTo>
                      <a:pt x="1494" y="1020"/>
                    </a:lnTo>
                    <a:lnTo>
                      <a:pt x="1494" y="1020"/>
                    </a:lnTo>
                    <a:lnTo>
                      <a:pt x="1494" y="1020"/>
                    </a:lnTo>
                    <a:lnTo>
                      <a:pt x="1500" y="1020"/>
                    </a:lnTo>
                    <a:lnTo>
                      <a:pt x="1500" y="1020"/>
                    </a:lnTo>
                    <a:lnTo>
                      <a:pt x="1500" y="1014"/>
                    </a:lnTo>
                    <a:lnTo>
                      <a:pt x="1500" y="1014"/>
                    </a:lnTo>
                    <a:lnTo>
                      <a:pt x="1500" y="1014"/>
                    </a:lnTo>
                    <a:lnTo>
                      <a:pt x="1500" y="1014"/>
                    </a:lnTo>
                    <a:lnTo>
                      <a:pt x="1506" y="1008"/>
                    </a:lnTo>
                    <a:lnTo>
                      <a:pt x="1506" y="1008"/>
                    </a:lnTo>
                    <a:lnTo>
                      <a:pt x="1506" y="1008"/>
                    </a:lnTo>
                    <a:lnTo>
                      <a:pt x="1506" y="1002"/>
                    </a:lnTo>
                    <a:lnTo>
                      <a:pt x="1506" y="1002"/>
                    </a:lnTo>
                    <a:lnTo>
                      <a:pt x="1512" y="996"/>
                    </a:lnTo>
                    <a:lnTo>
                      <a:pt x="1512" y="996"/>
                    </a:lnTo>
                    <a:lnTo>
                      <a:pt x="1512" y="996"/>
                    </a:lnTo>
                    <a:lnTo>
                      <a:pt x="1512" y="990"/>
                    </a:lnTo>
                    <a:lnTo>
                      <a:pt x="1512" y="990"/>
                    </a:lnTo>
                    <a:lnTo>
                      <a:pt x="1512" y="984"/>
                    </a:lnTo>
                    <a:lnTo>
                      <a:pt x="1518" y="984"/>
                    </a:lnTo>
                    <a:lnTo>
                      <a:pt x="1518" y="984"/>
                    </a:lnTo>
                    <a:lnTo>
                      <a:pt x="1518" y="978"/>
                    </a:lnTo>
                    <a:lnTo>
                      <a:pt x="1518" y="978"/>
                    </a:lnTo>
                    <a:lnTo>
                      <a:pt x="1518" y="972"/>
                    </a:lnTo>
                    <a:lnTo>
                      <a:pt x="1518" y="972"/>
                    </a:lnTo>
                    <a:lnTo>
                      <a:pt x="1524" y="966"/>
                    </a:lnTo>
                    <a:lnTo>
                      <a:pt x="1524" y="966"/>
                    </a:lnTo>
                    <a:lnTo>
                      <a:pt x="1524" y="960"/>
                    </a:lnTo>
                    <a:lnTo>
                      <a:pt x="1524" y="960"/>
                    </a:lnTo>
                    <a:lnTo>
                      <a:pt x="1524" y="954"/>
                    </a:lnTo>
                    <a:lnTo>
                      <a:pt x="1530" y="948"/>
                    </a:lnTo>
                    <a:lnTo>
                      <a:pt x="1530" y="948"/>
                    </a:lnTo>
                    <a:lnTo>
                      <a:pt x="1530" y="942"/>
                    </a:lnTo>
                    <a:lnTo>
                      <a:pt x="1530" y="942"/>
                    </a:lnTo>
                    <a:lnTo>
                      <a:pt x="1530" y="936"/>
                    </a:lnTo>
                    <a:lnTo>
                      <a:pt x="1530" y="930"/>
                    </a:lnTo>
                    <a:lnTo>
                      <a:pt x="1536" y="924"/>
                    </a:lnTo>
                    <a:lnTo>
                      <a:pt x="1536" y="924"/>
                    </a:lnTo>
                    <a:lnTo>
                      <a:pt x="1536" y="918"/>
                    </a:lnTo>
                    <a:lnTo>
                      <a:pt x="1536" y="912"/>
                    </a:lnTo>
                    <a:lnTo>
                      <a:pt x="1536" y="912"/>
                    </a:lnTo>
                    <a:lnTo>
                      <a:pt x="1536" y="906"/>
                    </a:lnTo>
                    <a:lnTo>
                      <a:pt x="1536" y="900"/>
                    </a:lnTo>
                    <a:lnTo>
                      <a:pt x="1542" y="894"/>
                    </a:lnTo>
                    <a:lnTo>
                      <a:pt x="1542" y="888"/>
                    </a:lnTo>
                    <a:lnTo>
                      <a:pt x="1542" y="882"/>
                    </a:lnTo>
                    <a:lnTo>
                      <a:pt x="1542" y="876"/>
                    </a:lnTo>
                    <a:lnTo>
                      <a:pt x="1542" y="876"/>
                    </a:lnTo>
                    <a:lnTo>
                      <a:pt x="1548" y="870"/>
                    </a:lnTo>
                    <a:lnTo>
                      <a:pt x="1548" y="864"/>
                    </a:lnTo>
                    <a:lnTo>
                      <a:pt x="1548" y="858"/>
                    </a:lnTo>
                    <a:lnTo>
                      <a:pt x="1548" y="852"/>
                    </a:lnTo>
                    <a:lnTo>
                      <a:pt x="1548" y="846"/>
                    </a:lnTo>
                    <a:lnTo>
                      <a:pt x="1548" y="840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28"/>
                    </a:lnTo>
                    <a:lnTo>
                      <a:pt x="1554" y="822"/>
                    </a:lnTo>
                    <a:lnTo>
                      <a:pt x="1554" y="816"/>
                    </a:lnTo>
                    <a:lnTo>
                      <a:pt x="1554" y="810"/>
                    </a:lnTo>
                    <a:lnTo>
                      <a:pt x="1560" y="804"/>
                    </a:lnTo>
                    <a:lnTo>
                      <a:pt x="1560" y="798"/>
                    </a:lnTo>
                    <a:lnTo>
                      <a:pt x="1560" y="786"/>
                    </a:lnTo>
                    <a:lnTo>
                      <a:pt x="1560" y="780"/>
                    </a:lnTo>
                    <a:lnTo>
                      <a:pt x="1560" y="780"/>
                    </a:lnTo>
                    <a:lnTo>
                      <a:pt x="1560" y="774"/>
                    </a:lnTo>
                    <a:lnTo>
                      <a:pt x="1566" y="768"/>
                    </a:lnTo>
                    <a:lnTo>
                      <a:pt x="1566" y="756"/>
                    </a:lnTo>
                    <a:lnTo>
                      <a:pt x="1566" y="744"/>
                    </a:lnTo>
                    <a:lnTo>
                      <a:pt x="1566" y="738"/>
                    </a:lnTo>
                    <a:lnTo>
                      <a:pt x="1566" y="732"/>
                    </a:lnTo>
                    <a:lnTo>
                      <a:pt x="1572" y="732"/>
                    </a:lnTo>
                    <a:lnTo>
                      <a:pt x="1572" y="726"/>
                    </a:lnTo>
                    <a:lnTo>
                      <a:pt x="1572" y="726"/>
                    </a:lnTo>
                    <a:lnTo>
                      <a:pt x="1572" y="726"/>
                    </a:lnTo>
                    <a:lnTo>
                      <a:pt x="1572" y="732"/>
                    </a:lnTo>
                    <a:lnTo>
                      <a:pt x="1572" y="732"/>
                    </a:lnTo>
                    <a:lnTo>
                      <a:pt x="1578" y="738"/>
                    </a:lnTo>
                    <a:lnTo>
                      <a:pt x="1578" y="744"/>
                    </a:lnTo>
                    <a:lnTo>
                      <a:pt x="1578" y="756"/>
                    </a:lnTo>
                    <a:lnTo>
                      <a:pt x="1578" y="762"/>
                    </a:lnTo>
                    <a:lnTo>
                      <a:pt x="1578" y="768"/>
                    </a:lnTo>
                    <a:lnTo>
                      <a:pt x="1578" y="774"/>
                    </a:lnTo>
                    <a:lnTo>
                      <a:pt x="1584" y="780"/>
                    </a:lnTo>
                    <a:lnTo>
                      <a:pt x="1584" y="786"/>
                    </a:lnTo>
                    <a:lnTo>
                      <a:pt x="1584" y="792"/>
                    </a:lnTo>
                    <a:lnTo>
                      <a:pt x="1584" y="804"/>
                    </a:lnTo>
                    <a:lnTo>
                      <a:pt x="1584" y="810"/>
                    </a:lnTo>
                    <a:lnTo>
                      <a:pt x="1584" y="810"/>
                    </a:lnTo>
                    <a:lnTo>
                      <a:pt x="1590" y="816"/>
                    </a:lnTo>
                    <a:lnTo>
                      <a:pt x="1590" y="822"/>
                    </a:lnTo>
                    <a:lnTo>
                      <a:pt x="1590" y="828"/>
                    </a:lnTo>
                    <a:lnTo>
                      <a:pt x="1590" y="834"/>
                    </a:lnTo>
                    <a:lnTo>
                      <a:pt x="1590" y="840"/>
                    </a:lnTo>
                    <a:lnTo>
                      <a:pt x="1590" y="846"/>
                    </a:lnTo>
                    <a:lnTo>
                      <a:pt x="1596" y="852"/>
                    </a:lnTo>
                    <a:lnTo>
                      <a:pt x="1596" y="858"/>
                    </a:lnTo>
                    <a:lnTo>
                      <a:pt x="1596" y="858"/>
                    </a:lnTo>
                    <a:lnTo>
                      <a:pt x="1596" y="864"/>
                    </a:lnTo>
                    <a:lnTo>
                      <a:pt x="1596" y="870"/>
                    </a:lnTo>
                    <a:lnTo>
                      <a:pt x="1596" y="876"/>
                    </a:lnTo>
                    <a:lnTo>
                      <a:pt x="1602" y="882"/>
                    </a:lnTo>
                    <a:lnTo>
                      <a:pt x="1602" y="882"/>
                    </a:lnTo>
                    <a:lnTo>
                      <a:pt x="1602" y="894"/>
                    </a:lnTo>
                    <a:lnTo>
                      <a:pt x="1602" y="900"/>
                    </a:lnTo>
                    <a:lnTo>
                      <a:pt x="1602" y="906"/>
                    </a:lnTo>
                    <a:lnTo>
                      <a:pt x="1608" y="906"/>
                    </a:lnTo>
                    <a:lnTo>
                      <a:pt x="1608" y="912"/>
                    </a:lnTo>
                    <a:lnTo>
                      <a:pt x="1608" y="918"/>
                    </a:lnTo>
                    <a:lnTo>
                      <a:pt x="1608" y="918"/>
                    </a:lnTo>
                    <a:lnTo>
                      <a:pt x="1608" y="924"/>
                    </a:lnTo>
                    <a:lnTo>
                      <a:pt x="1608" y="924"/>
                    </a:lnTo>
                    <a:lnTo>
                      <a:pt x="1614" y="930"/>
                    </a:lnTo>
                    <a:lnTo>
                      <a:pt x="1614" y="936"/>
                    </a:lnTo>
                    <a:lnTo>
                      <a:pt x="1614" y="942"/>
                    </a:lnTo>
                    <a:lnTo>
                      <a:pt x="1614" y="942"/>
                    </a:lnTo>
                    <a:lnTo>
                      <a:pt x="1614" y="948"/>
                    </a:lnTo>
                    <a:lnTo>
                      <a:pt x="1614" y="948"/>
                    </a:lnTo>
                    <a:lnTo>
                      <a:pt x="1620" y="954"/>
                    </a:lnTo>
                    <a:lnTo>
                      <a:pt x="1620" y="960"/>
                    </a:lnTo>
                    <a:lnTo>
                      <a:pt x="1620" y="960"/>
                    </a:lnTo>
                    <a:lnTo>
                      <a:pt x="1620" y="966"/>
                    </a:lnTo>
                    <a:lnTo>
                      <a:pt x="1620" y="966"/>
                    </a:lnTo>
                    <a:lnTo>
                      <a:pt x="1620" y="972"/>
                    </a:lnTo>
                    <a:lnTo>
                      <a:pt x="1626" y="972"/>
                    </a:lnTo>
                    <a:lnTo>
                      <a:pt x="1626" y="978"/>
                    </a:lnTo>
                    <a:lnTo>
                      <a:pt x="1626" y="978"/>
                    </a:lnTo>
                    <a:lnTo>
                      <a:pt x="1626" y="978"/>
                    </a:lnTo>
                    <a:lnTo>
                      <a:pt x="1626" y="984"/>
                    </a:lnTo>
                    <a:lnTo>
                      <a:pt x="1626" y="984"/>
                    </a:lnTo>
                    <a:lnTo>
                      <a:pt x="1632" y="990"/>
                    </a:lnTo>
                    <a:lnTo>
                      <a:pt x="1632" y="990"/>
                    </a:lnTo>
                    <a:lnTo>
                      <a:pt x="1632" y="996"/>
                    </a:lnTo>
                    <a:lnTo>
                      <a:pt x="1632" y="996"/>
                    </a:lnTo>
                    <a:lnTo>
                      <a:pt x="1632" y="1002"/>
                    </a:lnTo>
                    <a:lnTo>
                      <a:pt x="1638" y="1002"/>
                    </a:lnTo>
                    <a:lnTo>
                      <a:pt x="1638" y="1002"/>
                    </a:lnTo>
                    <a:lnTo>
                      <a:pt x="1638" y="1008"/>
                    </a:lnTo>
                    <a:lnTo>
                      <a:pt x="1638" y="1008"/>
                    </a:lnTo>
                    <a:lnTo>
                      <a:pt x="1638" y="1008"/>
                    </a:lnTo>
                    <a:lnTo>
                      <a:pt x="1638" y="1008"/>
                    </a:lnTo>
                    <a:lnTo>
                      <a:pt x="1644" y="1014"/>
                    </a:lnTo>
                    <a:lnTo>
                      <a:pt x="1644" y="1014"/>
                    </a:lnTo>
                    <a:lnTo>
                      <a:pt x="1644" y="1014"/>
                    </a:lnTo>
                    <a:lnTo>
                      <a:pt x="1644" y="1014"/>
                    </a:lnTo>
                    <a:lnTo>
                      <a:pt x="1644" y="1020"/>
                    </a:lnTo>
                    <a:lnTo>
                      <a:pt x="1644" y="1020"/>
                    </a:lnTo>
                    <a:lnTo>
                      <a:pt x="1650" y="1020"/>
                    </a:lnTo>
                    <a:lnTo>
                      <a:pt x="1650" y="1020"/>
                    </a:lnTo>
                    <a:lnTo>
                      <a:pt x="1650" y="1020"/>
                    </a:lnTo>
                    <a:lnTo>
                      <a:pt x="1650" y="1020"/>
                    </a:lnTo>
                    <a:lnTo>
                      <a:pt x="1650" y="1020"/>
                    </a:lnTo>
                    <a:lnTo>
                      <a:pt x="1650" y="1026"/>
                    </a:lnTo>
                    <a:lnTo>
                      <a:pt x="1656" y="1026"/>
                    </a:lnTo>
                    <a:lnTo>
                      <a:pt x="1656" y="1026"/>
                    </a:lnTo>
                    <a:lnTo>
                      <a:pt x="1656" y="1026"/>
                    </a:lnTo>
                    <a:lnTo>
                      <a:pt x="1656" y="1026"/>
                    </a:lnTo>
                    <a:lnTo>
                      <a:pt x="1656" y="1026"/>
                    </a:lnTo>
                    <a:lnTo>
                      <a:pt x="1662" y="1026"/>
                    </a:lnTo>
                    <a:lnTo>
                      <a:pt x="1662" y="1020"/>
                    </a:lnTo>
                    <a:lnTo>
                      <a:pt x="1662" y="1020"/>
                    </a:lnTo>
                    <a:lnTo>
                      <a:pt x="1662" y="1020"/>
                    </a:lnTo>
                    <a:lnTo>
                      <a:pt x="1662" y="1020"/>
                    </a:lnTo>
                    <a:lnTo>
                      <a:pt x="1662" y="1014"/>
                    </a:lnTo>
                    <a:lnTo>
                      <a:pt x="1668" y="1014"/>
                    </a:lnTo>
                    <a:lnTo>
                      <a:pt x="1668" y="1014"/>
                    </a:lnTo>
                    <a:lnTo>
                      <a:pt x="1668" y="1008"/>
                    </a:lnTo>
                    <a:lnTo>
                      <a:pt x="1668" y="1008"/>
                    </a:lnTo>
                    <a:lnTo>
                      <a:pt x="1668" y="1002"/>
                    </a:lnTo>
                    <a:lnTo>
                      <a:pt x="1668" y="1002"/>
                    </a:lnTo>
                    <a:lnTo>
                      <a:pt x="1674" y="996"/>
                    </a:lnTo>
                    <a:lnTo>
                      <a:pt x="1674" y="996"/>
                    </a:lnTo>
                    <a:lnTo>
                      <a:pt x="1674" y="990"/>
                    </a:lnTo>
                    <a:lnTo>
                      <a:pt x="1674" y="990"/>
                    </a:lnTo>
                    <a:lnTo>
                      <a:pt x="1674" y="984"/>
                    </a:lnTo>
                    <a:lnTo>
                      <a:pt x="1674" y="984"/>
                    </a:lnTo>
                    <a:lnTo>
                      <a:pt x="1680" y="978"/>
                    </a:lnTo>
                    <a:lnTo>
                      <a:pt x="1680" y="972"/>
                    </a:lnTo>
                    <a:lnTo>
                      <a:pt x="1680" y="972"/>
                    </a:lnTo>
                    <a:lnTo>
                      <a:pt x="1680" y="966"/>
                    </a:lnTo>
                    <a:lnTo>
                      <a:pt x="1680" y="966"/>
                    </a:lnTo>
                    <a:lnTo>
                      <a:pt x="1680" y="960"/>
                    </a:lnTo>
                    <a:lnTo>
                      <a:pt x="1686" y="954"/>
                    </a:lnTo>
                    <a:lnTo>
                      <a:pt x="1686" y="954"/>
                    </a:lnTo>
                    <a:lnTo>
                      <a:pt x="1686" y="948"/>
                    </a:lnTo>
                    <a:lnTo>
                      <a:pt x="1686" y="948"/>
                    </a:lnTo>
                    <a:lnTo>
                      <a:pt x="1686" y="942"/>
                    </a:lnTo>
                    <a:lnTo>
                      <a:pt x="1692" y="942"/>
                    </a:lnTo>
                    <a:lnTo>
                      <a:pt x="1692" y="942"/>
                    </a:lnTo>
                    <a:lnTo>
                      <a:pt x="1692" y="942"/>
                    </a:lnTo>
                    <a:lnTo>
                      <a:pt x="1692" y="942"/>
                    </a:lnTo>
                    <a:lnTo>
                      <a:pt x="1692" y="942"/>
                    </a:lnTo>
                    <a:lnTo>
                      <a:pt x="1692" y="942"/>
                    </a:lnTo>
                    <a:lnTo>
                      <a:pt x="1698" y="942"/>
                    </a:lnTo>
                    <a:lnTo>
                      <a:pt x="1698" y="942"/>
                    </a:lnTo>
                    <a:lnTo>
                      <a:pt x="1698" y="942"/>
                    </a:lnTo>
                    <a:lnTo>
                      <a:pt x="1698" y="942"/>
                    </a:lnTo>
                    <a:lnTo>
                      <a:pt x="1698" y="942"/>
                    </a:lnTo>
                    <a:lnTo>
                      <a:pt x="1698" y="942"/>
                    </a:lnTo>
                    <a:lnTo>
                      <a:pt x="1704" y="936"/>
                    </a:lnTo>
                    <a:lnTo>
                      <a:pt x="1704" y="936"/>
                    </a:lnTo>
                    <a:lnTo>
                      <a:pt x="1704" y="936"/>
                    </a:lnTo>
                    <a:lnTo>
                      <a:pt x="1704" y="936"/>
                    </a:lnTo>
                    <a:lnTo>
                      <a:pt x="1704" y="936"/>
                    </a:lnTo>
                    <a:lnTo>
                      <a:pt x="1704" y="936"/>
                    </a:lnTo>
                    <a:lnTo>
                      <a:pt x="1710" y="936"/>
                    </a:lnTo>
                    <a:lnTo>
                      <a:pt x="1710" y="936"/>
                    </a:lnTo>
                    <a:lnTo>
                      <a:pt x="1710" y="936"/>
                    </a:lnTo>
                    <a:lnTo>
                      <a:pt x="1710" y="936"/>
                    </a:lnTo>
                    <a:lnTo>
                      <a:pt x="1710" y="936"/>
                    </a:lnTo>
                    <a:lnTo>
                      <a:pt x="1716" y="936"/>
                    </a:lnTo>
                    <a:lnTo>
                      <a:pt x="1716" y="930"/>
                    </a:lnTo>
                    <a:lnTo>
                      <a:pt x="1716" y="930"/>
                    </a:lnTo>
                    <a:lnTo>
                      <a:pt x="1716" y="930"/>
                    </a:lnTo>
                    <a:lnTo>
                      <a:pt x="1716" y="930"/>
                    </a:lnTo>
                    <a:lnTo>
                      <a:pt x="1716" y="930"/>
                    </a:lnTo>
                    <a:lnTo>
                      <a:pt x="1716" y="930"/>
                    </a:lnTo>
                    <a:lnTo>
                      <a:pt x="1722" y="930"/>
                    </a:lnTo>
                    <a:lnTo>
                      <a:pt x="1722" y="930"/>
                    </a:lnTo>
                    <a:lnTo>
                      <a:pt x="1722" y="930"/>
                    </a:lnTo>
                    <a:lnTo>
                      <a:pt x="1722" y="930"/>
                    </a:lnTo>
                    <a:lnTo>
                      <a:pt x="1722" y="924"/>
                    </a:lnTo>
                    <a:lnTo>
                      <a:pt x="1722" y="924"/>
                    </a:lnTo>
                    <a:lnTo>
                      <a:pt x="1728" y="924"/>
                    </a:lnTo>
                    <a:lnTo>
                      <a:pt x="1728" y="924"/>
                    </a:lnTo>
                    <a:lnTo>
                      <a:pt x="1728" y="924"/>
                    </a:lnTo>
                    <a:lnTo>
                      <a:pt x="1728" y="924"/>
                    </a:lnTo>
                    <a:lnTo>
                      <a:pt x="1728" y="918"/>
                    </a:lnTo>
                    <a:lnTo>
                      <a:pt x="1734" y="918"/>
                    </a:lnTo>
                    <a:lnTo>
                      <a:pt x="1734" y="918"/>
                    </a:lnTo>
                    <a:lnTo>
                      <a:pt x="1734" y="918"/>
                    </a:lnTo>
                    <a:lnTo>
                      <a:pt x="1734" y="918"/>
                    </a:lnTo>
                    <a:lnTo>
                      <a:pt x="1734" y="918"/>
                    </a:lnTo>
                    <a:lnTo>
                      <a:pt x="1734" y="918"/>
                    </a:lnTo>
                    <a:lnTo>
                      <a:pt x="1740" y="912"/>
                    </a:lnTo>
                    <a:lnTo>
                      <a:pt x="1740" y="912"/>
                    </a:lnTo>
                    <a:lnTo>
                      <a:pt x="1740" y="912"/>
                    </a:lnTo>
                    <a:lnTo>
                      <a:pt x="1740" y="912"/>
                    </a:lnTo>
                    <a:lnTo>
                      <a:pt x="1740" y="912"/>
                    </a:lnTo>
                    <a:lnTo>
                      <a:pt x="1740" y="912"/>
                    </a:lnTo>
                    <a:lnTo>
                      <a:pt x="1746" y="912"/>
                    </a:lnTo>
                    <a:lnTo>
                      <a:pt x="1746" y="912"/>
                    </a:lnTo>
                    <a:lnTo>
                      <a:pt x="1746" y="918"/>
                    </a:lnTo>
                    <a:lnTo>
                      <a:pt x="1746" y="918"/>
                    </a:lnTo>
                    <a:lnTo>
                      <a:pt x="1746" y="924"/>
                    </a:lnTo>
                    <a:lnTo>
                      <a:pt x="1752" y="924"/>
                    </a:lnTo>
                    <a:lnTo>
                      <a:pt x="1752" y="924"/>
                    </a:lnTo>
                    <a:lnTo>
                      <a:pt x="1752" y="930"/>
                    </a:lnTo>
                    <a:lnTo>
                      <a:pt x="1752" y="930"/>
                    </a:lnTo>
                    <a:lnTo>
                      <a:pt x="1752" y="936"/>
                    </a:lnTo>
                    <a:lnTo>
                      <a:pt x="1752" y="936"/>
                    </a:lnTo>
                    <a:lnTo>
                      <a:pt x="1758" y="936"/>
                    </a:lnTo>
                    <a:lnTo>
                      <a:pt x="1758" y="942"/>
                    </a:lnTo>
                    <a:lnTo>
                      <a:pt x="1758" y="942"/>
                    </a:lnTo>
                    <a:lnTo>
                      <a:pt x="1758" y="948"/>
                    </a:lnTo>
                    <a:lnTo>
                      <a:pt x="1758" y="948"/>
                    </a:lnTo>
                    <a:lnTo>
                      <a:pt x="1758" y="948"/>
                    </a:lnTo>
                    <a:lnTo>
                      <a:pt x="1764" y="954"/>
                    </a:lnTo>
                    <a:lnTo>
                      <a:pt x="1764" y="954"/>
                    </a:lnTo>
                    <a:lnTo>
                      <a:pt x="1764" y="954"/>
                    </a:lnTo>
                    <a:lnTo>
                      <a:pt x="1764" y="960"/>
                    </a:lnTo>
                    <a:lnTo>
                      <a:pt x="1764" y="960"/>
                    </a:lnTo>
                    <a:lnTo>
                      <a:pt x="1764" y="960"/>
                    </a:lnTo>
                    <a:lnTo>
                      <a:pt x="1770" y="966"/>
                    </a:lnTo>
                    <a:lnTo>
                      <a:pt x="1770" y="966"/>
                    </a:lnTo>
                    <a:lnTo>
                      <a:pt x="1770" y="966"/>
                    </a:lnTo>
                    <a:lnTo>
                      <a:pt x="1770" y="966"/>
                    </a:lnTo>
                    <a:lnTo>
                      <a:pt x="1770" y="966"/>
                    </a:lnTo>
                    <a:lnTo>
                      <a:pt x="1770" y="966"/>
                    </a:lnTo>
                    <a:lnTo>
                      <a:pt x="1776" y="966"/>
                    </a:lnTo>
                    <a:lnTo>
                      <a:pt x="1776" y="960"/>
                    </a:lnTo>
                    <a:lnTo>
                      <a:pt x="1776" y="960"/>
                    </a:lnTo>
                    <a:lnTo>
                      <a:pt x="1776" y="954"/>
                    </a:lnTo>
                    <a:lnTo>
                      <a:pt x="1776" y="954"/>
                    </a:lnTo>
                    <a:lnTo>
                      <a:pt x="1776" y="948"/>
                    </a:lnTo>
                    <a:lnTo>
                      <a:pt x="1782" y="942"/>
                    </a:lnTo>
                    <a:lnTo>
                      <a:pt x="1782" y="942"/>
                    </a:lnTo>
                    <a:lnTo>
                      <a:pt x="1782" y="936"/>
                    </a:lnTo>
                    <a:lnTo>
                      <a:pt x="1782" y="930"/>
                    </a:lnTo>
                    <a:lnTo>
                      <a:pt x="1782" y="924"/>
                    </a:lnTo>
                    <a:lnTo>
                      <a:pt x="1788" y="918"/>
                    </a:lnTo>
                    <a:lnTo>
                      <a:pt x="1788" y="912"/>
                    </a:lnTo>
                    <a:lnTo>
                      <a:pt x="1788" y="912"/>
                    </a:lnTo>
                    <a:lnTo>
                      <a:pt x="1788" y="906"/>
                    </a:lnTo>
                    <a:lnTo>
                      <a:pt x="1788" y="900"/>
                    </a:lnTo>
                    <a:lnTo>
                      <a:pt x="1788" y="894"/>
                    </a:lnTo>
                    <a:lnTo>
                      <a:pt x="1794" y="888"/>
                    </a:lnTo>
                    <a:lnTo>
                      <a:pt x="1794" y="882"/>
                    </a:lnTo>
                    <a:lnTo>
                      <a:pt x="1794" y="882"/>
                    </a:lnTo>
                    <a:lnTo>
                      <a:pt x="1794" y="876"/>
                    </a:lnTo>
                    <a:lnTo>
                      <a:pt x="1794" y="870"/>
                    </a:lnTo>
                    <a:lnTo>
                      <a:pt x="1794" y="864"/>
                    </a:lnTo>
                    <a:lnTo>
                      <a:pt x="1800" y="858"/>
                    </a:lnTo>
                    <a:lnTo>
                      <a:pt x="1800" y="852"/>
                    </a:lnTo>
                    <a:lnTo>
                      <a:pt x="1800" y="852"/>
                    </a:lnTo>
                    <a:lnTo>
                      <a:pt x="1800" y="846"/>
                    </a:lnTo>
                    <a:lnTo>
                      <a:pt x="1800" y="846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06" y="840"/>
                    </a:lnTo>
                    <a:lnTo>
                      <a:pt x="1812" y="840"/>
                    </a:lnTo>
                    <a:lnTo>
                      <a:pt x="1812" y="840"/>
                    </a:lnTo>
                    <a:lnTo>
                      <a:pt x="1812" y="840"/>
                    </a:lnTo>
                    <a:lnTo>
                      <a:pt x="1812" y="840"/>
                    </a:lnTo>
                    <a:lnTo>
                      <a:pt x="1812" y="840"/>
                    </a:lnTo>
                    <a:lnTo>
                      <a:pt x="1818" y="840"/>
                    </a:lnTo>
                    <a:lnTo>
                      <a:pt x="1818" y="840"/>
                    </a:lnTo>
                    <a:lnTo>
                      <a:pt x="1818" y="840"/>
                    </a:lnTo>
                    <a:lnTo>
                      <a:pt x="1818" y="840"/>
                    </a:lnTo>
                    <a:lnTo>
                      <a:pt x="1818" y="840"/>
                    </a:lnTo>
                    <a:lnTo>
                      <a:pt x="1818" y="840"/>
                    </a:lnTo>
                    <a:lnTo>
                      <a:pt x="1824" y="840"/>
                    </a:lnTo>
                    <a:lnTo>
                      <a:pt x="1824" y="840"/>
                    </a:lnTo>
                    <a:lnTo>
                      <a:pt x="1824" y="840"/>
                    </a:lnTo>
                    <a:lnTo>
                      <a:pt x="1824" y="840"/>
                    </a:lnTo>
                    <a:lnTo>
                      <a:pt x="1824" y="840"/>
                    </a:lnTo>
                    <a:lnTo>
                      <a:pt x="1830" y="840"/>
                    </a:lnTo>
                    <a:lnTo>
                      <a:pt x="1830" y="840"/>
                    </a:lnTo>
                    <a:lnTo>
                      <a:pt x="1830" y="840"/>
                    </a:lnTo>
                    <a:lnTo>
                      <a:pt x="1830" y="840"/>
                    </a:lnTo>
                    <a:lnTo>
                      <a:pt x="1830" y="840"/>
                    </a:lnTo>
                    <a:lnTo>
                      <a:pt x="1830" y="840"/>
                    </a:lnTo>
                    <a:lnTo>
                      <a:pt x="1836" y="840"/>
                    </a:lnTo>
                    <a:lnTo>
                      <a:pt x="1836" y="840"/>
                    </a:lnTo>
                    <a:lnTo>
                      <a:pt x="1836" y="840"/>
                    </a:lnTo>
                    <a:lnTo>
                      <a:pt x="1836" y="840"/>
                    </a:lnTo>
                    <a:lnTo>
                      <a:pt x="1836" y="840"/>
                    </a:lnTo>
                    <a:lnTo>
                      <a:pt x="1836" y="840"/>
                    </a:lnTo>
                    <a:lnTo>
                      <a:pt x="1842" y="840"/>
                    </a:lnTo>
                    <a:lnTo>
                      <a:pt x="1842" y="840"/>
                    </a:lnTo>
                    <a:lnTo>
                      <a:pt x="1842" y="840"/>
                    </a:lnTo>
                    <a:lnTo>
                      <a:pt x="1842" y="840"/>
                    </a:lnTo>
                    <a:lnTo>
                      <a:pt x="1842" y="840"/>
                    </a:lnTo>
                    <a:lnTo>
                      <a:pt x="1842" y="840"/>
                    </a:lnTo>
                    <a:lnTo>
                      <a:pt x="1848" y="840"/>
                    </a:lnTo>
                    <a:lnTo>
                      <a:pt x="1848" y="840"/>
                    </a:lnTo>
                    <a:lnTo>
                      <a:pt x="1848" y="840"/>
                    </a:lnTo>
                    <a:lnTo>
                      <a:pt x="1848" y="840"/>
                    </a:lnTo>
                    <a:lnTo>
                      <a:pt x="1848" y="840"/>
                    </a:lnTo>
                    <a:lnTo>
                      <a:pt x="1848" y="834"/>
                    </a:lnTo>
                    <a:lnTo>
                      <a:pt x="1854" y="834"/>
                    </a:lnTo>
                    <a:lnTo>
                      <a:pt x="1854" y="834"/>
                    </a:lnTo>
                    <a:lnTo>
                      <a:pt x="1854" y="834"/>
                    </a:lnTo>
                    <a:lnTo>
                      <a:pt x="1854" y="834"/>
                    </a:lnTo>
                    <a:lnTo>
                      <a:pt x="1854" y="834"/>
                    </a:lnTo>
                    <a:lnTo>
                      <a:pt x="1860" y="834"/>
                    </a:lnTo>
                    <a:lnTo>
                      <a:pt x="1860" y="834"/>
                    </a:lnTo>
                    <a:lnTo>
                      <a:pt x="1860" y="834"/>
                    </a:lnTo>
                    <a:lnTo>
                      <a:pt x="1860" y="834"/>
                    </a:lnTo>
                    <a:lnTo>
                      <a:pt x="1860" y="834"/>
                    </a:lnTo>
                    <a:lnTo>
                      <a:pt x="1860" y="834"/>
                    </a:lnTo>
                    <a:lnTo>
                      <a:pt x="1866" y="834"/>
                    </a:lnTo>
                    <a:lnTo>
                      <a:pt x="1866" y="834"/>
                    </a:lnTo>
                    <a:lnTo>
                      <a:pt x="1866" y="834"/>
                    </a:lnTo>
                    <a:lnTo>
                      <a:pt x="1866" y="840"/>
                    </a:lnTo>
                    <a:lnTo>
                      <a:pt x="1866" y="840"/>
                    </a:lnTo>
                    <a:lnTo>
                      <a:pt x="1866" y="840"/>
                    </a:lnTo>
                    <a:lnTo>
                      <a:pt x="1866" y="846"/>
                    </a:lnTo>
                    <a:lnTo>
                      <a:pt x="1872" y="852"/>
                    </a:lnTo>
                    <a:lnTo>
                      <a:pt x="1872" y="852"/>
                    </a:lnTo>
                    <a:lnTo>
                      <a:pt x="1872" y="858"/>
                    </a:lnTo>
                    <a:lnTo>
                      <a:pt x="1872" y="864"/>
                    </a:lnTo>
                    <a:lnTo>
                      <a:pt x="1872" y="864"/>
                    </a:lnTo>
                    <a:lnTo>
                      <a:pt x="1878" y="870"/>
                    </a:lnTo>
                    <a:lnTo>
                      <a:pt x="1878" y="870"/>
                    </a:lnTo>
                    <a:lnTo>
                      <a:pt x="1878" y="876"/>
                    </a:lnTo>
                    <a:lnTo>
                      <a:pt x="1878" y="876"/>
                    </a:lnTo>
                    <a:lnTo>
                      <a:pt x="1878" y="882"/>
                    </a:lnTo>
                    <a:lnTo>
                      <a:pt x="1878" y="882"/>
                    </a:lnTo>
                    <a:lnTo>
                      <a:pt x="1884" y="882"/>
                    </a:lnTo>
                    <a:lnTo>
                      <a:pt x="1884" y="882"/>
                    </a:lnTo>
                    <a:lnTo>
                      <a:pt x="1884" y="882"/>
                    </a:lnTo>
                    <a:lnTo>
                      <a:pt x="1884" y="882"/>
                    </a:lnTo>
                    <a:lnTo>
                      <a:pt x="1884" y="876"/>
                    </a:lnTo>
                    <a:lnTo>
                      <a:pt x="1884" y="876"/>
                    </a:lnTo>
                    <a:lnTo>
                      <a:pt x="1890" y="870"/>
                    </a:lnTo>
                    <a:lnTo>
                      <a:pt x="1890" y="870"/>
                    </a:lnTo>
                    <a:lnTo>
                      <a:pt x="1890" y="864"/>
                    </a:lnTo>
                    <a:lnTo>
                      <a:pt x="1890" y="864"/>
                    </a:lnTo>
                    <a:lnTo>
                      <a:pt x="1890" y="858"/>
                    </a:lnTo>
                    <a:lnTo>
                      <a:pt x="1890" y="858"/>
                    </a:lnTo>
                    <a:lnTo>
                      <a:pt x="1896" y="852"/>
                    </a:lnTo>
                    <a:lnTo>
                      <a:pt x="1896" y="846"/>
                    </a:lnTo>
                    <a:lnTo>
                      <a:pt x="1896" y="840"/>
                    </a:lnTo>
                    <a:lnTo>
                      <a:pt x="1896" y="840"/>
                    </a:lnTo>
                    <a:lnTo>
                      <a:pt x="1896" y="840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2" y="834"/>
                    </a:lnTo>
                    <a:lnTo>
                      <a:pt x="1908" y="834"/>
                    </a:lnTo>
                    <a:lnTo>
                      <a:pt x="1908" y="834"/>
                    </a:lnTo>
                    <a:lnTo>
                      <a:pt x="1908" y="834"/>
                    </a:lnTo>
                    <a:lnTo>
                      <a:pt x="1908" y="834"/>
                    </a:lnTo>
                    <a:lnTo>
                      <a:pt x="1908" y="834"/>
                    </a:lnTo>
                    <a:lnTo>
                      <a:pt x="1914" y="834"/>
                    </a:lnTo>
                    <a:lnTo>
                      <a:pt x="1914" y="834"/>
                    </a:lnTo>
                    <a:lnTo>
                      <a:pt x="1914" y="834"/>
                    </a:lnTo>
                    <a:lnTo>
                      <a:pt x="1914" y="840"/>
                    </a:lnTo>
                    <a:lnTo>
                      <a:pt x="1914" y="840"/>
                    </a:lnTo>
                    <a:lnTo>
                      <a:pt x="1914" y="840"/>
                    </a:lnTo>
                    <a:lnTo>
                      <a:pt x="1920" y="840"/>
                    </a:lnTo>
                    <a:lnTo>
                      <a:pt x="1920" y="840"/>
                    </a:lnTo>
                    <a:lnTo>
                      <a:pt x="1920" y="840"/>
                    </a:lnTo>
                    <a:lnTo>
                      <a:pt x="1920" y="840"/>
                    </a:lnTo>
                    <a:lnTo>
                      <a:pt x="1920" y="840"/>
                    </a:lnTo>
                    <a:lnTo>
                      <a:pt x="1920" y="840"/>
                    </a:lnTo>
                    <a:lnTo>
                      <a:pt x="1926" y="840"/>
                    </a:lnTo>
                    <a:lnTo>
                      <a:pt x="1926" y="840"/>
                    </a:lnTo>
                    <a:lnTo>
                      <a:pt x="1926" y="840"/>
                    </a:lnTo>
                    <a:lnTo>
                      <a:pt x="1926" y="840"/>
                    </a:lnTo>
                    <a:lnTo>
                      <a:pt x="1926" y="840"/>
                    </a:lnTo>
                    <a:lnTo>
                      <a:pt x="1926" y="840"/>
                    </a:lnTo>
                    <a:lnTo>
                      <a:pt x="1932" y="840"/>
                    </a:lnTo>
                    <a:lnTo>
                      <a:pt x="1932" y="840"/>
                    </a:lnTo>
                    <a:lnTo>
                      <a:pt x="1932" y="840"/>
                    </a:lnTo>
                    <a:lnTo>
                      <a:pt x="1932" y="840"/>
                    </a:lnTo>
                    <a:lnTo>
                      <a:pt x="1932" y="840"/>
                    </a:lnTo>
                    <a:lnTo>
                      <a:pt x="1932" y="840"/>
                    </a:lnTo>
                    <a:lnTo>
                      <a:pt x="1938" y="840"/>
                    </a:lnTo>
                    <a:lnTo>
                      <a:pt x="1938" y="840"/>
                    </a:lnTo>
                    <a:lnTo>
                      <a:pt x="1938" y="840"/>
                    </a:lnTo>
                    <a:lnTo>
                      <a:pt x="1938" y="840"/>
                    </a:lnTo>
                    <a:lnTo>
                      <a:pt x="1938" y="840"/>
                    </a:lnTo>
                    <a:lnTo>
                      <a:pt x="1944" y="840"/>
                    </a:lnTo>
                    <a:lnTo>
                      <a:pt x="1944" y="840"/>
                    </a:lnTo>
                    <a:lnTo>
                      <a:pt x="1944" y="840"/>
                    </a:lnTo>
                    <a:lnTo>
                      <a:pt x="1944" y="840"/>
                    </a:lnTo>
                    <a:lnTo>
                      <a:pt x="1944" y="840"/>
                    </a:lnTo>
                    <a:lnTo>
                      <a:pt x="1944" y="840"/>
                    </a:lnTo>
                    <a:lnTo>
                      <a:pt x="1950" y="840"/>
                    </a:lnTo>
                    <a:lnTo>
                      <a:pt x="1950" y="840"/>
                    </a:lnTo>
                    <a:lnTo>
                      <a:pt x="1950" y="840"/>
                    </a:lnTo>
                    <a:lnTo>
                      <a:pt x="1950" y="840"/>
                    </a:lnTo>
                    <a:lnTo>
                      <a:pt x="1950" y="840"/>
                    </a:lnTo>
                    <a:lnTo>
                      <a:pt x="1950" y="840"/>
                    </a:lnTo>
                    <a:lnTo>
                      <a:pt x="1956" y="840"/>
                    </a:lnTo>
                    <a:lnTo>
                      <a:pt x="1956" y="840"/>
                    </a:lnTo>
                    <a:lnTo>
                      <a:pt x="1956" y="840"/>
                    </a:lnTo>
                    <a:lnTo>
                      <a:pt x="1956" y="840"/>
                    </a:lnTo>
                    <a:lnTo>
                      <a:pt x="1956" y="840"/>
                    </a:lnTo>
                    <a:lnTo>
                      <a:pt x="1956" y="840"/>
                    </a:lnTo>
                    <a:lnTo>
                      <a:pt x="1962" y="840"/>
                    </a:lnTo>
                    <a:lnTo>
                      <a:pt x="1962" y="840"/>
                    </a:lnTo>
                    <a:lnTo>
                      <a:pt x="1962" y="840"/>
                    </a:lnTo>
                    <a:lnTo>
                      <a:pt x="1962" y="840"/>
                    </a:lnTo>
                    <a:lnTo>
                      <a:pt x="1962" y="840"/>
                    </a:lnTo>
                    <a:lnTo>
                      <a:pt x="1962" y="840"/>
                    </a:lnTo>
                    <a:lnTo>
                      <a:pt x="1968" y="840"/>
                    </a:lnTo>
                    <a:lnTo>
                      <a:pt x="1968" y="840"/>
                    </a:lnTo>
                    <a:lnTo>
                      <a:pt x="1968" y="840"/>
                    </a:lnTo>
                    <a:lnTo>
                      <a:pt x="1968" y="840"/>
                    </a:lnTo>
                    <a:lnTo>
                      <a:pt x="1968" y="840"/>
                    </a:lnTo>
                    <a:lnTo>
                      <a:pt x="1968" y="840"/>
                    </a:lnTo>
                    <a:lnTo>
                      <a:pt x="1974" y="840"/>
                    </a:lnTo>
                    <a:lnTo>
                      <a:pt x="1974" y="840"/>
                    </a:lnTo>
                    <a:lnTo>
                      <a:pt x="1974" y="840"/>
                    </a:lnTo>
                    <a:lnTo>
                      <a:pt x="1974" y="840"/>
                    </a:lnTo>
                    <a:lnTo>
                      <a:pt x="1974" y="840"/>
                    </a:lnTo>
                    <a:lnTo>
                      <a:pt x="1980" y="840"/>
                    </a:lnTo>
                    <a:lnTo>
                      <a:pt x="1980" y="840"/>
                    </a:lnTo>
                    <a:lnTo>
                      <a:pt x="1980" y="840"/>
                    </a:lnTo>
                    <a:lnTo>
                      <a:pt x="1980" y="840"/>
                    </a:lnTo>
                    <a:lnTo>
                      <a:pt x="1980" y="840"/>
                    </a:lnTo>
                    <a:lnTo>
                      <a:pt x="1980" y="840"/>
                    </a:lnTo>
                    <a:lnTo>
                      <a:pt x="1986" y="840"/>
                    </a:lnTo>
                    <a:lnTo>
                      <a:pt x="1986" y="840"/>
                    </a:lnTo>
                    <a:lnTo>
                      <a:pt x="1986" y="840"/>
                    </a:lnTo>
                    <a:lnTo>
                      <a:pt x="1986" y="840"/>
                    </a:lnTo>
                    <a:lnTo>
                      <a:pt x="1986" y="834"/>
                    </a:lnTo>
                    <a:lnTo>
                      <a:pt x="1986" y="834"/>
                    </a:lnTo>
                    <a:lnTo>
                      <a:pt x="1992" y="834"/>
                    </a:lnTo>
                    <a:lnTo>
                      <a:pt x="1992" y="834"/>
                    </a:lnTo>
                    <a:lnTo>
                      <a:pt x="1992" y="834"/>
                    </a:lnTo>
                    <a:lnTo>
                      <a:pt x="1992" y="834"/>
                    </a:lnTo>
                    <a:lnTo>
                      <a:pt x="1992" y="834"/>
                    </a:lnTo>
                    <a:lnTo>
                      <a:pt x="1992" y="834"/>
                    </a:lnTo>
                    <a:lnTo>
                      <a:pt x="1998" y="834"/>
                    </a:lnTo>
                    <a:lnTo>
                      <a:pt x="1998" y="834"/>
                    </a:lnTo>
                    <a:lnTo>
                      <a:pt x="1998" y="834"/>
                    </a:lnTo>
                    <a:lnTo>
                      <a:pt x="1998" y="834"/>
                    </a:lnTo>
                    <a:lnTo>
                      <a:pt x="1998" y="834"/>
                    </a:lnTo>
                    <a:lnTo>
                      <a:pt x="2004" y="834"/>
                    </a:lnTo>
                    <a:lnTo>
                      <a:pt x="2004" y="840"/>
                    </a:lnTo>
                    <a:lnTo>
                      <a:pt x="2004" y="840"/>
                    </a:lnTo>
                    <a:lnTo>
                      <a:pt x="2004" y="840"/>
                    </a:lnTo>
                    <a:lnTo>
                      <a:pt x="2004" y="846"/>
                    </a:lnTo>
                    <a:lnTo>
                      <a:pt x="2004" y="852"/>
                    </a:lnTo>
                    <a:lnTo>
                      <a:pt x="2010" y="852"/>
                    </a:lnTo>
                    <a:lnTo>
                      <a:pt x="2010" y="858"/>
                    </a:lnTo>
                    <a:lnTo>
                      <a:pt x="2010" y="858"/>
                    </a:lnTo>
                    <a:lnTo>
                      <a:pt x="2010" y="864"/>
                    </a:lnTo>
                    <a:lnTo>
                      <a:pt x="2010" y="870"/>
                    </a:lnTo>
                    <a:lnTo>
                      <a:pt x="2010" y="870"/>
                    </a:lnTo>
                    <a:lnTo>
                      <a:pt x="2016" y="876"/>
                    </a:lnTo>
                    <a:lnTo>
                      <a:pt x="2016" y="876"/>
                    </a:lnTo>
                    <a:lnTo>
                      <a:pt x="2016" y="882"/>
                    </a:lnTo>
                    <a:lnTo>
                      <a:pt x="2016" y="882"/>
                    </a:lnTo>
                    <a:lnTo>
                      <a:pt x="2016" y="882"/>
                    </a:lnTo>
                    <a:lnTo>
                      <a:pt x="2016" y="882"/>
                    </a:lnTo>
                    <a:lnTo>
                      <a:pt x="2022" y="882"/>
                    </a:lnTo>
                    <a:lnTo>
                      <a:pt x="2022" y="882"/>
                    </a:lnTo>
                    <a:lnTo>
                      <a:pt x="2022" y="876"/>
                    </a:lnTo>
                    <a:lnTo>
                      <a:pt x="2022" y="876"/>
                    </a:lnTo>
                    <a:lnTo>
                      <a:pt x="2022" y="870"/>
                    </a:lnTo>
                    <a:lnTo>
                      <a:pt x="2028" y="870"/>
                    </a:lnTo>
                    <a:lnTo>
                      <a:pt x="2028" y="864"/>
                    </a:lnTo>
                    <a:lnTo>
                      <a:pt x="2028" y="864"/>
                    </a:lnTo>
                    <a:lnTo>
                      <a:pt x="2028" y="858"/>
                    </a:lnTo>
                    <a:lnTo>
                      <a:pt x="2028" y="858"/>
                    </a:lnTo>
                    <a:lnTo>
                      <a:pt x="2028" y="852"/>
                    </a:lnTo>
                    <a:lnTo>
                      <a:pt x="2028" y="852"/>
                    </a:lnTo>
                    <a:lnTo>
                      <a:pt x="2034" y="846"/>
                    </a:lnTo>
                    <a:lnTo>
                      <a:pt x="2034" y="840"/>
                    </a:lnTo>
                    <a:lnTo>
                      <a:pt x="2034" y="840"/>
                    </a:lnTo>
                    <a:lnTo>
                      <a:pt x="2034" y="834"/>
                    </a:lnTo>
                    <a:lnTo>
                      <a:pt x="2034" y="834"/>
                    </a:lnTo>
                    <a:lnTo>
                      <a:pt x="2040" y="834"/>
                    </a:lnTo>
                    <a:lnTo>
                      <a:pt x="2040" y="834"/>
                    </a:lnTo>
                    <a:lnTo>
                      <a:pt x="2040" y="834"/>
                    </a:lnTo>
                    <a:lnTo>
                      <a:pt x="2040" y="834"/>
                    </a:lnTo>
                    <a:lnTo>
                      <a:pt x="2040" y="834"/>
                    </a:lnTo>
                    <a:lnTo>
                      <a:pt x="2040" y="834"/>
                    </a:lnTo>
                    <a:lnTo>
                      <a:pt x="2046" y="834"/>
                    </a:lnTo>
                    <a:lnTo>
                      <a:pt x="2046" y="834"/>
                    </a:lnTo>
                    <a:lnTo>
                      <a:pt x="2046" y="834"/>
                    </a:lnTo>
                    <a:lnTo>
                      <a:pt x="2046" y="834"/>
                    </a:lnTo>
                    <a:lnTo>
                      <a:pt x="2046" y="834"/>
                    </a:lnTo>
                    <a:lnTo>
                      <a:pt x="2046" y="834"/>
                    </a:lnTo>
                    <a:lnTo>
                      <a:pt x="2052" y="834"/>
                    </a:lnTo>
                    <a:lnTo>
                      <a:pt x="2052" y="840"/>
                    </a:lnTo>
                    <a:lnTo>
                      <a:pt x="2052" y="840"/>
                    </a:lnTo>
                    <a:lnTo>
                      <a:pt x="2052" y="840"/>
                    </a:lnTo>
                    <a:lnTo>
                      <a:pt x="2052" y="840"/>
                    </a:lnTo>
                    <a:lnTo>
                      <a:pt x="2052" y="840"/>
                    </a:lnTo>
                    <a:lnTo>
                      <a:pt x="2058" y="840"/>
                    </a:lnTo>
                    <a:lnTo>
                      <a:pt x="2058" y="840"/>
                    </a:lnTo>
                    <a:lnTo>
                      <a:pt x="2058" y="840"/>
                    </a:lnTo>
                    <a:lnTo>
                      <a:pt x="2058" y="840"/>
                    </a:lnTo>
                    <a:lnTo>
                      <a:pt x="2058" y="840"/>
                    </a:lnTo>
                    <a:lnTo>
                      <a:pt x="2064" y="840"/>
                    </a:lnTo>
                    <a:lnTo>
                      <a:pt x="2064" y="840"/>
                    </a:lnTo>
                    <a:lnTo>
                      <a:pt x="2064" y="840"/>
                    </a:lnTo>
                    <a:lnTo>
                      <a:pt x="2064" y="840"/>
                    </a:lnTo>
                    <a:lnTo>
                      <a:pt x="2064" y="840"/>
                    </a:lnTo>
                    <a:lnTo>
                      <a:pt x="2064" y="840"/>
                    </a:lnTo>
                    <a:lnTo>
                      <a:pt x="2070" y="840"/>
                    </a:lnTo>
                    <a:lnTo>
                      <a:pt x="2070" y="840"/>
                    </a:lnTo>
                    <a:lnTo>
                      <a:pt x="2070" y="840"/>
                    </a:lnTo>
                    <a:lnTo>
                      <a:pt x="2070" y="840"/>
                    </a:lnTo>
                    <a:lnTo>
                      <a:pt x="2070" y="840"/>
                    </a:lnTo>
                    <a:lnTo>
                      <a:pt x="2070" y="840"/>
                    </a:lnTo>
                    <a:lnTo>
                      <a:pt x="2076" y="840"/>
                    </a:lnTo>
                    <a:lnTo>
                      <a:pt x="2076" y="840"/>
                    </a:lnTo>
                    <a:lnTo>
                      <a:pt x="2076" y="840"/>
                    </a:lnTo>
                    <a:lnTo>
                      <a:pt x="2076" y="840"/>
                    </a:lnTo>
                    <a:lnTo>
                      <a:pt x="2076" y="840"/>
                    </a:lnTo>
                    <a:lnTo>
                      <a:pt x="2076" y="840"/>
                    </a:lnTo>
                    <a:lnTo>
                      <a:pt x="2082" y="840"/>
                    </a:lnTo>
                    <a:lnTo>
                      <a:pt x="2082" y="840"/>
                    </a:lnTo>
                    <a:lnTo>
                      <a:pt x="2082" y="840"/>
                    </a:lnTo>
                    <a:lnTo>
                      <a:pt x="2082" y="840"/>
                    </a:lnTo>
                    <a:lnTo>
                      <a:pt x="2082" y="840"/>
                    </a:lnTo>
                    <a:lnTo>
                      <a:pt x="2082" y="840"/>
                    </a:lnTo>
                    <a:lnTo>
                      <a:pt x="2088" y="840"/>
                    </a:lnTo>
                    <a:lnTo>
                      <a:pt x="2088" y="840"/>
                    </a:lnTo>
                    <a:lnTo>
                      <a:pt x="2088" y="840"/>
                    </a:lnTo>
                    <a:lnTo>
                      <a:pt x="2088" y="840"/>
                    </a:lnTo>
                    <a:lnTo>
                      <a:pt x="2088" y="840"/>
                    </a:lnTo>
                    <a:lnTo>
                      <a:pt x="2094" y="840"/>
                    </a:lnTo>
                    <a:lnTo>
                      <a:pt x="2094" y="840"/>
                    </a:lnTo>
                    <a:lnTo>
                      <a:pt x="2094" y="840"/>
                    </a:lnTo>
                    <a:lnTo>
                      <a:pt x="2094" y="840"/>
                    </a:lnTo>
                    <a:lnTo>
                      <a:pt x="2094" y="840"/>
                    </a:lnTo>
                    <a:lnTo>
                      <a:pt x="2094" y="840"/>
                    </a:lnTo>
                    <a:lnTo>
                      <a:pt x="2100" y="840"/>
                    </a:lnTo>
                    <a:lnTo>
                      <a:pt x="2100" y="840"/>
                    </a:lnTo>
                    <a:lnTo>
                      <a:pt x="2100" y="840"/>
                    </a:lnTo>
                    <a:lnTo>
                      <a:pt x="2100" y="840"/>
                    </a:lnTo>
                    <a:lnTo>
                      <a:pt x="2100" y="840"/>
                    </a:lnTo>
                    <a:lnTo>
                      <a:pt x="2100" y="840"/>
                    </a:lnTo>
                    <a:lnTo>
                      <a:pt x="2106" y="840"/>
                    </a:lnTo>
                    <a:lnTo>
                      <a:pt x="2106" y="840"/>
                    </a:lnTo>
                    <a:lnTo>
                      <a:pt x="2106" y="840"/>
                    </a:lnTo>
                    <a:lnTo>
                      <a:pt x="2106" y="840"/>
                    </a:lnTo>
                    <a:lnTo>
                      <a:pt x="2106" y="840"/>
                    </a:lnTo>
                    <a:lnTo>
                      <a:pt x="2106" y="840"/>
                    </a:lnTo>
                    <a:lnTo>
                      <a:pt x="2112" y="840"/>
                    </a:lnTo>
                    <a:lnTo>
                      <a:pt x="2112" y="840"/>
                    </a:lnTo>
                    <a:lnTo>
                      <a:pt x="2112" y="840"/>
                    </a:lnTo>
                    <a:lnTo>
                      <a:pt x="2112" y="840"/>
                    </a:lnTo>
                    <a:lnTo>
                      <a:pt x="2112" y="840"/>
                    </a:lnTo>
                    <a:lnTo>
                      <a:pt x="2112" y="840"/>
                    </a:lnTo>
                    <a:lnTo>
                      <a:pt x="2118" y="840"/>
                    </a:lnTo>
                    <a:lnTo>
                      <a:pt x="2118" y="840"/>
                    </a:lnTo>
                    <a:lnTo>
                      <a:pt x="2118" y="840"/>
                    </a:lnTo>
                    <a:lnTo>
                      <a:pt x="2118" y="840"/>
                    </a:lnTo>
                    <a:lnTo>
                      <a:pt x="2118" y="840"/>
                    </a:lnTo>
                    <a:lnTo>
                      <a:pt x="2118" y="840"/>
                    </a:lnTo>
                    <a:lnTo>
                      <a:pt x="2124" y="840"/>
                    </a:lnTo>
                    <a:lnTo>
                      <a:pt x="2124" y="840"/>
                    </a:lnTo>
                    <a:lnTo>
                      <a:pt x="2124" y="834"/>
                    </a:lnTo>
                    <a:lnTo>
                      <a:pt x="2124" y="834"/>
                    </a:lnTo>
                    <a:lnTo>
                      <a:pt x="2124" y="834"/>
                    </a:lnTo>
                    <a:lnTo>
                      <a:pt x="2130" y="834"/>
                    </a:lnTo>
                    <a:lnTo>
                      <a:pt x="2130" y="834"/>
                    </a:lnTo>
                    <a:lnTo>
                      <a:pt x="2130" y="834"/>
                    </a:lnTo>
                    <a:lnTo>
                      <a:pt x="2130" y="834"/>
                    </a:lnTo>
                    <a:lnTo>
                      <a:pt x="2130" y="834"/>
                    </a:lnTo>
                    <a:lnTo>
                      <a:pt x="2130" y="834"/>
                    </a:lnTo>
                    <a:lnTo>
                      <a:pt x="2136" y="834"/>
                    </a:lnTo>
                    <a:lnTo>
                      <a:pt x="2136" y="834"/>
                    </a:lnTo>
                    <a:lnTo>
                      <a:pt x="2136" y="834"/>
                    </a:lnTo>
                    <a:lnTo>
                      <a:pt x="2136" y="834"/>
                    </a:lnTo>
                    <a:lnTo>
                      <a:pt x="2136" y="834"/>
                    </a:lnTo>
                    <a:lnTo>
                      <a:pt x="2142" y="840"/>
                    </a:lnTo>
                    <a:lnTo>
                      <a:pt x="2142" y="840"/>
                    </a:lnTo>
                    <a:lnTo>
                      <a:pt x="2142" y="840"/>
                    </a:lnTo>
                    <a:lnTo>
                      <a:pt x="2142" y="846"/>
                    </a:lnTo>
                    <a:lnTo>
                      <a:pt x="2142" y="852"/>
                    </a:lnTo>
                    <a:lnTo>
                      <a:pt x="2142" y="852"/>
                    </a:lnTo>
                    <a:lnTo>
                      <a:pt x="2142" y="858"/>
                    </a:lnTo>
                    <a:lnTo>
                      <a:pt x="2148" y="858"/>
                    </a:lnTo>
                    <a:lnTo>
                      <a:pt x="2148" y="864"/>
                    </a:lnTo>
                    <a:lnTo>
                      <a:pt x="2148" y="864"/>
                    </a:lnTo>
                    <a:lnTo>
                      <a:pt x="2148" y="870"/>
                    </a:lnTo>
                    <a:lnTo>
                      <a:pt x="2148" y="876"/>
                    </a:lnTo>
                    <a:lnTo>
                      <a:pt x="2154" y="876"/>
                    </a:lnTo>
                    <a:lnTo>
                      <a:pt x="2154" y="882"/>
                    </a:lnTo>
                    <a:lnTo>
                      <a:pt x="2154" y="882"/>
                    </a:lnTo>
                    <a:lnTo>
                      <a:pt x="2154" y="882"/>
                    </a:lnTo>
                    <a:lnTo>
                      <a:pt x="2154" y="882"/>
                    </a:lnTo>
                    <a:lnTo>
                      <a:pt x="2154" y="882"/>
                    </a:lnTo>
                    <a:lnTo>
                      <a:pt x="2160" y="882"/>
                    </a:lnTo>
                    <a:lnTo>
                      <a:pt x="2160" y="882"/>
                    </a:lnTo>
                    <a:lnTo>
                      <a:pt x="2160" y="876"/>
                    </a:lnTo>
                    <a:lnTo>
                      <a:pt x="2160" y="876"/>
                    </a:lnTo>
                    <a:lnTo>
                      <a:pt x="2160" y="870"/>
                    </a:lnTo>
                    <a:lnTo>
                      <a:pt x="2160" y="864"/>
                    </a:lnTo>
                    <a:lnTo>
                      <a:pt x="2166" y="864"/>
                    </a:lnTo>
                    <a:lnTo>
                      <a:pt x="2166" y="858"/>
                    </a:lnTo>
                    <a:lnTo>
                      <a:pt x="2166" y="858"/>
                    </a:lnTo>
                    <a:lnTo>
                      <a:pt x="2166" y="852"/>
                    </a:lnTo>
                    <a:lnTo>
                      <a:pt x="2166" y="852"/>
                    </a:lnTo>
                    <a:lnTo>
                      <a:pt x="2166" y="846"/>
                    </a:lnTo>
                    <a:lnTo>
                      <a:pt x="2172" y="840"/>
                    </a:lnTo>
                    <a:lnTo>
                      <a:pt x="2172" y="840"/>
                    </a:lnTo>
                    <a:lnTo>
                      <a:pt x="2172" y="840"/>
                    </a:lnTo>
                    <a:lnTo>
                      <a:pt x="2172" y="834"/>
                    </a:lnTo>
                    <a:lnTo>
                      <a:pt x="2172" y="834"/>
                    </a:lnTo>
                    <a:lnTo>
                      <a:pt x="2178" y="834"/>
                    </a:lnTo>
                    <a:lnTo>
                      <a:pt x="2178" y="834"/>
                    </a:lnTo>
                    <a:lnTo>
                      <a:pt x="2178" y="834"/>
                    </a:lnTo>
                    <a:lnTo>
                      <a:pt x="2178" y="834"/>
                    </a:lnTo>
                    <a:lnTo>
                      <a:pt x="2178" y="834"/>
                    </a:lnTo>
                    <a:lnTo>
                      <a:pt x="2178" y="834"/>
                    </a:lnTo>
                    <a:lnTo>
                      <a:pt x="2184" y="834"/>
                    </a:lnTo>
                    <a:lnTo>
                      <a:pt x="2184" y="834"/>
                    </a:lnTo>
                    <a:lnTo>
                      <a:pt x="2184" y="834"/>
                    </a:lnTo>
                    <a:lnTo>
                      <a:pt x="2184" y="834"/>
                    </a:lnTo>
                    <a:lnTo>
                      <a:pt x="2184" y="834"/>
                    </a:lnTo>
                    <a:lnTo>
                      <a:pt x="2184" y="834"/>
                    </a:lnTo>
                    <a:lnTo>
                      <a:pt x="2190" y="840"/>
                    </a:lnTo>
                    <a:lnTo>
                      <a:pt x="2190" y="840"/>
                    </a:lnTo>
                    <a:lnTo>
                      <a:pt x="2190" y="840"/>
                    </a:lnTo>
                    <a:lnTo>
                      <a:pt x="2190" y="840"/>
                    </a:lnTo>
                    <a:lnTo>
                      <a:pt x="2190" y="840"/>
                    </a:lnTo>
                    <a:lnTo>
                      <a:pt x="2190" y="840"/>
                    </a:lnTo>
                    <a:lnTo>
                      <a:pt x="2196" y="840"/>
                    </a:lnTo>
                    <a:lnTo>
                      <a:pt x="2196" y="840"/>
                    </a:lnTo>
                    <a:lnTo>
                      <a:pt x="2196" y="840"/>
                    </a:lnTo>
                    <a:lnTo>
                      <a:pt x="2196" y="840"/>
                    </a:lnTo>
                    <a:lnTo>
                      <a:pt x="2196" y="840"/>
                    </a:lnTo>
                    <a:lnTo>
                      <a:pt x="2196" y="840"/>
                    </a:lnTo>
                    <a:lnTo>
                      <a:pt x="2202" y="840"/>
                    </a:lnTo>
                    <a:lnTo>
                      <a:pt x="2202" y="840"/>
                    </a:lnTo>
                    <a:lnTo>
                      <a:pt x="2202" y="840"/>
                    </a:lnTo>
                    <a:lnTo>
                      <a:pt x="2202" y="840"/>
                    </a:lnTo>
                    <a:lnTo>
                      <a:pt x="2202" y="840"/>
                    </a:lnTo>
                    <a:lnTo>
                      <a:pt x="2202" y="840"/>
                    </a:lnTo>
                    <a:lnTo>
                      <a:pt x="2208" y="840"/>
                    </a:lnTo>
                    <a:lnTo>
                      <a:pt x="2208" y="840"/>
                    </a:lnTo>
                    <a:lnTo>
                      <a:pt x="2208" y="840"/>
                    </a:lnTo>
                    <a:lnTo>
                      <a:pt x="2208" y="840"/>
                    </a:lnTo>
                    <a:lnTo>
                      <a:pt x="2208" y="840"/>
                    </a:lnTo>
                    <a:lnTo>
                      <a:pt x="2214" y="840"/>
                    </a:lnTo>
                    <a:lnTo>
                      <a:pt x="2214" y="840"/>
                    </a:lnTo>
                    <a:lnTo>
                      <a:pt x="2214" y="840"/>
                    </a:lnTo>
                    <a:lnTo>
                      <a:pt x="2214" y="840"/>
                    </a:lnTo>
                    <a:lnTo>
                      <a:pt x="2214" y="840"/>
                    </a:lnTo>
                    <a:lnTo>
                      <a:pt x="2214" y="840"/>
                    </a:lnTo>
                    <a:lnTo>
                      <a:pt x="2220" y="840"/>
                    </a:lnTo>
                    <a:lnTo>
                      <a:pt x="2220" y="840"/>
                    </a:lnTo>
                    <a:lnTo>
                      <a:pt x="2220" y="840"/>
                    </a:lnTo>
                    <a:lnTo>
                      <a:pt x="2220" y="840"/>
                    </a:lnTo>
                    <a:lnTo>
                      <a:pt x="2220" y="840"/>
                    </a:lnTo>
                    <a:lnTo>
                      <a:pt x="2220" y="840"/>
                    </a:lnTo>
                    <a:lnTo>
                      <a:pt x="2226" y="840"/>
                    </a:lnTo>
                    <a:lnTo>
                      <a:pt x="2226" y="840"/>
                    </a:lnTo>
                    <a:lnTo>
                      <a:pt x="2226" y="840"/>
                    </a:lnTo>
                    <a:lnTo>
                      <a:pt x="2226" y="840"/>
                    </a:lnTo>
                    <a:lnTo>
                      <a:pt x="2226" y="840"/>
                    </a:lnTo>
                    <a:lnTo>
                      <a:pt x="2226" y="840"/>
                    </a:lnTo>
                    <a:lnTo>
                      <a:pt x="2232" y="840"/>
                    </a:lnTo>
                    <a:lnTo>
                      <a:pt x="2232" y="840"/>
                    </a:lnTo>
                    <a:lnTo>
                      <a:pt x="2232" y="840"/>
                    </a:lnTo>
                    <a:lnTo>
                      <a:pt x="2232" y="840"/>
                    </a:lnTo>
                    <a:lnTo>
                      <a:pt x="2232" y="840"/>
                    </a:lnTo>
                    <a:lnTo>
                      <a:pt x="2232" y="840"/>
                    </a:lnTo>
                    <a:lnTo>
                      <a:pt x="2238" y="840"/>
                    </a:lnTo>
                    <a:lnTo>
                      <a:pt x="2238" y="840"/>
                    </a:lnTo>
                    <a:lnTo>
                      <a:pt x="2238" y="840"/>
                    </a:lnTo>
                    <a:lnTo>
                      <a:pt x="2238" y="840"/>
                    </a:lnTo>
                    <a:lnTo>
                      <a:pt x="2238" y="840"/>
                    </a:lnTo>
                    <a:lnTo>
                      <a:pt x="2244" y="840"/>
                    </a:lnTo>
                    <a:lnTo>
                      <a:pt x="2244" y="840"/>
                    </a:lnTo>
                    <a:lnTo>
                      <a:pt x="2244" y="840"/>
                    </a:lnTo>
                    <a:lnTo>
                      <a:pt x="2244" y="840"/>
                    </a:lnTo>
                    <a:lnTo>
                      <a:pt x="2244" y="840"/>
                    </a:lnTo>
                    <a:lnTo>
                      <a:pt x="2244" y="840"/>
                    </a:lnTo>
                    <a:lnTo>
                      <a:pt x="2250" y="840"/>
                    </a:lnTo>
                    <a:lnTo>
                      <a:pt x="2250" y="840"/>
                    </a:lnTo>
                    <a:lnTo>
                      <a:pt x="2250" y="840"/>
                    </a:lnTo>
                    <a:lnTo>
                      <a:pt x="2250" y="840"/>
                    </a:lnTo>
                    <a:lnTo>
                      <a:pt x="2250" y="840"/>
                    </a:lnTo>
                    <a:lnTo>
                      <a:pt x="2250" y="840"/>
                    </a:lnTo>
                    <a:lnTo>
                      <a:pt x="2256" y="840"/>
                    </a:lnTo>
                    <a:lnTo>
                      <a:pt x="2256" y="840"/>
                    </a:lnTo>
                    <a:lnTo>
                      <a:pt x="2256" y="840"/>
                    </a:lnTo>
                    <a:lnTo>
                      <a:pt x="2256" y="840"/>
                    </a:lnTo>
                    <a:lnTo>
                      <a:pt x="2256" y="840"/>
                    </a:lnTo>
                    <a:lnTo>
                      <a:pt x="2256" y="840"/>
                    </a:lnTo>
                    <a:lnTo>
                      <a:pt x="2262" y="840"/>
                    </a:lnTo>
                    <a:lnTo>
                      <a:pt x="2262" y="834"/>
                    </a:lnTo>
                    <a:lnTo>
                      <a:pt x="2262" y="834"/>
                    </a:lnTo>
                    <a:lnTo>
                      <a:pt x="2262" y="834"/>
                    </a:lnTo>
                    <a:lnTo>
                      <a:pt x="2262" y="834"/>
                    </a:lnTo>
                    <a:lnTo>
                      <a:pt x="2262" y="834"/>
                    </a:lnTo>
                    <a:lnTo>
                      <a:pt x="2268" y="834"/>
                    </a:lnTo>
                    <a:lnTo>
                      <a:pt x="2268" y="834"/>
                    </a:lnTo>
                    <a:lnTo>
                      <a:pt x="2268" y="834"/>
                    </a:lnTo>
                    <a:lnTo>
                      <a:pt x="2268" y="834"/>
                    </a:lnTo>
                    <a:lnTo>
                      <a:pt x="2268" y="834"/>
                    </a:lnTo>
                    <a:lnTo>
                      <a:pt x="2268" y="834"/>
                    </a:lnTo>
                    <a:lnTo>
                      <a:pt x="2274" y="834"/>
                    </a:lnTo>
                    <a:lnTo>
                      <a:pt x="2274" y="834"/>
                    </a:lnTo>
                    <a:lnTo>
                      <a:pt x="2274" y="834"/>
                    </a:lnTo>
                    <a:lnTo>
                      <a:pt x="2274" y="834"/>
                    </a:lnTo>
                    <a:lnTo>
                      <a:pt x="2274" y="840"/>
                    </a:lnTo>
                    <a:lnTo>
                      <a:pt x="2280" y="840"/>
                    </a:lnTo>
                    <a:lnTo>
                      <a:pt x="2280" y="846"/>
                    </a:lnTo>
                    <a:lnTo>
                      <a:pt x="2280" y="852"/>
                    </a:lnTo>
                    <a:lnTo>
                      <a:pt x="2280" y="852"/>
                    </a:lnTo>
                    <a:lnTo>
                      <a:pt x="2280" y="858"/>
                    </a:lnTo>
                    <a:lnTo>
                      <a:pt x="2280" y="858"/>
                    </a:lnTo>
                    <a:lnTo>
                      <a:pt x="2286" y="864"/>
                    </a:lnTo>
                    <a:lnTo>
                      <a:pt x="2286" y="864"/>
                    </a:lnTo>
                    <a:lnTo>
                      <a:pt x="2286" y="870"/>
                    </a:lnTo>
                    <a:lnTo>
                      <a:pt x="2286" y="870"/>
                    </a:lnTo>
                    <a:lnTo>
                      <a:pt x="2286" y="876"/>
                    </a:lnTo>
                    <a:lnTo>
                      <a:pt x="2286" y="882"/>
                    </a:lnTo>
                    <a:lnTo>
                      <a:pt x="2292" y="882"/>
                    </a:lnTo>
                    <a:lnTo>
                      <a:pt x="2292" y="882"/>
                    </a:lnTo>
                    <a:lnTo>
                      <a:pt x="2292" y="882"/>
                    </a:lnTo>
                    <a:lnTo>
                      <a:pt x="2292" y="882"/>
                    </a:lnTo>
                    <a:lnTo>
                      <a:pt x="2292" y="882"/>
                    </a:lnTo>
                    <a:lnTo>
                      <a:pt x="2292" y="882"/>
                    </a:lnTo>
                    <a:lnTo>
                      <a:pt x="2298" y="876"/>
                    </a:lnTo>
                    <a:lnTo>
                      <a:pt x="2298" y="876"/>
                    </a:lnTo>
                    <a:lnTo>
                      <a:pt x="2298" y="870"/>
                    </a:lnTo>
                    <a:lnTo>
                      <a:pt x="2298" y="870"/>
                    </a:lnTo>
                    <a:lnTo>
                      <a:pt x="2298" y="864"/>
                    </a:lnTo>
                    <a:lnTo>
                      <a:pt x="2304" y="858"/>
                    </a:lnTo>
                    <a:lnTo>
                      <a:pt x="2304" y="858"/>
                    </a:lnTo>
                    <a:lnTo>
                      <a:pt x="2304" y="852"/>
                    </a:lnTo>
                    <a:lnTo>
                      <a:pt x="2304" y="852"/>
                    </a:lnTo>
                    <a:lnTo>
                      <a:pt x="2304" y="846"/>
                    </a:lnTo>
                    <a:lnTo>
                      <a:pt x="2304" y="840"/>
                    </a:lnTo>
                    <a:lnTo>
                      <a:pt x="2304" y="840"/>
                    </a:lnTo>
                    <a:lnTo>
                      <a:pt x="2310" y="840"/>
                    </a:lnTo>
                    <a:lnTo>
                      <a:pt x="2310" y="834"/>
                    </a:lnTo>
                    <a:lnTo>
                      <a:pt x="2310" y="834"/>
                    </a:lnTo>
                    <a:lnTo>
                      <a:pt x="2310" y="834"/>
                    </a:lnTo>
                    <a:lnTo>
                      <a:pt x="2310" y="834"/>
                    </a:lnTo>
                    <a:lnTo>
                      <a:pt x="2316" y="834"/>
                    </a:lnTo>
                    <a:lnTo>
                      <a:pt x="2316" y="834"/>
                    </a:lnTo>
                    <a:lnTo>
                      <a:pt x="2316" y="834"/>
                    </a:lnTo>
                    <a:lnTo>
                      <a:pt x="2316" y="834"/>
                    </a:lnTo>
                    <a:lnTo>
                      <a:pt x="2316" y="834"/>
                    </a:lnTo>
                    <a:lnTo>
                      <a:pt x="2316" y="834"/>
                    </a:lnTo>
                    <a:lnTo>
                      <a:pt x="2322" y="834"/>
                    </a:lnTo>
                    <a:lnTo>
                      <a:pt x="2322" y="834"/>
                    </a:lnTo>
                    <a:lnTo>
                      <a:pt x="2322" y="834"/>
                    </a:lnTo>
                    <a:lnTo>
                      <a:pt x="2322" y="834"/>
                    </a:lnTo>
                    <a:lnTo>
                      <a:pt x="2322" y="840"/>
                    </a:lnTo>
                    <a:lnTo>
                      <a:pt x="2328" y="840"/>
                    </a:lnTo>
                    <a:lnTo>
                      <a:pt x="2328" y="840"/>
                    </a:lnTo>
                    <a:lnTo>
                      <a:pt x="2328" y="840"/>
                    </a:lnTo>
                    <a:lnTo>
                      <a:pt x="2328" y="840"/>
                    </a:lnTo>
                    <a:lnTo>
                      <a:pt x="2328" y="840"/>
                    </a:lnTo>
                    <a:lnTo>
                      <a:pt x="2328" y="840"/>
                    </a:lnTo>
                    <a:lnTo>
                      <a:pt x="2334" y="840"/>
                    </a:lnTo>
                    <a:lnTo>
                      <a:pt x="2334" y="840"/>
                    </a:lnTo>
                    <a:lnTo>
                      <a:pt x="2334" y="840"/>
                    </a:lnTo>
                    <a:lnTo>
                      <a:pt x="2334" y="840"/>
                    </a:lnTo>
                    <a:lnTo>
                      <a:pt x="2334" y="840"/>
                    </a:lnTo>
                    <a:lnTo>
                      <a:pt x="2334" y="840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6" y="840"/>
                    </a:lnTo>
                    <a:lnTo>
                      <a:pt x="2346" y="840"/>
                    </a:lnTo>
                    <a:lnTo>
                      <a:pt x="2346" y="840"/>
                    </a:lnTo>
                    <a:lnTo>
                      <a:pt x="2346" y="840"/>
                    </a:lnTo>
                    <a:lnTo>
                      <a:pt x="2346" y="840"/>
                    </a:lnTo>
                    <a:lnTo>
                      <a:pt x="2346" y="840"/>
                    </a:lnTo>
                    <a:lnTo>
                      <a:pt x="2352" y="840"/>
                    </a:lnTo>
                    <a:lnTo>
                      <a:pt x="2352" y="840"/>
                    </a:lnTo>
                    <a:lnTo>
                      <a:pt x="2352" y="840"/>
                    </a:lnTo>
                    <a:lnTo>
                      <a:pt x="2352" y="840"/>
                    </a:lnTo>
                    <a:lnTo>
                      <a:pt x="2352" y="840"/>
                    </a:lnTo>
                    <a:lnTo>
                      <a:pt x="2352" y="840"/>
                    </a:lnTo>
                    <a:lnTo>
                      <a:pt x="2358" y="840"/>
                    </a:lnTo>
                    <a:lnTo>
                      <a:pt x="2358" y="840"/>
                    </a:lnTo>
                    <a:lnTo>
                      <a:pt x="2358" y="840"/>
                    </a:lnTo>
                    <a:lnTo>
                      <a:pt x="2358" y="840"/>
                    </a:lnTo>
                    <a:lnTo>
                      <a:pt x="2358" y="840"/>
                    </a:lnTo>
                    <a:lnTo>
                      <a:pt x="2364" y="840"/>
                    </a:lnTo>
                    <a:lnTo>
                      <a:pt x="2364" y="840"/>
                    </a:lnTo>
                    <a:lnTo>
                      <a:pt x="2364" y="840"/>
                    </a:lnTo>
                    <a:lnTo>
                      <a:pt x="2364" y="840"/>
                    </a:lnTo>
                    <a:lnTo>
                      <a:pt x="2364" y="840"/>
                    </a:lnTo>
                    <a:lnTo>
                      <a:pt x="2364" y="840"/>
                    </a:lnTo>
                    <a:lnTo>
                      <a:pt x="2370" y="840"/>
                    </a:lnTo>
                    <a:lnTo>
                      <a:pt x="2370" y="840"/>
                    </a:lnTo>
                    <a:lnTo>
                      <a:pt x="2370" y="840"/>
                    </a:lnTo>
                    <a:lnTo>
                      <a:pt x="2370" y="840"/>
                    </a:lnTo>
                    <a:lnTo>
                      <a:pt x="2370" y="840"/>
                    </a:lnTo>
                    <a:lnTo>
                      <a:pt x="2370" y="840"/>
                    </a:lnTo>
                    <a:lnTo>
                      <a:pt x="2376" y="840"/>
                    </a:lnTo>
                    <a:lnTo>
                      <a:pt x="2376" y="840"/>
                    </a:lnTo>
                    <a:lnTo>
                      <a:pt x="2376" y="840"/>
                    </a:lnTo>
                    <a:lnTo>
                      <a:pt x="2376" y="840"/>
                    </a:lnTo>
                    <a:lnTo>
                      <a:pt x="2376" y="840"/>
                    </a:lnTo>
                    <a:lnTo>
                      <a:pt x="2376" y="840"/>
                    </a:lnTo>
                    <a:lnTo>
                      <a:pt x="2382" y="840"/>
                    </a:lnTo>
                    <a:lnTo>
                      <a:pt x="2382" y="840"/>
                    </a:lnTo>
                    <a:lnTo>
                      <a:pt x="2382" y="840"/>
                    </a:lnTo>
                    <a:lnTo>
                      <a:pt x="2382" y="840"/>
                    </a:lnTo>
                    <a:lnTo>
                      <a:pt x="2382" y="840"/>
                    </a:lnTo>
                    <a:lnTo>
                      <a:pt x="2382" y="840"/>
                    </a:lnTo>
                    <a:lnTo>
                      <a:pt x="2388" y="840"/>
                    </a:lnTo>
                    <a:lnTo>
                      <a:pt x="2388" y="840"/>
                    </a:lnTo>
                    <a:lnTo>
                      <a:pt x="2388" y="840"/>
                    </a:lnTo>
                    <a:lnTo>
                      <a:pt x="2388" y="840"/>
                    </a:lnTo>
                    <a:lnTo>
                      <a:pt x="2388" y="840"/>
                    </a:lnTo>
                    <a:lnTo>
                      <a:pt x="2394" y="840"/>
                    </a:lnTo>
                    <a:lnTo>
                      <a:pt x="2394" y="840"/>
                    </a:lnTo>
                    <a:lnTo>
                      <a:pt x="2394" y="840"/>
                    </a:lnTo>
                    <a:lnTo>
                      <a:pt x="2394" y="840"/>
                    </a:lnTo>
                    <a:lnTo>
                      <a:pt x="2394" y="840"/>
                    </a:lnTo>
                    <a:lnTo>
                      <a:pt x="2394" y="840"/>
                    </a:lnTo>
                    <a:lnTo>
                      <a:pt x="2400" y="834"/>
                    </a:lnTo>
                    <a:lnTo>
                      <a:pt x="2400" y="834"/>
                    </a:lnTo>
                    <a:lnTo>
                      <a:pt x="2400" y="834"/>
                    </a:lnTo>
                    <a:lnTo>
                      <a:pt x="2400" y="834"/>
                    </a:lnTo>
                    <a:lnTo>
                      <a:pt x="2400" y="834"/>
                    </a:lnTo>
                    <a:lnTo>
                      <a:pt x="2400" y="834"/>
                    </a:lnTo>
                    <a:lnTo>
                      <a:pt x="2406" y="834"/>
                    </a:lnTo>
                    <a:lnTo>
                      <a:pt x="2406" y="834"/>
                    </a:lnTo>
                    <a:lnTo>
                      <a:pt x="2406" y="834"/>
                    </a:lnTo>
                    <a:lnTo>
                      <a:pt x="2406" y="834"/>
                    </a:lnTo>
                    <a:lnTo>
                      <a:pt x="2406" y="834"/>
                    </a:lnTo>
                    <a:lnTo>
                      <a:pt x="2406" y="834"/>
                    </a:lnTo>
                    <a:lnTo>
                      <a:pt x="2412" y="834"/>
                    </a:lnTo>
                    <a:lnTo>
                      <a:pt x="2412" y="834"/>
                    </a:lnTo>
                    <a:lnTo>
                      <a:pt x="2412" y="834"/>
                    </a:lnTo>
                    <a:lnTo>
                      <a:pt x="2412" y="840"/>
                    </a:lnTo>
                    <a:lnTo>
                      <a:pt x="2412" y="840"/>
                    </a:lnTo>
                    <a:lnTo>
                      <a:pt x="2412" y="840"/>
                    </a:lnTo>
                    <a:lnTo>
                      <a:pt x="2418" y="852"/>
                    </a:lnTo>
                    <a:lnTo>
                      <a:pt x="2418" y="852"/>
                    </a:lnTo>
                    <a:lnTo>
                      <a:pt x="2418" y="858"/>
                    </a:lnTo>
                    <a:lnTo>
                      <a:pt x="2418" y="858"/>
                    </a:lnTo>
                    <a:lnTo>
                      <a:pt x="2418" y="864"/>
                    </a:lnTo>
                    <a:lnTo>
                      <a:pt x="2418" y="864"/>
                    </a:lnTo>
                    <a:lnTo>
                      <a:pt x="2424" y="870"/>
                    </a:lnTo>
                    <a:lnTo>
                      <a:pt x="2424" y="870"/>
                    </a:lnTo>
                    <a:lnTo>
                      <a:pt x="2424" y="876"/>
                    </a:lnTo>
                    <a:lnTo>
                      <a:pt x="2424" y="876"/>
                    </a:lnTo>
                    <a:lnTo>
                      <a:pt x="2424" y="882"/>
                    </a:lnTo>
                    <a:lnTo>
                      <a:pt x="2430" y="882"/>
                    </a:lnTo>
                    <a:lnTo>
                      <a:pt x="2430" y="882"/>
                    </a:lnTo>
                    <a:lnTo>
                      <a:pt x="2430" y="882"/>
                    </a:lnTo>
                    <a:lnTo>
                      <a:pt x="2430" y="882"/>
                    </a:lnTo>
                    <a:lnTo>
                      <a:pt x="2430" y="882"/>
                    </a:lnTo>
                    <a:lnTo>
                      <a:pt x="2430" y="876"/>
                    </a:lnTo>
                    <a:lnTo>
                      <a:pt x="2436" y="876"/>
                    </a:lnTo>
                    <a:lnTo>
                      <a:pt x="2436" y="870"/>
                    </a:lnTo>
                    <a:lnTo>
                      <a:pt x="2436" y="870"/>
                    </a:lnTo>
                    <a:lnTo>
                      <a:pt x="2436" y="864"/>
                    </a:lnTo>
                    <a:lnTo>
                      <a:pt x="2436" y="864"/>
                    </a:lnTo>
                    <a:lnTo>
                      <a:pt x="2436" y="858"/>
                    </a:lnTo>
                    <a:lnTo>
                      <a:pt x="2442" y="852"/>
                    </a:lnTo>
                    <a:lnTo>
                      <a:pt x="2442" y="852"/>
                    </a:lnTo>
                    <a:lnTo>
                      <a:pt x="2442" y="846"/>
                    </a:lnTo>
                    <a:lnTo>
                      <a:pt x="2442" y="840"/>
                    </a:lnTo>
                    <a:lnTo>
                      <a:pt x="2442" y="840"/>
                    </a:lnTo>
                    <a:lnTo>
                      <a:pt x="2442" y="840"/>
                    </a:lnTo>
                    <a:lnTo>
                      <a:pt x="2448" y="834"/>
                    </a:lnTo>
                    <a:lnTo>
                      <a:pt x="2448" y="834"/>
                    </a:lnTo>
                    <a:lnTo>
                      <a:pt x="2448" y="834"/>
                    </a:lnTo>
                    <a:lnTo>
                      <a:pt x="2448" y="834"/>
                    </a:lnTo>
                    <a:lnTo>
                      <a:pt x="2448" y="834"/>
                    </a:lnTo>
                    <a:lnTo>
                      <a:pt x="2454" y="834"/>
                    </a:lnTo>
                    <a:lnTo>
                      <a:pt x="2454" y="834"/>
                    </a:lnTo>
                    <a:lnTo>
                      <a:pt x="2454" y="834"/>
                    </a:lnTo>
                    <a:lnTo>
                      <a:pt x="2454" y="834"/>
                    </a:lnTo>
                    <a:lnTo>
                      <a:pt x="2454" y="834"/>
                    </a:lnTo>
                    <a:lnTo>
                      <a:pt x="2454" y="834"/>
                    </a:lnTo>
                    <a:lnTo>
                      <a:pt x="2460" y="834"/>
                    </a:lnTo>
                    <a:lnTo>
                      <a:pt x="2460" y="834"/>
                    </a:lnTo>
                    <a:lnTo>
                      <a:pt x="2460" y="834"/>
                    </a:lnTo>
                    <a:lnTo>
                      <a:pt x="2460" y="840"/>
                    </a:lnTo>
                    <a:lnTo>
                      <a:pt x="2460" y="840"/>
                    </a:lnTo>
                    <a:lnTo>
                      <a:pt x="2460" y="840"/>
                    </a:lnTo>
                    <a:lnTo>
                      <a:pt x="2466" y="840"/>
                    </a:lnTo>
                    <a:lnTo>
                      <a:pt x="2466" y="840"/>
                    </a:lnTo>
                    <a:lnTo>
                      <a:pt x="2466" y="840"/>
                    </a:lnTo>
                    <a:lnTo>
                      <a:pt x="2466" y="840"/>
                    </a:lnTo>
                    <a:lnTo>
                      <a:pt x="2466" y="840"/>
                    </a:lnTo>
                    <a:lnTo>
                      <a:pt x="2466" y="840"/>
                    </a:lnTo>
                    <a:lnTo>
                      <a:pt x="2472" y="840"/>
                    </a:lnTo>
                    <a:lnTo>
                      <a:pt x="2472" y="840"/>
                    </a:lnTo>
                    <a:lnTo>
                      <a:pt x="2472" y="840"/>
                    </a:lnTo>
                    <a:lnTo>
                      <a:pt x="2472" y="840"/>
                    </a:lnTo>
                    <a:lnTo>
                      <a:pt x="2472" y="840"/>
                    </a:lnTo>
                    <a:lnTo>
                      <a:pt x="2478" y="840"/>
                    </a:lnTo>
                    <a:lnTo>
                      <a:pt x="2478" y="840"/>
                    </a:lnTo>
                    <a:lnTo>
                      <a:pt x="2478" y="840"/>
                    </a:lnTo>
                    <a:lnTo>
                      <a:pt x="2478" y="840"/>
                    </a:lnTo>
                    <a:lnTo>
                      <a:pt x="2478" y="840"/>
                    </a:lnTo>
                    <a:lnTo>
                      <a:pt x="2478" y="840"/>
                    </a:lnTo>
                    <a:lnTo>
                      <a:pt x="2484" y="840"/>
                    </a:lnTo>
                    <a:lnTo>
                      <a:pt x="2484" y="840"/>
                    </a:lnTo>
                    <a:lnTo>
                      <a:pt x="2484" y="840"/>
                    </a:lnTo>
                    <a:lnTo>
                      <a:pt x="2484" y="840"/>
                    </a:lnTo>
                    <a:lnTo>
                      <a:pt x="2484" y="840"/>
                    </a:lnTo>
                    <a:lnTo>
                      <a:pt x="2484" y="840"/>
                    </a:lnTo>
                    <a:lnTo>
                      <a:pt x="2490" y="840"/>
                    </a:lnTo>
                    <a:lnTo>
                      <a:pt x="2490" y="840"/>
                    </a:lnTo>
                    <a:lnTo>
                      <a:pt x="2490" y="840"/>
                    </a:lnTo>
                    <a:lnTo>
                      <a:pt x="2490" y="840"/>
                    </a:lnTo>
                    <a:lnTo>
                      <a:pt x="2490" y="840"/>
                    </a:lnTo>
                    <a:lnTo>
                      <a:pt x="2490" y="840"/>
                    </a:lnTo>
                    <a:lnTo>
                      <a:pt x="2496" y="840"/>
                    </a:lnTo>
                    <a:lnTo>
                      <a:pt x="2496" y="840"/>
                    </a:lnTo>
                    <a:lnTo>
                      <a:pt x="2496" y="840"/>
                    </a:lnTo>
                    <a:lnTo>
                      <a:pt x="2496" y="840"/>
                    </a:lnTo>
                    <a:lnTo>
                      <a:pt x="2496" y="840"/>
                    </a:lnTo>
                    <a:lnTo>
                      <a:pt x="2496" y="840"/>
                    </a:lnTo>
                    <a:lnTo>
                      <a:pt x="2502" y="840"/>
                    </a:lnTo>
                    <a:lnTo>
                      <a:pt x="2502" y="840"/>
                    </a:lnTo>
                    <a:lnTo>
                      <a:pt x="2502" y="840"/>
                    </a:lnTo>
                    <a:lnTo>
                      <a:pt x="2502" y="840"/>
                    </a:lnTo>
                    <a:lnTo>
                      <a:pt x="2502" y="840"/>
                    </a:lnTo>
                    <a:lnTo>
                      <a:pt x="2502" y="840"/>
                    </a:lnTo>
                    <a:lnTo>
                      <a:pt x="2508" y="840"/>
                    </a:lnTo>
                    <a:lnTo>
                      <a:pt x="2508" y="840"/>
                    </a:lnTo>
                    <a:lnTo>
                      <a:pt x="2508" y="846"/>
                    </a:lnTo>
                    <a:lnTo>
                      <a:pt x="2508" y="846"/>
                    </a:lnTo>
                    <a:lnTo>
                      <a:pt x="2508" y="846"/>
                    </a:lnTo>
                    <a:lnTo>
                      <a:pt x="2508" y="852"/>
                    </a:lnTo>
                    <a:lnTo>
                      <a:pt x="2514" y="852"/>
                    </a:lnTo>
                    <a:lnTo>
                      <a:pt x="2514" y="858"/>
                    </a:lnTo>
                    <a:lnTo>
                      <a:pt x="2514" y="864"/>
                    </a:lnTo>
                    <a:lnTo>
                      <a:pt x="2514" y="870"/>
                    </a:lnTo>
                    <a:lnTo>
                      <a:pt x="2514" y="876"/>
                    </a:lnTo>
                    <a:lnTo>
                      <a:pt x="2514" y="882"/>
                    </a:lnTo>
                    <a:lnTo>
                      <a:pt x="2520" y="882"/>
                    </a:lnTo>
                    <a:lnTo>
                      <a:pt x="2520" y="888"/>
                    </a:lnTo>
                    <a:lnTo>
                      <a:pt x="2520" y="894"/>
                    </a:lnTo>
                    <a:lnTo>
                      <a:pt x="2520" y="900"/>
                    </a:lnTo>
                    <a:lnTo>
                      <a:pt x="2520" y="906"/>
                    </a:lnTo>
                    <a:lnTo>
                      <a:pt x="2520" y="912"/>
                    </a:lnTo>
                    <a:lnTo>
                      <a:pt x="2526" y="918"/>
                    </a:lnTo>
                    <a:lnTo>
                      <a:pt x="2526" y="924"/>
                    </a:lnTo>
                    <a:lnTo>
                      <a:pt x="2526" y="930"/>
                    </a:lnTo>
                    <a:lnTo>
                      <a:pt x="2526" y="930"/>
                    </a:lnTo>
                    <a:lnTo>
                      <a:pt x="2526" y="936"/>
                    </a:lnTo>
                    <a:lnTo>
                      <a:pt x="2532" y="942"/>
                    </a:lnTo>
                    <a:lnTo>
                      <a:pt x="2532" y="942"/>
                    </a:lnTo>
                    <a:lnTo>
                      <a:pt x="2532" y="948"/>
                    </a:lnTo>
                    <a:lnTo>
                      <a:pt x="2532" y="954"/>
                    </a:lnTo>
                    <a:lnTo>
                      <a:pt x="2532" y="954"/>
                    </a:lnTo>
                    <a:lnTo>
                      <a:pt x="2532" y="960"/>
                    </a:lnTo>
                    <a:lnTo>
                      <a:pt x="2538" y="960"/>
                    </a:lnTo>
                    <a:lnTo>
                      <a:pt x="2538" y="966"/>
                    </a:lnTo>
                    <a:lnTo>
                      <a:pt x="2538" y="966"/>
                    </a:lnTo>
                    <a:lnTo>
                      <a:pt x="2538" y="966"/>
                    </a:lnTo>
                    <a:lnTo>
                      <a:pt x="2538" y="966"/>
                    </a:lnTo>
                    <a:lnTo>
                      <a:pt x="2538" y="966"/>
                    </a:lnTo>
                    <a:lnTo>
                      <a:pt x="2544" y="966"/>
                    </a:lnTo>
                    <a:lnTo>
                      <a:pt x="2544" y="966"/>
                    </a:lnTo>
                    <a:lnTo>
                      <a:pt x="2544" y="960"/>
                    </a:lnTo>
                    <a:lnTo>
                      <a:pt x="2544" y="960"/>
                    </a:lnTo>
                    <a:lnTo>
                      <a:pt x="2544" y="960"/>
                    </a:lnTo>
                    <a:lnTo>
                      <a:pt x="2550" y="954"/>
                    </a:lnTo>
                    <a:lnTo>
                      <a:pt x="2550" y="954"/>
                    </a:lnTo>
                    <a:lnTo>
                      <a:pt x="2550" y="954"/>
                    </a:lnTo>
                    <a:lnTo>
                      <a:pt x="2550" y="948"/>
                    </a:lnTo>
                    <a:lnTo>
                      <a:pt x="2550" y="948"/>
                    </a:lnTo>
                    <a:lnTo>
                      <a:pt x="2550" y="948"/>
                    </a:lnTo>
                    <a:lnTo>
                      <a:pt x="2556" y="942"/>
                    </a:lnTo>
                    <a:lnTo>
                      <a:pt x="2556" y="942"/>
                    </a:lnTo>
                    <a:lnTo>
                      <a:pt x="2556" y="936"/>
                    </a:lnTo>
                    <a:lnTo>
                      <a:pt x="2556" y="936"/>
                    </a:lnTo>
                    <a:lnTo>
                      <a:pt x="2556" y="936"/>
                    </a:lnTo>
                    <a:lnTo>
                      <a:pt x="2556" y="930"/>
                    </a:lnTo>
                    <a:lnTo>
                      <a:pt x="2562" y="930"/>
                    </a:lnTo>
                    <a:lnTo>
                      <a:pt x="2562" y="924"/>
                    </a:lnTo>
                    <a:lnTo>
                      <a:pt x="2562" y="924"/>
                    </a:lnTo>
                    <a:lnTo>
                      <a:pt x="2562" y="924"/>
                    </a:lnTo>
                    <a:lnTo>
                      <a:pt x="2562" y="918"/>
                    </a:lnTo>
                    <a:lnTo>
                      <a:pt x="2562" y="912"/>
                    </a:lnTo>
                    <a:lnTo>
                      <a:pt x="2568" y="912"/>
                    </a:lnTo>
                    <a:lnTo>
                      <a:pt x="2568" y="912"/>
                    </a:lnTo>
                    <a:lnTo>
                      <a:pt x="2568" y="912"/>
                    </a:lnTo>
                    <a:lnTo>
                      <a:pt x="2568" y="912"/>
                    </a:lnTo>
                    <a:lnTo>
                      <a:pt x="2568" y="912"/>
                    </a:lnTo>
                    <a:lnTo>
                      <a:pt x="2568" y="912"/>
                    </a:lnTo>
                    <a:lnTo>
                      <a:pt x="2574" y="912"/>
                    </a:lnTo>
                    <a:lnTo>
                      <a:pt x="2574" y="912"/>
                    </a:lnTo>
                    <a:lnTo>
                      <a:pt x="2574" y="918"/>
                    </a:lnTo>
                    <a:lnTo>
                      <a:pt x="2574" y="918"/>
                    </a:lnTo>
                    <a:lnTo>
                      <a:pt x="2574" y="918"/>
                    </a:lnTo>
                    <a:lnTo>
                      <a:pt x="2574" y="918"/>
                    </a:lnTo>
                    <a:lnTo>
                      <a:pt x="2580" y="918"/>
                    </a:lnTo>
                    <a:lnTo>
                      <a:pt x="2580" y="918"/>
                    </a:lnTo>
                    <a:lnTo>
                      <a:pt x="2580" y="918"/>
                    </a:lnTo>
                    <a:lnTo>
                      <a:pt x="2580" y="924"/>
                    </a:lnTo>
                    <a:lnTo>
                      <a:pt x="2580" y="924"/>
                    </a:lnTo>
                    <a:lnTo>
                      <a:pt x="2586" y="924"/>
                    </a:lnTo>
                    <a:lnTo>
                      <a:pt x="2586" y="924"/>
                    </a:lnTo>
                    <a:lnTo>
                      <a:pt x="2586" y="924"/>
                    </a:lnTo>
                    <a:lnTo>
                      <a:pt x="2586" y="924"/>
                    </a:lnTo>
                    <a:lnTo>
                      <a:pt x="2586" y="930"/>
                    </a:lnTo>
                    <a:lnTo>
                      <a:pt x="2586" y="930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8" y="930"/>
                    </a:lnTo>
                    <a:lnTo>
                      <a:pt x="2598" y="930"/>
                    </a:lnTo>
                    <a:lnTo>
                      <a:pt x="2598" y="936"/>
                    </a:lnTo>
                    <a:lnTo>
                      <a:pt x="2598" y="936"/>
                    </a:lnTo>
                    <a:lnTo>
                      <a:pt x="2598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04" y="936"/>
                    </a:lnTo>
                    <a:lnTo>
                      <a:pt x="2610" y="936"/>
                    </a:lnTo>
                    <a:lnTo>
                      <a:pt x="2610" y="936"/>
                    </a:lnTo>
                    <a:lnTo>
                      <a:pt x="2610" y="942"/>
                    </a:lnTo>
                    <a:lnTo>
                      <a:pt x="2610" y="942"/>
                    </a:lnTo>
                    <a:lnTo>
                      <a:pt x="2610" y="942"/>
                    </a:lnTo>
                    <a:lnTo>
                      <a:pt x="2610" y="942"/>
                    </a:lnTo>
                    <a:lnTo>
                      <a:pt x="2616" y="942"/>
                    </a:lnTo>
                    <a:lnTo>
                      <a:pt x="2616" y="942"/>
                    </a:lnTo>
                    <a:lnTo>
                      <a:pt x="2616" y="942"/>
                    </a:lnTo>
                    <a:lnTo>
                      <a:pt x="2616" y="942"/>
                    </a:lnTo>
                    <a:lnTo>
                      <a:pt x="2616" y="942"/>
                    </a:lnTo>
                    <a:lnTo>
                      <a:pt x="2616" y="942"/>
                    </a:lnTo>
                    <a:lnTo>
                      <a:pt x="2622" y="942"/>
                    </a:lnTo>
                    <a:lnTo>
                      <a:pt x="2622" y="942"/>
                    </a:lnTo>
                    <a:lnTo>
                      <a:pt x="2622" y="948"/>
                    </a:lnTo>
                    <a:lnTo>
                      <a:pt x="2622" y="948"/>
                    </a:lnTo>
                    <a:lnTo>
                      <a:pt x="2622" y="948"/>
                    </a:lnTo>
                    <a:lnTo>
                      <a:pt x="2628" y="954"/>
                    </a:lnTo>
                    <a:lnTo>
                      <a:pt x="2628" y="954"/>
                    </a:lnTo>
                    <a:lnTo>
                      <a:pt x="2628" y="960"/>
                    </a:lnTo>
                    <a:lnTo>
                      <a:pt x="2628" y="966"/>
                    </a:lnTo>
                    <a:lnTo>
                      <a:pt x="2628" y="966"/>
                    </a:lnTo>
                    <a:lnTo>
                      <a:pt x="2628" y="972"/>
                    </a:lnTo>
                    <a:lnTo>
                      <a:pt x="2634" y="972"/>
                    </a:lnTo>
                    <a:lnTo>
                      <a:pt x="2634" y="978"/>
                    </a:lnTo>
                    <a:lnTo>
                      <a:pt x="2634" y="984"/>
                    </a:lnTo>
                    <a:lnTo>
                      <a:pt x="2634" y="984"/>
                    </a:lnTo>
                    <a:lnTo>
                      <a:pt x="2634" y="990"/>
                    </a:lnTo>
                    <a:lnTo>
                      <a:pt x="2634" y="990"/>
                    </a:lnTo>
                    <a:lnTo>
                      <a:pt x="2640" y="996"/>
                    </a:lnTo>
                    <a:lnTo>
                      <a:pt x="2640" y="1002"/>
                    </a:lnTo>
                    <a:lnTo>
                      <a:pt x="2640" y="1002"/>
                    </a:lnTo>
                    <a:lnTo>
                      <a:pt x="2640" y="1008"/>
                    </a:lnTo>
                    <a:lnTo>
                      <a:pt x="2640" y="1008"/>
                    </a:lnTo>
                    <a:lnTo>
                      <a:pt x="2646" y="1008"/>
                    </a:lnTo>
                    <a:lnTo>
                      <a:pt x="2646" y="1014"/>
                    </a:lnTo>
                    <a:lnTo>
                      <a:pt x="2646" y="1014"/>
                    </a:lnTo>
                    <a:lnTo>
                      <a:pt x="2646" y="1014"/>
                    </a:lnTo>
                    <a:lnTo>
                      <a:pt x="2646" y="1020"/>
                    </a:lnTo>
                    <a:lnTo>
                      <a:pt x="2646" y="1020"/>
                    </a:lnTo>
                    <a:lnTo>
                      <a:pt x="2652" y="1020"/>
                    </a:lnTo>
                    <a:lnTo>
                      <a:pt x="2652" y="1020"/>
                    </a:lnTo>
                    <a:lnTo>
                      <a:pt x="2652" y="1026"/>
                    </a:lnTo>
                    <a:lnTo>
                      <a:pt x="2652" y="1026"/>
                    </a:lnTo>
                    <a:lnTo>
                      <a:pt x="2652" y="1026"/>
                    </a:lnTo>
                    <a:lnTo>
                      <a:pt x="2652" y="1026"/>
                    </a:lnTo>
                    <a:lnTo>
                      <a:pt x="2652" y="1026"/>
                    </a:lnTo>
                    <a:lnTo>
                      <a:pt x="2658" y="1026"/>
                    </a:lnTo>
                    <a:lnTo>
                      <a:pt x="2658" y="1026"/>
                    </a:lnTo>
                    <a:lnTo>
                      <a:pt x="2658" y="1020"/>
                    </a:lnTo>
                    <a:lnTo>
                      <a:pt x="2658" y="1020"/>
                    </a:lnTo>
                    <a:lnTo>
                      <a:pt x="2658" y="1020"/>
                    </a:lnTo>
                    <a:lnTo>
                      <a:pt x="2664" y="1020"/>
                    </a:lnTo>
                    <a:lnTo>
                      <a:pt x="2664" y="1020"/>
                    </a:lnTo>
                    <a:lnTo>
                      <a:pt x="2664" y="1020"/>
                    </a:lnTo>
                    <a:lnTo>
                      <a:pt x="2664" y="1020"/>
                    </a:lnTo>
                    <a:lnTo>
                      <a:pt x="2664" y="1014"/>
                    </a:lnTo>
                    <a:lnTo>
                      <a:pt x="2670" y="1014"/>
                    </a:lnTo>
                    <a:lnTo>
                      <a:pt x="2670" y="1014"/>
                    </a:lnTo>
                    <a:lnTo>
                      <a:pt x="2670" y="1014"/>
                    </a:lnTo>
                    <a:lnTo>
                      <a:pt x="2670" y="1008"/>
                    </a:lnTo>
                    <a:lnTo>
                      <a:pt x="2670" y="1008"/>
                    </a:lnTo>
                    <a:lnTo>
                      <a:pt x="2670" y="1008"/>
                    </a:lnTo>
                    <a:lnTo>
                      <a:pt x="2670" y="1008"/>
                    </a:lnTo>
                    <a:lnTo>
                      <a:pt x="2676" y="1002"/>
                    </a:lnTo>
                    <a:lnTo>
                      <a:pt x="2676" y="1002"/>
                    </a:lnTo>
                    <a:lnTo>
                      <a:pt x="2676" y="996"/>
                    </a:lnTo>
                    <a:lnTo>
                      <a:pt x="2676" y="996"/>
                    </a:lnTo>
                    <a:lnTo>
                      <a:pt x="2676" y="996"/>
                    </a:lnTo>
                    <a:lnTo>
                      <a:pt x="2682" y="990"/>
                    </a:lnTo>
                    <a:lnTo>
                      <a:pt x="2682" y="990"/>
                    </a:lnTo>
                    <a:lnTo>
                      <a:pt x="2682" y="984"/>
                    </a:lnTo>
                    <a:lnTo>
                      <a:pt x="2682" y="984"/>
                    </a:lnTo>
                    <a:lnTo>
                      <a:pt x="2682" y="978"/>
                    </a:lnTo>
                    <a:lnTo>
                      <a:pt x="2682" y="978"/>
                    </a:lnTo>
                    <a:lnTo>
                      <a:pt x="2688" y="978"/>
                    </a:lnTo>
                    <a:lnTo>
                      <a:pt x="2688" y="972"/>
                    </a:lnTo>
                    <a:lnTo>
                      <a:pt x="2688" y="972"/>
                    </a:lnTo>
                    <a:lnTo>
                      <a:pt x="2688" y="966"/>
                    </a:lnTo>
                    <a:lnTo>
                      <a:pt x="2688" y="966"/>
                    </a:lnTo>
                    <a:lnTo>
                      <a:pt x="2688" y="960"/>
                    </a:lnTo>
                    <a:lnTo>
                      <a:pt x="2694" y="960"/>
                    </a:lnTo>
                    <a:lnTo>
                      <a:pt x="2694" y="954"/>
                    </a:lnTo>
                    <a:lnTo>
                      <a:pt x="2694" y="954"/>
                    </a:lnTo>
                    <a:lnTo>
                      <a:pt x="2694" y="948"/>
                    </a:lnTo>
                    <a:lnTo>
                      <a:pt x="2694" y="942"/>
                    </a:lnTo>
                    <a:lnTo>
                      <a:pt x="2694" y="942"/>
                    </a:lnTo>
                    <a:lnTo>
                      <a:pt x="2700" y="936"/>
                    </a:lnTo>
                    <a:lnTo>
                      <a:pt x="2700" y="930"/>
                    </a:lnTo>
                    <a:lnTo>
                      <a:pt x="2700" y="924"/>
                    </a:lnTo>
                    <a:lnTo>
                      <a:pt x="2700" y="924"/>
                    </a:lnTo>
                    <a:lnTo>
                      <a:pt x="2700" y="918"/>
                    </a:lnTo>
                    <a:lnTo>
                      <a:pt x="2700" y="918"/>
                    </a:lnTo>
                    <a:lnTo>
                      <a:pt x="2706" y="912"/>
                    </a:lnTo>
                    <a:lnTo>
                      <a:pt x="2706" y="906"/>
                    </a:lnTo>
                    <a:lnTo>
                      <a:pt x="2706" y="900"/>
                    </a:lnTo>
                    <a:lnTo>
                      <a:pt x="2706" y="894"/>
                    </a:lnTo>
                    <a:lnTo>
                      <a:pt x="2706" y="888"/>
                    </a:lnTo>
                    <a:lnTo>
                      <a:pt x="2712" y="882"/>
                    </a:lnTo>
                    <a:lnTo>
                      <a:pt x="2712" y="882"/>
                    </a:lnTo>
                    <a:lnTo>
                      <a:pt x="2712" y="876"/>
                    </a:lnTo>
                    <a:lnTo>
                      <a:pt x="2712" y="870"/>
                    </a:lnTo>
                    <a:lnTo>
                      <a:pt x="2712" y="864"/>
                    </a:lnTo>
                    <a:lnTo>
                      <a:pt x="2712" y="858"/>
                    </a:lnTo>
                    <a:lnTo>
                      <a:pt x="2718" y="858"/>
                    </a:lnTo>
                    <a:lnTo>
                      <a:pt x="2718" y="852"/>
                    </a:lnTo>
                    <a:lnTo>
                      <a:pt x="2718" y="846"/>
                    </a:lnTo>
                    <a:lnTo>
                      <a:pt x="2718" y="840"/>
                    </a:lnTo>
                    <a:lnTo>
                      <a:pt x="2718" y="834"/>
                    </a:lnTo>
                    <a:lnTo>
                      <a:pt x="2718" y="828"/>
                    </a:lnTo>
                    <a:lnTo>
                      <a:pt x="2724" y="822"/>
                    </a:lnTo>
                    <a:lnTo>
                      <a:pt x="2724" y="816"/>
                    </a:lnTo>
                    <a:lnTo>
                      <a:pt x="2724" y="810"/>
                    </a:lnTo>
                    <a:lnTo>
                      <a:pt x="2724" y="810"/>
                    </a:lnTo>
                    <a:lnTo>
                      <a:pt x="2724" y="804"/>
                    </a:lnTo>
                    <a:lnTo>
                      <a:pt x="2730" y="792"/>
                    </a:lnTo>
                    <a:lnTo>
                      <a:pt x="2730" y="786"/>
                    </a:lnTo>
                    <a:lnTo>
                      <a:pt x="2730" y="780"/>
                    </a:lnTo>
                    <a:lnTo>
                      <a:pt x="2730" y="774"/>
                    </a:lnTo>
                    <a:lnTo>
                      <a:pt x="2730" y="768"/>
                    </a:lnTo>
                    <a:lnTo>
                      <a:pt x="2730" y="762"/>
                    </a:lnTo>
                    <a:lnTo>
                      <a:pt x="2736" y="750"/>
                    </a:lnTo>
                    <a:lnTo>
                      <a:pt x="2736" y="744"/>
                    </a:lnTo>
                    <a:lnTo>
                      <a:pt x="2736" y="738"/>
                    </a:lnTo>
                    <a:lnTo>
                      <a:pt x="2736" y="732"/>
                    </a:lnTo>
                    <a:lnTo>
                      <a:pt x="2736" y="732"/>
                    </a:lnTo>
                    <a:lnTo>
                      <a:pt x="2736" y="726"/>
                    </a:lnTo>
                    <a:lnTo>
                      <a:pt x="2742" y="726"/>
                    </a:lnTo>
                    <a:lnTo>
                      <a:pt x="2742" y="726"/>
                    </a:lnTo>
                    <a:lnTo>
                      <a:pt x="2742" y="732"/>
                    </a:lnTo>
                    <a:lnTo>
                      <a:pt x="2742" y="732"/>
                    </a:lnTo>
                    <a:lnTo>
                      <a:pt x="2742" y="738"/>
                    </a:lnTo>
                    <a:lnTo>
                      <a:pt x="2742" y="750"/>
                    </a:lnTo>
                    <a:lnTo>
                      <a:pt x="2748" y="756"/>
                    </a:lnTo>
                    <a:lnTo>
                      <a:pt x="2748" y="762"/>
                    </a:lnTo>
                    <a:lnTo>
                      <a:pt x="2748" y="768"/>
                    </a:lnTo>
                    <a:lnTo>
                      <a:pt x="2748" y="774"/>
                    </a:lnTo>
                    <a:lnTo>
                      <a:pt x="2748" y="780"/>
                    </a:lnTo>
                    <a:lnTo>
                      <a:pt x="2748" y="786"/>
                    </a:lnTo>
                    <a:lnTo>
                      <a:pt x="2754" y="798"/>
                    </a:lnTo>
                    <a:lnTo>
                      <a:pt x="2754" y="804"/>
                    </a:lnTo>
                    <a:lnTo>
                      <a:pt x="2754" y="810"/>
                    </a:lnTo>
                    <a:lnTo>
                      <a:pt x="2754" y="816"/>
                    </a:lnTo>
                    <a:lnTo>
                      <a:pt x="2754" y="816"/>
                    </a:lnTo>
                    <a:lnTo>
                      <a:pt x="2754" y="822"/>
                    </a:lnTo>
                    <a:lnTo>
                      <a:pt x="2760" y="828"/>
                    </a:lnTo>
                    <a:lnTo>
                      <a:pt x="2760" y="834"/>
                    </a:lnTo>
                    <a:lnTo>
                      <a:pt x="2760" y="840"/>
                    </a:lnTo>
                    <a:lnTo>
                      <a:pt x="2760" y="846"/>
                    </a:lnTo>
                    <a:lnTo>
                      <a:pt x="2760" y="852"/>
                    </a:lnTo>
                    <a:lnTo>
                      <a:pt x="2760" y="858"/>
                    </a:lnTo>
                    <a:lnTo>
                      <a:pt x="2766" y="864"/>
                    </a:lnTo>
                    <a:lnTo>
                      <a:pt x="2766" y="864"/>
                    </a:lnTo>
                    <a:lnTo>
                      <a:pt x="2766" y="870"/>
                    </a:lnTo>
                    <a:lnTo>
                      <a:pt x="2766" y="876"/>
                    </a:lnTo>
                    <a:lnTo>
                      <a:pt x="2766" y="888"/>
                    </a:lnTo>
                    <a:lnTo>
                      <a:pt x="2772" y="888"/>
                    </a:lnTo>
                    <a:lnTo>
                      <a:pt x="2772" y="894"/>
                    </a:lnTo>
                    <a:lnTo>
                      <a:pt x="2772" y="900"/>
                    </a:lnTo>
                    <a:lnTo>
                      <a:pt x="2772" y="906"/>
                    </a:lnTo>
                    <a:lnTo>
                      <a:pt x="2772" y="906"/>
                    </a:lnTo>
                    <a:lnTo>
                      <a:pt x="2772" y="912"/>
                    </a:lnTo>
                    <a:lnTo>
                      <a:pt x="2778" y="918"/>
                    </a:lnTo>
                    <a:lnTo>
                      <a:pt x="2778" y="918"/>
                    </a:lnTo>
                    <a:lnTo>
                      <a:pt x="2778" y="924"/>
                    </a:lnTo>
                    <a:lnTo>
                      <a:pt x="2778" y="924"/>
                    </a:lnTo>
                    <a:lnTo>
                      <a:pt x="2778" y="936"/>
                    </a:lnTo>
                    <a:lnTo>
                      <a:pt x="2778" y="936"/>
                    </a:lnTo>
                    <a:lnTo>
                      <a:pt x="2784" y="942"/>
                    </a:lnTo>
                    <a:lnTo>
                      <a:pt x="2784" y="942"/>
                    </a:lnTo>
                    <a:lnTo>
                      <a:pt x="2784" y="948"/>
                    </a:lnTo>
                    <a:lnTo>
                      <a:pt x="2784" y="954"/>
                    </a:lnTo>
                    <a:lnTo>
                      <a:pt x="2784" y="954"/>
                    </a:lnTo>
                    <a:lnTo>
                      <a:pt x="2784" y="960"/>
                    </a:lnTo>
                    <a:lnTo>
                      <a:pt x="2790" y="960"/>
                    </a:lnTo>
                    <a:lnTo>
                      <a:pt x="2790" y="966"/>
                    </a:lnTo>
                    <a:lnTo>
                      <a:pt x="2790" y="966"/>
                    </a:lnTo>
                    <a:lnTo>
                      <a:pt x="2790" y="972"/>
                    </a:lnTo>
                    <a:lnTo>
                      <a:pt x="2790" y="972"/>
                    </a:lnTo>
                    <a:lnTo>
                      <a:pt x="2790" y="978"/>
                    </a:lnTo>
                    <a:lnTo>
                      <a:pt x="2796" y="978"/>
                    </a:lnTo>
                    <a:lnTo>
                      <a:pt x="2796" y="984"/>
                    </a:lnTo>
                    <a:lnTo>
                      <a:pt x="2796" y="984"/>
                    </a:lnTo>
                    <a:lnTo>
                      <a:pt x="2796" y="984"/>
                    </a:lnTo>
                    <a:lnTo>
                      <a:pt x="2796" y="990"/>
                    </a:lnTo>
                    <a:lnTo>
                      <a:pt x="2796" y="990"/>
                    </a:lnTo>
                    <a:lnTo>
                      <a:pt x="2802" y="996"/>
                    </a:lnTo>
                    <a:lnTo>
                      <a:pt x="2802" y="996"/>
                    </a:lnTo>
                    <a:lnTo>
                      <a:pt x="2802" y="1002"/>
                    </a:lnTo>
                    <a:lnTo>
                      <a:pt x="2802" y="1002"/>
                    </a:lnTo>
                    <a:lnTo>
                      <a:pt x="2802" y="1002"/>
                    </a:lnTo>
                    <a:lnTo>
                      <a:pt x="2808" y="1008"/>
                    </a:lnTo>
                    <a:lnTo>
                      <a:pt x="2808" y="1008"/>
                    </a:lnTo>
                    <a:lnTo>
                      <a:pt x="2808" y="1008"/>
                    </a:lnTo>
                    <a:lnTo>
                      <a:pt x="2808" y="1008"/>
                    </a:lnTo>
                    <a:lnTo>
                      <a:pt x="2808" y="1014"/>
                    </a:lnTo>
                    <a:lnTo>
                      <a:pt x="2808" y="1014"/>
                    </a:lnTo>
                    <a:lnTo>
                      <a:pt x="2808" y="1014"/>
                    </a:lnTo>
                    <a:lnTo>
                      <a:pt x="2814" y="1014"/>
                    </a:lnTo>
                    <a:lnTo>
                      <a:pt x="2814" y="1020"/>
                    </a:lnTo>
                    <a:lnTo>
                      <a:pt x="2814" y="1020"/>
                    </a:lnTo>
                    <a:lnTo>
                      <a:pt x="2814" y="1020"/>
                    </a:lnTo>
                    <a:lnTo>
                      <a:pt x="2814" y="1020"/>
                    </a:lnTo>
                    <a:lnTo>
                      <a:pt x="2820" y="1020"/>
                    </a:lnTo>
                    <a:lnTo>
                      <a:pt x="2820" y="1020"/>
                    </a:lnTo>
                    <a:lnTo>
                      <a:pt x="2820" y="1020"/>
                    </a:lnTo>
                    <a:lnTo>
                      <a:pt x="2820" y="1026"/>
                    </a:lnTo>
                    <a:lnTo>
                      <a:pt x="2820" y="1026"/>
                    </a:lnTo>
                    <a:lnTo>
                      <a:pt x="2826" y="1026"/>
                    </a:lnTo>
                    <a:lnTo>
                      <a:pt x="2826" y="1026"/>
                    </a:lnTo>
                    <a:lnTo>
                      <a:pt x="2826" y="1020"/>
                    </a:lnTo>
                    <a:lnTo>
                      <a:pt x="2826" y="1020"/>
                    </a:lnTo>
                    <a:lnTo>
                      <a:pt x="2826" y="1020"/>
                    </a:lnTo>
                    <a:lnTo>
                      <a:pt x="2826" y="1020"/>
                    </a:lnTo>
                    <a:lnTo>
                      <a:pt x="2826" y="1020"/>
                    </a:lnTo>
                    <a:lnTo>
                      <a:pt x="2832" y="1020"/>
                    </a:lnTo>
                    <a:lnTo>
                      <a:pt x="2832" y="1014"/>
                    </a:lnTo>
                    <a:lnTo>
                      <a:pt x="2832" y="1014"/>
                    </a:lnTo>
                    <a:lnTo>
                      <a:pt x="2832" y="1014"/>
                    </a:lnTo>
                    <a:lnTo>
                      <a:pt x="2832" y="1014"/>
                    </a:lnTo>
                    <a:lnTo>
                      <a:pt x="2832" y="1008"/>
                    </a:lnTo>
                    <a:lnTo>
                      <a:pt x="2838" y="1008"/>
                    </a:lnTo>
                    <a:lnTo>
                      <a:pt x="2838" y="1008"/>
                    </a:lnTo>
                    <a:lnTo>
                      <a:pt x="2838" y="1002"/>
                    </a:lnTo>
                    <a:lnTo>
                      <a:pt x="2838" y="1002"/>
                    </a:lnTo>
                    <a:lnTo>
                      <a:pt x="2838" y="1002"/>
                    </a:lnTo>
                    <a:lnTo>
                      <a:pt x="2844" y="996"/>
                    </a:lnTo>
                    <a:lnTo>
                      <a:pt x="2844" y="996"/>
                    </a:lnTo>
                    <a:lnTo>
                      <a:pt x="2844" y="996"/>
                    </a:lnTo>
                    <a:lnTo>
                      <a:pt x="2844" y="990"/>
                    </a:lnTo>
                    <a:lnTo>
                      <a:pt x="2844" y="990"/>
                    </a:lnTo>
                    <a:lnTo>
                      <a:pt x="2844" y="984"/>
                    </a:lnTo>
                    <a:lnTo>
                      <a:pt x="2850" y="984"/>
                    </a:lnTo>
                    <a:lnTo>
                      <a:pt x="2850" y="978"/>
                    </a:lnTo>
                    <a:lnTo>
                      <a:pt x="2850" y="978"/>
                    </a:lnTo>
                    <a:lnTo>
                      <a:pt x="2850" y="978"/>
                    </a:lnTo>
                    <a:lnTo>
                      <a:pt x="2850" y="972"/>
                    </a:lnTo>
                    <a:lnTo>
                      <a:pt x="2850" y="972"/>
                    </a:lnTo>
                    <a:lnTo>
                      <a:pt x="2856" y="966"/>
                    </a:lnTo>
                    <a:lnTo>
                      <a:pt x="2856" y="966"/>
                    </a:lnTo>
                    <a:lnTo>
                      <a:pt x="2856" y="960"/>
                    </a:lnTo>
                    <a:lnTo>
                      <a:pt x="2856" y="954"/>
                    </a:lnTo>
                    <a:lnTo>
                      <a:pt x="2856" y="954"/>
                    </a:lnTo>
                    <a:lnTo>
                      <a:pt x="2856" y="948"/>
                    </a:lnTo>
                    <a:lnTo>
                      <a:pt x="2862" y="942"/>
                    </a:lnTo>
                    <a:lnTo>
                      <a:pt x="2862" y="942"/>
                    </a:lnTo>
                    <a:lnTo>
                      <a:pt x="2862" y="936"/>
                    </a:lnTo>
                    <a:lnTo>
                      <a:pt x="2862" y="936"/>
                    </a:lnTo>
                    <a:lnTo>
                      <a:pt x="2862" y="930"/>
                    </a:lnTo>
                    <a:lnTo>
                      <a:pt x="2868" y="924"/>
                    </a:lnTo>
                    <a:lnTo>
                      <a:pt x="2868" y="918"/>
                    </a:lnTo>
                    <a:lnTo>
                      <a:pt x="2868" y="918"/>
                    </a:lnTo>
                    <a:lnTo>
                      <a:pt x="2868" y="912"/>
                    </a:lnTo>
                    <a:lnTo>
                      <a:pt x="2868" y="906"/>
                    </a:lnTo>
                    <a:lnTo>
                      <a:pt x="2868" y="900"/>
                    </a:lnTo>
                    <a:lnTo>
                      <a:pt x="2874" y="894"/>
                    </a:lnTo>
                    <a:lnTo>
                      <a:pt x="2874" y="894"/>
                    </a:lnTo>
                    <a:lnTo>
                      <a:pt x="2874" y="888"/>
                    </a:lnTo>
                    <a:lnTo>
                      <a:pt x="2874" y="882"/>
                    </a:lnTo>
                    <a:lnTo>
                      <a:pt x="2874" y="876"/>
                    </a:lnTo>
                    <a:lnTo>
                      <a:pt x="2874" y="870"/>
                    </a:lnTo>
                    <a:lnTo>
                      <a:pt x="2880" y="870"/>
                    </a:lnTo>
                    <a:lnTo>
                      <a:pt x="2880" y="864"/>
                    </a:lnTo>
                    <a:lnTo>
                      <a:pt x="2880" y="858"/>
                    </a:lnTo>
                    <a:lnTo>
                      <a:pt x="2880" y="852"/>
                    </a:lnTo>
                    <a:lnTo>
                      <a:pt x="2880" y="846"/>
                    </a:lnTo>
                    <a:lnTo>
                      <a:pt x="2880" y="840"/>
                    </a:lnTo>
                    <a:lnTo>
                      <a:pt x="2886" y="834"/>
                    </a:lnTo>
                    <a:lnTo>
                      <a:pt x="2886" y="828"/>
                    </a:lnTo>
                    <a:lnTo>
                      <a:pt x="2886" y="828"/>
                    </a:lnTo>
                    <a:lnTo>
                      <a:pt x="2886" y="822"/>
                    </a:lnTo>
                    <a:lnTo>
                      <a:pt x="2886" y="816"/>
                    </a:lnTo>
                    <a:lnTo>
                      <a:pt x="2886" y="810"/>
                    </a:lnTo>
                    <a:lnTo>
                      <a:pt x="2892" y="804"/>
                    </a:lnTo>
                    <a:lnTo>
                      <a:pt x="2892" y="798"/>
                    </a:lnTo>
                    <a:lnTo>
                      <a:pt x="2892" y="792"/>
                    </a:lnTo>
                    <a:lnTo>
                      <a:pt x="2892" y="780"/>
                    </a:lnTo>
                    <a:lnTo>
                      <a:pt x="2892" y="774"/>
                    </a:lnTo>
                    <a:lnTo>
                      <a:pt x="2892" y="768"/>
                    </a:lnTo>
                    <a:lnTo>
                      <a:pt x="2898" y="762"/>
                    </a:lnTo>
                    <a:lnTo>
                      <a:pt x="2898" y="750"/>
                    </a:lnTo>
                    <a:lnTo>
                      <a:pt x="2898" y="744"/>
                    </a:lnTo>
                    <a:lnTo>
                      <a:pt x="2898" y="738"/>
                    </a:lnTo>
                    <a:lnTo>
                      <a:pt x="2898" y="732"/>
                    </a:lnTo>
                    <a:lnTo>
                      <a:pt x="2904" y="726"/>
                    </a:lnTo>
                    <a:lnTo>
                      <a:pt x="2904" y="720"/>
                    </a:lnTo>
                    <a:lnTo>
                      <a:pt x="2904" y="714"/>
                    </a:lnTo>
                    <a:lnTo>
                      <a:pt x="2904" y="714"/>
                    </a:lnTo>
                    <a:lnTo>
                      <a:pt x="2904" y="714"/>
                    </a:lnTo>
                    <a:lnTo>
                      <a:pt x="2904" y="714"/>
                    </a:lnTo>
                    <a:lnTo>
                      <a:pt x="2910" y="720"/>
                    </a:lnTo>
                    <a:lnTo>
                      <a:pt x="2910" y="732"/>
                    </a:lnTo>
                    <a:lnTo>
                      <a:pt x="2910" y="744"/>
                    </a:lnTo>
                    <a:lnTo>
                      <a:pt x="2910" y="750"/>
                    </a:lnTo>
                    <a:lnTo>
                      <a:pt x="2910" y="762"/>
                    </a:lnTo>
                    <a:lnTo>
                      <a:pt x="2910" y="768"/>
                    </a:lnTo>
                    <a:lnTo>
                      <a:pt x="2916" y="774"/>
                    </a:lnTo>
                    <a:lnTo>
                      <a:pt x="2916" y="786"/>
                    </a:lnTo>
                    <a:lnTo>
                      <a:pt x="2916" y="792"/>
                    </a:lnTo>
                    <a:lnTo>
                      <a:pt x="2916" y="798"/>
                    </a:lnTo>
                    <a:lnTo>
                      <a:pt x="2916" y="810"/>
                    </a:lnTo>
                    <a:lnTo>
                      <a:pt x="2916" y="816"/>
                    </a:lnTo>
                    <a:lnTo>
                      <a:pt x="2922" y="822"/>
                    </a:lnTo>
                    <a:lnTo>
                      <a:pt x="2922" y="834"/>
                    </a:lnTo>
                    <a:lnTo>
                      <a:pt x="2922" y="840"/>
                    </a:lnTo>
                    <a:lnTo>
                      <a:pt x="2922" y="846"/>
                    </a:lnTo>
                    <a:lnTo>
                      <a:pt x="2922" y="852"/>
                    </a:lnTo>
                    <a:lnTo>
                      <a:pt x="2922" y="858"/>
                    </a:lnTo>
                    <a:lnTo>
                      <a:pt x="2928" y="864"/>
                    </a:lnTo>
                    <a:lnTo>
                      <a:pt x="2928" y="876"/>
                    </a:lnTo>
                    <a:lnTo>
                      <a:pt x="2928" y="882"/>
                    </a:lnTo>
                    <a:lnTo>
                      <a:pt x="2928" y="888"/>
                    </a:lnTo>
                    <a:lnTo>
                      <a:pt x="2928" y="894"/>
                    </a:lnTo>
                    <a:lnTo>
                      <a:pt x="2934" y="906"/>
                    </a:lnTo>
                    <a:lnTo>
                      <a:pt x="2934" y="912"/>
                    </a:lnTo>
                    <a:lnTo>
                      <a:pt x="2934" y="918"/>
                    </a:lnTo>
                    <a:lnTo>
                      <a:pt x="2934" y="924"/>
                    </a:lnTo>
                    <a:lnTo>
                      <a:pt x="2934" y="930"/>
                    </a:lnTo>
                    <a:lnTo>
                      <a:pt x="2934" y="930"/>
                    </a:lnTo>
                    <a:lnTo>
                      <a:pt x="2940" y="936"/>
                    </a:lnTo>
                    <a:lnTo>
                      <a:pt x="2940" y="942"/>
                    </a:lnTo>
                    <a:lnTo>
                      <a:pt x="2940" y="948"/>
                    </a:lnTo>
                    <a:lnTo>
                      <a:pt x="2940" y="954"/>
                    </a:lnTo>
                    <a:lnTo>
                      <a:pt x="2940" y="960"/>
                    </a:lnTo>
                    <a:lnTo>
                      <a:pt x="2940" y="960"/>
                    </a:lnTo>
                    <a:lnTo>
                      <a:pt x="2946" y="966"/>
                    </a:lnTo>
                    <a:lnTo>
                      <a:pt x="2946" y="972"/>
                    </a:lnTo>
                    <a:lnTo>
                      <a:pt x="2946" y="978"/>
                    </a:lnTo>
                    <a:lnTo>
                      <a:pt x="2946" y="978"/>
                    </a:lnTo>
                    <a:lnTo>
                      <a:pt x="2946" y="984"/>
                    </a:lnTo>
                    <a:lnTo>
                      <a:pt x="2946" y="984"/>
                    </a:lnTo>
                    <a:lnTo>
                      <a:pt x="2952" y="990"/>
                    </a:lnTo>
                    <a:lnTo>
                      <a:pt x="2952" y="996"/>
                    </a:lnTo>
                    <a:lnTo>
                      <a:pt x="2952" y="996"/>
                    </a:lnTo>
                    <a:lnTo>
                      <a:pt x="2952" y="1002"/>
                    </a:lnTo>
                    <a:lnTo>
                      <a:pt x="2952" y="1002"/>
                    </a:lnTo>
                    <a:lnTo>
                      <a:pt x="2952" y="1008"/>
                    </a:lnTo>
                    <a:lnTo>
                      <a:pt x="2958" y="1008"/>
                    </a:lnTo>
                    <a:lnTo>
                      <a:pt x="2958" y="1014"/>
                    </a:lnTo>
                    <a:lnTo>
                      <a:pt x="2958" y="1014"/>
                    </a:lnTo>
                    <a:lnTo>
                      <a:pt x="2958" y="1014"/>
                    </a:lnTo>
                    <a:lnTo>
                      <a:pt x="2958" y="1020"/>
                    </a:lnTo>
                    <a:lnTo>
                      <a:pt x="2958" y="1020"/>
                    </a:lnTo>
                    <a:lnTo>
                      <a:pt x="2964" y="1020"/>
                    </a:lnTo>
                    <a:lnTo>
                      <a:pt x="2964" y="1026"/>
                    </a:lnTo>
                    <a:lnTo>
                      <a:pt x="2964" y="1026"/>
                    </a:lnTo>
                    <a:lnTo>
                      <a:pt x="2964" y="1026"/>
                    </a:lnTo>
                    <a:lnTo>
                      <a:pt x="2964" y="1032"/>
                    </a:lnTo>
                    <a:lnTo>
                      <a:pt x="2970" y="1032"/>
                    </a:lnTo>
                    <a:lnTo>
                      <a:pt x="2970" y="1032"/>
                    </a:lnTo>
                    <a:lnTo>
                      <a:pt x="2970" y="1032"/>
                    </a:lnTo>
                    <a:lnTo>
                      <a:pt x="2970" y="1032"/>
                    </a:lnTo>
                    <a:lnTo>
                      <a:pt x="2970" y="1032"/>
                    </a:lnTo>
                    <a:lnTo>
                      <a:pt x="2970" y="1032"/>
                    </a:lnTo>
                    <a:lnTo>
                      <a:pt x="2976" y="1032"/>
                    </a:lnTo>
                    <a:lnTo>
                      <a:pt x="2976" y="1032"/>
                    </a:lnTo>
                    <a:lnTo>
                      <a:pt x="2976" y="1032"/>
                    </a:lnTo>
                    <a:lnTo>
                      <a:pt x="2976" y="1032"/>
                    </a:lnTo>
                    <a:lnTo>
                      <a:pt x="2976" y="1032"/>
                    </a:lnTo>
                    <a:lnTo>
                      <a:pt x="2976" y="1032"/>
                    </a:lnTo>
                    <a:lnTo>
                      <a:pt x="2982" y="1032"/>
                    </a:lnTo>
                    <a:lnTo>
                      <a:pt x="2982" y="1032"/>
                    </a:lnTo>
                    <a:lnTo>
                      <a:pt x="2982" y="1032"/>
                    </a:lnTo>
                    <a:lnTo>
                      <a:pt x="2982" y="1032"/>
                    </a:lnTo>
                    <a:lnTo>
                      <a:pt x="2982" y="1032"/>
                    </a:lnTo>
                    <a:lnTo>
                      <a:pt x="2982" y="1032"/>
                    </a:lnTo>
                    <a:lnTo>
                      <a:pt x="2988" y="1026"/>
                    </a:lnTo>
                    <a:lnTo>
                      <a:pt x="2988" y="1026"/>
                    </a:lnTo>
                    <a:lnTo>
                      <a:pt x="2988" y="1020"/>
                    </a:lnTo>
                    <a:lnTo>
                      <a:pt x="2988" y="1020"/>
                    </a:lnTo>
                    <a:lnTo>
                      <a:pt x="2988" y="1020"/>
                    </a:lnTo>
                    <a:lnTo>
                      <a:pt x="2994" y="1014"/>
                    </a:lnTo>
                    <a:lnTo>
                      <a:pt x="2994" y="1014"/>
                    </a:lnTo>
                    <a:lnTo>
                      <a:pt x="2994" y="1008"/>
                    </a:lnTo>
                    <a:lnTo>
                      <a:pt x="2994" y="1002"/>
                    </a:lnTo>
                    <a:lnTo>
                      <a:pt x="2994" y="1002"/>
                    </a:lnTo>
                    <a:lnTo>
                      <a:pt x="2994" y="996"/>
                    </a:lnTo>
                    <a:lnTo>
                      <a:pt x="3000" y="984"/>
                    </a:lnTo>
                    <a:lnTo>
                      <a:pt x="3000" y="984"/>
                    </a:lnTo>
                    <a:lnTo>
                      <a:pt x="3000" y="978"/>
                    </a:lnTo>
                    <a:lnTo>
                      <a:pt x="3000" y="972"/>
                    </a:lnTo>
                    <a:lnTo>
                      <a:pt x="3000" y="966"/>
                    </a:lnTo>
                    <a:lnTo>
                      <a:pt x="3006" y="954"/>
                    </a:lnTo>
                    <a:lnTo>
                      <a:pt x="3006" y="948"/>
                    </a:lnTo>
                    <a:lnTo>
                      <a:pt x="3006" y="942"/>
                    </a:lnTo>
                    <a:lnTo>
                      <a:pt x="3006" y="936"/>
                    </a:lnTo>
                    <a:lnTo>
                      <a:pt x="3006" y="930"/>
                    </a:lnTo>
                    <a:lnTo>
                      <a:pt x="3006" y="924"/>
                    </a:lnTo>
                    <a:lnTo>
                      <a:pt x="3006" y="912"/>
                    </a:lnTo>
                    <a:lnTo>
                      <a:pt x="3012" y="906"/>
                    </a:lnTo>
                    <a:lnTo>
                      <a:pt x="3012" y="900"/>
                    </a:lnTo>
                    <a:lnTo>
                      <a:pt x="3012" y="888"/>
                    </a:lnTo>
                    <a:lnTo>
                      <a:pt x="3012" y="882"/>
                    </a:lnTo>
                    <a:lnTo>
                      <a:pt x="3012" y="870"/>
                    </a:lnTo>
                    <a:lnTo>
                      <a:pt x="3012" y="864"/>
                    </a:lnTo>
                    <a:lnTo>
                      <a:pt x="3018" y="852"/>
                    </a:lnTo>
                    <a:lnTo>
                      <a:pt x="3018" y="846"/>
                    </a:lnTo>
                    <a:lnTo>
                      <a:pt x="3018" y="834"/>
                    </a:lnTo>
                    <a:lnTo>
                      <a:pt x="3018" y="828"/>
                    </a:lnTo>
                    <a:lnTo>
                      <a:pt x="3018" y="816"/>
                    </a:lnTo>
                    <a:lnTo>
                      <a:pt x="3018" y="804"/>
                    </a:lnTo>
                    <a:lnTo>
                      <a:pt x="3024" y="792"/>
                    </a:lnTo>
                    <a:lnTo>
                      <a:pt x="3024" y="786"/>
                    </a:lnTo>
                    <a:lnTo>
                      <a:pt x="3024" y="762"/>
                    </a:lnTo>
                    <a:lnTo>
                      <a:pt x="3024" y="750"/>
                    </a:lnTo>
                    <a:lnTo>
                      <a:pt x="3024" y="744"/>
                    </a:lnTo>
                    <a:lnTo>
                      <a:pt x="3030" y="732"/>
                    </a:lnTo>
                    <a:lnTo>
                      <a:pt x="3030" y="720"/>
                    </a:lnTo>
                    <a:lnTo>
                      <a:pt x="3030" y="696"/>
                    </a:lnTo>
                    <a:lnTo>
                      <a:pt x="3030" y="684"/>
                    </a:lnTo>
                    <a:lnTo>
                      <a:pt x="3030" y="678"/>
                    </a:lnTo>
                    <a:lnTo>
                      <a:pt x="3030" y="666"/>
                    </a:lnTo>
                    <a:lnTo>
                      <a:pt x="3036" y="654"/>
                    </a:lnTo>
                    <a:lnTo>
                      <a:pt x="3036" y="642"/>
                    </a:lnTo>
                    <a:lnTo>
                      <a:pt x="3036" y="612"/>
                    </a:lnTo>
                    <a:lnTo>
                      <a:pt x="3036" y="600"/>
                    </a:lnTo>
                    <a:lnTo>
                      <a:pt x="3036" y="588"/>
                    </a:lnTo>
                    <a:lnTo>
                      <a:pt x="3042" y="570"/>
                    </a:lnTo>
                    <a:lnTo>
                      <a:pt x="3042" y="558"/>
                    </a:lnTo>
                    <a:lnTo>
                      <a:pt x="3042" y="540"/>
                    </a:lnTo>
                    <a:lnTo>
                      <a:pt x="3042" y="522"/>
                    </a:lnTo>
                    <a:lnTo>
                      <a:pt x="3042" y="510"/>
                    </a:lnTo>
                    <a:lnTo>
                      <a:pt x="3042" y="492"/>
                    </a:lnTo>
                    <a:lnTo>
                      <a:pt x="3042" y="474"/>
                    </a:lnTo>
                    <a:lnTo>
                      <a:pt x="3048" y="462"/>
                    </a:lnTo>
                    <a:lnTo>
                      <a:pt x="3048" y="444"/>
                    </a:lnTo>
                    <a:lnTo>
                      <a:pt x="3048" y="426"/>
                    </a:lnTo>
                    <a:lnTo>
                      <a:pt x="3048" y="408"/>
                    </a:lnTo>
                    <a:lnTo>
                      <a:pt x="3048" y="390"/>
                    </a:lnTo>
                    <a:lnTo>
                      <a:pt x="3048" y="372"/>
                    </a:lnTo>
                    <a:lnTo>
                      <a:pt x="3054" y="354"/>
                    </a:lnTo>
                    <a:lnTo>
                      <a:pt x="3054" y="336"/>
                    </a:lnTo>
                    <a:lnTo>
                      <a:pt x="3054" y="318"/>
                    </a:lnTo>
                    <a:lnTo>
                      <a:pt x="3054" y="300"/>
                    </a:lnTo>
                    <a:lnTo>
                      <a:pt x="3054" y="264"/>
                    </a:lnTo>
                    <a:lnTo>
                      <a:pt x="3060" y="246"/>
                    </a:lnTo>
                    <a:lnTo>
                      <a:pt x="3060" y="228"/>
                    </a:lnTo>
                    <a:lnTo>
                      <a:pt x="3060" y="216"/>
                    </a:lnTo>
                    <a:lnTo>
                      <a:pt x="3060" y="198"/>
                    </a:lnTo>
                    <a:lnTo>
                      <a:pt x="3060" y="180"/>
                    </a:lnTo>
                    <a:lnTo>
                      <a:pt x="3060" y="144"/>
                    </a:lnTo>
                    <a:lnTo>
                      <a:pt x="3066" y="120"/>
                    </a:lnTo>
                    <a:lnTo>
                      <a:pt x="3066" y="102"/>
                    </a:lnTo>
                    <a:lnTo>
                      <a:pt x="3066" y="84"/>
                    </a:lnTo>
                    <a:lnTo>
                      <a:pt x="3066" y="60"/>
                    </a:lnTo>
                    <a:lnTo>
                      <a:pt x="3066" y="42"/>
                    </a:lnTo>
                    <a:lnTo>
                      <a:pt x="3066" y="24"/>
                    </a:lnTo>
                    <a:lnTo>
                      <a:pt x="3072" y="6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18"/>
                    </a:lnTo>
                    <a:lnTo>
                      <a:pt x="3078" y="36"/>
                    </a:lnTo>
                    <a:lnTo>
                      <a:pt x="3078" y="54"/>
                    </a:lnTo>
                    <a:lnTo>
                      <a:pt x="3078" y="72"/>
                    </a:lnTo>
                    <a:lnTo>
                      <a:pt x="3078" y="96"/>
                    </a:lnTo>
                    <a:lnTo>
                      <a:pt x="3078" y="114"/>
                    </a:lnTo>
                    <a:lnTo>
                      <a:pt x="3078" y="132"/>
                    </a:lnTo>
                    <a:lnTo>
                      <a:pt x="3078" y="150"/>
                    </a:lnTo>
                    <a:lnTo>
                      <a:pt x="3084" y="168"/>
                    </a:lnTo>
                    <a:lnTo>
                      <a:pt x="3084" y="198"/>
                    </a:lnTo>
                    <a:lnTo>
                      <a:pt x="3084" y="216"/>
                    </a:lnTo>
                    <a:lnTo>
                      <a:pt x="3084" y="228"/>
                    </a:lnTo>
                    <a:lnTo>
                      <a:pt x="3084" y="246"/>
                    </a:lnTo>
                    <a:lnTo>
                      <a:pt x="3090" y="264"/>
                    </a:lnTo>
                    <a:lnTo>
                      <a:pt x="3090" y="282"/>
                    </a:lnTo>
                    <a:lnTo>
                      <a:pt x="3090" y="300"/>
                    </a:lnTo>
                    <a:lnTo>
                      <a:pt x="3090" y="318"/>
                    </a:lnTo>
                    <a:lnTo>
                      <a:pt x="3090" y="336"/>
                    </a:lnTo>
                    <a:lnTo>
                      <a:pt x="3090" y="354"/>
                    </a:lnTo>
                    <a:lnTo>
                      <a:pt x="3096" y="384"/>
                    </a:lnTo>
                    <a:lnTo>
                      <a:pt x="3096" y="402"/>
                    </a:lnTo>
                    <a:lnTo>
                      <a:pt x="3096" y="414"/>
                    </a:lnTo>
                    <a:lnTo>
                      <a:pt x="3096" y="432"/>
                    </a:lnTo>
                    <a:lnTo>
                      <a:pt x="3096" y="450"/>
                    </a:lnTo>
                    <a:lnTo>
                      <a:pt x="3102" y="462"/>
                    </a:lnTo>
                    <a:lnTo>
                      <a:pt x="3102" y="480"/>
                    </a:lnTo>
                    <a:lnTo>
                      <a:pt x="3102" y="498"/>
                    </a:lnTo>
                    <a:lnTo>
                      <a:pt x="3102" y="510"/>
                    </a:lnTo>
                    <a:lnTo>
                      <a:pt x="3102" y="528"/>
                    </a:lnTo>
                    <a:lnTo>
                      <a:pt x="3102" y="540"/>
                    </a:lnTo>
                    <a:lnTo>
                      <a:pt x="3102" y="552"/>
                    </a:lnTo>
                    <a:lnTo>
                      <a:pt x="3108" y="570"/>
                    </a:lnTo>
                    <a:lnTo>
                      <a:pt x="3108" y="582"/>
                    </a:lnTo>
                    <a:lnTo>
                      <a:pt x="3108" y="600"/>
                    </a:lnTo>
                    <a:lnTo>
                      <a:pt x="3108" y="606"/>
                    </a:lnTo>
                    <a:lnTo>
                      <a:pt x="3108" y="630"/>
                    </a:lnTo>
                    <a:lnTo>
                      <a:pt x="3114" y="642"/>
                    </a:lnTo>
                    <a:lnTo>
                      <a:pt x="3114" y="654"/>
                    </a:lnTo>
                    <a:lnTo>
                      <a:pt x="3114" y="666"/>
                    </a:lnTo>
                    <a:lnTo>
                      <a:pt x="3114" y="678"/>
                    </a:lnTo>
                    <a:lnTo>
                      <a:pt x="3114" y="690"/>
                    </a:lnTo>
                    <a:lnTo>
                      <a:pt x="3114" y="708"/>
                    </a:lnTo>
                    <a:lnTo>
                      <a:pt x="3120" y="720"/>
                    </a:lnTo>
                    <a:lnTo>
                      <a:pt x="3120" y="726"/>
                    </a:lnTo>
                    <a:lnTo>
                      <a:pt x="3120" y="738"/>
                    </a:lnTo>
                    <a:lnTo>
                      <a:pt x="3120" y="750"/>
                    </a:lnTo>
                    <a:lnTo>
                      <a:pt x="3120" y="762"/>
                    </a:lnTo>
                    <a:lnTo>
                      <a:pt x="3120" y="768"/>
                    </a:lnTo>
                    <a:lnTo>
                      <a:pt x="3126" y="780"/>
                    </a:lnTo>
                    <a:lnTo>
                      <a:pt x="3126" y="792"/>
                    </a:lnTo>
                    <a:lnTo>
                      <a:pt x="3126" y="810"/>
                    </a:lnTo>
                    <a:lnTo>
                      <a:pt x="3126" y="822"/>
                    </a:lnTo>
                    <a:lnTo>
                      <a:pt x="3126" y="828"/>
                    </a:lnTo>
                    <a:lnTo>
                      <a:pt x="3132" y="840"/>
                    </a:lnTo>
                    <a:lnTo>
                      <a:pt x="3132" y="846"/>
                    </a:lnTo>
                    <a:lnTo>
                      <a:pt x="3132" y="858"/>
                    </a:lnTo>
                    <a:lnTo>
                      <a:pt x="3132" y="864"/>
                    </a:lnTo>
                    <a:lnTo>
                      <a:pt x="3132" y="876"/>
                    </a:lnTo>
                    <a:lnTo>
                      <a:pt x="3132" y="882"/>
                    </a:lnTo>
                    <a:lnTo>
                      <a:pt x="3138" y="888"/>
                    </a:lnTo>
                    <a:lnTo>
                      <a:pt x="3138" y="900"/>
                    </a:lnTo>
                    <a:lnTo>
                      <a:pt x="3138" y="906"/>
                    </a:lnTo>
                    <a:lnTo>
                      <a:pt x="3138" y="912"/>
                    </a:lnTo>
                    <a:lnTo>
                      <a:pt x="3138" y="918"/>
                    </a:lnTo>
                    <a:lnTo>
                      <a:pt x="3138" y="930"/>
                    </a:lnTo>
                    <a:lnTo>
                      <a:pt x="3138" y="936"/>
                    </a:lnTo>
                    <a:lnTo>
                      <a:pt x="3144" y="942"/>
                    </a:lnTo>
                    <a:lnTo>
                      <a:pt x="3144" y="948"/>
                    </a:lnTo>
                    <a:lnTo>
                      <a:pt x="3144" y="954"/>
                    </a:lnTo>
                    <a:lnTo>
                      <a:pt x="3144" y="960"/>
                    </a:lnTo>
                    <a:lnTo>
                      <a:pt x="3144" y="966"/>
                    </a:lnTo>
                    <a:lnTo>
                      <a:pt x="3150" y="972"/>
                    </a:lnTo>
                    <a:lnTo>
                      <a:pt x="3150" y="978"/>
                    </a:lnTo>
                    <a:lnTo>
                      <a:pt x="3150" y="978"/>
                    </a:lnTo>
                    <a:lnTo>
                      <a:pt x="3150" y="990"/>
                    </a:lnTo>
                    <a:lnTo>
                      <a:pt x="3150" y="996"/>
                    </a:lnTo>
                    <a:lnTo>
                      <a:pt x="3150" y="996"/>
                    </a:lnTo>
                    <a:lnTo>
                      <a:pt x="3156" y="1002"/>
                    </a:lnTo>
                    <a:lnTo>
                      <a:pt x="3156" y="1002"/>
                    </a:lnTo>
                    <a:lnTo>
                      <a:pt x="3156" y="1008"/>
                    </a:lnTo>
                    <a:lnTo>
                      <a:pt x="3156" y="1008"/>
                    </a:lnTo>
                    <a:lnTo>
                      <a:pt x="3156" y="1008"/>
                    </a:lnTo>
                    <a:lnTo>
                      <a:pt x="3156" y="1014"/>
                    </a:lnTo>
                    <a:lnTo>
                      <a:pt x="3162" y="1014"/>
                    </a:lnTo>
                    <a:lnTo>
                      <a:pt x="3162" y="1014"/>
                    </a:lnTo>
                    <a:lnTo>
                      <a:pt x="3162" y="1014"/>
                    </a:lnTo>
                    <a:lnTo>
                      <a:pt x="3162" y="1020"/>
                    </a:lnTo>
                    <a:lnTo>
                      <a:pt x="3162" y="1020"/>
                    </a:lnTo>
                    <a:lnTo>
                      <a:pt x="3162" y="1020"/>
                    </a:lnTo>
                    <a:lnTo>
                      <a:pt x="3168" y="1020"/>
                    </a:lnTo>
                    <a:lnTo>
                      <a:pt x="3168" y="1020"/>
                    </a:lnTo>
                    <a:lnTo>
                      <a:pt x="3168" y="1020"/>
                    </a:lnTo>
                    <a:lnTo>
                      <a:pt x="3168" y="1026"/>
                    </a:lnTo>
                    <a:lnTo>
                      <a:pt x="3168" y="1026"/>
                    </a:lnTo>
                    <a:lnTo>
                      <a:pt x="3174" y="1026"/>
                    </a:lnTo>
                    <a:lnTo>
                      <a:pt x="3174" y="1026"/>
                    </a:lnTo>
                    <a:lnTo>
                      <a:pt x="3174" y="1026"/>
                    </a:lnTo>
                    <a:lnTo>
                      <a:pt x="3174" y="1026"/>
                    </a:lnTo>
                    <a:lnTo>
                      <a:pt x="3174" y="1026"/>
                    </a:lnTo>
                    <a:lnTo>
                      <a:pt x="3174" y="1026"/>
                    </a:lnTo>
                    <a:lnTo>
                      <a:pt x="3180" y="1026"/>
                    </a:lnTo>
                    <a:lnTo>
                      <a:pt x="3180" y="1026"/>
                    </a:lnTo>
                    <a:lnTo>
                      <a:pt x="3180" y="1026"/>
                    </a:lnTo>
                    <a:lnTo>
                      <a:pt x="3180" y="1026"/>
                    </a:lnTo>
                    <a:lnTo>
                      <a:pt x="3180" y="1026"/>
                    </a:lnTo>
                    <a:lnTo>
                      <a:pt x="3180" y="1026"/>
                    </a:lnTo>
                    <a:lnTo>
                      <a:pt x="3186" y="1026"/>
                    </a:lnTo>
                    <a:lnTo>
                      <a:pt x="3186" y="1026"/>
                    </a:lnTo>
                    <a:lnTo>
                      <a:pt x="3186" y="1026"/>
                    </a:lnTo>
                    <a:lnTo>
                      <a:pt x="3186" y="1026"/>
                    </a:lnTo>
                    <a:lnTo>
                      <a:pt x="3186" y="1020"/>
                    </a:lnTo>
                    <a:lnTo>
                      <a:pt x="3192" y="1020"/>
                    </a:lnTo>
                    <a:lnTo>
                      <a:pt x="3192" y="1020"/>
                    </a:lnTo>
                    <a:lnTo>
                      <a:pt x="3192" y="1020"/>
                    </a:lnTo>
                    <a:lnTo>
                      <a:pt x="3192" y="1020"/>
                    </a:lnTo>
                    <a:lnTo>
                      <a:pt x="3192" y="1020"/>
                    </a:lnTo>
                    <a:lnTo>
                      <a:pt x="3192" y="1014"/>
                    </a:lnTo>
                    <a:lnTo>
                      <a:pt x="3192" y="1014"/>
                    </a:lnTo>
                    <a:lnTo>
                      <a:pt x="3198" y="1014"/>
                    </a:lnTo>
                    <a:lnTo>
                      <a:pt x="3198" y="1008"/>
                    </a:lnTo>
                    <a:lnTo>
                      <a:pt x="3198" y="1008"/>
                    </a:lnTo>
                    <a:lnTo>
                      <a:pt x="3198" y="1008"/>
                    </a:lnTo>
                    <a:lnTo>
                      <a:pt x="3198" y="1008"/>
                    </a:lnTo>
                    <a:lnTo>
                      <a:pt x="3204" y="1002"/>
                    </a:lnTo>
                    <a:lnTo>
                      <a:pt x="3204" y="1002"/>
                    </a:lnTo>
                    <a:lnTo>
                      <a:pt x="3204" y="1002"/>
                    </a:lnTo>
                    <a:lnTo>
                      <a:pt x="3204" y="996"/>
                    </a:lnTo>
                    <a:lnTo>
                      <a:pt x="3204" y="996"/>
                    </a:lnTo>
                    <a:lnTo>
                      <a:pt x="3204" y="996"/>
                    </a:lnTo>
                    <a:lnTo>
                      <a:pt x="3210" y="990"/>
                    </a:lnTo>
                    <a:lnTo>
                      <a:pt x="3210" y="990"/>
                    </a:lnTo>
                    <a:lnTo>
                      <a:pt x="3210" y="984"/>
                    </a:lnTo>
                    <a:lnTo>
                      <a:pt x="3210" y="984"/>
                    </a:lnTo>
                    <a:lnTo>
                      <a:pt x="3210" y="984"/>
                    </a:lnTo>
                    <a:lnTo>
                      <a:pt x="3210" y="978"/>
                    </a:lnTo>
                    <a:lnTo>
                      <a:pt x="3216" y="978"/>
                    </a:lnTo>
                    <a:lnTo>
                      <a:pt x="3216" y="972"/>
                    </a:lnTo>
                    <a:lnTo>
                      <a:pt x="3216" y="972"/>
                    </a:lnTo>
                    <a:lnTo>
                      <a:pt x="3216" y="966"/>
                    </a:lnTo>
                    <a:lnTo>
                      <a:pt x="3216" y="966"/>
                    </a:lnTo>
                    <a:lnTo>
                      <a:pt x="3216" y="960"/>
                    </a:lnTo>
                    <a:lnTo>
                      <a:pt x="3222" y="954"/>
                    </a:lnTo>
                    <a:lnTo>
                      <a:pt x="3222" y="948"/>
                    </a:lnTo>
                    <a:lnTo>
                      <a:pt x="3222" y="948"/>
                    </a:lnTo>
                    <a:lnTo>
                      <a:pt x="3222" y="942"/>
                    </a:lnTo>
                    <a:lnTo>
                      <a:pt x="3222" y="942"/>
                    </a:lnTo>
                    <a:lnTo>
                      <a:pt x="3222" y="936"/>
                    </a:lnTo>
                    <a:lnTo>
                      <a:pt x="3228" y="936"/>
                    </a:lnTo>
                    <a:lnTo>
                      <a:pt x="3228" y="930"/>
                    </a:lnTo>
                    <a:lnTo>
                      <a:pt x="3228" y="924"/>
                    </a:lnTo>
                    <a:lnTo>
                      <a:pt x="3228" y="918"/>
                    </a:lnTo>
                    <a:lnTo>
                      <a:pt x="3228" y="918"/>
                    </a:lnTo>
                    <a:lnTo>
                      <a:pt x="3234" y="912"/>
                    </a:lnTo>
                    <a:lnTo>
                      <a:pt x="3234" y="906"/>
                    </a:lnTo>
                    <a:lnTo>
                      <a:pt x="3234" y="906"/>
                    </a:lnTo>
                    <a:lnTo>
                      <a:pt x="3234" y="900"/>
                    </a:lnTo>
                    <a:lnTo>
                      <a:pt x="3234" y="894"/>
                    </a:lnTo>
                    <a:lnTo>
                      <a:pt x="3234" y="894"/>
                    </a:lnTo>
                    <a:lnTo>
                      <a:pt x="3234" y="894"/>
                    </a:lnTo>
                    <a:lnTo>
                      <a:pt x="3240" y="894"/>
                    </a:lnTo>
                    <a:lnTo>
                      <a:pt x="3240" y="894"/>
                    </a:lnTo>
                    <a:lnTo>
                      <a:pt x="3240" y="894"/>
                    </a:lnTo>
                    <a:lnTo>
                      <a:pt x="3240" y="900"/>
                    </a:lnTo>
                    <a:lnTo>
                      <a:pt x="3240" y="906"/>
                    </a:lnTo>
                    <a:lnTo>
                      <a:pt x="3246" y="906"/>
                    </a:lnTo>
                    <a:lnTo>
                      <a:pt x="3246" y="912"/>
                    </a:lnTo>
                    <a:lnTo>
                      <a:pt x="3246" y="918"/>
                    </a:lnTo>
                    <a:lnTo>
                      <a:pt x="3246" y="918"/>
                    </a:lnTo>
                    <a:lnTo>
                      <a:pt x="3246" y="924"/>
                    </a:lnTo>
                    <a:lnTo>
                      <a:pt x="3246" y="930"/>
                    </a:lnTo>
                    <a:lnTo>
                      <a:pt x="3252" y="936"/>
                    </a:lnTo>
                    <a:lnTo>
                      <a:pt x="3252" y="936"/>
                    </a:lnTo>
                    <a:lnTo>
                      <a:pt x="3252" y="942"/>
                    </a:lnTo>
                    <a:lnTo>
                      <a:pt x="3252" y="942"/>
                    </a:lnTo>
                    <a:lnTo>
                      <a:pt x="3252" y="948"/>
                    </a:lnTo>
                    <a:lnTo>
                      <a:pt x="3252" y="948"/>
                    </a:lnTo>
                    <a:lnTo>
                      <a:pt x="3258" y="954"/>
                    </a:lnTo>
                    <a:lnTo>
                      <a:pt x="3258" y="960"/>
                    </a:lnTo>
                    <a:lnTo>
                      <a:pt x="3258" y="966"/>
                    </a:lnTo>
                    <a:lnTo>
                      <a:pt x="3258" y="966"/>
                    </a:lnTo>
                    <a:lnTo>
                      <a:pt x="3258" y="972"/>
                    </a:lnTo>
                    <a:lnTo>
                      <a:pt x="3264" y="972"/>
                    </a:lnTo>
                    <a:lnTo>
                      <a:pt x="3264" y="972"/>
                    </a:lnTo>
                    <a:lnTo>
                      <a:pt x="3264" y="978"/>
                    </a:lnTo>
                    <a:lnTo>
                      <a:pt x="3264" y="978"/>
                    </a:lnTo>
                    <a:lnTo>
                      <a:pt x="3264" y="984"/>
                    </a:lnTo>
                    <a:lnTo>
                      <a:pt x="3264" y="984"/>
                    </a:lnTo>
                    <a:lnTo>
                      <a:pt x="3270" y="990"/>
                    </a:lnTo>
                    <a:lnTo>
                      <a:pt x="3270" y="990"/>
                    </a:lnTo>
                    <a:lnTo>
                      <a:pt x="3270" y="990"/>
                    </a:lnTo>
                    <a:lnTo>
                      <a:pt x="3270" y="996"/>
                    </a:lnTo>
                    <a:lnTo>
                      <a:pt x="3270" y="996"/>
                    </a:lnTo>
                    <a:lnTo>
                      <a:pt x="3270" y="1002"/>
                    </a:lnTo>
                    <a:lnTo>
                      <a:pt x="3276" y="1002"/>
                    </a:lnTo>
                    <a:lnTo>
                      <a:pt x="3276" y="1002"/>
                    </a:lnTo>
                    <a:lnTo>
                      <a:pt x="3276" y="1002"/>
                    </a:lnTo>
                    <a:lnTo>
                      <a:pt x="3276" y="1008"/>
                    </a:lnTo>
                    <a:lnTo>
                      <a:pt x="3276" y="1008"/>
                    </a:lnTo>
                    <a:lnTo>
                      <a:pt x="3276" y="1008"/>
                    </a:lnTo>
                    <a:lnTo>
                      <a:pt x="3282" y="1014"/>
                    </a:lnTo>
                    <a:lnTo>
                      <a:pt x="3282" y="1014"/>
                    </a:lnTo>
                    <a:lnTo>
                      <a:pt x="3282" y="1014"/>
                    </a:lnTo>
                    <a:lnTo>
                      <a:pt x="3282" y="1014"/>
                    </a:lnTo>
                    <a:lnTo>
                      <a:pt x="3282" y="1020"/>
                    </a:lnTo>
                    <a:lnTo>
                      <a:pt x="3282" y="1020"/>
                    </a:lnTo>
                    <a:lnTo>
                      <a:pt x="3288" y="1020"/>
                    </a:lnTo>
                    <a:lnTo>
                      <a:pt x="3288" y="1020"/>
                    </a:lnTo>
                    <a:lnTo>
                      <a:pt x="3288" y="1020"/>
                    </a:lnTo>
                    <a:lnTo>
                      <a:pt x="3288" y="1020"/>
                    </a:lnTo>
                    <a:lnTo>
                      <a:pt x="3288" y="1026"/>
                    </a:lnTo>
                    <a:lnTo>
                      <a:pt x="3294" y="1026"/>
                    </a:lnTo>
                    <a:lnTo>
                      <a:pt x="3294" y="1026"/>
                    </a:lnTo>
                    <a:lnTo>
                      <a:pt x="3294" y="1026"/>
                    </a:lnTo>
                    <a:lnTo>
                      <a:pt x="3294" y="1026"/>
                    </a:lnTo>
                    <a:lnTo>
                      <a:pt x="3294" y="1026"/>
                    </a:lnTo>
                    <a:lnTo>
                      <a:pt x="3294" y="1026"/>
                    </a:lnTo>
                    <a:lnTo>
                      <a:pt x="3300" y="1026"/>
                    </a:lnTo>
                    <a:lnTo>
                      <a:pt x="3300" y="1026"/>
                    </a:lnTo>
                    <a:lnTo>
                      <a:pt x="3300" y="1026"/>
                    </a:lnTo>
                    <a:lnTo>
                      <a:pt x="3300" y="1026"/>
                    </a:lnTo>
                    <a:lnTo>
                      <a:pt x="3300" y="1026"/>
                    </a:lnTo>
                    <a:lnTo>
                      <a:pt x="3300" y="1026"/>
                    </a:lnTo>
                    <a:lnTo>
                      <a:pt x="3306" y="1026"/>
                    </a:lnTo>
                    <a:lnTo>
                      <a:pt x="3306" y="1026"/>
                    </a:lnTo>
                    <a:lnTo>
                      <a:pt x="3306" y="1026"/>
                    </a:lnTo>
                    <a:lnTo>
                      <a:pt x="3306" y="1026"/>
                    </a:lnTo>
                    <a:lnTo>
                      <a:pt x="3306" y="1020"/>
                    </a:lnTo>
                    <a:lnTo>
                      <a:pt x="3306" y="1020"/>
                    </a:lnTo>
                    <a:lnTo>
                      <a:pt x="3312" y="1020"/>
                    </a:lnTo>
                    <a:lnTo>
                      <a:pt x="3312" y="1020"/>
                    </a:lnTo>
                    <a:lnTo>
                      <a:pt x="3312" y="1020"/>
                    </a:lnTo>
                    <a:lnTo>
                      <a:pt x="3312" y="1020"/>
                    </a:lnTo>
                    <a:lnTo>
                      <a:pt x="3312" y="1020"/>
                    </a:lnTo>
                    <a:lnTo>
                      <a:pt x="3318" y="1014"/>
                    </a:lnTo>
                    <a:lnTo>
                      <a:pt x="3318" y="1014"/>
                    </a:lnTo>
                    <a:lnTo>
                      <a:pt x="3318" y="1014"/>
                    </a:lnTo>
                    <a:lnTo>
                      <a:pt x="3318" y="1008"/>
                    </a:lnTo>
                    <a:lnTo>
                      <a:pt x="3318" y="1008"/>
                    </a:lnTo>
                    <a:lnTo>
                      <a:pt x="3318" y="1008"/>
                    </a:lnTo>
                    <a:lnTo>
                      <a:pt x="3318" y="1002"/>
                    </a:lnTo>
                    <a:lnTo>
                      <a:pt x="3324" y="1002"/>
                    </a:lnTo>
                    <a:lnTo>
                      <a:pt x="3324" y="996"/>
                    </a:lnTo>
                    <a:lnTo>
                      <a:pt x="3324" y="996"/>
                    </a:lnTo>
                    <a:lnTo>
                      <a:pt x="3324" y="990"/>
                    </a:lnTo>
                    <a:lnTo>
                      <a:pt x="3324" y="984"/>
                    </a:lnTo>
                    <a:lnTo>
                      <a:pt x="3330" y="978"/>
                    </a:lnTo>
                    <a:lnTo>
                      <a:pt x="3330" y="972"/>
                    </a:lnTo>
                    <a:lnTo>
                      <a:pt x="3330" y="966"/>
                    </a:lnTo>
                    <a:lnTo>
                      <a:pt x="3330" y="960"/>
                    </a:lnTo>
                    <a:lnTo>
                      <a:pt x="3330" y="960"/>
                    </a:lnTo>
                    <a:lnTo>
                      <a:pt x="3330" y="954"/>
                    </a:lnTo>
                    <a:lnTo>
                      <a:pt x="3330" y="948"/>
                    </a:lnTo>
                    <a:lnTo>
                      <a:pt x="3336" y="936"/>
                    </a:lnTo>
                    <a:lnTo>
                      <a:pt x="3336" y="930"/>
                    </a:lnTo>
                    <a:lnTo>
                      <a:pt x="3336" y="924"/>
                    </a:lnTo>
                    <a:lnTo>
                      <a:pt x="3336" y="918"/>
                    </a:lnTo>
                    <a:lnTo>
                      <a:pt x="3336" y="906"/>
                    </a:lnTo>
                    <a:lnTo>
                      <a:pt x="3342" y="900"/>
                    </a:lnTo>
                    <a:lnTo>
                      <a:pt x="3342" y="894"/>
                    </a:lnTo>
                    <a:lnTo>
                      <a:pt x="3342" y="888"/>
                    </a:lnTo>
                    <a:lnTo>
                      <a:pt x="3342" y="876"/>
                    </a:lnTo>
                    <a:lnTo>
                      <a:pt x="3342" y="870"/>
                    </a:lnTo>
                    <a:lnTo>
                      <a:pt x="3342" y="858"/>
                    </a:lnTo>
                    <a:lnTo>
                      <a:pt x="3348" y="852"/>
                    </a:lnTo>
                    <a:lnTo>
                      <a:pt x="3348" y="846"/>
                    </a:lnTo>
                    <a:lnTo>
                      <a:pt x="3348" y="834"/>
                    </a:lnTo>
                    <a:lnTo>
                      <a:pt x="3348" y="828"/>
                    </a:lnTo>
                    <a:lnTo>
                      <a:pt x="3348" y="816"/>
                    </a:lnTo>
                    <a:lnTo>
                      <a:pt x="3354" y="798"/>
                    </a:lnTo>
                    <a:lnTo>
                      <a:pt x="3354" y="786"/>
                    </a:lnTo>
                    <a:lnTo>
                      <a:pt x="3354" y="774"/>
                    </a:lnTo>
                    <a:lnTo>
                      <a:pt x="3354" y="768"/>
                    </a:lnTo>
                    <a:lnTo>
                      <a:pt x="3354" y="756"/>
                    </a:lnTo>
                    <a:lnTo>
                      <a:pt x="3354" y="744"/>
                    </a:lnTo>
                    <a:lnTo>
                      <a:pt x="3360" y="732"/>
                    </a:lnTo>
                    <a:lnTo>
                      <a:pt x="3360" y="726"/>
                    </a:lnTo>
                    <a:lnTo>
                      <a:pt x="3360" y="714"/>
                    </a:lnTo>
                    <a:lnTo>
                      <a:pt x="3360" y="702"/>
                    </a:lnTo>
                    <a:lnTo>
                      <a:pt x="3360" y="684"/>
                    </a:lnTo>
                    <a:lnTo>
                      <a:pt x="3360" y="672"/>
                    </a:lnTo>
                    <a:lnTo>
                      <a:pt x="3366" y="660"/>
                    </a:lnTo>
                    <a:lnTo>
                      <a:pt x="3366" y="648"/>
                    </a:lnTo>
                    <a:lnTo>
                      <a:pt x="3366" y="642"/>
                    </a:lnTo>
                    <a:lnTo>
                      <a:pt x="3366" y="618"/>
                    </a:lnTo>
                    <a:lnTo>
                      <a:pt x="3366" y="606"/>
                    </a:lnTo>
                    <a:lnTo>
                      <a:pt x="3366" y="594"/>
                    </a:lnTo>
                    <a:lnTo>
                      <a:pt x="3372" y="582"/>
                    </a:lnTo>
                    <a:lnTo>
                      <a:pt x="3372" y="564"/>
                    </a:lnTo>
                    <a:lnTo>
                      <a:pt x="3372" y="552"/>
                    </a:lnTo>
                    <a:lnTo>
                      <a:pt x="3372" y="534"/>
                    </a:lnTo>
                    <a:lnTo>
                      <a:pt x="3372" y="522"/>
                    </a:lnTo>
                    <a:lnTo>
                      <a:pt x="3372" y="504"/>
                    </a:lnTo>
                    <a:lnTo>
                      <a:pt x="3378" y="492"/>
                    </a:lnTo>
                    <a:lnTo>
                      <a:pt x="3378" y="474"/>
                    </a:lnTo>
                    <a:lnTo>
                      <a:pt x="3378" y="462"/>
                    </a:lnTo>
                    <a:lnTo>
                      <a:pt x="3378" y="444"/>
                    </a:lnTo>
                    <a:lnTo>
                      <a:pt x="3378" y="432"/>
                    </a:lnTo>
                    <a:lnTo>
                      <a:pt x="3378" y="414"/>
                    </a:lnTo>
                    <a:lnTo>
                      <a:pt x="3384" y="396"/>
                    </a:lnTo>
                    <a:lnTo>
                      <a:pt x="3384" y="366"/>
                    </a:lnTo>
                    <a:lnTo>
                      <a:pt x="3384" y="348"/>
                    </a:lnTo>
                    <a:lnTo>
                      <a:pt x="3384" y="330"/>
                    </a:lnTo>
                    <a:lnTo>
                      <a:pt x="3384" y="318"/>
                    </a:lnTo>
                    <a:lnTo>
                      <a:pt x="3390" y="300"/>
                    </a:lnTo>
                    <a:lnTo>
                      <a:pt x="3390" y="282"/>
                    </a:lnTo>
                    <a:lnTo>
                      <a:pt x="3390" y="264"/>
                    </a:lnTo>
                    <a:lnTo>
                      <a:pt x="3390" y="246"/>
                    </a:lnTo>
                    <a:lnTo>
                      <a:pt x="3390" y="234"/>
                    </a:lnTo>
                    <a:lnTo>
                      <a:pt x="3390" y="216"/>
                    </a:lnTo>
                    <a:lnTo>
                      <a:pt x="3390" y="198"/>
                    </a:lnTo>
                    <a:lnTo>
                      <a:pt x="3396" y="168"/>
                    </a:lnTo>
                    <a:lnTo>
                      <a:pt x="3396" y="150"/>
                    </a:lnTo>
                    <a:lnTo>
                      <a:pt x="3396" y="132"/>
                    </a:lnTo>
                    <a:lnTo>
                      <a:pt x="3396" y="114"/>
                    </a:lnTo>
                    <a:lnTo>
                      <a:pt x="3396" y="96"/>
                    </a:lnTo>
                    <a:lnTo>
                      <a:pt x="3402" y="78"/>
                    </a:lnTo>
                    <a:lnTo>
                      <a:pt x="3402" y="60"/>
                    </a:lnTo>
                    <a:lnTo>
                      <a:pt x="3402" y="42"/>
                    </a:lnTo>
                    <a:lnTo>
                      <a:pt x="3402" y="30"/>
                    </a:lnTo>
                    <a:lnTo>
                      <a:pt x="3402" y="18"/>
                    </a:lnTo>
                    <a:lnTo>
                      <a:pt x="3402" y="18"/>
                    </a:lnTo>
                    <a:lnTo>
                      <a:pt x="3408" y="30"/>
                    </a:lnTo>
                    <a:lnTo>
                      <a:pt x="3408" y="42"/>
                    </a:lnTo>
                    <a:lnTo>
                      <a:pt x="3408" y="60"/>
                    </a:lnTo>
                    <a:lnTo>
                      <a:pt x="3408" y="78"/>
                    </a:lnTo>
                    <a:lnTo>
                      <a:pt x="3408" y="96"/>
                    </a:lnTo>
                    <a:lnTo>
                      <a:pt x="3408" y="114"/>
                    </a:lnTo>
                    <a:lnTo>
                      <a:pt x="3414" y="132"/>
                    </a:lnTo>
                    <a:lnTo>
                      <a:pt x="3414" y="150"/>
                    </a:lnTo>
                    <a:lnTo>
                      <a:pt x="3414" y="168"/>
                    </a:lnTo>
                    <a:lnTo>
                      <a:pt x="3414" y="198"/>
                    </a:lnTo>
                    <a:lnTo>
                      <a:pt x="3414" y="216"/>
                    </a:lnTo>
                    <a:lnTo>
                      <a:pt x="3414" y="234"/>
                    </a:lnTo>
                    <a:lnTo>
                      <a:pt x="3420" y="246"/>
                    </a:lnTo>
                    <a:lnTo>
                      <a:pt x="3420" y="264"/>
                    </a:lnTo>
                    <a:lnTo>
                      <a:pt x="3420" y="300"/>
                    </a:lnTo>
                    <a:lnTo>
                      <a:pt x="3420" y="318"/>
                    </a:lnTo>
                    <a:lnTo>
                      <a:pt x="3420" y="330"/>
                    </a:lnTo>
                    <a:lnTo>
                      <a:pt x="3426" y="348"/>
                    </a:lnTo>
                    <a:lnTo>
                      <a:pt x="3426" y="366"/>
                    </a:lnTo>
                    <a:lnTo>
                      <a:pt x="3426" y="384"/>
                    </a:lnTo>
                    <a:lnTo>
                      <a:pt x="3426" y="396"/>
                    </a:lnTo>
                    <a:lnTo>
                      <a:pt x="3426" y="414"/>
                    </a:lnTo>
                    <a:lnTo>
                      <a:pt x="3426" y="432"/>
                    </a:lnTo>
                    <a:lnTo>
                      <a:pt x="3432" y="444"/>
                    </a:lnTo>
                    <a:lnTo>
                      <a:pt x="3432" y="462"/>
                    </a:lnTo>
                    <a:lnTo>
                      <a:pt x="3432" y="474"/>
                    </a:lnTo>
                    <a:lnTo>
                      <a:pt x="3432" y="492"/>
                    </a:lnTo>
                    <a:lnTo>
                      <a:pt x="3432" y="504"/>
                    </a:lnTo>
                    <a:lnTo>
                      <a:pt x="3432" y="522"/>
                    </a:lnTo>
                    <a:lnTo>
                      <a:pt x="3438" y="534"/>
                    </a:lnTo>
                    <a:lnTo>
                      <a:pt x="3438" y="552"/>
                    </a:lnTo>
                    <a:lnTo>
                      <a:pt x="3438" y="564"/>
                    </a:lnTo>
                    <a:lnTo>
                      <a:pt x="3438" y="582"/>
                    </a:lnTo>
                    <a:lnTo>
                      <a:pt x="3438" y="594"/>
                    </a:lnTo>
                    <a:lnTo>
                      <a:pt x="3438" y="606"/>
                    </a:lnTo>
                    <a:lnTo>
                      <a:pt x="3444" y="630"/>
                    </a:lnTo>
                    <a:lnTo>
                      <a:pt x="3444" y="642"/>
                    </a:lnTo>
                    <a:lnTo>
                      <a:pt x="3444" y="648"/>
                    </a:lnTo>
                    <a:lnTo>
                      <a:pt x="3444" y="660"/>
                    </a:lnTo>
                    <a:lnTo>
                      <a:pt x="3444" y="672"/>
                    </a:lnTo>
                    <a:lnTo>
                      <a:pt x="3450" y="696"/>
                    </a:lnTo>
                    <a:lnTo>
                      <a:pt x="3450" y="702"/>
                    </a:lnTo>
                    <a:lnTo>
                      <a:pt x="3450" y="714"/>
                    </a:lnTo>
                    <a:lnTo>
                      <a:pt x="3450" y="726"/>
                    </a:lnTo>
                    <a:lnTo>
                      <a:pt x="3450" y="732"/>
                    </a:lnTo>
                    <a:lnTo>
                      <a:pt x="3450" y="756"/>
                    </a:lnTo>
                    <a:lnTo>
                      <a:pt x="3456" y="768"/>
                    </a:lnTo>
                    <a:lnTo>
                      <a:pt x="3456" y="774"/>
                    </a:lnTo>
                    <a:lnTo>
                      <a:pt x="3456" y="786"/>
                    </a:lnTo>
                    <a:lnTo>
                      <a:pt x="3456" y="798"/>
                    </a:lnTo>
                    <a:lnTo>
                      <a:pt x="3456" y="804"/>
                    </a:lnTo>
                    <a:lnTo>
                      <a:pt x="3456" y="816"/>
                    </a:lnTo>
                    <a:lnTo>
                      <a:pt x="3462" y="828"/>
                    </a:lnTo>
                    <a:lnTo>
                      <a:pt x="3462" y="834"/>
                    </a:lnTo>
                    <a:lnTo>
                      <a:pt x="3462" y="846"/>
                    </a:lnTo>
                    <a:lnTo>
                      <a:pt x="3462" y="852"/>
                    </a:lnTo>
                    <a:lnTo>
                      <a:pt x="3462" y="858"/>
                    </a:lnTo>
                    <a:lnTo>
                      <a:pt x="3462" y="870"/>
                    </a:lnTo>
                    <a:lnTo>
                      <a:pt x="3468" y="876"/>
                    </a:lnTo>
                    <a:lnTo>
                      <a:pt x="3468" y="888"/>
                    </a:lnTo>
                    <a:lnTo>
                      <a:pt x="3468" y="894"/>
                    </a:lnTo>
                    <a:lnTo>
                      <a:pt x="3468" y="900"/>
                    </a:lnTo>
                    <a:lnTo>
                      <a:pt x="3468" y="906"/>
                    </a:lnTo>
                    <a:lnTo>
                      <a:pt x="3468" y="918"/>
                    </a:lnTo>
                    <a:lnTo>
                      <a:pt x="3474" y="924"/>
                    </a:lnTo>
                    <a:lnTo>
                      <a:pt x="3474" y="930"/>
                    </a:lnTo>
                    <a:lnTo>
                      <a:pt x="3474" y="936"/>
                    </a:lnTo>
                    <a:lnTo>
                      <a:pt x="3474" y="948"/>
                    </a:lnTo>
                    <a:lnTo>
                      <a:pt x="3474" y="954"/>
                    </a:lnTo>
                    <a:lnTo>
                      <a:pt x="3474" y="960"/>
                    </a:lnTo>
                    <a:lnTo>
                      <a:pt x="3480" y="960"/>
                    </a:lnTo>
                    <a:lnTo>
                      <a:pt x="3480" y="966"/>
                    </a:lnTo>
                    <a:lnTo>
                      <a:pt x="3480" y="978"/>
                    </a:lnTo>
                    <a:lnTo>
                      <a:pt x="3480" y="984"/>
                    </a:lnTo>
                    <a:lnTo>
                      <a:pt x="3480" y="984"/>
                    </a:lnTo>
                    <a:lnTo>
                      <a:pt x="3486" y="990"/>
                    </a:lnTo>
                    <a:lnTo>
                      <a:pt x="3486" y="996"/>
                    </a:lnTo>
                    <a:lnTo>
                      <a:pt x="3486" y="996"/>
                    </a:lnTo>
                    <a:lnTo>
                      <a:pt x="3486" y="1002"/>
                    </a:lnTo>
                    <a:lnTo>
                      <a:pt x="3486" y="1002"/>
                    </a:lnTo>
                    <a:lnTo>
                      <a:pt x="3486" y="1008"/>
                    </a:lnTo>
                    <a:lnTo>
                      <a:pt x="3492" y="1008"/>
                    </a:lnTo>
                    <a:lnTo>
                      <a:pt x="3492" y="1008"/>
                    </a:lnTo>
                    <a:lnTo>
                      <a:pt x="3492" y="1014"/>
                    </a:lnTo>
                    <a:lnTo>
                      <a:pt x="3492" y="1014"/>
                    </a:lnTo>
                    <a:lnTo>
                      <a:pt x="3492" y="1014"/>
                    </a:lnTo>
                    <a:lnTo>
                      <a:pt x="3492" y="1020"/>
                    </a:lnTo>
                    <a:lnTo>
                      <a:pt x="3498" y="1020"/>
                    </a:lnTo>
                    <a:lnTo>
                      <a:pt x="3498" y="1020"/>
                    </a:lnTo>
                    <a:lnTo>
                      <a:pt x="3498" y="1020"/>
                    </a:lnTo>
                    <a:lnTo>
                      <a:pt x="3498" y="1020"/>
                    </a:lnTo>
                    <a:lnTo>
                      <a:pt x="3498" y="1020"/>
                    </a:lnTo>
                    <a:lnTo>
                      <a:pt x="3498" y="1020"/>
                    </a:lnTo>
                    <a:lnTo>
                      <a:pt x="3504" y="1026"/>
                    </a:lnTo>
                    <a:lnTo>
                      <a:pt x="3504" y="1026"/>
                    </a:lnTo>
                    <a:lnTo>
                      <a:pt x="3504" y="1026"/>
                    </a:lnTo>
                    <a:lnTo>
                      <a:pt x="3504" y="1026"/>
                    </a:lnTo>
                    <a:lnTo>
                      <a:pt x="3504" y="1026"/>
                    </a:lnTo>
                    <a:lnTo>
                      <a:pt x="3504" y="1026"/>
                    </a:lnTo>
                    <a:lnTo>
                      <a:pt x="3510" y="1026"/>
                    </a:lnTo>
                    <a:lnTo>
                      <a:pt x="3510" y="1026"/>
                    </a:lnTo>
                    <a:lnTo>
                      <a:pt x="3510" y="1026"/>
                    </a:lnTo>
                    <a:lnTo>
                      <a:pt x="3510" y="1026"/>
                    </a:lnTo>
                    <a:lnTo>
                      <a:pt x="3510" y="1026"/>
                    </a:lnTo>
                    <a:lnTo>
                      <a:pt x="3510" y="1026"/>
                    </a:lnTo>
                    <a:lnTo>
                      <a:pt x="3516" y="1026"/>
                    </a:lnTo>
                    <a:lnTo>
                      <a:pt x="3516" y="1026"/>
                    </a:lnTo>
                    <a:lnTo>
                      <a:pt x="3516" y="1026"/>
                    </a:lnTo>
                    <a:lnTo>
                      <a:pt x="3516" y="1026"/>
                    </a:lnTo>
                    <a:lnTo>
                      <a:pt x="3516" y="1020"/>
                    </a:lnTo>
                    <a:lnTo>
                      <a:pt x="3522" y="1020"/>
                    </a:lnTo>
                    <a:lnTo>
                      <a:pt x="3522" y="1020"/>
                    </a:lnTo>
                    <a:lnTo>
                      <a:pt x="3522" y="1020"/>
                    </a:lnTo>
                    <a:lnTo>
                      <a:pt x="3522" y="1020"/>
                    </a:lnTo>
                    <a:lnTo>
                      <a:pt x="3522" y="1020"/>
                    </a:lnTo>
                    <a:lnTo>
                      <a:pt x="3522" y="1020"/>
                    </a:lnTo>
                    <a:lnTo>
                      <a:pt x="3528" y="1014"/>
                    </a:lnTo>
                    <a:lnTo>
                      <a:pt x="3528" y="1014"/>
                    </a:lnTo>
                    <a:lnTo>
                      <a:pt x="3528" y="1014"/>
                    </a:lnTo>
                    <a:lnTo>
                      <a:pt x="3528" y="1014"/>
                    </a:lnTo>
                    <a:lnTo>
                      <a:pt x="3528" y="1008"/>
                    </a:lnTo>
                    <a:lnTo>
                      <a:pt x="3528" y="1008"/>
                    </a:lnTo>
                    <a:lnTo>
                      <a:pt x="3534" y="1008"/>
                    </a:lnTo>
                    <a:lnTo>
                      <a:pt x="3534" y="1002"/>
                    </a:lnTo>
                    <a:lnTo>
                      <a:pt x="3534" y="1002"/>
                    </a:lnTo>
                    <a:lnTo>
                      <a:pt x="3534" y="1002"/>
                    </a:lnTo>
                    <a:lnTo>
                      <a:pt x="3534" y="1002"/>
                    </a:lnTo>
                    <a:lnTo>
                      <a:pt x="3534" y="996"/>
                    </a:lnTo>
                    <a:lnTo>
                      <a:pt x="3540" y="996"/>
                    </a:lnTo>
                    <a:lnTo>
                      <a:pt x="3540" y="990"/>
                    </a:lnTo>
                    <a:lnTo>
                      <a:pt x="3540" y="990"/>
                    </a:lnTo>
                    <a:lnTo>
                      <a:pt x="3540" y="990"/>
                    </a:lnTo>
                    <a:lnTo>
                      <a:pt x="3540" y="984"/>
                    </a:lnTo>
                    <a:lnTo>
                      <a:pt x="3540" y="984"/>
                    </a:lnTo>
                    <a:lnTo>
                      <a:pt x="3546" y="978"/>
                    </a:lnTo>
                    <a:lnTo>
                      <a:pt x="3546" y="978"/>
                    </a:lnTo>
                    <a:lnTo>
                      <a:pt x="3546" y="972"/>
                    </a:lnTo>
                    <a:lnTo>
                      <a:pt x="3546" y="972"/>
                    </a:lnTo>
                    <a:lnTo>
                      <a:pt x="3546" y="966"/>
                    </a:lnTo>
                    <a:lnTo>
                      <a:pt x="3552" y="966"/>
                    </a:lnTo>
                    <a:lnTo>
                      <a:pt x="3552" y="960"/>
                    </a:lnTo>
                    <a:lnTo>
                      <a:pt x="3552" y="954"/>
                    </a:lnTo>
                    <a:lnTo>
                      <a:pt x="3552" y="954"/>
                    </a:lnTo>
                    <a:lnTo>
                      <a:pt x="3552" y="948"/>
                    </a:lnTo>
                    <a:lnTo>
                      <a:pt x="3552" y="948"/>
                    </a:lnTo>
                    <a:lnTo>
                      <a:pt x="3558" y="942"/>
                    </a:lnTo>
                    <a:lnTo>
                      <a:pt x="3558" y="942"/>
                    </a:lnTo>
                    <a:lnTo>
                      <a:pt x="3558" y="936"/>
                    </a:lnTo>
                    <a:lnTo>
                      <a:pt x="3558" y="936"/>
                    </a:lnTo>
                    <a:lnTo>
                      <a:pt x="3558" y="930"/>
                    </a:lnTo>
                    <a:lnTo>
                      <a:pt x="3558" y="924"/>
                    </a:lnTo>
                    <a:lnTo>
                      <a:pt x="3564" y="918"/>
                    </a:lnTo>
                    <a:lnTo>
                      <a:pt x="3564" y="918"/>
                    </a:lnTo>
                    <a:lnTo>
                      <a:pt x="3564" y="912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0"/>
                    </a:lnTo>
                    <a:lnTo>
                      <a:pt x="3570" y="894"/>
                    </a:lnTo>
                    <a:lnTo>
                      <a:pt x="3570" y="894"/>
                    </a:lnTo>
                    <a:lnTo>
                      <a:pt x="3570" y="894"/>
                    </a:lnTo>
                    <a:lnTo>
                      <a:pt x="3570" y="894"/>
                    </a:lnTo>
                    <a:lnTo>
                      <a:pt x="3570" y="894"/>
                    </a:lnTo>
                    <a:lnTo>
                      <a:pt x="3576" y="894"/>
                    </a:lnTo>
                    <a:lnTo>
                      <a:pt x="3576" y="900"/>
                    </a:lnTo>
                    <a:lnTo>
                      <a:pt x="3576" y="906"/>
                    </a:lnTo>
                    <a:lnTo>
                      <a:pt x="3576" y="906"/>
                    </a:lnTo>
                    <a:lnTo>
                      <a:pt x="3576" y="912"/>
                    </a:lnTo>
                    <a:lnTo>
                      <a:pt x="3576" y="918"/>
                    </a:lnTo>
                    <a:lnTo>
                      <a:pt x="3582" y="924"/>
                    </a:lnTo>
                    <a:lnTo>
                      <a:pt x="3582" y="930"/>
                    </a:lnTo>
                    <a:lnTo>
                      <a:pt x="3582" y="930"/>
                    </a:lnTo>
                    <a:lnTo>
                      <a:pt x="3582" y="936"/>
                    </a:lnTo>
                    <a:lnTo>
                      <a:pt x="3582" y="936"/>
                    </a:lnTo>
                    <a:lnTo>
                      <a:pt x="3582" y="942"/>
                    </a:lnTo>
                    <a:lnTo>
                      <a:pt x="3588" y="948"/>
                    </a:lnTo>
                    <a:lnTo>
                      <a:pt x="3588" y="948"/>
                    </a:lnTo>
                    <a:lnTo>
                      <a:pt x="3588" y="954"/>
                    </a:lnTo>
                    <a:lnTo>
                      <a:pt x="3588" y="960"/>
                    </a:lnTo>
                    <a:lnTo>
                      <a:pt x="3588" y="960"/>
                    </a:lnTo>
                    <a:lnTo>
                      <a:pt x="3588" y="966"/>
                    </a:lnTo>
                    <a:lnTo>
                      <a:pt x="3594" y="966"/>
                    </a:lnTo>
                    <a:lnTo>
                      <a:pt x="3594" y="972"/>
                    </a:lnTo>
                    <a:lnTo>
                      <a:pt x="3594" y="972"/>
                    </a:lnTo>
                    <a:lnTo>
                      <a:pt x="3594" y="978"/>
                    </a:lnTo>
                    <a:lnTo>
                      <a:pt x="3594" y="978"/>
                    </a:lnTo>
                    <a:lnTo>
                      <a:pt x="3594" y="984"/>
                    </a:lnTo>
                    <a:lnTo>
                      <a:pt x="3600" y="984"/>
                    </a:lnTo>
                    <a:lnTo>
                      <a:pt x="3600" y="984"/>
                    </a:lnTo>
                    <a:lnTo>
                      <a:pt x="3600" y="990"/>
                    </a:lnTo>
                    <a:lnTo>
                      <a:pt x="3600" y="990"/>
                    </a:lnTo>
                    <a:lnTo>
                      <a:pt x="3600" y="996"/>
                    </a:lnTo>
                    <a:lnTo>
                      <a:pt x="3600" y="996"/>
                    </a:lnTo>
                    <a:lnTo>
                      <a:pt x="3606" y="996"/>
                    </a:lnTo>
                    <a:lnTo>
                      <a:pt x="3606" y="1002"/>
                    </a:lnTo>
                    <a:lnTo>
                      <a:pt x="3606" y="1002"/>
                    </a:lnTo>
                    <a:lnTo>
                      <a:pt x="3606" y="1008"/>
                    </a:lnTo>
                    <a:lnTo>
                      <a:pt x="3606" y="1008"/>
                    </a:lnTo>
                    <a:lnTo>
                      <a:pt x="3612" y="1008"/>
                    </a:lnTo>
                    <a:lnTo>
                      <a:pt x="3612" y="1008"/>
                    </a:lnTo>
                    <a:lnTo>
                      <a:pt x="3612" y="1008"/>
                    </a:lnTo>
                    <a:lnTo>
                      <a:pt x="3612" y="1014"/>
                    </a:lnTo>
                    <a:lnTo>
                      <a:pt x="3612" y="1014"/>
                    </a:lnTo>
                    <a:lnTo>
                      <a:pt x="3612" y="1014"/>
                    </a:lnTo>
                    <a:lnTo>
                      <a:pt x="3618" y="1020"/>
                    </a:lnTo>
                    <a:lnTo>
                      <a:pt x="3618" y="1020"/>
                    </a:lnTo>
                    <a:lnTo>
                      <a:pt x="3618" y="1020"/>
                    </a:lnTo>
                    <a:lnTo>
                      <a:pt x="3618" y="1020"/>
                    </a:lnTo>
                    <a:lnTo>
                      <a:pt x="3618" y="1020"/>
                    </a:lnTo>
                    <a:lnTo>
                      <a:pt x="3618" y="1020"/>
                    </a:lnTo>
                    <a:lnTo>
                      <a:pt x="3624" y="1026"/>
                    </a:lnTo>
                    <a:lnTo>
                      <a:pt x="3624" y="1026"/>
                    </a:lnTo>
                    <a:lnTo>
                      <a:pt x="3624" y="1026"/>
                    </a:lnTo>
                    <a:lnTo>
                      <a:pt x="3624" y="1026"/>
                    </a:lnTo>
                    <a:lnTo>
                      <a:pt x="3624" y="1026"/>
                    </a:lnTo>
                    <a:lnTo>
                      <a:pt x="3624" y="1026"/>
                    </a:lnTo>
                    <a:lnTo>
                      <a:pt x="3630" y="1026"/>
                    </a:lnTo>
                    <a:lnTo>
                      <a:pt x="3630" y="1026"/>
                    </a:lnTo>
                    <a:lnTo>
                      <a:pt x="3630" y="1026"/>
                    </a:lnTo>
                    <a:lnTo>
                      <a:pt x="3630" y="1026"/>
                    </a:lnTo>
                    <a:lnTo>
                      <a:pt x="3630" y="1026"/>
                    </a:lnTo>
                    <a:lnTo>
                      <a:pt x="3630" y="1026"/>
                    </a:lnTo>
                    <a:lnTo>
                      <a:pt x="3636" y="1026"/>
                    </a:lnTo>
                    <a:lnTo>
                      <a:pt x="3636" y="1026"/>
                    </a:lnTo>
                    <a:lnTo>
                      <a:pt x="3636" y="1026"/>
                    </a:lnTo>
                    <a:lnTo>
                      <a:pt x="3636" y="1026"/>
                    </a:lnTo>
                    <a:lnTo>
                      <a:pt x="3636" y="1026"/>
                    </a:lnTo>
                    <a:lnTo>
                      <a:pt x="3642" y="1020"/>
                    </a:lnTo>
                    <a:lnTo>
                      <a:pt x="3642" y="1020"/>
                    </a:lnTo>
                    <a:lnTo>
                      <a:pt x="3642" y="1020"/>
                    </a:lnTo>
                    <a:lnTo>
                      <a:pt x="3642" y="1020"/>
                    </a:lnTo>
                    <a:lnTo>
                      <a:pt x="3642" y="1020"/>
                    </a:lnTo>
                    <a:lnTo>
                      <a:pt x="3642" y="1020"/>
                    </a:lnTo>
                    <a:lnTo>
                      <a:pt x="3648" y="1014"/>
                    </a:lnTo>
                    <a:lnTo>
                      <a:pt x="3648" y="1014"/>
                    </a:lnTo>
                    <a:lnTo>
                      <a:pt x="3648" y="1014"/>
                    </a:lnTo>
                    <a:lnTo>
                      <a:pt x="3648" y="1014"/>
                    </a:lnTo>
                    <a:lnTo>
                      <a:pt x="3648" y="1014"/>
                    </a:lnTo>
                    <a:lnTo>
                      <a:pt x="3648" y="1008"/>
                    </a:lnTo>
                    <a:lnTo>
                      <a:pt x="3654" y="1008"/>
                    </a:lnTo>
                    <a:lnTo>
                      <a:pt x="3654" y="1008"/>
                    </a:lnTo>
                    <a:lnTo>
                      <a:pt x="3654" y="1002"/>
                    </a:lnTo>
                    <a:lnTo>
                      <a:pt x="3654" y="1002"/>
                    </a:lnTo>
                    <a:lnTo>
                      <a:pt x="3654" y="996"/>
                    </a:lnTo>
                    <a:lnTo>
                      <a:pt x="3660" y="990"/>
                    </a:lnTo>
                    <a:lnTo>
                      <a:pt x="3660" y="984"/>
                    </a:lnTo>
                    <a:lnTo>
                      <a:pt x="3660" y="978"/>
                    </a:lnTo>
                    <a:lnTo>
                      <a:pt x="3660" y="978"/>
                    </a:lnTo>
                    <a:lnTo>
                      <a:pt x="3660" y="972"/>
                    </a:lnTo>
                    <a:lnTo>
                      <a:pt x="3660" y="966"/>
                    </a:lnTo>
                    <a:lnTo>
                      <a:pt x="3660" y="960"/>
                    </a:lnTo>
                    <a:lnTo>
                      <a:pt x="3666" y="954"/>
                    </a:lnTo>
                    <a:lnTo>
                      <a:pt x="3666" y="948"/>
                    </a:lnTo>
                    <a:lnTo>
                      <a:pt x="3666" y="942"/>
                    </a:lnTo>
                    <a:lnTo>
                      <a:pt x="3666" y="936"/>
                    </a:lnTo>
                    <a:lnTo>
                      <a:pt x="3666" y="930"/>
                    </a:lnTo>
                    <a:lnTo>
                      <a:pt x="3672" y="918"/>
                    </a:lnTo>
                    <a:lnTo>
                      <a:pt x="3672" y="912"/>
                    </a:lnTo>
                    <a:lnTo>
                      <a:pt x="3672" y="906"/>
                    </a:lnTo>
                    <a:lnTo>
                      <a:pt x="3672" y="900"/>
                    </a:lnTo>
                    <a:lnTo>
                      <a:pt x="3672" y="888"/>
                    </a:lnTo>
                    <a:lnTo>
                      <a:pt x="3672" y="882"/>
                    </a:lnTo>
                    <a:lnTo>
                      <a:pt x="3672" y="876"/>
                    </a:lnTo>
                    <a:lnTo>
                      <a:pt x="3678" y="864"/>
                    </a:lnTo>
                    <a:lnTo>
                      <a:pt x="3678" y="846"/>
                    </a:lnTo>
                    <a:lnTo>
                      <a:pt x="3678" y="840"/>
                    </a:lnTo>
                    <a:lnTo>
                      <a:pt x="3678" y="828"/>
                    </a:lnTo>
                    <a:lnTo>
                      <a:pt x="3678" y="822"/>
                    </a:lnTo>
                    <a:lnTo>
                      <a:pt x="3684" y="810"/>
                    </a:lnTo>
                    <a:lnTo>
                      <a:pt x="3684" y="798"/>
                    </a:lnTo>
                    <a:lnTo>
                      <a:pt x="3684" y="792"/>
                    </a:lnTo>
                    <a:lnTo>
                      <a:pt x="3684" y="780"/>
                    </a:lnTo>
                    <a:lnTo>
                      <a:pt x="3684" y="768"/>
                    </a:lnTo>
                    <a:lnTo>
                      <a:pt x="3684" y="762"/>
                    </a:lnTo>
                    <a:lnTo>
                      <a:pt x="3690" y="750"/>
                    </a:lnTo>
                    <a:lnTo>
                      <a:pt x="3690" y="738"/>
                    </a:lnTo>
                    <a:lnTo>
                      <a:pt x="3690" y="726"/>
                    </a:lnTo>
                    <a:lnTo>
                      <a:pt x="3690" y="720"/>
                    </a:lnTo>
                    <a:lnTo>
                      <a:pt x="3690" y="708"/>
                    </a:lnTo>
                    <a:lnTo>
                      <a:pt x="3696" y="690"/>
                    </a:lnTo>
                    <a:lnTo>
                      <a:pt x="3696" y="678"/>
                    </a:lnTo>
                    <a:lnTo>
                      <a:pt x="3696" y="666"/>
                    </a:lnTo>
                    <a:lnTo>
                      <a:pt x="3696" y="654"/>
                    </a:lnTo>
                    <a:lnTo>
                      <a:pt x="3696" y="642"/>
                    </a:lnTo>
                    <a:lnTo>
                      <a:pt x="3696" y="618"/>
                    </a:lnTo>
                    <a:lnTo>
                      <a:pt x="3702" y="606"/>
                    </a:lnTo>
                    <a:lnTo>
                      <a:pt x="3702" y="600"/>
                    </a:lnTo>
                    <a:lnTo>
                      <a:pt x="3702" y="582"/>
                    </a:lnTo>
                    <a:lnTo>
                      <a:pt x="3702" y="570"/>
                    </a:lnTo>
                    <a:lnTo>
                      <a:pt x="3702" y="552"/>
                    </a:lnTo>
                    <a:lnTo>
                      <a:pt x="3702" y="540"/>
                    </a:lnTo>
                    <a:lnTo>
                      <a:pt x="3708" y="528"/>
                    </a:lnTo>
                    <a:lnTo>
                      <a:pt x="3708" y="510"/>
                    </a:lnTo>
                    <a:lnTo>
                      <a:pt x="3708" y="498"/>
                    </a:lnTo>
                    <a:lnTo>
                      <a:pt x="3708" y="480"/>
                    </a:lnTo>
                    <a:lnTo>
                      <a:pt x="3708" y="450"/>
                    </a:lnTo>
                    <a:lnTo>
                      <a:pt x="3708" y="432"/>
                    </a:lnTo>
                    <a:lnTo>
                      <a:pt x="3714" y="414"/>
                    </a:lnTo>
                    <a:lnTo>
                      <a:pt x="3714" y="402"/>
                    </a:lnTo>
                    <a:lnTo>
                      <a:pt x="3714" y="384"/>
                    </a:lnTo>
                    <a:lnTo>
                      <a:pt x="3714" y="366"/>
                    </a:lnTo>
                    <a:lnTo>
                      <a:pt x="3714" y="354"/>
                    </a:lnTo>
                    <a:lnTo>
                      <a:pt x="3714" y="336"/>
                    </a:lnTo>
                    <a:lnTo>
                      <a:pt x="3720" y="318"/>
                    </a:lnTo>
                    <a:lnTo>
                      <a:pt x="3720" y="300"/>
                    </a:lnTo>
                    <a:lnTo>
                      <a:pt x="3720" y="282"/>
                    </a:lnTo>
                    <a:lnTo>
                      <a:pt x="3720" y="264"/>
                    </a:lnTo>
                    <a:lnTo>
                      <a:pt x="3720" y="246"/>
                    </a:lnTo>
                    <a:lnTo>
                      <a:pt x="3720" y="228"/>
                    </a:lnTo>
                    <a:lnTo>
                      <a:pt x="3726" y="216"/>
                    </a:lnTo>
                    <a:lnTo>
                      <a:pt x="3726" y="198"/>
                    </a:lnTo>
                    <a:lnTo>
                      <a:pt x="3726" y="168"/>
                    </a:lnTo>
                    <a:lnTo>
                      <a:pt x="3726" y="150"/>
                    </a:lnTo>
                    <a:lnTo>
                      <a:pt x="3726" y="132"/>
                    </a:lnTo>
                    <a:lnTo>
                      <a:pt x="3726" y="114"/>
                    </a:lnTo>
                    <a:lnTo>
                      <a:pt x="3732" y="96"/>
                    </a:lnTo>
                    <a:lnTo>
                      <a:pt x="3732" y="72"/>
                    </a:lnTo>
                    <a:lnTo>
                      <a:pt x="3732" y="54"/>
                    </a:lnTo>
                    <a:lnTo>
                      <a:pt x="3732" y="18"/>
                    </a:lnTo>
                    <a:lnTo>
                      <a:pt x="3732" y="6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6"/>
                    </a:lnTo>
                    <a:lnTo>
                      <a:pt x="3738" y="24"/>
                    </a:lnTo>
                    <a:lnTo>
                      <a:pt x="3738" y="42"/>
                    </a:lnTo>
                    <a:lnTo>
                      <a:pt x="3744" y="60"/>
                    </a:lnTo>
                    <a:lnTo>
                      <a:pt x="3744" y="84"/>
                    </a:lnTo>
                    <a:lnTo>
                      <a:pt x="3744" y="102"/>
                    </a:lnTo>
                    <a:lnTo>
                      <a:pt x="3744" y="144"/>
                    </a:lnTo>
                    <a:lnTo>
                      <a:pt x="3744" y="162"/>
                    </a:lnTo>
                    <a:lnTo>
                      <a:pt x="3744" y="180"/>
                    </a:lnTo>
                    <a:lnTo>
                      <a:pt x="3750" y="198"/>
                    </a:lnTo>
                    <a:lnTo>
                      <a:pt x="3750" y="216"/>
                    </a:lnTo>
                    <a:lnTo>
                      <a:pt x="3750" y="228"/>
                    </a:lnTo>
                    <a:lnTo>
                      <a:pt x="3750" y="264"/>
                    </a:lnTo>
                    <a:lnTo>
                      <a:pt x="3750" y="282"/>
                    </a:lnTo>
                    <a:lnTo>
                      <a:pt x="3756" y="300"/>
                    </a:lnTo>
                    <a:lnTo>
                      <a:pt x="3756" y="318"/>
                    </a:lnTo>
                    <a:lnTo>
                      <a:pt x="3756" y="336"/>
                    </a:lnTo>
                    <a:lnTo>
                      <a:pt x="3756" y="354"/>
                    </a:lnTo>
                    <a:lnTo>
                      <a:pt x="3756" y="372"/>
                    </a:lnTo>
                    <a:lnTo>
                      <a:pt x="3756" y="390"/>
                    </a:lnTo>
                    <a:lnTo>
                      <a:pt x="3762" y="408"/>
                    </a:lnTo>
                    <a:lnTo>
                      <a:pt x="3762" y="426"/>
                    </a:lnTo>
                    <a:lnTo>
                      <a:pt x="3762" y="444"/>
                    </a:lnTo>
                    <a:lnTo>
                      <a:pt x="3762" y="462"/>
                    </a:lnTo>
                    <a:lnTo>
                      <a:pt x="3762" y="474"/>
                    </a:lnTo>
                    <a:lnTo>
                      <a:pt x="3762" y="492"/>
                    </a:lnTo>
                    <a:lnTo>
                      <a:pt x="3768" y="510"/>
                    </a:lnTo>
                    <a:lnTo>
                      <a:pt x="3768" y="522"/>
                    </a:lnTo>
                    <a:lnTo>
                      <a:pt x="3768" y="540"/>
                    </a:lnTo>
                    <a:lnTo>
                      <a:pt x="3768" y="558"/>
                    </a:lnTo>
                    <a:lnTo>
                      <a:pt x="3768" y="570"/>
                    </a:lnTo>
                    <a:lnTo>
                      <a:pt x="3768" y="600"/>
                    </a:lnTo>
                    <a:lnTo>
                      <a:pt x="3774" y="612"/>
                    </a:lnTo>
                    <a:lnTo>
                      <a:pt x="3774" y="630"/>
                    </a:lnTo>
                    <a:lnTo>
                      <a:pt x="3774" y="642"/>
                    </a:lnTo>
                    <a:lnTo>
                      <a:pt x="3774" y="654"/>
                    </a:lnTo>
                    <a:lnTo>
                      <a:pt x="3774" y="666"/>
                    </a:lnTo>
                    <a:lnTo>
                      <a:pt x="3774" y="678"/>
                    </a:lnTo>
                    <a:lnTo>
                      <a:pt x="3780" y="696"/>
                    </a:lnTo>
                    <a:lnTo>
                      <a:pt x="3780" y="708"/>
                    </a:lnTo>
                    <a:lnTo>
                      <a:pt x="3780" y="720"/>
                    </a:lnTo>
                    <a:lnTo>
                      <a:pt x="3780" y="732"/>
                    </a:lnTo>
                    <a:lnTo>
                      <a:pt x="3780" y="744"/>
                    </a:lnTo>
                    <a:lnTo>
                      <a:pt x="3786" y="762"/>
                    </a:lnTo>
                    <a:lnTo>
                      <a:pt x="3786" y="774"/>
                    </a:lnTo>
                    <a:lnTo>
                      <a:pt x="3786" y="786"/>
                    </a:lnTo>
                    <a:lnTo>
                      <a:pt x="3786" y="792"/>
                    </a:lnTo>
                    <a:lnTo>
                      <a:pt x="3786" y="804"/>
                    </a:lnTo>
                    <a:lnTo>
                      <a:pt x="3786" y="816"/>
                    </a:lnTo>
                    <a:lnTo>
                      <a:pt x="3792" y="828"/>
                    </a:lnTo>
                    <a:lnTo>
                      <a:pt x="3792" y="834"/>
                    </a:lnTo>
                    <a:lnTo>
                      <a:pt x="3792" y="846"/>
                    </a:lnTo>
                    <a:lnTo>
                      <a:pt x="3792" y="852"/>
                    </a:lnTo>
                    <a:lnTo>
                      <a:pt x="3792" y="864"/>
                    </a:lnTo>
                    <a:lnTo>
                      <a:pt x="3792" y="870"/>
                    </a:lnTo>
                    <a:lnTo>
                      <a:pt x="3798" y="882"/>
                    </a:lnTo>
                    <a:lnTo>
                      <a:pt x="3798" y="888"/>
                    </a:lnTo>
                    <a:lnTo>
                      <a:pt x="3798" y="900"/>
                    </a:lnTo>
                    <a:lnTo>
                      <a:pt x="3798" y="906"/>
                    </a:lnTo>
                    <a:lnTo>
                      <a:pt x="3798" y="912"/>
                    </a:lnTo>
                    <a:lnTo>
                      <a:pt x="3798" y="924"/>
                    </a:lnTo>
                    <a:lnTo>
                      <a:pt x="3804" y="930"/>
                    </a:lnTo>
                    <a:lnTo>
                      <a:pt x="3804" y="942"/>
                    </a:lnTo>
                    <a:lnTo>
                      <a:pt x="3804" y="948"/>
                    </a:lnTo>
                    <a:lnTo>
                      <a:pt x="3804" y="954"/>
                    </a:lnTo>
                    <a:lnTo>
                      <a:pt x="3804" y="960"/>
                    </a:lnTo>
                    <a:lnTo>
                      <a:pt x="3804" y="966"/>
                    </a:lnTo>
                    <a:lnTo>
                      <a:pt x="3810" y="972"/>
                    </a:lnTo>
                    <a:lnTo>
                      <a:pt x="3810" y="978"/>
                    </a:lnTo>
                    <a:lnTo>
                      <a:pt x="3810" y="984"/>
                    </a:lnTo>
                    <a:lnTo>
                      <a:pt x="3810" y="990"/>
                    </a:lnTo>
                    <a:lnTo>
                      <a:pt x="3810" y="996"/>
                    </a:lnTo>
                    <a:lnTo>
                      <a:pt x="3810" y="1002"/>
                    </a:lnTo>
                    <a:lnTo>
                      <a:pt x="3816" y="1002"/>
                    </a:lnTo>
                    <a:lnTo>
                      <a:pt x="3816" y="1008"/>
                    </a:lnTo>
                    <a:lnTo>
                      <a:pt x="3816" y="1014"/>
                    </a:lnTo>
                    <a:lnTo>
                      <a:pt x="3816" y="1014"/>
                    </a:lnTo>
                    <a:lnTo>
                      <a:pt x="3816" y="1020"/>
                    </a:lnTo>
                    <a:lnTo>
                      <a:pt x="3816" y="1020"/>
                    </a:lnTo>
                    <a:lnTo>
                      <a:pt x="3822" y="1020"/>
                    </a:lnTo>
                    <a:lnTo>
                      <a:pt x="3822" y="1026"/>
                    </a:lnTo>
                    <a:lnTo>
                      <a:pt x="3822" y="1026"/>
                    </a:lnTo>
                    <a:lnTo>
                      <a:pt x="3822" y="1032"/>
                    </a:lnTo>
                    <a:lnTo>
                      <a:pt x="3822" y="1032"/>
                    </a:lnTo>
                    <a:lnTo>
                      <a:pt x="3828" y="1032"/>
                    </a:lnTo>
                    <a:lnTo>
                      <a:pt x="3828" y="1032"/>
                    </a:lnTo>
                    <a:lnTo>
                      <a:pt x="3828" y="1032"/>
                    </a:lnTo>
                    <a:lnTo>
                      <a:pt x="3828" y="1032"/>
                    </a:lnTo>
                    <a:lnTo>
                      <a:pt x="3828" y="1032"/>
                    </a:lnTo>
                    <a:lnTo>
                      <a:pt x="3828" y="1032"/>
                    </a:lnTo>
                    <a:lnTo>
                      <a:pt x="3834" y="1032"/>
                    </a:lnTo>
                    <a:lnTo>
                      <a:pt x="3834" y="1032"/>
                    </a:lnTo>
                    <a:lnTo>
                      <a:pt x="3834" y="1032"/>
                    </a:lnTo>
                    <a:lnTo>
                      <a:pt x="3834" y="1032"/>
                    </a:lnTo>
                    <a:lnTo>
                      <a:pt x="3834" y="1032"/>
                    </a:lnTo>
                    <a:lnTo>
                      <a:pt x="3834" y="1032"/>
                    </a:lnTo>
                    <a:lnTo>
                      <a:pt x="3840" y="1032"/>
                    </a:lnTo>
                    <a:lnTo>
                      <a:pt x="3840" y="1032"/>
                    </a:lnTo>
                    <a:lnTo>
                      <a:pt x="3840" y="1032"/>
                    </a:lnTo>
                    <a:lnTo>
                      <a:pt x="3840" y="1032"/>
                    </a:lnTo>
                    <a:lnTo>
                      <a:pt x="3840" y="1026"/>
                    </a:lnTo>
                    <a:lnTo>
                      <a:pt x="3846" y="1026"/>
                    </a:lnTo>
                    <a:lnTo>
                      <a:pt x="3846" y="1026"/>
                    </a:lnTo>
                    <a:lnTo>
                      <a:pt x="3846" y="1026"/>
                    </a:lnTo>
                    <a:lnTo>
                      <a:pt x="3846" y="1020"/>
                    </a:lnTo>
                    <a:lnTo>
                      <a:pt x="3846" y="1020"/>
                    </a:lnTo>
                    <a:lnTo>
                      <a:pt x="3846" y="1020"/>
                    </a:lnTo>
                    <a:lnTo>
                      <a:pt x="3852" y="1014"/>
                    </a:lnTo>
                    <a:lnTo>
                      <a:pt x="3852" y="1014"/>
                    </a:lnTo>
                    <a:lnTo>
                      <a:pt x="3852" y="1014"/>
                    </a:lnTo>
                    <a:lnTo>
                      <a:pt x="3852" y="1008"/>
                    </a:lnTo>
                    <a:lnTo>
                      <a:pt x="3852" y="1008"/>
                    </a:lnTo>
                    <a:lnTo>
                      <a:pt x="3852" y="1002"/>
                    </a:lnTo>
                    <a:lnTo>
                      <a:pt x="3858" y="1002"/>
                    </a:lnTo>
                    <a:lnTo>
                      <a:pt x="3858" y="996"/>
                    </a:lnTo>
                    <a:lnTo>
                      <a:pt x="3858" y="996"/>
                    </a:lnTo>
                    <a:lnTo>
                      <a:pt x="3858" y="990"/>
                    </a:lnTo>
                    <a:lnTo>
                      <a:pt x="3858" y="984"/>
                    </a:lnTo>
                    <a:lnTo>
                      <a:pt x="3858" y="984"/>
                    </a:lnTo>
                    <a:lnTo>
                      <a:pt x="3864" y="978"/>
                    </a:lnTo>
                    <a:lnTo>
                      <a:pt x="3864" y="978"/>
                    </a:lnTo>
                    <a:lnTo>
                      <a:pt x="3864" y="966"/>
                    </a:lnTo>
                    <a:lnTo>
                      <a:pt x="3864" y="966"/>
                    </a:lnTo>
                    <a:lnTo>
                      <a:pt x="3864" y="960"/>
                    </a:lnTo>
                    <a:lnTo>
                      <a:pt x="3864" y="960"/>
                    </a:lnTo>
                    <a:lnTo>
                      <a:pt x="3870" y="954"/>
                    </a:lnTo>
                    <a:lnTo>
                      <a:pt x="3870" y="948"/>
                    </a:lnTo>
                    <a:lnTo>
                      <a:pt x="3870" y="942"/>
                    </a:lnTo>
                    <a:lnTo>
                      <a:pt x="3870" y="936"/>
                    </a:lnTo>
                    <a:lnTo>
                      <a:pt x="3870" y="930"/>
                    </a:lnTo>
                    <a:lnTo>
                      <a:pt x="3876" y="924"/>
                    </a:lnTo>
                    <a:lnTo>
                      <a:pt x="3876" y="918"/>
                    </a:lnTo>
                    <a:lnTo>
                      <a:pt x="3876" y="912"/>
                    </a:lnTo>
                    <a:lnTo>
                      <a:pt x="3876" y="906"/>
                    </a:lnTo>
                    <a:lnTo>
                      <a:pt x="3876" y="900"/>
                    </a:lnTo>
                    <a:lnTo>
                      <a:pt x="3876" y="894"/>
                    </a:lnTo>
                    <a:lnTo>
                      <a:pt x="3882" y="888"/>
                    </a:lnTo>
                    <a:lnTo>
                      <a:pt x="3882" y="882"/>
                    </a:lnTo>
                    <a:lnTo>
                      <a:pt x="3882" y="876"/>
                    </a:lnTo>
                    <a:lnTo>
                      <a:pt x="3882" y="864"/>
                    </a:lnTo>
                    <a:lnTo>
                      <a:pt x="3882" y="858"/>
                    </a:lnTo>
                    <a:lnTo>
                      <a:pt x="3882" y="852"/>
                    </a:lnTo>
                    <a:lnTo>
                      <a:pt x="3888" y="846"/>
                    </a:lnTo>
                    <a:lnTo>
                      <a:pt x="3888" y="840"/>
                    </a:lnTo>
                    <a:lnTo>
                      <a:pt x="3888" y="834"/>
                    </a:lnTo>
                    <a:lnTo>
                      <a:pt x="3888" y="822"/>
                    </a:lnTo>
                    <a:lnTo>
                      <a:pt x="3888" y="816"/>
                    </a:lnTo>
                    <a:lnTo>
                      <a:pt x="3888" y="810"/>
                    </a:lnTo>
                    <a:lnTo>
                      <a:pt x="3894" y="798"/>
                    </a:lnTo>
                    <a:lnTo>
                      <a:pt x="3894" y="792"/>
                    </a:lnTo>
                    <a:lnTo>
                      <a:pt x="3894" y="786"/>
                    </a:lnTo>
                    <a:lnTo>
                      <a:pt x="3894" y="774"/>
                    </a:lnTo>
                    <a:lnTo>
                      <a:pt x="3894" y="768"/>
                    </a:lnTo>
                    <a:lnTo>
                      <a:pt x="3894" y="762"/>
                    </a:lnTo>
                    <a:lnTo>
                      <a:pt x="3900" y="744"/>
                    </a:lnTo>
                    <a:lnTo>
                      <a:pt x="3900" y="732"/>
                    </a:lnTo>
                    <a:lnTo>
                      <a:pt x="3900" y="726"/>
                    </a:lnTo>
                    <a:lnTo>
                      <a:pt x="3900" y="720"/>
                    </a:lnTo>
                    <a:lnTo>
                      <a:pt x="3900" y="714"/>
                    </a:lnTo>
                    <a:lnTo>
                      <a:pt x="3900" y="714"/>
                    </a:lnTo>
                    <a:lnTo>
                      <a:pt x="3906" y="714"/>
                    </a:lnTo>
                    <a:lnTo>
                      <a:pt x="3906" y="714"/>
                    </a:lnTo>
                    <a:lnTo>
                      <a:pt x="3906" y="720"/>
                    </a:lnTo>
                    <a:lnTo>
                      <a:pt x="3906" y="726"/>
                    </a:lnTo>
                    <a:lnTo>
                      <a:pt x="3906" y="732"/>
                    </a:lnTo>
                    <a:lnTo>
                      <a:pt x="3912" y="744"/>
                    </a:lnTo>
                    <a:lnTo>
                      <a:pt x="3912" y="750"/>
                    </a:lnTo>
                    <a:lnTo>
                      <a:pt x="3912" y="756"/>
                    </a:lnTo>
                    <a:lnTo>
                      <a:pt x="3912" y="762"/>
                    </a:lnTo>
                    <a:lnTo>
                      <a:pt x="3912" y="768"/>
                    </a:lnTo>
                    <a:lnTo>
                      <a:pt x="3912" y="774"/>
                    </a:lnTo>
                    <a:lnTo>
                      <a:pt x="3912" y="780"/>
                    </a:lnTo>
                    <a:lnTo>
                      <a:pt x="3918" y="792"/>
                    </a:lnTo>
                    <a:lnTo>
                      <a:pt x="3918" y="798"/>
                    </a:lnTo>
                    <a:lnTo>
                      <a:pt x="3918" y="804"/>
                    </a:lnTo>
                    <a:lnTo>
                      <a:pt x="3918" y="810"/>
                    </a:lnTo>
                    <a:lnTo>
                      <a:pt x="3918" y="816"/>
                    </a:lnTo>
                    <a:lnTo>
                      <a:pt x="3924" y="822"/>
                    </a:lnTo>
                    <a:lnTo>
                      <a:pt x="3924" y="828"/>
                    </a:lnTo>
                    <a:lnTo>
                      <a:pt x="3924" y="828"/>
                    </a:lnTo>
                    <a:lnTo>
                      <a:pt x="3924" y="834"/>
                    </a:lnTo>
                    <a:lnTo>
                      <a:pt x="3924" y="840"/>
                    </a:lnTo>
                    <a:lnTo>
                      <a:pt x="3924" y="846"/>
                    </a:lnTo>
                    <a:lnTo>
                      <a:pt x="3930" y="852"/>
                    </a:lnTo>
                    <a:lnTo>
                      <a:pt x="3930" y="858"/>
                    </a:lnTo>
                    <a:lnTo>
                      <a:pt x="3930" y="864"/>
                    </a:lnTo>
                    <a:lnTo>
                      <a:pt x="3930" y="870"/>
                    </a:lnTo>
                    <a:lnTo>
                      <a:pt x="3930" y="870"/>
                    </a:lnTo>
                    <a:lnTo>
                      <a:pt x="3930" y="876"/>
                    </a:lnTo>
                    <a:lnTo>
                      <a:pt x="3936" y="888"/>
                    </a:lnTo>
                    <a:lnTo>
                      <a:pt x="3936" y="894"/>
                    </a:lnTo>
                    <a:lnTo>
                      <a:pt x="3936" y="894"/>
                    </a:lnTo>
                    <a:lnTo>
                      <a:pt x="3936" y="900"/>
                    </a:lnTo>
                    <a:lnTo>
                      <a:pt x="3936" y="906"/>
                    </a:lnTo>
                    <a:lnTo>
                      <a:pt x="3942" y="912"/>
                    </a:lnTo>
                    <a:lnTo>
                      <a:pt x="3942" y="912"/>
                    </a:lnTo>
                    <a:lnTo>
                      <a:pt x="3942" y="918"/>
                    </a:lnTo>
                    <a:lnTo>
                      <a:pt x="3942" y="918"/>
                    </a:lnTo>
                    <a:lnTo>
                      <a:pt x="3942" y="930"/>
                    </a:lnTo>
                    <a:lnTo>
                      <a:pt x="3942" y="930"/>
                    </a:lnTo>
                    <a:lnTo>
                      <a:pt x="3948" y="936"/>
                    </a:lnTo>
                    <a:lnTo>
                      <a:pt x="3948" y="936"/>
                    </a:lnTo>
                    <a:lnTo>
                      <a:pt x="3948" y="942"/>
                    </a:lnTo>
                    <a:lnTo>
                      <a:pt x="3948" y="942"/>
                    </a:lnTo>
                    <a:lnTo>
                      <a:pt x="3948" y="948"/>
                    </a:lnTo>
                    <a:lnTo>
                      <a:pt x="3948" y="954"/>
                    </a:lnTo>
                    <a:lnTo>
                      <a:pt x="3954" y="954"/>
                    </a:lnTo>
                    <a:lnTo>
                      <a:pt x="3954" y="960"/>
                    </a:lnTo>
                    <a:lnTo>
                      <a:pt x="3954" y="966"/>
                    </a:lnTo>
                    <a:lnTo>
                      <a:pt x="3954" y="966"/>
                    </a:lnTo>
                    <a:lnTo>
                      <a:pt x="3954" y="972"/>
                    </a:lnTo>
                    <a:lnTo>
                      <a:pt x="3954" y="972"/>
                    </a:lnTo>
                    <a:lnTo>
                      <a:pt x="3960" y="978"/>
                    </a:lnTo>
                    <a:lnTo>
                      <a:pt x="3960" y="978"/>
                    </a:lnTo>
                    <a:lnTo>
                      <a:pt x="3960" y="978"/>
                    </a:lnTo>
                    <a:lnTo>
                      <a:pt x="3960" y="984"/>
                    </a:lnTo>
                    <a:lnTo>
                      <a:pt x="3960" y="984"/>
                    </a:lnTo>
                    <a:lnTo>
                      <a:pt x="3960" y="990"/>
                    </a:lnTo>
                    <a:lnTo>
                      <a:pt x="3966" y="990"/>
                    </a:lnTo>
                    <a:lnTo>
                      <a:pt x="3966" y="996"/>
                    </a:lnTo>
                    <a:lnTo>
                      <a:pt x="3966" y="996"/>
                    </a:lnTo>
                    <a:lnTo>
                      <a:pt x="3966" y="1002"/>
                    </a:lnTo>
                    <a:lnTo>
                      <a:pt x="3966" y="1002"/>
                    </a:lnTo>
                    <a:lnTo>
                      <a:pt x="3972" y="1002"/>
                    </a:lnTo>
                    <a:lnTo>
                      <a:pt x="3972" y="1008"/>
                    </a:lnTo>
                    <a:lnTo>
                      <a:pt x="3972" y="1008"/>
                    </a:lnTo>
                    <a:lnTo>
                      <a:pt x="3972" y="1008"/>
                    </a:lnTo>
                    <a:lnTo>
                      <a:pt x="3972" y="1008"/>
                    </a:lnTo>
                    <a:lnTo>
                      <a:pt x="3972" y="1014"/>
                    </a:lnTo>
                    <a:lnTo>
                      <a:pt x="3972" y="1014"/>
                    </a:lnTo>
                    <a:lnTo>
                      <a:pt x="3978" y="1014"/>
                    </a:lnTo>
                    <a:lnTo>
                      <a:pt x="3978" y="1014"/>
                    </a:lnTo>
                    <a:lnTo>
                      <a:pt x="3978" y="1020"/>
                    </a:lnTo>
                    <a:lnTo>
                      <a:pt x="3978" y="1020"/>
                    </a:lnTo>
                    <a:lnTo>
                      <a:pt x="3978" y="1020"/>
                    </a:lnTo>
                    <a:lnTo>
                      <a:pt x="3984" y="1020"/>
                    </a:lnTo>
                    <a:lnTo>
                      <a:pt x="3984" y="1020"/>
                    </a:lnTo>
                    <a:lnTo>
                      <a:pt x="3984" y="1020"/>
                    </a:lnTo>
                    <a:lnTo>
                      <a:pt x="3984" y="1026"/>
                    </a:lnTo>
                    <a:lnTo>
                      <a:pt x="3984" y="1026"/>
                    </a:lnTo>
                    <a:lnTo>
                      <a:pt x="3984" y="1026"/>
                    </a:lnTo>
                    <a:lnTo>
                      <a:pt x="3990" y="1026"/>
                    </a:lnTo>
                    <a:lnTo>
                      <a:pt x="3990" y="1020"/>
                    </a:lnTo>
                    <a:lnTo>
                      <a:pt x="3990" y="1020"/>
                    </a:lnTo>
                    <a:lnTo>
                      <a:pt x="3990" y="1020"/>
                    </a:lnTo>
                    <a:lnTo>
                      <a:pt x="3990" y="1020"/>
                    </a:lnTo>
                    <a:lnTo>
                      <a:pt x="3990" y="1020"/>
                    </a:lnTo>
                    <a:lnTo>
                      <a:pt x="3996" y="1020"/>
                    </a:lnTo>
                    <a:lnTo>
                      <a:pt x="3996" y="1020"/>
                    </a:lnTo>
                    <a:lnTo>
                      <a:pt x="3996" y="1014"/>
                    </a:lnTo>
                    <a:lnTo>
                      <a:pt x="3996" y="1014"/>
                    </a:lnTo>
                    <a:lnTo>
                      <a:pt x="3996" y="1014"/>
                    </a:lnTo>
                    <a:lnTo>
                      <a:pt x="3996" y="1014"/>
                    </a:lnTo>
                    <a:lnTo>
                      <a:pt x="4002" y="1008"/>
                    </a:lnTo>
                    <a:lnTo>
                      <a:pt x="4002" y="1008"/>
                    </a:lnTo>
                    <a:lnTo>
                      <a:pt x="4002" y="1008"/>
                    </a:lnTo>
                    <a:lnTo>
                      <a:pt x="4002" y="1008"/>
                    </a:lnTo>
                    <a:lnTo>
                      <a:pt x="4002" y="1002"/>
                    </a:lnTo>
                    <a:lnTo>
                      <a:pt x="4008" y="1002"/>
                    </a:lnTo>
                    <a:lnTo>
                      <a:pt x="4008" y="996"/>
                    </a:lnTo>
                    <a:lnTo>
                      <a:pt x="4008" y="996"/>
                    </a:lnTo>
                    <a:lnTo>
                      <a:pt x="4008" y="996"/>
                    </a:lnTo>
                    <a:lnTo>
                      <a:pt x="4008" y="990"/>
                    </a:lnTo>
                    <a:lnTo>
                      <a:pt x="4008" y="990"/>
                    </a:lnTo>
                    <a:lnTo>
                      <a:pt x="4014" y="984"/>
                    </a:lnTo>
                    <a:lnTo>
                      <a:pt x="4014" y="984"/>
                    </a:lnTo>
                    <a:lnTo>
                      <a:pt x="4014" y="984"/>
                    </a:lnTo>
                    <a:lnTo>
                      <a:pt x="4014" y="978"/>
                    </a:lnTo>
                    <a:lnTo>
                      <a:pt x="4014" y="978"/>
                    </a:lnTo>
                    <a:lnTo>
                      <a:pt x="4014" y="972"/>
                    </a:lnTo>
                    <a:lnTo>
                      <a:pt x="4020" y="972"/>
                    </a:lnTo>
                    <a:lnTo>
                      <a:pt x="4020" y="966"/>
                    </a:lnTo>
                    <a:lnTo>
                      <a:pt x="4020" y="966"/>
                    </a:lnTo>
                    <a:lnTo>
                      <a:pt x="4020" y="960"/>
                    </a:lnTo>
                    <a:lnTo>
                      <a:pt x="4020" y="960"/>
                    </a:lnTo>
                    <a:lnTo>
                      <a:pt x="4020" y="954"/>
                    </a:lnTo>
                    <a:lnTo>
                      <a:pt x="4026" y="948"/>
                    </a:lnTo>
                    <a:lnTo>
                      <a:pt x="4026" y="948"/>
                    </a:lnTo>
                    <a:lnTo>
                      <a:pt x="4026" y="942"/>
                    </a:lnTo>
                    <a:lnTo>
                      <a:pt x="4026" y="942"/>
                    </a:lnTo>
                    <a:lnTo>
                      <a:pt x="4026" y="936"/>
                    </a:lnTo>
                    <a:lnTo>
                      <a:pt x="4026" y="936"/>
                    </a:lnTo>
                    <a:lnTo>
                      <a:pt x="4032" y="924"/>
                    </a:lnTo>
                    <a:lnTo>
                      <a:pt x="4032" y="924"/>
                    </a:lnTo>
                    <a:lnTo>
                      <a:pt x="4032" y="918"/>
                    </a:lnTo>
                    <a:lnTo>
                      <a:pt x="4032" y="918"/>
                    </a:lnTo>
                    <a:lnTo>
                      <a:pt x="4032" y="912"/>
                    </a:lnTo>
                    <a:lnTo>
                      <a:pt x="4032" y="906"/>
                    </a:lnTo>
                    <a:lnTo>
                      <a:pt x="4038" y="900"/>
                    </a:lnTo>
                    <a:lnTo>
                      <a:pt x="4038" y="894"/>
                    </a:lnTo>
                    <a:lnTo>
                      <a:pt x="4038" y="888"/>
                    </a:lnTo>
                    <a:lnTo>
                      <a:pt x="4038" y="888"/>
                    </a:lnTo>
                    <a:lnTo>
                      <a:pt x="4038" y="882"/>
                    </a:lnTo>
                    <a:lnTo>
                      <a:pt x="4044" y="876"/>
                    </a:lnTo>
                    <a:lnTo>
                      <a:pt x="4044" y="870"/>
                    </a:lnTo>
                    <a:lnTo>
                      <a:pt x="4044" y="864"/>
                    </a:lnTo>
                    <a:lnTo>
                      <a:pt x="4044" y="864"/>
                    </a:lnTo>
                    <a:lnTo>
                      <a:pt x="4044" y="858"/>
                    </a:lnTo>
                    <a:lnTo>
                      <a:pt x="4044" y="852"/>
                    </a:lnTo>
                    <a:lnTo>
                      <a:pt x="4050" y="846"/>
                    </a:lnTo>
                    <a:lnTo>
                      <a:pt x="4050" y="840"/>
                    </a:lnTo>
                    <a:lnTo>
                      <a:pt x="4050" y="834"/>
                    </a:lnTo>
                    <a:lnTo>
                      <a:pt x="4050" y="828"/>
                    </a:lnTo>
                    <a:lnTo>
                      <a:pt x="4050" y="822"/>
                    </a:lnTo>
                    <a:lnTo>
                      <a:pt x="4050" y="816"/>
                    </a:lnTo>
                    <a:lnTo>
                      <a:pt x="4056" y="816"/>
                    </a:lnTo>
                    <a:lnTo>
                      <a:pt x="4056" y="810"/>
                    </a:lnTo>
                    <a:lnTo>
                      <a:pt x="4056" y="804"/>
                    </a:lnTo>
                    <a:lnTo>
                      <a:pt x="4056" y="792"/>
                    </a:lnTo>
                    <a:lnTo>
                      <a:pt x="4056" y="786"/>
                    </a:lnTo>
                    <a:lnTo>
                      <a:pt x="4056" y="780"/>
                    </a:lnTo>
                    <a:lnTo>
                      <a:pt x="4062" y="774"/>
                    </a:lnTo>
                    <a:lnTo>
                      <a:pt x="4062" y="768"/>
                    </a:lnTo>
                    <a:lnTo>
                      <a:pt x="4062" y="762"/>
                    </a:lnTo>
                    <a:lnTo>
                      <a:pt x="4062" y="750"/>
                    </a:lnTo>
                    <a:lnTo>
                      <a:pt x="4062" y="744"/>
                    </a:lnTo>
                    <a:lnTo>
                      <a:pt x="4068" y="738"/>
                    </a:lnTo>
                    <a:lnTo>
                      <a:pt x="4068" y="732"/>
                    </a:lnTo>
                    <a:lnTo>
                      <a:pt x="4068" y="732"/>
                    </a:lnTo>
                    <a:lnTo>
                      <a:pt x="4068" y="726"/>
                    </a:lnTo>
                    <a:lnTo>
                      <a:pt x="4068" y="726"/>
                    </a:lnTo>
                    <a:lnTo>
                      <a:pt x="4068" y="726"/>
                    </a:lnTo>
                    <a:lnTo>
                      <a:pt x="4068" y="732"/>
                    </a:lnTo>
                    <a:lnTo>
                      <a:pt x="4074" y="732"/>
                    </a:lnTo>
                    <a:lnTo>
                      <a:pt x="4074" y="738"/>
                    </a:lnTo>
                    <a:lnTo>
                      <a:pt x="4074" y="750"/>
                    </a:lnTo>
                    <a:lnTo>
                      <a:pt x="4074" y="756"/>
                    </a:lnTo>
                    <a:lnTo>
                      <a:pt x="4074" y="762"/>
                    </a:lnTo>
                    <a:lnTo>
                      <a:pt x="4080" y="768"/>
                    </a:lnTo>
                    <a:lnTo>
                      <a:pt x="4080" y="774"/>
                    </a:lnTo>
                    <a:lnTo>
                      <a:pt x="4080" y="780"/>
                    </a:lnTo>
                    <a:lnTo>
                      <a:pt x="4080" y="786"/>
                    </a:lnTo>
                    <a:lnTo>
                      <a:pt x="4080" y="798"/>
                    </a:lnTo>
                    <a:lnTo>
                      <a:pt x="4080" y="804"/>
                    </a:lnTo>
                    <a:lnTo>
                      <a:pt x="4086" y="810"/>
                    </a:lnTo>
                    <a:lnTo>
                      <a:pt x="4086" y="810"/>
                    </a:lnTo>
                    <a:lnTo>
                      <a:pt x="4086" y="816"/>
                    </a:lnTo>
                    <a:lnTo>
                      <a:pt x="4086" y="822"/>
                    </a:lnTo>
                    <a:lnTo>
                      <a:pt x="4086" y="828"/>
                    </a:lnTo>
                    <a:lnTo>
                      <a:pt x="4086" y="834"/>
                    </a:lnTo>
                    <a:lnTo>
                      <a:pt x="4092" y="840"/>
                    </a:lnTo>
                    <a:lnTo>
                      <a:pt x="4092" y="846"/>
                    </a:lnTo>
                    <a:lnTo>
                      <a:pt x="4092" y="852"/>
                    </a:lnTo>
                    <a:lnTo>
                      <a:pt x="4092" y="858"/>
                    </a:lnTo>
                    <a:lnTo>
                      <a:pt x="4092" y="858"/>
                    </a:lnTo>
                    <a:lnTo>
                      <a:pt x="4092" y="864"/>
                    </a:lnTo>
                    <a:lnTo>
                      <a:pt x="4098" y="870"/>
                    </a:lnTo>
                    <a:lnTo>
                      <a:pt x="4098" y="882"/>
                    </a:lnTo>
                    <a:lnTo>
                      <a:pt x="4098" y="882"/>
                    </a:lnTo>
                    <a:lnTo>
                      <a:pt x="4098" y="888"/>
                    </a:lnTo>
                    <a:lnTo>
                      <a:pt x="4098" y="894"/>
                    </a:lnTo>
                    <a:lnTo>
                      <a:pt x="4104" y="900"/>
                    </a:lnTo>
                    <a:lnTo>
                      <a:pt x="4104" y="906"/>
                    </a:lnTo>
                    <a:lnTo>
                      <a:pt x="4104" y="906"/>
                    </a:lnTo>
                    <a:lnTo>
                      <a:pt x="4104" y="912"/>
                    </a:lnTo>
                    <a:lnTo>
                      <a:pt x="4104" y="918"/>
                    </a:lnTo>
                    <a:lnTo>
                      <a:pt x="4104" y="918"/>
                    </a:lnTo>
                    <a:lnTo>
                      <a:pt x="4110" y="924"/>
                    </a:lnTo>
                    <a:lnTo>
                      <a:pt x="4110" y="924"/>
                    </a:lnTo>
                    <a:lnTo>
                      <a:pt x="4110" y="930"/>
                    </a:lnTo>
                    <a:lnTo>
                      <a:pt x="4110" y="936"/>
                    </a:lnTo>
                    <a:lnTo>
                      <a:pt x="4110" y="942"/>
                    </a:lnTo>
                    <a:lnTo>
                      <a:pt x="4110" y="942"/>
                    </a:lnTo>
                    <a:lnTo>
                      <a:pt x="4116" y="948"/>
                    </a:lnTo>
                    <a:lnTo>
                      <a:pt x="4116" y="954"/>
                    </a:lnTo>
                    <a:lnTo>
                      <a:pt x="4116" y="954"/>
                    </a:lnTo>
                    <a:lnTo>
                      <a:pt x="4116" y="960"/>
                    </a:lnTo>
                    <a:lnTo>
                      <a:pt x="4116" y="960"/>
                    </a:lnTo>
                    <a:lnTo>
                      <a:pt x="4116" y="966"/>
                    </a:lnTo>
                    <a:lnTo>
                      <a:pt x="4122" y="966"/>
                    </a:lnTo>
                    <a:lnTo>
                      <a:pt x="4122" y="972"/>
                    </a:lnTo>
                    <a:lnTo>
                      <a:pt x="4122" y="972"/>
                    </a:lnTo>
                    <a:lnTo>
                      <a:pt x="4122" y="978"/>
                    </a:lnTo>
                    <a:lnTo>
                      <a:pt x="4122" y="978"/>
                    </a:lnTo>
                    <a:lnTo>
                      <a:pt x="4122" y="978"/>
                    </a:lnTo>
                    <a:lnTo>
                      <a:pt x="4128" y="984"/>
                    </a:lnTo>
                    <a:lnTo>
                      <a:pt x="4128" y="984"/>
                    </a:lnTo>
                    <a:lnTo>
                      <a:pt x="4128" y="990"/>
                    </a:lnTo>
                    <a:lnTo>
                      <a:pt x="4128" y="996"/>
                    </a:lnTo>
                    <a:lnTo>
                      <a:pt x="4128" y="996"/>
                    </a:lnTo>
                    <a:lnTo>
                      <a:pt x="4134" y="996"/>
                    </a:lnTo>
                    <a:lnTo>
                      <a:pt x="4134" y="1002"/>
                    </a:lnTo>
                    <a:lnTo>
                      <a:pt x="4134" y="1002"/>
                    </a:lnTo>
                    <a:lnTo>
                      <a:pt x="4134" y="1002"/>
                    </a:lnTo>
                    <a:lnTo>
                      <a:pt x="4134" y="1008"/>
                    </a:lnTo>
                    <a:lnTo>
                      <a:pt x="4134" y="1008"/>
                    </a:lnTo>
                    <a:lnTo>
                      <a:pt x="4140" y="1008"/>
                    </a:lnTo>
                    <a:lnTo>
                      <a:pt x="4140" y="1008"/>
                    </a:lnTo>
                    <a:lnTo>
                      <a:pt x="4140" y="1014"/>
                    </a:lnTo>
                    <a:lnTo>
                      <a:pt x="4140" y="1014"/>
                    </a:lnTo>
                    <a:lnTo>
                      <a:pt x="4140" y="1014"/>
                    </a:lnTo>
                    <a:lnTo>
                      <a:pt x="4140" y="1014"/>
                    </a:lnTo>
                    <a:lnTo>
                      <a:pt x="4146" y="1020"/>
                    </a:lnTo>
                    <a:lnTo>
                      <a:pt x="4146" y="1020"/>
                    </a:lnTo>
                    <a:lnTo>
                      <a:pt x="4146" y="1020"/>
                    </a:lnTo>
                    <a:lnTo>
                      <a:pt x="4146" y="1020"/>
                    </a:lnTo>
                    <a:lnTo>
                      <a:pt x="4146" y="1020"/>
                    </a:lnTo>
                    <a:lnTo>
                      <a:pt x="4146" y="1020"/>
                    </a:lnTo>
                    <a:lnTo>
                      <a:pt x="4152" y="1020"/>
                    </a:lnTo>
                    <a:lnTo>
                      <a:pt x="4152" y="1026"/>
                    </a:lnTo>
                    <a:lnTo>
                      <a:pt x="4152" y="1026"/>
                    </a:lnTo>
                    <a:lnTo>
                      <a:pt x="4152" y="1026"/>
                    </a:lnTo>
                    <a:lnTo>
                      <a:pt x="4152" y="1026"/>
                    </a:lnTo>
                    <a:lnTo>
                      <a:pt x="4152" y="1026"/>
                    </a:lnTo>
                    <a:lnTo>
                      <a:pt x="4158" y="1026"/>
                    </a:lnTo>
                    <a:lnTo>
                      <a:pt x="4158" y="1026"/>
                    </a:lnTo>
                    <a:lnTo>
                      <a:pt x="4158" y="1020"/>
                    </a:lnTo>
                    <a:lnTo>
                      <a:pt x="4158" y="1020"/>
                    </a:lnTo>
                    <a:lnTo>
                      <a:pt x="4158" y="1020"/>
                    </a:lnTo>
                    <a:lnTo>
                      <a:pt x="4158" y="1020"/>
                    </a:lnTo>
                    <a:lnTo>
                      <a:pt x="4164" y="1014"/>
                    </a:lnTo>
                    <a:lnTo>
                      <a:pt x="4164" y="1014"/>
                    </a:lnTo>
                    <a:lnTo>
                      <a:pt x="4164" y="1008"/>
                    </a:lnTo>
                    <a:lnTo>
                      <a:pt x="4164" y="1008"/>
                    </a:lnTo>
                    <a:lnTo>
                      <a:pt x="4164" y="1008"/>
                    </a:lnTo>
                    <a:lnTo>
                      <a:pt x="4170" y="1002"/>
                    </a:lnTo>
                    <a:lnTo>
                      <a:pt x="4170" y="1002"/>
                    </a:lnTo>
                    <a:lnTo>
                      <a:pt x="4170" y="996"/>
                    </a:lnTo>
                    <a:lnTo>
                      <a:pt x="4170" y="996"/>
                    </a:lnTo>
                    <a:lnTo>
                      <a:pt x="4170" y="990"/>
                    </a:lnTo>
                    <a:lnTo>
                      <a:pt x="4170" y="990"/>
                    </a:lnTo>
                    <a:lnTo>
                      <a:pt x="4176" y="984"/>
                    </a:lnTo>
                    <a:lnTo>
                      <a:pt x="4176" y="984"/>
                    </a:lnTo>
                    <a:lnTo>
                      <a:pt x="4176" y="978"/>
                    </a:lnTo>
                    <a:lnTo>
                      <a:pt x="4176" y="972"/>
                    </a:lnTo>
                    <a:lnTo>
                      <a:pt x="4176" y="972"/>
                    </a:lnTo>
                    <a:lnTo>
                      <a:pt x="4176" y="966"/>
                    </a:lnTo>
                    <a:lnTo>
                      <a:pt x="4182" y="966"/>
                    </a:lnTo>
                    <a:lnTo>
                      <a:pt x="4182" y="960"/>
                    </a:lnTo>
                    <a:lnTo>
                      <a:pt x="4182" y="954"/>
                    </a:lnTo>
                    <a:lnTo>
                      <a:pt x="4182" y="954"/>
                    </a:lnTo>
                    <a:lnTo>
                      <a:pt x="4182" y="948"/>
                    </a:lnTo>
                    <a:lnTo>
                      <a:pt x="4188" y="948"/>
                    </a:lnTo>
                    <a:lnTo>
                      <a:pt x="4188" y="942"/>
                    </a:lnTo>
                    <a:lnTo>
                      <a:pt x="4188" y="942"/>
                    </a:lnTo>
                    <a:lnTo>
                      <a:pt x="4188" y="942"/>
                    </a:lnTo>
                    <a:lnTo>
                      <a:pt x="4188" y="942"/>
                    </a:lnTo>
                    <a:lnTo>
                      <a:pt x="4188" y="942"/>
                    </a:lnTo>
                    <a:lnTo>
                      <a:pt x="4194" y="942"/>
                    </a:lnTo>
                    <a:lnTo>
                      <a:pt x="4194" y="942"/>
                    </a:lnTo>
                    <a:lnTo>
                      <a:pt x="4194" y="942"/>
                    </a:lnTo>
                    <a:lnTo>
                      <a:pt x="4194" y="942"/>
                    </a:lnTo>
                    <a:lnTo>
                      <a:pt x="4194" y="942"/>
                    </a:lnTo>
                    <a:lnTo>
                      <a:pt x="4194" y="942"/>
                    </a:lnTo>
                    <a:lnTo>
                      <a:pt x="4200" y="942"/>
                    </a:lnTo>
                    <a:lnTo>
                      <a:pt x="4200" y="942"/>
                    </a:lnTo>
                    <a:lnTo>
                      <a:pt x="4200" y="936"/>
                    </a:lnTo>
                    <a:lnTo>
                      <a:pt x="4200" y="936"/>
                    </a:lnTo>
                    <a:lnTo>
                      <a:pt x="4200" y="936"/>
                    </a:lnTo>
                    <a:lnTo>
                      <a:pt x="4200" y="936"/>
                    </a:lnTo>
                    <a:lnTo>
                      <a:pt x="4206" y="936"/>
                    </a:lnTo>
                    <a:lnTo>
                      <a:pt x="4206" y="936"/>
                    </a:lnTo>
                    <a:lnTo>
                      <a:pt x="4206" y="936"/>
                    </a:lnTo>
                    <a:lnTo>
                      <a:pt x="4206" y="936"/>
                    </a:lnTo>
                    <a:lnTo>
                      <a:pt x="4206" y="936"/>
                    </a:lnTo>
                    <a:lnTo>
                      <a:pt x="4206" y="936"/>
                    </a:lnTo>
                    <a:lnTo>
                      <a:pt x="4212" y="936"/>
                    </a:lnTo>
                    <a:lnTo>
                      <a:pt x="4212" y="936"/>
                    </a:lnTo>
                    <a:lnTo>
                      <a:pt x="4212" y="930"/>
                    </a:lnTo>
                    <a:lnTo>
                      <a:pt x="4212" y="930"/>
                    </a:lnTo>
                    <a:lnTo>
                      <a:pt x="4212" y="930"/>
                    </a:lnTo>
                    <a:lnTo>
                      <a:pt x="4212" y="930"/>
                    </a:lnTo>
                    <a:lnTo>
                      <a:pt x="4218" y="930"/>
                    </a:lnTo>
                    <a:lnTo>
                      <a:pt x="4218" y="930"/>
                    </a:lnTo>
                    <a:lnTo>
                      <a:pt x="4218" y="930"/>
                    </a:lnTo>
                    <a:lnTo>
                      <a:pt x="4218" y="930"/>
                    </a:lnTo>
                    <a:lnTo>
                      <a:pt x="4218" y="930"/>
                    </a:lnTo>
                    <a:lnTo>
                      <a:pt x="4224" y="924"/>
                    </a:lnTo>
                    <a:lnTo>
                      <a:pt x="4224" y="924"/>
                    </a:lnTo>
                    <a:lnTo>
                      <a:pt x="4224" y="924"/>
                    </a:lnTo>
                    <a:lnTo>
                      <a:pt x="4224" y="924"/>
                    </a:lnTo>
                    <a:lnTo>
                      <a:pt x="4224" y="924"/>
                    </a:lnTo>
                    <a:lnTo>
                      <a:pt x="4224" y="924"/>
                    </a:lnTo>
                    <a:lnTo>
                      <a:pt x="4230" y="924"/>
                    </a:lnTo>
                    <a:lnTo>
                      <a:pt x="4230" y="918"/>
                    </a:lnTo>
                    <a:lnTo>
                      <a:pt x="4230" y="918"/>
                    </a:lnTo>
                    <a:lnTo>
                      <a:pt x="4230" y="918"/>
                    </a:lnTo>
                    <a:lnTo>
                      <a:pt x="4230" y="918"/>
                    </a:lnTo>
                    <a:lnTo>
                      <a:pt x="4230" y="918"/>
                    </a:lnTo>
                    <a:lnTo>
                      <a:pt x="4236" y="918"/>
                    </a:lnTo>
                    <a:lnTo>
                      <a:pt x="4236" y="918"/>
                    </a:lnTo>
                    <a:lnTo>
                      <a:pt x="4236" y="912"/>
                    </a:lnTo>
                    <a:lnTo>
                      <a:pt x="4236" y="912"/>
                    </a:lnTo>
                    <a:lnTo>
                      <a:pt x="4236" y="912"/>
                    </a:lnTo>
                    <a:lnTo>
                      <a:pt x="4236" y="912"/>
                    </a:lnTo>
                    <a:lnTo>
                      <a:pt x="4242" y="912"/>
                    </a:lnTo>
                    <a:lnTo>
                      <a:pt x="4242" y="912"/>
                    </a:lnTo>
                    <a:lnTo>
                      <a:pt x="4242" y="912"/>
                    </a:lnTo>
                    <a:lnTo>
                      <a:pt x="4242" y="912"/>
                    </a:lnTo>
                    <a:lnTo>
                      <a:pt x="4242" y="918"/>
                    </a:lnTo>
                    <a:lnTo>
                      <a:pt x="4242" y="918"/>
                    </a:lnTo>
                    <a:lnTo>
                      <a:pt x="4248" y="924"/>
                    </a:lnTo>
                    <a:lnTo>
                      <a:pt x="4248" y="924"/>
                    </a:lnTo>
                    <a:lnTo>
                      <a:pt x="4248" y="924"/>
                    </a:lnTo>
                    <a:lnTo>
                      <a:pt x="4248" y="930"/>
                    </a:lnTo>
                    <a:lnTo>
                      <a:pt x="4248" y="930"/>
                    </a:lnTo>
                    <a:lnTo>
                      <a:pt x="4248" y="936"/>
                    </a:lnTo>
                    <a:lnTo>
                      <a:pt x="4254" y="936"/>
                    </a:lnTo>
                    <a:lnTo>
                      <a:pt x="4254" y="936"/>
                    </a:lnTo>
                    <a:lnTo>
                      <a:pt x="4254" y="942"/>
                    </a:lnTo>
                    <a:lnTo>
                      <a:pt x="4254" y="942"/>
                    </a:lnTo>
                    <a:lnTo>
                      <a:pt x="4254" y="948"/>
                    </a:lnTo>
                    <a:lnTo>
                      <a:pt x="4254" y="948"/>
                    </a:lnTo>
                    <a:lnTo>
                      <a:pt x="4260" y="948"/>
                    </a:lnTo>
                    <a:lnTo>
                      <a:pt x="4260" y="954"/>
                    </a:lnTo>
                    <a:lnTo>
                      <a:pt x="4260" y="954"/>
                    </a:lnTo>
                    <a:lnTo>
                      <a:pt x="4260" y="954"/>
                    </a:lnTo>
                    <a:lnTo>
                      <a:pt x="4260" y="960"/>
                    </a:lnTo>
                    <a:lnTo>
                      <a:pt x="4266" y="960"/>
                    </a:lnTo>
                    <a:lnTo>
                      <a:pt x="4266" y="966"/>
                    </a:lnTo>
                    <a:lnTo>
                      <a:pt x="4266" y="966"/>
                    </a:lnTo>
                    <a:lnTo>
                      <a:pt x="4266" y="966"/>
                    </a:lnTo>
                    <a:lnTo>
                      <a:pt x="4266" y="966"/>
                    </a:lnTo>
                    <a:lnTo>
                      <a:pt x="4266" y="966"/>
                    </a:lnTo>
                    <a:lnTo>
                      <a:pt x="4272" y="966"/>
                    </a:lnTo>
                    <a:lnTo>
                      <a:pt x="4272" y="966"/>
                    </a:lnTo>
                    <a:lnTo>
                      <a:pt x="4272" y="966"/>
                    </a:lnTo>
                    <a:lnTo>
                      <a:pt x="4272" y="960"/>
                    </a:lnTo>
                    <a:lnTo>
                      <a:pt x="4272" y="960"/>
                    </a:lnTo>
                    <a:lnTo>
                      <a:pt x="4272" y="954"/>
                    </a:lnTo>
                    <a:lnTo>
                      <a:pt x="4278" y="954"/>
                    </a:lnTo>
                    <a:lnTo>
                      <a:pt x="4278" y="948"/>
                    </a:lnTo>
                    <a:lnTo>
                      <a:pt x="4278" y="942"/>
                    </a:lnTo>
                    <a:lnTo>
                      <a:pt x="4278" y="936"/>
                    </a:lnTo>
                    <a:lnTo>
                      <a:pt x="4278" y="930"/>
                    </a:lnTo>
                    <a:lnTo>
                      <a:pt x="4284" y="930"/>
                    </a:lnTo>
                    <a:lnTo>
                      <a:pt x="4284" y="924"/>
                    </a:lnTo>
                    <a:lnTo>
                      <a:pt x="4284" y="918"/>
                    </a:lnTo>
                    <a:lnTo>
                      <a:pt x="4284" y="912"/>
                    </a:lnTo>
                    <a:lnTo>
                      <a:pt x="4284" y="912"/>
                    </a:lnTo>
                    <a:lnTo>
                      <a:pt x="4284" y="906"/>
                    </a:lnTo>
                    <a:lnTo>
                      <a:pt x="4290" y="900"/>
                    </a:lnTo>
                    <a:lnTo>
                      <a:pt x="4290" y="894"/>
                    </a:lnTo>
                    <a:lnTo>
                      <a:pt x="4290" y="888"/>
                    </a:lnTo>
                    <a:lnTo>
                      <a:pt x="4290" y="882"/>
                    </a:lnTo>
                    <a:lnTo>
                      <a:pt x="4290" y="882"/>
                    </a:lnTo>
                    <a:lnTo>
                      <a:pt x="4290" y="876"/>
                    </a:lnTo>
                    <a:lnTo>
                      <a:pt x="4296" y="870"/>
                    </a:lnTo>
                    <a:lnTo>
                      <a:pt x="4296" y="864"/>
                    </a:lnTo>
                    <a:lnTo>
                      <a:pt x="4296" y="858"/>
                    </a:lnTo>
                    <a:lnTo>
                      <a:pt x="4296" y="852"/>
                    </a:lnTo>
                    <a:lnTo>
                      <a:pt x="4296" y="852"/>
                    </a:lnTo>
                    <a:lnTo>
                      <a:pt x="4296" y="846"/>
                    </a:lnTo>
                    <a:lnTo>
                      <a:pt x="4302" y="846"/>
                    </a:lnTo>
                    <a:lnTo>
                      <a:pt x="4302" y="840"/>
                    </a:lnTo>
                    <a:lnTo>
                      <a:pt x="4302" y="840"/>
                    </a:lnTo>
                    <a:lnTo>
                      <a:pt x="4302" y="840"/>
                    </a:lnTo>
                    <a:lnTo>
                      <a:pt x="4302" y="840"/>
                    </a:lnTo>
                    <a:lnTo>
                      <a:pt x="4302" y="840"/>
                    </a:lnTo>
                    <a:lnTo>
                      <a:pt x="4308" y="840"/>
                    </a:lnTo>
                    <a:lnTo>
                      <a:pt x="4308" y="840"/>
                    </a:lnTo>
                    <a:lnTo>
                      <a:pt x="4308" y="840"/>
                    </a:lnTo>
                    <a:lnTo>
                      <a:pt x="4308" y="840"/>
                    </a:lnTo>
                    <a:lnTo>
                      <a:pt x="4308" y="840"/>
                    </a:lnTo>
                    <a:lnTo>
                      <a:pt x="4314" y="840"/>
                    </a:lnTo>
                    <a:lnTo>
                      <a:pt x="4314" y="840"/>
                    </a:lnTo>
                    <a:lnTo>
                      <a:pt x="4314" y="840"/>
                    </a:lnTo>
                    <a:lnTo>
                      <a:pt x="4314" y="840"/>
                    </a:lnTo>
                    <a:lnTo>
                      <a:pt x="4314" y="840"/>
                    </a:lnTo>
                    <a:lnTo>
                      <a:pt x="4314" y="840"/>
                    </a:lnTo>
                    <a:lnTo>
                      <a:pt x="4320" y="840"/>
                    </a:lnTo>
                    <a:lnTo>
                      <a:pt x="4320" y="840"/>
                    </a:lnTo>
                    <a:lnTo>
                      <a:pt x="4320" y="840"/>
                    </a:lnTo>
                    <a:lnTo>
                      <a:pt x="4320" y="840"/>
                    </a:lnTo>
                    <a:lnTo>
                      <a:pt x="4320" y="840"/>
                    </a:lnTo>
                    <a:lnTo>
                      <a:pt x="4320" y="840"/>
                    </a:lnTo>
                    <a:lnTo>
                      <a:pt x="4326" y="840"/>
                    </a:lnTo>
                    <a:lnTo>
                      <a:pt x="4326" y="840"/>
                    </a:lnTo>
                    <a:lnTo>
                      <a:pt x="4326" y="840"/>
                    </a:lnTo>
                    <a:lnTo>
                      <a:pt x="4326" y="840"/>
                    </a:lnTo>
                    <a:lnTo>
                      <a:pt x="4326" y="840"/>
                    </a:lnTo>
                    <a:lnTo>
                      <a:pt x="4326" y="840"/>
                    </a:lnTo>
                    <a:lnTo>
                      <a:pt x="4332" y="840"/>
                    </a:lnTo>
                    <a:lnTo>
                      <a:pt x="4332" y="840"/>
                    </a:lnTo>
                    <a:lnTo>
                      <a:pt x="4332" y="840"/>
                    </a:lnTo>
                    <a:lnTo>
                      <a:pt x="4332" y="840"/>
                    </a:lnTo>
                    <a:lnTo>
                      <a:pt x="4332" y="840"/>
                    </a:lnTo>
                    <a:lnTo>
                      <a:pt x="4338" y="840"/>
                    </a:lnTo>
                    <a:lnTo>
                      <a:pt x="4338" y="840"/>
                    </a:lnTo>
                    <a:lnTo>
                      <a:pt x="4338" y="840"/>
                    </a:lnTo>
                    <a:lnTo>
                      <a:pt x="4338" y="840"/>
                    </a:lnTo>
                    <a:lnTo>
                      <a:pt x="4338" y="840"/>
                    </a:lnTo>
                    <a:lnTo>
                      <a:pt x="4338" y="840"/>
                    </a:lnTo>
                    <a:lnTo>
                      <a:pt x="4344" y="840"/>
                    </a:lnTo>
                    <a:lnTo>
                      <a:pt x="4344" y="840"/>
                    </a:lnTo>
                    <a:lnTo>
                      <a:pt x="4344" y="840"/>
                    </a:lnTo>
                    <a:lnTo>
                      <a:pt x="4344" y="840"/>
                    </a:lnTo>
                    <a:lnTo>
                      <a:pt x="4344" y="840"/>
                    </a:lnTo>
                    <a:lnTo>
                      <a:pt x="4344" y="840"/>
                    </a:lnTo>
                    <a:lnTo>
                      <a:pt x="4350" y="840"/>
                    </a:lnTo>
                    <a:lnTo>
                      <a:pt x="4350" y="834"/>
                    </a:lnTo>
                    <a:lnTo>
                      <a:pt x="4350" y="834"/>
                    </a:lnTo>
                    <a:lnTo>
                      <a:pt x="4350" y="834"/>
                    </a:lnTo>
                    <a:lnTo>
                      <a:pt x="4350" y="834"/>
                    </a:lnTo>
                    <a:lnTo>
                      <a:pt x="4350" y="834"/>
                    </a:lnTo>
                    <a:lnTo>
                      <a:pt x="4356" y="834"/>
                    </a:lnTo>
                    <a:lnTo>
                      <a:pt x="4356" y="834"/>
                    </a:lnTo>
                    <a:lnTo>
                      <a:pt x="4356" y="834"/>
                    </a:lnTo>
                    <a:lnTo>
                      <a:pt x="4356" y="834"/>
                    </a:lnTo>
                    <a:lnTo>
                      <a:pt x="4356" y="834"/>
                    </a:lnTo>
                    <a:lnTo>
                      <a:pt x="4356" y="834"/>
                    </a:lnTo>
                    <a:lnTo>
                      <a:pt x="4362" y="834"/>
                    </a:lnTo>
                    <a:lnTo>
                      <a:pt x="4362" y="834"/>
                    </a:lnTo>
                    <a:lnTo>
                      <a:pt x="4362" y="834"/>
                    </a:lnTo>
                    <a:lnTo>
                      <a:pt x="4362" y="834"/>
                    </a:lnTo>
                    <a:lnTo>
                      <a:pt x="4362" y="840"/>
                    </a:lnTo>
                    <a:lnTo>
                      <a:pt x="4362" y="840"/>
                    </a:lnTo>
                    <a:lnTo>
                      <a:pt x="4368" y="840"/>
                    </a:lnTo>
                    <a:lnTo>
                      <a:pt x="4368" y="846"/>
                    </a:lnTo>
                    <a:lnTo>
                      <a:pt x="4368" y="852"/>
                    </a:lnTo>
                    <a:lnTo>
                      <a:pt x="4368" y="858"/>
                    </a:lnTo>
                    <a:lnTo>
                      <a:pt x="4368" y="858"/>
                    </a:lnTo>
                    <a:lnTo>
                      <a:pt x="4374" y="864"/>
                    </a:lnTo>
                    <a:lnTo>
                      <a:pt x="4374" y="864"/>
                    </a:lnTo>
                    <a:lnTo>
                      <a:pt x="4374" y="870"/>
                    </a:lnTo>
                    <a:lnTo>
                      <a:pt x="4374" y="870"/>
                    </a:lnTo>
                    <a:lnTo>
                      <a:pt x="4374" y="876"/>
                    </a:lnTo>
                    <a:lnTo>
                      <a:pt x="4374" y="876"/>
                    </a:lnTo>
                    <a:lnTo>
                      <a:pt x="4374" y="882"/>
                    </a:lnTo>
                    <a:lnTo>
                      <a:pt x="4380" y="882"/>
                    </a:lnTo>
                    <a:lnTo>
                      <a:pt x="4380" y="882"/>
                    </a:lnTo>
                    <a:lnTo>
                      <a:pt x="4380" y="882"/>
                    </a:lnTo>
                    <a:lnTo>
                      <a:pt x="4380" y="882"/>
                    </a:lnTo>
                    <a:lnTo>
                      <a:pt x="4380" y="882"/>
                    </a:lnTo>
                    <a:lnTo>
                      <a:pt x="4386" y="876"/>
                    </a:lnTo>
                    <a:lnTo>
                      <a:pt x="4386" y="876"/>
                    </a:lnTo>
                    <a:lnTo>
                      <a:pt x="4386" y="870"/>
                    </a:lnTo>
                    <a:lnTo>
                      <a:pt x="4386" y="870"/>
                    </a:lnTo>
                    <a:lnTo>
                      <a:pt x="4386" y="864"/>
                    </a:lnTo>
                    <a:lnTo>
                      <a:pt x="4386" y="864"/>
                    </a:lnTo>
                    <a:lnTo>
                      <a:pt x="4392" y="858"/>
                    </a:lnTo>
                    <a:lnTo>
                      <a:pt x="4392" y="858"/>
                    </a:lnTo>
                    <a:lnTo>
                      <a:pt x="4392" y="852"/>
                    </a:lnTo>
                    <a:lnTo>
                      <a:pt x="4392" y="846"/>
                    </a:lnTo>
                    <a:lnTo>
                      <a:pt x="4392" y="840"/>
                    </a:lnTo>
                    <a:lnTo>
                      <a:pt x="4392" y="840"/>
                    </a:lnTo>
                    <a:lnTo>
                      <a:pt x="4398" y="840"/>
                    </a:lnTo>
                    <a:lnTo>
                      <a:pt x="4398" y="834"/>
                    </a:lnTo>
                    <a:lnTo>
                      <a:pt x="4398" y="834"/>
                    </a:lnTo>
                    <a:lnTo>
                      <a:pt x="4398" y="834"/>
                    </a:lnTo>
                    <a:lnTo>
                      <a:pt x="4398" y="834"/>
                    </a:lnTo>
                    <a:lnTo>
                      <a:pt x="4398" y="834"/>
                    </a:lnTo>
                    <a:lnTo>
                      <a:pt x="4404" y="834"/>
                    </a:lnTo>
                    <a:lnTo>
                      <a:pt x="4404" y="834"/>
                    </a:lnTo>
                    <a:lnTo>
                      <a:pt x="4404" y="834"/>
                    </a:lnTo>
                    <a:lnTo>
                      <a:pt x="4404" y="834"/>
                    </a:lnTo>
                    <a:lnTo>
                      <a:pt x="4404" y="834"/>
                    </a:lnTo>
                    <a:lnTo>
                      <a:pt x="4404" y="834"/>
                    </a:lnTo>
                    <a:lnTo>
                      <a:pt x="4410" y="834"/>
                    </a:lnTo>
                    <a:lnTo>
                      <a:pt x="4410" y="834"/>
                    </a:lnTo>
                    <a:lnTo>
                      <a:pt x="4410" y="834"/>
                    </a:lnTo>
                    <a:lnTo>
                      <a:pt x="4410" y="834"/>
                    </a:lnTo>
                    <a:lnTo>
                      <a:pt x="4410" y="840"/>
                    </a:lnTo>
                    <a:lnTo>
                      <a:pt x="4410" y="840"/>
                    </a:lnTo>
                    <a:lnTo>
                      <a:pt x="4416" y="840"/>
                    </a:lnTo>
                    <a:lnTo>
                      <a:pt x="4416" y="840"/>
                    </a:lnTo>
                    <a:lnTo>
                      <a:pt x="4416" y="840"/>
                    </a:lnTo>
                    <a:lnTo>
                      <a:pt x="4416" y="840"/>
                    </a:lnTo>
                    <a:lnTo>
                      <a:pt x="4416" y="840"/>
                    </a:lnTo>
                    <a:lnTo>
                      <a:pt x="4422" y="840"/>
                    </a:lnTo>
                    <a:lnTo>
                      <a:pt x="4422" y="840"/>
                    </a:lnTo>
                    <a:lnTo>
                      <a:pt x="4422" y="840"/>
                    </a:lnTo>
                    <a:lnTo>
                      <a:pt x="4422" y="840"/>
                    </a:lnTo>
                    <a:lnTo>
                      <a:pt x="4422" y="840"/>
                    </a:lnTo>
                    <a:lnTo>
                      <a:pt x="4422" y="840"/>
                    </a:lnTo>
                    <a:lnTo>
                      <a:pt x="4428" y="840"/>
                    </a:lnTo>
                    <a:lnTo>
                      <a:pt x="4428" y="840"/>
                    </a:lnTo>
                    <a:lnTo>
                      <a:pt x="4428" y="840"/>
                    </a:lnTo>
                    <a:lnTo>
                      <a:pt x="4428" y="840"/>
                    </a:lnTo>
                    <a:lnTo>
                      <a:pt x="4428" y="840"/>
                    </a:lnTo>
                    <a:lnTo>
                      <a:pt x="4428" y="840"/>
                    </a:lnTo>
                    <a:lnTo>
                      <a:pt x="4434" y="840"/>
                    </a:lnTo>
                    <a:lnTo>
                      <a:pt x="4434" y="840"/>
                    </a:lnTo>
                    <a:lnTo>
                      <a:pt x="4434" y="840"/>
                    </a:lnTo>
                    <a:lnTo>
                      <a:pt x="4434" y="840"/>
                    </a:lnTo>
                    <a:lnTo>
                      <a:pt x="4434" y="840"/>
                    </a:lnTo>
                    <a:lnTo>
                      <a:pt x="4434" y="840"/>
                    </a:lnTo>
                    <a:lnTo>
                      <a:pt x="4440" y="840"/>
                    </a:lnTo>
                    <a:lnTo>
                      <a:pt x="4440" y="840"/>
                    </a:lnTo>
                    <a:lnTo>
                      <a:pt x="4440" y="840"/>
                    </a:lnTo>
                    <a:lnTo>
                      <a:pt x="4440" y="840"/>
                    </a:lnTo>
                    <a:lnTo>
                      <a:pt x="4440" y="840"/>
                    </a:lnTo>
                    <a:lnTo>
                      <a:pt x="4440" y="840"/>
                    </a:lnTo>
                    <a:lnTo>
                      <a:pt x="4446" y="840"/>
                    </a:lnTo>
                    <a:lnTo>
                      <a:pt x="4446" y="840"/>
                    </a:lnTo>
                    <a:lnTo>
                      <a:pt x="4446" y="840"/>
                    </a:lnTo>
                    <a:lnTo>
                      <a:pt x="4446" y="840"/>
                    </a:lnTo>
                    <a:lnTo>
                      <a:pt x="4446" y="840"/>
                    </a:lnTo>
                    <a:lnTo>
                      <a:pt x="4446" y="840"/>
                    </a:lnTo>
                    <a:lnTo>
                      <a:pt x="4452" y="840"/>
                    </a:lnTo>
                    <a:lnTo>
                      <a:pt x="4452" y="840"/>
                    </a:lnTo>
                    <a:lnTo>
                      <a:pt x="4452" y="840"/>
                    </a:lnTo>
                    <a:lnTo>
                      <a:pt x="4452" y="840"/>
                    </a:lnTo>
                    <a:lnTo>
                      <a:pt x="4452" y="840"/>
                    </a:lnTo>
                    <a:lnTo>
                      <a:pt x="4458" y="840"/>
                    </a:lnTo>
                    <a:lnTo>
                      <a:pt x="4458" y="840"/>
                    </a:lnTo>
                    <a:lnTo>
                      <a:pt x="4458" y="840"/>
                    </a:lnTo>
                    <a:lnTo>
                      <a:pt x="4458" y="840"/>
                    </a:lnTo>
                    <a:lnTo>
                      <a:pt x="4458" y="840"/>
                    </a:lnTo>
                    <a:lnTo>
                      <a:pt x="4458" y="840"/>
                    </a:lnTo>
                    <a:lnTo>
                      <a:pt x="4464" y="840"/>
                    </a:lnTo>
                    <a:lnTo>
                      <a:pt x="4464" y="840"/>
                    </a:lnTo>
                    <a:lnTo>
                      <a:pt x="4464" y="840"/>
                    </a:lnTo>
                    <a:lnTo>
                      <a:pt x="4464" y="840"/>
                    </a:lnTo>
                    <a:lnTo>
                      <a:pt x="4464" y="840"/>
                    </a:lnTo>
                    <a:lnTo>
                      <a:pt x="4470" y="840"/>
                    </a:lnTo>
                    <a:lnTo>
                      <a:pt x="4470" y="840"/>
                    </a:lnTo>
                    <a:lnTo>
                      <a:pt x="4470" y="840"/>
                    </a:lnTo>
                    <a:lnTo>
                      <a:pt x="4470" y="840"/>
                    </a:lnTo>
                    <a:lnTo>
                      <a:pt x="4470" y="840"/>
                    </a:lnTo>
                    <a:lnTo>
                      <a:pt x="4470" y="840"/>
                    </a:lnTo>
                    <a:lnTo>
                      <a:pt x="4476" y="840"/>
                    </a:lnTo>
                    <a:lnTo>
                      <a:pt x="4476" y="840"/>
                    </a:lnTo>
                    <a:lnTo>
                      <a:pt x="4476" y="840"/>
                    </a:lnTo>
                    <a:lnTo>
                      <a:pt x="4476" y="840"/>
                    </a:lnTo>
                    <a:lnTo>
                      <a:pt x="4476" y="840"/>
                    </a:lnTo>
                    <a:lnTo>
                      <a:pt x="4476" y="840"/>
                    </a:lnTo>
                    <a:lnTo>
                      <a:pt x="4482" y="840"/>
                    </a:lnTo>
                    <a:lnTo>
                      <a:pt x="4482" y="840"/>
                    </a:lnTo>
                    <a:lnTo>
                      <a:pt x="4482" y="840"/>
                    </a:lnTo>
                    <a:lnTo>
                      <a:pt x="4482" y="840"/>
                    </a:lnTo>
                    <a:lnTo>
                      <a:pt x="4482" y="840"/>
                    </a:lnTo>
                    <a:lnTo>
                      <a:pt x="4488" y="834"/>
                    </a:lnTo>
                    <a:lnTo>
                      <a:pt x="4488" y="834"/>
                    </a:lnTo>
                    <a:lnTo>
                      <a:pt x="4488" y="834"/>
                    </a:lnTo>
                    <a:lnTo>
                      <a:pt x="4488" y="834"/>
                    </a:lnTo>
                    <a:lnTo>
                      <a:pt x="4488" y="834"/>
                    </a:lnTo>
                    <a:lnTo>
                      <a:pt x="4488" y="834"/>
                    </a:lnTo>
                    <a:lnTo>
                      <a:pt x="4494" y="834"/>
                    </a:lnTo>
                    <a:lnTo>
                      <a:pt x="4494" y="834"/>
                    </a:lnTo>
                    <a:lnTo>
                      <a:pt x="4494" y="834"/>
                    </a:lnTo>
                    <a:lnTo>
                      <a:pt x="4494" y="834"/>
                    </a:lnTo>
                    <a:lnTo>
                      <a:pt x="4494" y="834"/>
                    </a:lnTo>
                    <a:lnTo>
                      <a:pt x="4494" y="834"/>
                    </a:lnTo>
                    <a:lnTo>
                      <a:pt x="4500" y="834"/>
                    </a:lnTo>
                    <a:lnTo>
                      <a:pt x="4500" y="834"/>
                    </a:lnTo>
                    <a:lnTo>
                      <a:pt x="4500" y="834"/>
                    </a:lnTo>
                    <a:lnTo>
                      <a:pt x="4500" y="840"/>
                    </a:lnTo>
                    <a:lnTo>
                      <a:pt x="4500" y="840"/>
                    </a:lnTo>
                    <a:lnTo>
                      <a:pt x="4500" y="840"/>
                    </a:lnTo>
                    <a:lnTo>
                      <a:pt x="4500" y="846"/>
                    </a:lnTo>
                    <a:lnTo>
                      <a:pt x="4506" y="852"/>
                    </a:lnTo>
                    <a:lnTo>
                      <a:pt x="4506" y="852"/>
                    </a:lnTo>
                    <a:lnTo>
                      <a:pt x="4506" y="858"/>
                    </a:lnTo>
                    <a:lnTo>
                      <a:pt x="4506" y="864"/>
                    </a:lnTo>
                    <a:lnTo>
                      <a:pt x="4506" y="864"/>
                    </a:lnTo>
                    <a:lnTo>
                      <a:pt x="4512" y="870"/>
                    </a:lnTo>
                    <a:lnTo>
                      <a:pt x="4512" y="870"/>
                    </a:lnTo>
                    <a:lnTo>
                      <a:pt x="4512" y="876"/>
                    </a:lnTo>
                    <a:lnTo>
                      <a:pt x="4512" y="876"/>
                    </a:lnTo>
                    <a:lnTo>
                      <a:pt x="4512" y="882"/>
                    </a:lnTo>
                    <a:lnTo>
                      <a:pt x="4512" y="882"/>
                    </a:lnTo>
                    <a:lnTo>
                      <a:pt x="4518" y="882"/>
                    </a:lnTo>
                    <a:lnTo>
                      <a:pt x="4518" y="882"/>
                    </a:lnTo>
                    <a:lnTo>
                      <a:pt x="4518" y="882"/>
                    </a:lnTo>
                    <a:lnTo>
                      <a:pt x="4518" y="882"/>
                    </a:lnTo>
                    <a:lnTo>
                      <a:pt x="4518" y="876"/>
                    </a:lnTo>
                    <a:lnTo>
                      <a:pt x="4518" y="876"/>
                    </a:lnTo>
                    <a:lnTo>
                      <a:pt x="4524" y="870"/>
                    </a:lnTo>
                    <a:lnTo>
                      <a:pt x="4524" y="870"/>
                    </a:lnTo>
                    <a:lnTo>
                      <a:pt x="4524" y="864"/>
                    </a:lnTo>
                    <a:lnTo>
                      <a:pt x="4524" y="864"/>
                    </a:lnTo>
                    <a:lnTo>
                      <a:pt x="4524" y="858"/>
                    </a:lnTo>
                    <a:lnTo>
                      <a:pt x="4524" y="858"/>
                    </a:lnTo>
                    <a:lnTo>
                      <a:pt x="4530" y="852"/>
                    </a:lnTo>
                    <a:lnTo>
                      <a:pt x="4530" y="852"/>
                    </a:lnTo>
                    <a:lnTo>
                      <a:pt x="4530" y="840"/>
                    </a:lnTo>
                    <a:lnTo>
                      <a:pt x="4530" y="840"/>
                    </a:lnTo>
                    <a:lnTo>
                      <a:pt x="4530" y="840"/>
                    </a:lnTo>
                    <a:lnTo>
                      <a:pt x="4536" y="834"/>
                    </a:lnTo>
                    <a:lnTo>
                      <a:pt x="4536" y="834"/>
                    </a:lnTo>
                    <a:lnTo>
                      <a:pt x="4536" y="834"/>
                    </a:lnTo>
                    <a:lnTo>
                      <a:pt x="4536" y="834"/>
                    </a:lnTo>
                    <a:lnTo>
                      <a:pt x="4536" y="834"/>
                    </a:lnTo>
                    <a:lnTo>
                      <a:pt x="4536" y="834"/>
                    </a:lnTo>
                    <a:lnTo>
                      <a:pt x="4542" y="834"/>
                    </a:lnTo>
                    <a:lnTo>
                      <a:pt x="4542" y="834"/>
                    </a:lnTo>
                    <a:lnTo>
                      <a:pt x="4542" y="834"/>
                    </a:lnTo>
                    <a:lnTo>
                      <a:pt x="4542" y="834"/>
                    </a:lnTo>
                    <a:lnTo>
                      <a:pt x="4542" y="834"/>
                    </a:lnTo>
                    <a:lnTo>
                      <a:pt x="4542" y="834"/>
                    </a:lnTo>
                    <a:lnTo>
                      <a:pt x="4548" y="834"/>
                    </a:lnTo>
                    <a:lnTo>
                      <a:pt x="4548" y="834"/>
                    </a:lnTo>
                    <a:lnTo>
                      <a:pt x="4548" y="834"/>
                    </a:lnTo>
                    <a:lnTo>
                      <a:pt x="4548" y="840"/>
                    </a:lnTo>
                    <a:lnTo>
                      <a:pt x="4548" y="840"/>
                    </a:lnTo>
                    <a:lnTo>
                      <a:pt x="4548" y="840"/>
                    </a:lnTo>
                    <a:lnTo>
                      <a:pt x="4554" y="840"/>
                    </a:lnTo>
                    <a:lnTo>
                      <a:pt x="4554" y="840"/>
                    </a:lnTo>
                    <a:lnTo>
                      <a:pt x="4554" y="840"/>
                    </a:lnTo>
                    <a:lnTo>
                      <a:pt x="4554" y="840"/>
                    </a:lnTo>
                    <a:lnTo>
                      <a:pt x="4554" y="840"/>
                    </a:lnTo>
                    <a:lnTo>
                      <a:pt x="4554" y="840"/>
                    </a:lnTo>
                    <a:lnTo>
                      <a:pt x="4560" y="840"/>
                    </a:lnTo>
                    <a:lnTo>
                      <a:pt x="4560" y="840"/>
                    </a:lnTo>
                    <a:lnTo>
                      <a:pt x="4560" y="840"/>
                    </a:lnTo>
                    <a:lnTo>
                      <a:pt x="4560" y="840"/>
                    </a:lnTo>
                    <a:lnTo>
                      <a:pt x="4560" y="840"/>
                    </a:lnTo>
                    <a:lnTo>
                      <a:pt x="4560" y="840"/>
                    </a:lnTo>
                    <a:lnTo>
                      <a:pt x="4566" y="840"/>
                    </a:lnTo>
                    <a:lnTo>
                      <a:pt x="4566" y="840"/>
                    </a:lnTo>
                    <a:lnTo>
                      <a:pt x="4566" y="840"/>
                    </a:lnTo>
                    <a:lnTo>
                      <a:pt x="4566" y="840"/>
                    </a:lnTo>
                    <a:lnTo>
                      <a:pt x="4566" y="840"/>
                    </a:lnTo>
                    <a:lnTo>
                      <a:pt x="4572" y="840"/>
                    </a:lnTo>
                    <a:lnTo>
                      <a:pt x="4572" y="840"/>
                    </a:lnTo>
                    <a:lnTo>
                      <a:pt x="4572" y="840"/>
                    </a:lnTo>
                    <a:lnTo>
                      <a:pt x="4572" y="840"/>
                    </a:lnTo>
                    <a:lnTo>
                      <a:pt x="4572" y="840"/>
                    </a:lnTo>
                    <a:lnTo>
                      <a:pt x="4572" y="840"/>
                    </a:lnTo>
                    <a:lnTo>
                      <a:pt x="4578" y="840"/>
                    </a:lnTo>
                    <a:lnTo>
                      <a:pt x="4578" y="840"/>
                    </a:lnTo>
                    <a:lnTo>
                      <a:pt x="4578" y="840"/>
                    </a:lnTo>
                    <a:lnTo>
                      <a:pt x="4578" y="840"/>
                    </a:lnTo>
                    <a:lnTo>
                      <a:pt x="4578" y="840"/>
                    </a:lnTo>
                    <a:lnTo>
                      <a:pt x="4578" y="840"/>
                    </a:lnTo>
                    <a:lnTo>
                      <a:pt x="4584" y="840"/>
                    </a:lnTo>
                    <a:lnTo>
                      <a:pt x="4584" y="840"/>
                    </a:lnTo>
                    <a:lnTo>
                      <a:pt x="4584" y="840"/>
                    </a:lnTo>
                    <a:lnTo>
                      <a:pt x="4584" y="840"/>
                    </a:lnTo>
                    <a:lnTo>
                      <a:pt x="4584" y="840"/>
                    </a:lnTo>
                    <a:lnTo>
                      <a:pt x="4584" y="840"/>
                    </a:lnTo>
                    <a:lnTo>
                      <a:pt x="4590" y="840"/>
                    </a:lnTo>
                    <a:lnTo>
                      <a:pt x="4590" y="840"/>
                    </a:lnTo>
                    <a:lnTo>
                      <a:pt x="4590" y="840"/>
                    </a:lnTo>
                    <a:lnTo>
                      <a:pt x="4590" y="840"/>
                    </a:lnTo>
                    <a:lnTo>
                      <a:pt x="4590" y="840"/>
                    </a:lnTo>
                    <a:lnTo>
                      <a:pt x="4590" y="840"/>
                    </a:lnTo>
                    <a:lnTo>
                      <a:pt x="4596" y="840"/>
                    </a:lnTo>
                    <a:lnTo>
                      <a:pt x="4596" y="840"/>
                    </a:lnTo>
                    <a:lnTo>
                      <a:pt x="4596" y="840"/>
                    </a:lnTo>
                    <a:lnTo>
                      <a:pt x="4596" y="840"/>
                    </a:lnTo>
                    <a:lnTo>
                      <a:pt x="4596" y="840"/>
                    </a:lnTo>
                    <a:lnTo>
                      <a:pt x="4596" y="840"/>
                    </a:lnTo>
                    <a:lnTo>
                      <a:pt x="4602" y="840"/>
                    </a:lnTo>
                    <a:lnTo>
                      <a:pt x="4602" y="840"/>
                    </a:lnTo>
                    <a:lnTo>
                      <a:pt x="4602" y="840"/>
                    </a:lnTo>
                    <a:lnTo>
                      <a:pt x="4602" y="840"/>
                    </a:lnTo>
                    <a:lnTo>
                      <a:pt x="4602" y="840"/>
                    </a:lnTo>
                    <a:lnTo>
                      <a:pt x="4608" y="840"/>
                    </a:lnTo>
                    <a:lnTo>
                      <a:pt x="4608" y="840"/>
                    </a:lnTo>
                    <a:lnTo>
                      <a:pt x="4608" y="840"/>
                    </a:lnTo>
                    <a:lnTo>
                      <a:pt x="4608" y="840"/>
                    </a:lnTo>
                    <a:lnTo>
                      <a:pt x="4608" y="840"/>
                    </a:lnTo>
                    <a:lnTo>
                      <a:pt x="4608" y="840"/>
                    </a:lnTo>
                    <a:lnTo>
                      <a:pt x="4614" y="840"/>
                    </a:lnTo>
                    <a:lnTo>
                      <a:pt x="4614" y="840"/>
                    </a:lnTo>
                    <a:lnTo>
                      <a:pt x="4614" y="840"/>
                    </a:lnTo>
                    <a:lnTo>
                      <a:pt x="4614" y="840"/>
                    </a:lnTo>
                    <a:lnTo>
                      <a:pt x="4614" y="840"/>
                    </a:lnTo>
                    <a:lnTo>
                      <a:pt x="4614" y="840"/>
                    </a:lnTo>
                    <a:lnTo>
                      <a:pt x="4620" y="840"/>
                    </a:lnTo>
                    <a:lnTo>
                      <a:pt x="4620" y="840"/>
                    </a:lnTo>
                    <a:lnTo>
                      <a:pt x="4620" y="840"/>
                    </a:lnTo>
                    <a:lnTo>
                      <a:pt x="4620" y="840"/>
                    </a:lnTo>
                    <a:lnTo>
                      <a:pt x="4620" y="834"/>
                    </a:lnTo>
                    <a:lnTo>
                      <a:pt x="4620" y="834"/>
                    </a:lnTo>
                    <a:lnTo>
                      <a:pt x="4626" y="834"/>
                    </a:lnTo>
                    <a:lnTo>
                      <a:pt x="4626" y="834"/>
                    </a:lnTo>
                    <a:lnTo>
                      <a:pt x="4626" y="834"/>
                    </a:lnTo>
                    <a:lnTo>
                      <a:pt x="4626" y="834"/>
                    </a:lnTo>
                    <a:lnTo>
                      <a:pt x="4626" y="834"/>
                    </a:lnTo>
                    <a:lnTo>
                      <a:pt x="4626" y="834"/>
                    </a:lnTo>
                    <a:lnTo>
                      <a:pt x="4632" y="834"/>
                    </a:lnTo>
                    <a:lnTo>
                      <a:pt x="4632" y="834"/>
                    </a:lnTo>
                    <a:lnTo>
                      <a:pt x="4632" y="834"/>
                    </a:lnTo>
                    <a:lnTo>
                      <a:pt x="4632" y="834"/>
                    </a:lnTo>
                    <a:lnTo>
                      <a:pt x="4632" y="834"/>
                    </a:lnTo>
                    <a:lnTo>
                      <a:pt x="4638" y="834"/>
                    </a:lnTo>
                    <a:lnTo>
                      <a:pt x="4638" y="840"/>
                    </a:lnTo>
                    <a:lnTo>
                      <a:pt x="4638" y="840"/>
                    </a:lnTo>
                    <a:lnTo>
                      <a:pt x="4638" y="840"/>
                    </a:lnTo>
                    <a:lnTo>
                      <a:pt x="4638" y="846"/>
                    </a:lnTo>
                    <a:lnTo>
                      <a:pt x="4638" y="852"/>
                    </a:lnTo>
                    <a:lnTo>
                      <a:pt x="4644" y="852"/>
                    </a:lnTo>
                    <a:lnTo>
                      <a:pt x="4644" y="858"/>
                    </a:lnTo>
                    <a:lnTo>
                      <a:pt x="4644" y="858"/>
                    </a:lnTo>
                    <a:lnTo>
                      <a:pt x="4644" y="864"/>
                    </a:lnTo>
                    <a:lnTo>
                      <a:pt x="4644" y="870"/>
                    </a:lnTo>
                    <a:lnTo>
                      <a:pt x="4650" y="870"/>
                    </a:lnTo>
                    <a:lnTo>
                      <a:pt x="4650" y="876"/>
                    </a:lnTo>
                    <a:lnTo>
                      <a:pt x="4650" y="876"/>
                    </a:lnTo>
                    <a:lnTo>
                      <a:pt x="4650" y="882"/>
                    </a:lnTo>
                    <a:lnTo>
                      <a:pt x="4650" y="882"/>
                    </a:lnTo>
                    <a:lnTo>
                      <a:pt x="4650" y="882"/>
                    </a:lnTo>
                    <a:lnTo>
                      <a:pt x="4650" y="882"/>
                    </a:lnTo>
                    <a:lnTo>
                      <a:pt x="4656" y="882"/>
                    </a:lnTo>
                    <a:lnTo>
                      <a:pt x="4656" y="882"/>
                    </a:lnTo>
                    <a:lnTo>
                      <a:pt x="4656" y="882"/>
                    </a:lnTo>
                    <a:lnTo>
                      <a:pt x="4656" y="876"/>
                    </a:lnTo>
                    <a:lnTo>
                      <a:pt x="4656" y="870"/>
                    </a:lnTo>
                    <a:lnTo>
                      <a:pt x="4662" y="870"/>
                    </a:lnTo>
                    <a:lnTo>
                      <a:pt x="4662" y="864"/>
                    </a:lnTo>
                    <a:lnTo>
                      <a:pt x="4662" y="864"/>
                    </a:lnTo>
                    <a:lnTo>
                      <a:pt x="4662" y="858"/>
                    </a:lnTo>
                    <a:lnTo>
                      <a:pt x="4662" y="858"/>
                    </a:lnTo>
                    <a:lnTo>
                      <a:pt x="4662" y="852"/>
                    </a:lnTo>
                    <a:lnTo>
                      <a:pt x="4668" y="852"/>
                    </a:lnTo>
                    <a:lnTo>
                      <a:pt x="4668" y="846"/>
                    </a:lnTo>
                    <a:lnTo>
                      <a:pt x="4668" y="840"/>
                    </a:lnTo>
                    <a:lnTo>
                      <a:pt x="4668" y="840"/>
                    </a:lnTo>
                    <a:lnTo>
                      <a:pt x="4668" y="834"/>
                    </a:lnTo>
                    <a:lnTo>
                      <a:pt x="4668" y="834"/>
                    </a:lnTo>
                    <a:lnTo>
                      <a:pt x="4674" y="834"/>
                    </a:lnTo>
                    <a:lnTo>
                      <a:pt x="4674" y="834"/>
                    </a:lnTo>
                    <a:lnTo>
                      <a:pt x="4674" y="834"/>
                    </a:lnTo>
                    <a:lnTo>
                      <a:pt x="4674" y="834"/>
                    </a:lnTo>
                    <a:lnTo>
                      <a:pt x="4674" y="834"/>
                    </a:lnTo>
                    <a:lnTo>
                      <a:pt x="4674" y="834"/>
                    </a:lnTo>
                    <a:lnTo>
                      <a:pt x="4680" y="834"/>
                    </a:lnTo>
                    <a:lnTo>
                      <a:pt x="4680" y="834"/>
                    </a:lnTo>
                    <a:lnTo>
                      <a:pt x="4680" y="834"/>
                    </a:lnTo>
                    <a:lnTo>
                      <a:pt x="4680" y="834"/>
                    </a:lnTo>
                    <a:lnTo>
                      <a:pt x="4680" y="834"/>
                    </a:lnTo>
                    <a:lnTo>
                      <a:pt x="4680" y="834"/>
                    </a:lnTo>
                    <a:lnTo>
                      <a:pt x="4686" y="834"/>
                    </a:lnTo>
                    <a:lnTo>
                      <a:pt x="4686" y="840"/>
                    </a:lnTo>
                    <a:lnTo>
                      <a:pt x="4686" y="840"/>
                    </a:lnTo>
                    <a:lnTo>
                      <a:pt x="4686" y="840"/>
                    </a:lnTo>
                    <a:lnTo>
                      <a:pt x="4686" y="840"/>
                    </a:lnTo>
                    <a:lnTo>
                      <a:pt x="4692" y="840"/>
                    </a:lnTo>
                    <a:lnTo>
                      <a:pt x="4692" y="840"/>
                    </a:lnTo>
                    <a:lnTo>
                      <a:pt x="4692" y="840"/>
                    </a:lnTo>
                    <a:lnTo>
                      <a:pt x="4692" y="840"/>
                    </a:lnTo>
                    <a:lnTo>
                      <a:pt x="4692" y="840"/>
                    </a:lnTo>
                    <a:lnTo>
                      <a:pt x="4692" y="840"/>
                    </a:lnTo>
                    <a:lnTo>
                      <a:pt x="4698" y="840"/>
                    </a:lnTo>
                    <a:lnTo>
                      <a:pt x="4698" y="840"/>
                    </a:lnTo>
                    <a:lnTo>
                      <a:pt x="4698" y="840"/>
                    </a:lnTo>
                    <a:lnTo>
                      <a:pt x="4698" y="840"/>
                    </a:lnTo>
                    <a:lnTo>
                      <a:pt x="4698" y="840"/>
                    </a:lnTo>
                    <a:lnTo>
                      <a:pt x="4698" y="840"/>
                    </a:lnTo>
                    <a:lnTo>
                      <a:pt x="4704" y="840"/>
                    </a:lnTo>
                    <a:lnTo>
                      <a:pt x="4704" y="840"/>
                    </a:lnTo>
                    <a:lnTo>
                      <a:pt x="4704" y="840"/>
                    </a:lnTo>
                    <a:lnTo>
                      <a:pt x="4704" y="840"/>
                    </a:lnTo>
                    <a:lnTo>
                      <a:pt x="4704" y="840"/>
                    </a:lnTo>
                    <a:lnTo>
                      <a:pt x="4704" y="840"/>
                    </a:lnTo>
                    <a:lnTo>
                      <a:pt x="4710" y="840"/>
                    </a:lnTo>
                    <a:lnTo>
                      <a:pt x="4710" y="840"/>
                    </a:lnTo>
                    <a:lnTo>
                      <a:pt x="4710" y="840"/>
                    </a:lnTo>
                    <a:lnTo>
                      <a:pt x="4710" y="840"/>
                    </a:lnTo>
                    <a:lnTo>
                      <a:pt x="4710" y="840"/>
                    </a:lnTo>
                    <a:lnTo>
                      <a:pt x="4710" y="840"/>
                    </a:lnTo>
                    <a:lnTo>
                      <a:pt x="4716" y="840"/>
                    </a:lnTo>
                    <a:lnTo>
                      <a:pt x="4716" y="840"/>
                    </a:lnTo>
                    <a:lnTo>
                      <a:pt x="4716" y="840"/>
                    </a:lnTo>
                    <a:lnTo>
                      <a:pt x="4716" y="840"/>
                    </a:lnTo>
                    <a:lnTo>
                      <a:pt x="4716" y="840"/>
                    </a:lnTo>
                    <a:lnTo>
                      <a:pt x="4722" y="840"/>
                    </a:lnTo>
                    <a:lnTo>
                      <a:pt x="4722" y="840"/>
                    </a:lnTo>
                    <a:lnTo>
                      <a:pt x="4722" y="840"/>
                    </a:lnTo>
                    <a:lnTo>
                      <a:pt x="4722" y="840"/>
                    </a:lnTo>
                    <a:lnTo>
                      <a:pt x="4722" y="840"/>
                    </a:lnTo>
                    <a:lnTo>
                      <a:pt x="4722" y="840"/>
                    </a:lnTo>
                    <a:lnTo>
                      <a:pt x="4728" y="840"/>
                    </a:lnTo>
                    <a:lnTo>
                      <a:pt x="4728" y="840"/>
                    </a:lnTo>
                    <a:lnTo>
                      <a:pt x="4728" y="840"/>
                    </a:lnTo>
                    <a:lnTo>
                      <a:pt x="4728" y="840"/>
                    </a:lnTo>
                    <a:lnTo>
                      <a:pt x="4728" y="840"/>
                    </a:lnTo>
                    <a:lnTo>
                      <a:pt x="4728" y="840"/>
                    </a:lnTo>
                    <a:lnTo>
                      <a:pt x="4734" y="840"/>
                    </a:lnTo>
                    <a:lnTo>
                      <a:pt x="4734" y="840"/>
                    </a:lnTo>
                    <a:lnTo>
                      <a:pt x="4734" y="840"/>
                    </a:lnTo>
                    <a:lnTo>
                      <a:pt x="4734" y="840"/>
                    </a:lnTo>
                    <a:lnTo>
                      <a:pt x="4734" y="840"/>
                    </a:lnTo>
                    <a:lnTo>
                      <a:pt x="4734" y="840"/>
                    </a:lnTo>
                    <a:lnTo>
                      <a:pt x="4740" y="840"/>
                    </a:lnTo>
                    <a:lnTo>
                      <a:pt x="4740" y="840"/>
                    </a:lnTo>
                    <a:lnTo>
                      <a:pt x="4740" y="840"/>
                    </a:lnTo>
                    <a:lnTo>
                      <a:pt x="4740" y="840"/>
                    </a:lnTo>
                    <a:lnTo>
                      <a:pt x="4740" y="840"/>
                    </a:lnTo>
                    <a:lnTo>
                      <a:pt x="4740" y="840"/>
                    </a:lnTo>
                    <a:lnTo>
                      <a:pt x="4746" y="840"/>
                    </a:lnTo>
                    <a:lnTo>
                      <a:pt x="4746" y="840"/>
                    </a:lnTo>
                    <a:lnTo>
                      <a:pt x="4746" y="840"/>
                    </a:lnTo>
                    <a:lnTo>
                      <a:pt x="4746" y="840"/>
                    </a:lnTo>
                    <a:lnTo>
                      <a:pt x="4746" y="840"/>
                    </a:lnTo>
                    <a:lnTo>
                      <a:pt x="4746" y="840"/>
                    </a:lnTo>
                    <a:lnTo>
                      <a:pt x="4752" y="840"/>
                    </a:lnTo>
                    <a:lnTo>
                      <a:pt x="4752" y="840"/>
                    </a:lnTo>
                    <a:lnTo>
                      <a:pt x="4752" y="840"/>
                    </a:lnTo>
                    <a:lnTo>
                      <a:pt x="4752" y="840"/>
                    </a:lnTo>
                    <a:lnTo>
                      <a:pt x="4752" y="840"/>
                    </a:lnTo>
                    <a:lnTo>
                      <a:pt x="4758" y="840"/>
                    </a:lnTo>
                    <a:lnTo>
                      <a:pt x="4758" y="840"/>
                    </a:lnTo>
                    <a:lnTo>
                      <a:pt x="4758" y="840"/>
                    </a:lnTo>
                    <a:lnTo>
                      <a:pt x="4758" y="834"/>
                    </a:lnTo>
                    <a:lnTo>
                      <a:pt x="4758" y="834"/>
                    </a:lnTo>
                    <a:lnTo>
                      <a:pt x="4758" y="834"/>
                    </a:lnTo>
                    <a:lnTo>
                      <a:pt x="4764" y="834"/>
                    </a:lnTo>
                    <a:lnTo>
                      <a:pt x="4764" y="834"/>
                    </a:lnTo>
                    <a:lnTo>
                      <a:pt x="4764" y="834"/>
                    </a:lnTo>
                    <a:lnTo>
                      <a:pt x="4764" y="834"/>
                    </a:lnTo>
                    <a:lnTo>
                      <a:pt x="4764" y="834"/>
                    </a:lnTo>
                    <a:lnTo>
                      <a:pt x="4764" y="834"/>
                    </a:lnTo>
                    <a:lnTo>
                      <a:pt x="4770" y="834"/>
                    </a:lnTo>
                    <a:lnTo>
                      <a:pt x="4770" y="834"/>
                    </a:lnTo>
                    <a:lnTo>
                      <a:pt x="4770" y="834"/>
                    </a:lnTo>
                    <a:lnTo>
                      <a:pt x="4770" y="834"/>
                    </a:lnTo>
                    <a:lnTo>
                      <a:pt x="4770" y="834"/>
                    </a:lnTo>
                    <a:lnTo>
                      <a:pt x="4776" y="840"/>
                    </a:lnTo>
                    <a:lnTo>
                      <a:pt x="4776" y="840"/>
                    </a:lnTo>
                    <a:lnTo>
                      <a:pt x="4776" y="840"/>
                    </a:lnTo>
                    <a:lnTo>
                      <a:pt x="4776" y="846"/>
                    </a:lnTo>
                    <a:lnTo>
                      <a:pt x="4776" y="852"/>
                    </a:lnTo>
                    <a:lnTo>
                      <a:pt x="4776" y="852"/>
                    </a:lnTo>
                    <a:lnTo>
                      <a:pt x="4776" y="858"/>
                    </a:lnTo>
                    <a:lnTo>
                      <a:pt x="4782" y="858"/>
                    </a:lnTo>
                    <a:lnTo>
                      <a:pt x="4782" y="864"/>
                    </a:lnTo>
                    <a:lnTo>
                      <a:pt x="4782" y="864"/>
                    </a:lnTo>
                    <a:lnTo>
                      <a:pt x="4782" y="870"/>
                    </a:lnTo>
                    <a:lnTo>
                      <a:pt x="4782" y="876"/>
                    </a:lnTo>
                    <a:lnTo>
                      <a:pt x="4788" y="876"/>
                    </a:lnTo>
                    <a:lnTo>
                      <a:pt x="4788" y="882"/>
                    </a:lnTo>
                    <a:lnTo>
                      <a:pt x="4788" y="882"/>
                    </a:lnTo>
                    <a:lnTo>
                      <a:pt x="4788" y="882"/>
                    </a:lnTo>
                    <a:lnTo>
                      <a:pt x="4788" y="882"/>
                    </a:lnTo>
                    <a:lnTo>
                      <a:pt x="4788" y="882"/>
                    </a:lnTo>
                    <a:lnTo>
                      <a:pt x="4794" y="882"/>
                    </a:lnTo>
                    <a:lnTo>
                      <a:pt x="4794" y="882"/>
                    </a:lnTo>
                    <a:lnTo>
                      <a:pt x="4794" y="876"/>
                    </a:lnTo>
                    <a:lnTo>
                      <a:pt x="4794" y="876"/>
                    </a:lnTo>
                    <a:lnTo>
                      <a:pt x="4794" y="870"/>
                    </a:lnTo>
                    <a:lnTo>
                      <a:pt x="4794" y="864"/>
                    </a:lnTo>
                    <a:lnTo>
                      <a:pt x="4800" y="864"/>
                    </a:lnTo>
                    <a:lnTo>
                      <a:pt x="4800" y="858"/>
                    </a:lnTo>
                    <a:lnTo>
                      <a:pt x="4800" y="858"/>
                    </a:lnTo>
                    <a:lnTo>
                      <a:pt x="4800" y="852"/>
                    </a:lnTo>
                    <a:lnTo>
                      <a:pt x="4800" y="852"/>
                    </a:lnTo>
                    <a:lnTo>
                      <a:pt x="4800" y="846"/>
                    </a:lnTo>
                    <a:lnTo>
                      <a:pt x="4806" y="840"/>
                    </a:lnTo>
                    <a:lnTo>
                      <a:pt x="4806" y="840"/>
                    </a:lnTo>
                    <a:lnTo>
                      <a:pt x="4806" y="840"/>
                    </a:lnTo>
                    <a:lnTo>
                      <a:pt x="4806" y="834"/>
                    </a:lnTo>
                    <a:lnTo>
                      <a:pt x="4806" y="834"/>
                    </a:lnTo>
                    <a:lnTo>
                      <a:pt x="4812" y="834"/>
                    </a:lnTo>
                    <a:lnTo>
                      <a:pt x="4812" y="834"/>
                    </a:lnTo>
                    <a:lnTo>
                      <a:pt x="4812" y="834"/>
                    </a:lnTo>
                    <a:lnTo>
                      <a:pt x="4812" y="834"/>
                    </a:lnTo>
                    <a:lnTo>
                      <a:pt x="4812" y="834"/>
                    </a:lnTo>
                    <a:lnTo>
                      <a:pt x="4812" y="834"/>
                    </a:lnTo>
                    <a:lnTo>
                      <a:pt x="4818" y="834"/>
                    </a:lnTo>
                    <a:lnTo>
                      <a:pt x="4818" y="834"/>
                    </a:lnTo>
                    <a:lnTo>
                      <a:pt x="4818" y="834"/>
                    </a:lnTo>
                    <a:lnTo>
                      <a:pt x="4818" y="834"/>
                    </a:lnTo>
                    <a:lnTo>
                      <a:pt x="4818" y="834"/>
                    </a:lnTo>
                    <a:lnTo>
                      <a:pt x="4818" y="834"/>
                    </a:lnTo>
                    <a:lnTo>
                      <a:pt x="4824" y="840"/>
                    </a:lnTo>
                    <a:lnTo>
                      <a:pt x="4824" y="840"/>
                    </a:lnTo>
                    <a:lnTo>
                      <a:pt x="4824" y="840"/>
                    </a:lnTo>
                    <a:lnTo>
                      <a:pt x="4824" y="840"/>
                    </a:lnTo>
                    <a:lnTo>
                      <a:pt x="4824" y="840"/>
                    </a:lnTo>
                    <a:lnTo>
                      <a:pt x="4824" y="840"/>
                    </a:lnTo>
                    <a:lnTo>
                      <a:pt x="4830" y="840"/>
                    </a:lnTo>
                    <a:lnTo>
                      <a:pt x="4830" y="840"/>
                    </a:lnTo>
                    <a:lnTo>
                      <a:pt x="4830" y="840"/>
                    </a:lnTo>
                    <a:lnTo>
                      <a:pt x="4830" y="840"/>
                    </a:lnTo>
                    <a:lnTo>
                      <a:pt x="4830" y="840"/>
                    </a:lnTo>
                    <a:lnTo>
                      <a:pt x="4830" y="840"/>
                    </a:lnTo>
                    <a:lnTo>
                      <a:pt x="4836" y="840"/>
                    </a:lnTo>
                    <a:lnTo>
                      <a:pt x="4836" y="840"/>
                    </a:lnTo>
                    <a:lnTo>
                      <a:pt x="4836" y="840"/>
                    </a:lnTo>
                    <a:lnTo>
                      <a:pt x="4836" y="840"/>
                    </a:lnTo>
                    <a:lnTo>
                      <a:pt x="4836" y="840"/>
                    </a:lnTo>
                    <a:lnTo>
                      <a:pt x="4842" y="840"/>
                    </a:lnTo>
                    <a:lnTo>
                      <a:pt x="4842" y="840"/>
                    </a:lnTo>
                    <a:lnTo>
                      <a:pt x="4842" y="840"/>
                    </a:lnTo>
                    <a:lnTo>
                      <a:pt x="4842" y="840"/>
                    </a:lnTo>
                    <a:lnTo>
                      <a:pt x="4842" y="840"/>
                    </a:lnTo>
                    <a:lnTo>
                      <a:pt x="4842" y="840"/>
                    </a:lnTo>
                    <a:lnTo>
                      <a:pt x="4848" y="840"/>
                    </a:lnTo>
                    <a:lnTo>
                      <a:pt x="4848" y="840"/>
                    </a:lnTo>
                    <a:lnTo>
                      <a:pt x="4848" y="840"/>
                    </a:lnTo>
                    <a:lnTo>
                      <a:pt x="4848" y="840"/>
                    </a:lnTo>
                    <a:lnTo>
                      <a:pt x="4848" y="840"/>
                    </a:lnTo>
                    <a:lnTo>
                      <a:pt x="4848" y="840"/>
                    </a:lnTo>
                    <a:lnTo>
                      <a:pt x="4854" y="840"/>
                    </a:lnTo>
                    <a:lnTo>
                      <a:pt x="4854" y="840"/>
                    </a:lnTo>
                    <a:lnTo>
                      <a:pt x="4854" y="840"/>
                    </a:lnTo>
                    <a:lnTo>
                      <a:pt x="4854" y="840"/>
                    </a:lnTo>
                    <a:lnTo>
                      <a:pt x="4854" y="840"/>
                    </a:lnTo>
                    <a:lnTo>
                      <a:pt x="4854" y="840"/>
                    </a:lnTo>
                    <a:lnTo>
                      <a:pt x="4860" y="840"/>
                    </a:lnTo>
                    <a:lnTo>
                      <a:pt x="4860" y="840"/>
                    </a:lnTo>
                    <a:lnTo>
                      <a:pt x="4860" y="840"/>
                    </a:lnTo>
                    <a:lnTo>
                      <a:pt x="4860" y="840"/>
                    </a:lnTo>
                    <a:lnTo>
                      <a:pt x="4860" y="840"/>
                    </a:lnTo>
                    <a:lnTo>
                      <a:pt x="4860" y="840"/>
                    </a:lnTo>
                    <a:lnTo>
                      <a:pt x="4866" y="840"/>
                    </a:lnTo>
                    <a:lnTo>
                      <a:pt x="4866" y="840"/>
                    </a:lnTo>
                    <a:lnTo>
                      <a:pt x="4866" y="840"/>
                    </a:lnTo>
                    <a:lnTo>
                      <a:pt x="4866" y="840"/>
                    </a:lnTo>
                    <a:lnTo>
                      <a:pt x="4866" y="840"/>
                    </a:lnTo>
                    <a:lnTo>
                      <a:pt x="4872" y="840"/>
                    </a:lnTo>
                    <a:lnTo>
                      <a:pt x="4872" y="840"/>
                    </a:lnTo>
                    <a:lnTo>
                      <a:pt x="4872" y="840"/>
                    </a:lnTo>
                    <a:lnTo>
                      <a:pt x="4872" y="840"/>
                    </a:lnTo>
                    <a:lnTo>
                      <a:pt x="4872" y="840"/>
                    </a:lnTo>
                    <a:lnTo>
                      <a:pt x="4872" y="840"/>
                    </a:lnTo>
                    <a:lnTo>
                      <a:pt x="4878" y="840"/>
                    </a:lnTo>
                    <a:lnTo>
                      <a:pt x="4878" y="840"/>
                    </a:lnTo>
                    <a:lnTo>
                      <a:pt x="4878" y="840"/>
                    </a:lnTo>
                    <a:lnTo>
                      <a:pt x="4878" y="840"/>
                    </a:lnTo>
                    <a:lnTo>
                      <a:pt x="4878" y="840"/>
                    </a:lnTo>
                    <a:lnTo>
                      <a:pt x="4878" y="840"/>
                    </a:lnTo>
                    <a:lnTo>
                      <a:pt x="4884" y="840"/>
                    </a:lnTo>
                    <a:lnTo>
                      <a:pt x="4884" y="840"/>
                    </a:lnTo>
                    <a:lnTo>
                      <a:pt x="4884" y="840"/>
                    </a:lnTo>
                    <a:lnTo>
                      <a:pt x="4884" y="840"/>
                    </a:lnTo>
                    <a:lnTo>
                      <a:pt x="4884" y="840"/>
                    </a:lnTo>
                    <a:lnTo>
                      <a:pt x="4884" y="840"/>
                    </a:lnTo>
                    <a:lnTo>
                      <a:pt x="4890" y="840"/>
                    </a:lnTo>
                    <a:lnTo>
                      <a:pt x="4890" y="840"/>
                    </a:lnTo>
                    <a:lnTo>
                      <a:pt x="4890" y="840"/>
                    </a:lnTo>
                    <a:lnTo>
                      <a:pt x="4890" y="840"/>
                    </a:lnTo>
                    <a:lnTo>
                      <a:pt x="4890" y="840"/>
                    </a:lnTo>
                    <a:lnTo>
                      <a:pt x="4890" y="840"/>
                    </a:lnTo>
                    <a:lnTo>
                      <a:pt x="4896" y="840"/>
                    </a:lnTo>
                    <a:lnTo>
                      <a:pt x="4896" y="834"/>
                    </a:lnTo>
                    <a:lnTo>
                      <a:pt x="4896" y="834"/>
                    </a:lnTo>
                    <a:lnTo>
                      <a:pt x="4896" y="834"/>
                    </a:lnTo>
                    <a:lnTo>
                      <a:pt x="4896" y="834"/>
                    </a:lnTo>
                    <a:lnTo>
                      <a:pt x="4896" y="834"/>
                    </a:lnTo>
                    <a:lnTo>
                      <a:pt x="4902" y="834"/>
                    </a:lnTo>
                    <a:lnTo>
                      <a:pt x="4902" y="834"/>
                    </a:lnTo>
                    <a:lnTo>
                      <a:pt x="4902" y="834"/>
                    </a:lnTo>
                    <a:lnTo>
                      <a:pt x="4902" y="834"/>
                    </a:lnTo>
                    <a:lnTo>
                      <a:pt x="4902" y="834"/>
                    </a:lnTo>
                    <a:lnTo>
                      <a:pt x="4908" y="834"/>
                    </a:lnTo>
                    <a:lnTo>
                      <a:pt x="4908" y="834"/>
                    </a:lnTo>
                    <a:lnTo>
                      <a:pt x="4908" y="834"/>
                    </a:lnTo>
                    <a:lnTo>
                      <a:pt x="4908" y="834"/>
                    </a:lnTo>
                    <a:lnTo>
                      <a:pt x="4908" y="834"/>
                    </a:lnTo>
                    <a:lnTo>
                      <a:pt x="4908" y="840"/>
                    </a:lnTo>
                    <a:lnTo>
                      <a:pt x="4914" y="840"/>
                    </a:lnTo>
                    <a:lnTo>
                      <a:pt x="4914" y="846"/>
                    </a:lnTo>
                    <a:lnTo>
                      <a:pt x="4914" y="852"/>
                    </a:lnTo>
                    <a:lnTo>
                      <a:pt x="4914" y="852"/>
                    </a:lnTo>
                    <a:lnTo>
                      <a:pt x="4914" y="858"/>
                    </a:lnTo>
                    <a:lnTo>
                      <a:pt x="4914" y="858"/>
                    </a:lnTo>
                    <a:lnTo>
                      <a:pt x="4920" y="864"/>
                    </a:lnTo>
                    <a:lnTo>
                      <a:pt x="4920" y="864"/>
                    </a:lnTo>
                    <a:lnTo>
                      <a:pt x="4920" y="870"/>
                    </a:lnTo>
                    <a:lnTo>
                      <a:pt x="4920" y="870"/>
                    </a:lnTo>
                    <a:lnTo>
                      <a:pt x="4920" y="876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26" y="882"/>
                    </a:lnTo>
                    <a:lnTo>
                      <a:pt x="4932" y="876"/>
                    </a:lnTo>
                    <a:lnTo>
                      <a:pt x="4932" y="876"/>
                    </a:lnTo>
                    <a:lnTo>
                      <a:pt x="4932" y="870"/>
                    </a:lnTo>
                    <a:lnTo>
                      <a:pt x="4932" y="870"/>
                    </a:lnTo>
                    <a:lnTo>
                      <a:pt x="4932" y="864"/>
                    </a:lnTo>
                    <a:lnTo>
                      <a:pt x="4938" y="858"/>
                    </a:lnTo>
                    <a:lnTo>
                      <a:pt x="4938" y="858"/>
                    </a:lnTo>
                    <a:lnTo>
                      <a:pt x="4938" y="852"/>
                    </a:lnTo>
                    <a:lnTo>
                      <a:pt x="4938" y="852"/>
                    </a:lnTo>
                    <a:lnTo>
                      <a:pt x="4938" y="846"/>
                    </a:lnTo>
                    <a:lnTo>
                      <a:pt x="4938" y="840"/>
                    </a:lnTo>
                    <a:lnTo>
                      <a:pt x="4944" y="840"/>
                    </a:lnTo>
                    <a:lnTo>
                      <a:pt x="4944" y="840"/>
                    </a:lnTo>
                    <a:lnTo>
                      <a:pt x="4944" y="834"/>
                    </a:lnTo>
                    <a:lnTo>
                      <a:pt x="4944" y="834"/>
                    </a:lnTo>
                    <a:lnTo>
                      <a:pt x="4944" y="834"/>
                    </a:lnTo>
                    <a:lnTo>
                      <a:pt x="4944" y="834"/>
                    </a:lnTo>
                    <a:lnTo>
                      <a:pt x="4950" y="834"/>
                    </a:lnTo>
                    <a:lnTo>
                      <a:pt x="4950" y="834"/>
                    </a:lnTo>
                    <a:lnTo>
                      <a:pt x="4950" y="834"/>
                    </a:lnTo>
                    <a:lnTo>
                      <a:pt x="4950" y="834"/>
                    </a:lnTo>
                    <a:lnTo>
                      <a:pt x="4950" y="834"/>
                    </a:lnTo>
                    <a:lnTo>
                      <a:pt x="4956" y="834"/>
                    </a:lnTo>
                    <a:lnTo>
                      <a:pt x="4956" y="834"/>
                    </a:lnTo>
                    <a:lnTo>
                      <a:pt x="4956" y="834"/>
                    </a:lnTo>
                    <a:lnTo>
                      <a:pt x="4956" y="834"/>
                    </a:lnTo>
                    <a:lnTo>
                      <a:pt x="4956" y="834"/>
                    </a:lnTo>
                    <a:lnTo>
                      <a:pt x="4956" y="840"/>
                    </a:lnTo>
                    <a:lnTo>
                      <a:pt x="4962" y="840"/>
                    </a:lnTo>
                    <a:lnTo>
                      <a:pt x="4962" y="840"/>
                    </a:lnTo>
                    <a:lnTo>
                      <a:pt x="4962" y="840"/>
                    </a:lnTo>
                    <a:lnTo>
                      <a:pt x="4962" y="840"/>
                    </a:lnTo>
                    <a:lnTo>
                      <a:pt x="4962" y="840"/>
                    </a:lnTo>
                    <a:lnTo>
                      <a:pt x="4962" y="840"/>
                    </a:lnTo>
                    <a:lnTo>
                      <a:pt x="4968" y="840"/>
                    </a:lnTo>
                    <a:lnTo>
                      <a:pt x="4968" y="840"/>
                    </a:lnTo>
                    <a:lnTo>
                      <a:pt x="4968" y="840"/>
                    </a:lnTo>
                    <a:lnTo>
                      <a:pt x="4968" y="840"/>
                    </a:lnTo>
                    <a:lnTo>
                      <a:pt x="4968" y="840"/>
                    </a:lnTo>
                    <a:lnTo>
                      <a:pt x="4968" y="840"/>
                    </a:lnTo>
                    <a:lnTo>
                      <a:pt x="4974" y="840"/>
                    </a:lnTo>
                    <a:lnTo>
                      <a:pt x="4974" y="840"/>
                    </a:lnTo>
                    <a:lnTo>
                      <a:pt x="4974" y="840"/>
                    </a:lnTo>
                    <a:lnTo>
                      <a:pt x="4974" y="840"/>
                    </a:lnTo>
                    <a:lnTo>
                      <a:pt x="4974" y="840"/>
                    </a:lnTo>
                    <a:lnTo>
                      <a:pt x="4974" y="840"/>
                    </a:lnTo>
                    <a:lnTo>
                      <a:pt x="4980" y="840"/>
                    </a:lnTo>
                    <a:lnTo>
                      <a:pt x="4980" y="840"/>
                    </a:lnTo>
                    <a:lnTo>
                      <a:pt x="4980" y="840"/>
                    </a:lnTo>
                    <a:lnTo>
                      <a:pt x="4980" y="840"/>
                    </a:lnTo>
                    <a:lnTo>
                      <a:pt x="4980" y="840"/>
                    </a:lnTo>
                    <a:lnTo>
                      <a:pt x="4980" y="840"/>
                    </a:lnTo>
                    <a:lnTo>
                      <a:pt x="4986" y="840"/>
                    </a:lnTo>
                    <a:lnTo>
                      <a:pt x="4986" y="840"/>
                    </a:lnTo>
                    <a:lnTo>
                      <a:pt x="4986" y="840"/>
                    </a:lnTo>
                    <a:lnTo>
                      <a:pt x="4986" y="840"/>
                    </a:lnTo>
                    <a:lnTo>
                      <a:pt x="4986" y="840"/>
                    </a:lnTo>
                    <a:lnTo>
                      <a:pt x="4992" y="840"/>
                    </a:lnTo>
                    <a:lnTo>
                      <a:pt x="4992" y="840"/>
                    </a:lnTo>
                    <a:lnTo>
                      <a:pt x="4992" y="840"/>
                    </a:lnTo>
                    <a:lnTo>
                      <a:pt x="4992" y="840"/>
                    </a:lnTo>
                    <a:lnTo>
                      <a:pt x="4992" y="840"/>
                    </a:lnTo>
                    <a:lnTo>
                      <a:pt x="4992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4998" y="840"/>
                    </a:lnTo>
                    <a:lnTo>
                      <a:pt x="5004" y="840"/>
                    </a:lnTo>
                    <a:lnTo>
                      <a:pt x="5004" y="840"/>
                    </a:lnTo>
                    <a:lnTo>
                      <a:pt x="5004" y="840"/>
                    </a:lnTo>
                    <a:lnTo>
                      <a:pt x="5004" y="846"/>
                    </a:lnTo>
                    <a:lnTo>
                      <a:pt x="5004" y="846"/>
                    </a:lnTo>
                    <a:lnTo>
                      <a:pt x="5010" y="846"/>
                    </a:lnTo>
                    <a:lnTo>
                      <a:pt x="5010" y="852"/>
                    </a:lnTo>
                    <a:lnTo>
                      <a:pt x="5010" y="852"/>
                    </a:lnTo>
                    <a:lnTo>
                      <a:pt x="5010" y="858"/>
                    </a:lnTo>
                    <a:lnTo>
                      <a:pt x="5010" y="864"/>
                    </a:lnTo>
                    <a:lnTo>
                      <a:pt x="5010" y="870"/>
                    </a:lnTo>
                    <a:lnTo>
                      <a:pt x="5016" y="876"/>
                    </a:lnTo>
                    <a:lnTo>
                      <a:pt x="5016" y="882"/>
                    </a:lnTo>
                    <a:lnTo>
                      <a:pt x="5016" y="882"/>
                    </a:lnTo>
                    <a:lnTo>
                      <a:pt x="5016" y="888"/>
                    </a:lnTo>
                    <a:lnTo>
                      <a:pt x="5016" y="894"/>
                    </a:lnTo>
                    <a:lnTo>
                      <a:pt x="5022" y="906"/>
                    </a:lnTo>
                    <a:lnTo>
                      <a:pt x="5022" y="912"/>
                    </a:lnTo>
                    <a:lnTo>
                      <a:pt x="5022" y="912"/>
                    </a:lnTo>
                    <a:lnTo>
                      <a:pt x="5022" y="918"/>
                    </a:lnTo>
                    <a:lnTo>
                      <a:pt x="5022" y="924"/>
                    </a:lnTo>
                    <a:lnTo>
                      <a:pt x="5022" y="930"/>
                    </a:lnTo>
                    <a:lnTo>
                      <a:pt x="5028" y="930"/>
                    </a:lnTo>
                    <a:lnTo>
                      <a:pt x="5028" y="936"/>
                    </a:lnTo>
                    <a:lnTo>
                      <a:pt x="5028" y="942"/>
                    </a:lnTo>
                    <a:lnTo>
                      <a:pt x="5028" y="942"/>
                    </a:lnTo>
                    <a:lnTo>
                      <a:pt x="5028" y="948"/>
                    </a:lnTo>
                    <a:lnTo>
                      <a:pt x="5028" y="954"/>
                    </a:lnTo>
                    <a:lnTo>
                      <a:pt x="5034" y="954"/>
                    </a:lnTo>
                    <a:lnTo>
                      <a:pt x="5034" y="960"/>
                    </a:lnTo>
                    <a:lnTo>
                      <a:pt x="5034" y="960"/>
                    </a:lnTo>
                    <a:lnTo>
                      <a:pt x="5034" y="966"/>
                    </a:lnTo>
                    <a:lnTo>
                      <a:pt x="5034" y="966"/>
                    </a:lnTo>
                    <a:lnTo>
                      <a:pt x="5034" y="966"/>
                    </a:lnTo>
                    <a:lnTo>
                      <a:pt x="5034" y="966"/>
                    </a:lnTo>
                    <a:lnTo>
                      <a:pt x="5040" y="966"/>
                    </a:lnTo>
                    <a:lnTo>
                      <a:pt x="5040" y="966"/>
                    </a:lnTo>
                    <a:lnTo>
                      <a:pt x="5040" y="966"/>
                    </a:lnTo>
                    <a:lnTo>
                      <a:pt x="5040" y="960"/>
                    </a:lnTo>
                    <a:lnTo>
                      <a:pt x="5040" y="960"/>
                    </a:lnTo>
                    <a:lnTo>
                      <a:pt x="5046" y="960"/>
                    </a:lnTo>
                    <a:lnTo>
                      <a:pt x="5046" y="954"/>
                    </a:lnTo>
                    <a:lnTo>
                      <a:pt x="5046" y="954"/>
                    </a:lnTo>
                    <a:lnTo>
                      <a:pt x="5046" y="954"/>
                    </a:lnTo>
                    <a:lnTo>
                      <a:pt x="5046" y="948"/>
                    </a:lnTo>
                    <a:lnTo>
                      <a:pt x="5046" y="948"/>
                    </a:lnTo>
                    <a:lnTo>
                      <a:pt x="5052" y="948"/>
                    </a:lnTo>
                    <a:lnTo>
                      <a:pt x="5052" y="942"/>
                    </a:lnTo>
                    <a:lnTo>
                      <a:pt x="5052" y="942"/>
                    </a:lnTo>
                    <a:lnTo>
                      <a:pt x="5052" y="936"/>
                    </a:lnTo>
                    <a:lnTo>
                      <a:pt x="5052" y="936"/>
                    </a:lnTo>
                    <a:lnTo>
                      <a:pt x="5052" y="936"/>
                    </a:lnTo>
                    <a:lnTo>
                      <a:pt x="5058" y="930"/>
                    </a:lnTo>
                    <a:lnTo>
                      <a:pt x="5058" y="930"/>
                    </a:lnTo>
                    <a:lnTo>
                      <a:pt x="5058" y="924"/>
                    </a:lnTo>
                    <a:lnTo>
                      <a:pt x="5058" y="924"/>
                    </a:lnTo>
                    <a:lnTo>
                      <a:pt x="5058" y="918"/>
                    </a:lnTo>
                    <a:lnTo>
                      <a:pt x="5064" y="918"/>
                    </a:lnTo>
                    <a:lnTo>
                      <a:pt x="5064" y="912"/>
                    </a:lnTo>
                    <a:lnTo>
                      <a:pt x="5064" y="912"/>
                    </a:lnTo>
                    <a:lnTo>
                      <a:pt x="5064" y="912"/>
                    </a:lnTo>
                    <a:lnTo>
                      <a:pt x="5064" y="912"/>
                    </a:lnTo>
                    <a:lnTo>
                      <a:pt x="5064" y="912"/>
                    </a:lnTo>
                    <a:lnTo>
                      <a:pt x="5070" y="912"/>
                    </a:lnTo>
                    <a:lnTo>
                      <a:pt x="5070" y="912"/>
                    </a:lnTo>
                    <a:lnTo>
                      <a:pt x="5070" y="912"/>
                    </a:lnTo>
                    <a:lnTo>
                      <a:pt x="5070" y="912"/>
                    </a:lnTo>
                    <a:lnTo>
                      <a:pt x="5070" y="918"/>
                    </a:lnTo>
                    <a:lnTo>
                      <a:pt x="5070" y="918"/>
                    </a:lnTo>
                    <a:lnTo>
                      <a:pt x="5076" y="918"/>
                    </a:lnTo>
                    <a:lnTo>
                      <a:pt x="5076" y="918"/>
                    </a:lnTo>
                    <a:lnTo>
                      <a:pt x="5076" y="918"/>
                    </a:lnTo>
                    <a:lnTo>
                      <a:pt x="5076" y="918"/>
                    </a:lnTo>
                    <a:lnTo>
                      <a:pt x="5076" y="924"/>
                    </a:lnTo>
                    <a:lnTo>
                      <a:pt x="5082" y="924"/>
                    </a:lnTo>
                    <a:lnTo>
                      <a:pt x="5082" y="924"/>
                    </a:lnTo>
                    <a:lnTo>
                      <a:pt x="5082" y="924"/>
                    </a:lnTo>
                    <a:lnTo>
                      <a:pt x="5082" y="924"/>
                    </a:lnTo>
                    <a:lnTo>
                      <a:pt x="5082" y="924"/>
                    </a:lnTo>
                    <a:lnTo>
                      <a:pt x="5082" y="924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88" y="930"/>
                    </a:lnTo>
                    <a:lnTo>
                      <a:pt x="5094" y="930"/>
                    </a:lnTo>
                    <a:lnTo>
                      <a:pt x="5094" y="930"/>
                    </a:lnTo>
                    <a:lnTo>
                      <a:pt x="5094" y="930"/>
                    </a:lnTo>
                    <a:lnTo>
                      <a:pt x="5094" y="936"/>
                    </a:lnTo>
                    <a:lnTo>
                      <a:pt x="5094" y="936"/>
                    </a:lnTo>
                    <a:lnTo>
                      <a:pt x="5100" y="936"/>
                    </a:lnTo>
                    <a:lnTo>
                      <a:pt x="5100" y="936"/>
                    </a:lnTo>
                    <a:lnTo>
                      <a:pt x="5100" y="936"/>
                    </a:lnTo>
                    <a:lnTo>
                      <a:pt x="5100" y="936"/>
                    </a:lnTo>
                    <a:lnTo>
                      <a:pt x="5100" y="936"/>
                    </a:lnTo>
                    <a:lnTo>
                      <a:pt x="5100" y="936"/>
                    </a:lnTo>
                    <a:lnTo>
                      <a:pt x="5106" y="936"/>
                    </a:lnTo>
                    <a:lnTo>
                      <a:pt x="5106" y="936"/>
                    </a:lnTo>
                    <a:lnTo>
                      <a:pt x="5106" y="936"/>
                    </a:lnTo>
                    <a:lnTo>
                      <a:pt x="5106" y="936"/>
                    </a:lnTo>
                    <a:lnTo>
                      <a:pt x="5106" y="942"/>
                    </a:lnTo>
                    <a:lnTo>
                      <a:pt x="5106" y="942"/>
                    </a:lnTo>
                    <a:lnTo>
                      <a:pt x="5112" y="942"/>
                    </a:lnTo>
                    <a:lnTo>
                      <a:pt x="5112" y="942"/>
                    </a:lnTo>
                    <a:lnTo>
                      <a:pt x="5112" y="942"/>
                    </a:lnTo>
                    <a:lnTo>
                      <a:pt x="5112" y="942"/>
                    </a:lnTo>
                    <a:lnTo>
                      <a:pt x="5112" y="942"/>
                    </a:lnTo>
                    <a:lnTo>
                      <a:pt x="5112" y="942"/>
                    </a:lnTo>
                    <a:lnTo>
                      <a:pt x="5118" y="942"/>
                    </a:lnTo>
                    <a:lnTo>
                      <a:pt x="5118" y="942"/>
                    </a:lnTo>
                    <a:lnTo>
                      <a:pt x="5118" y="942"/>
                    </a:lnTo>
                    <a:lnTo>
                      <a:pt x="5118" y="942"/>
                    </a:lnTo>
                    <a:lnTo>
                      <a:pt x="5118" y="948"/>
                    </a:lnTo>
                    <a:lnTo>
                      <a:pt x="5124" y="948"/>
                    </a:lnTo>
                    <a:lnTo>
                      <a:pt x="5124" y="948"/>
                    </a:lnTo>
                    <a:lnTo>
                      <a:pt x="5124" y="954"/>
                    </a:lnTo>
                    <a:lnTo>
                      <a:pt x="5124" y="954"/>
                    </a:lnTo>
                    <a:lnTo>
                      <a:pt x="5124" y="960"/>
                    </a:lnTo>
                    <a:lnTo>
                      <a:pt x="5124" y="966"/>
                    </a:lnTo>
                    <a:lnTo>
                      <a:pt x="5130" y="966"/>
                    </a:lnTo>
                    <a:lnTo>
                      <a:pt x="5130" y="972"/>
                    </a:lnTo>
                    <a:lnTo>
                      <a:pt x="5130" y="972"/>
                    </a:lnTo>
                    <a:lnTo>
                      <a:pt x="5130" y="978"/>
                    </a:lnTo>
                    <a:lnTo>
                      <a:pt x="5130" y="984"/>
                    </a:lnTo>
                    <a:lnTo>
                      <a:pt x="5130" y="984"/>
                    </a:lnTo>
                    <a:lnTo>
                      <a:pt x="5136" y="990"/>
                    </a:lnTo>
                    <a:lnTo>
                      <a:pt x="5136" y="996"/>
                    </a:lnTo>
                    <a:lnTo>
                      <a:pt x="5136" y="996"/>
                    </a:lnTo>
                    <a:lnTo>
                      <a:pt x="5136" y="1002"/>
                    </a:lnTo>
                    <a:lnTo>
                      <a:pt x="5136" y="1002"/>
                    </a:lnTo>
                    <a:lnTo>
                      <a:pt x="5136" y="1008"/>
                    </a:lnTo>
                    <a:lnTo>
                      <a:pt x="5142" y="1008"/>
                    </a:lnTo>
                    <a:lnTo>
                      <a:pt x="5142" y="1008"/>
                    </a:lnTo>
                    <a:lnTo>
                      <a:pt x="5142" y="1014"/>
                    </a:lnTo>
                    <a:lnTo>
                      <a:pt x="5142" y="1014"/>
                    </a:lnTo>
                    <a:lnTo>
                      <a:pt x="5142" y="1014"/>
                    </a:lnTo>
                    <a:lnTo>
                      <a:pt x="5142" y="1020"/>
                    </a:lnTo>
                    <a:lnTo>
                      <a:pt x="5148" y="1020"/>
                    </a:lnTo>
                    <a:lnTo>
                      <a:pt x="5148" y="1020"/>
                    </a:lnTo>
                    <a:lnTo>
                      <a:pt x="5148" y="1020"/>
                    </a:lnTo>
                    <a:lnTo>
                      <a:pt x="5148" y="1026"/>
                    </a:lnTo>
                    <a:lnTo>
                      <a:pt x="5148" y="1026"/>
                    </a:lnTo>
                    <a:lnTo>
                      <a:pt x="5148" y="1026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60" y="1020"/>
                    </a:lnTo>
                    <a:lnTo>
                      <a:pt x="5160" y="1020"/>
                    </a:lnTo>
                    <a:lnTo>
                      <a:pt x="5160" y="1020"/>
                    </a:lnTo>
                    <a:lnTo>
                      <a:pt x="5160" y="1020"/>
                    </a:lnTo>
                    <a:lnTo>
                      <a:pt x="5160" y="1020"/>
                    </a:lnTo>
                    <a:lnTo>
                      <a:pt x="5160" y="1020"/>
                    </a:lnTo>
                    <a:lnTo>
                      <a:pt x="5166" y="101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104"/>
              <p:cNvSpPr>
                <a:spLocks noChangeArrowheads="1"/>
              </p:cNvSpPr>
              <p:nvPr/>
            </p:nvSpPr>
            <p:spPr bwMode="auto">
              <a:xfrm>
                <a:off x="525" y="2772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BETA_X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3" name="Freeform 105"/>
              <p:cNvSpPr>
                <a:spLocks/>
              </p:cNvSpPr>
              <p:nvPr/>
            </p:nvSpPr>
            <p:spPr bwMode="auto">
              <a:xfrm>
                <a:off x="297" y="2124"/>
                <a:ext cx="5166" cy="624"/>
              </a:xfrm>
              <a:custGeom>
                <a:avLst/>
                <a:gdLst/>
                <a:ahLst/>
                <a:cxnLst>
                  <a:cxn ang="0">
                    <a:pos x="78" y="606"/>
                  </a:cxn>
                  <a:cxn ang="0">
                    <a:pos x="162" y="300"/>
                  </a:cxn>
                  <a:cxn ang="0">
                    <a:pos x="240" y="546"/>
                  </a:cxn>
                  <a:cxn ang="0">
                    <a:pos x="324" y="300"/>
                  </a:cxn>
                  <a:cxn ang="0">
                    <a:pos x="408" y="564"/>
                  </a:cxn>
                  <a:cxn ang="0">
                    <a:pos x="486" y="282"/>
                  </a:cxn>
                  <a:cxn ang="0">
                    <a:pos x="570" y="450"/>
                  </a:cxn>
                  <a:cxn ang="0">
                    <a:pos x="648" y="528"/>
                  </a:cxn>
                  <a:cxn ang="0">
                    <a:pos x="732" y="330"/>
                  </a:cxn>
                  <a:cxn ang="0">
                    <a:pos x="810" y="480"/>
                  </a:cxn>
                  <a:cxn ang="0">
                    <a:pos x="894" y="282"/>
                  </a:cxn>
                  <a:cxn ang="0">
                    <a:pos x="978" y="498"/>
                  </a:cxn>
                  <a:cxn ang="0">
                    <a:pos x="1056" y="516"/>
                  </a:cxn>
                  <a:cxn ang="0">
                    <a:pos x="1140" y="468"/>
                  </a:cxn>
                  <a:cxn ang="0">
                    <a:pos x="1224" y="528"/>
                  </a:cxn>
                  <a:cxn ang="0">
                    <a:pos x="1302" y="378"/>
                  </a:cxn>
                  <a:cxn ang="0">
                    <a:pos x="1386" y="510"/>
                  </a:cxn>
                  <a:cxn ang="0">
                    <a:pos x="1464" y="372"/>
                  </a:cxn>
                  <a:cxn ang="0">
                    <a:pos x="1548" y="576"/>
                  </a:cxn>
                  <a:cxn ang="0">
                    <a:pos x="1626" y="438"/>
                  </a:cxn>
                  <a:cxn ang="0">
                    <a:pos x="1710" y="624"/>
                  </a:cxn>
                  <a:cxn ang="0">
                    <a:pos x="1794" y="378"/>
                  </a:cxn>
                  <a:cxn ang="0">
                    <a:pos x="1872" y="372"/>
                  </a:cxn>
                  <a:cxn ang="0">
                    <a:pos x="1956" y="426"/>
                  </a:cxn>
                  <a:cxn ang="0">
                    <a:pos x="2040" y="420"/>
                  </a:cxn>
                  <a:cxn ang="0">
                    <a:pos x="2118" y="426"/>
                  </a:cxn>
                  <a:cxn ang="0">
                    <a:pos x="2202" y="426"/>
                  </a:cxn>
                  <a:cxn ang="0">
                    <a:pos x="2280" y="378"/>
                  </a:cxn>
                  <a:cxn ang="0">
                    <a:pos x="2364" y="426"/>
                  </a:cxn>
                  <a:cxn ang="0">
                    <a:pos x="2448" y="414"/>
                  </a:cxn>
                  <a:cxn ang="0">
                    <a:pos x="2526" y="300"/>
                  </a:cxn>
                  <a:cxn ang="0">
                    <a:pos x="2610" y="612"/>
                  </a:cxn>
                  <a:cxn ang="0">
                    <a:pos x="2688" y="486"/>
                  </a:cxn>
                  <a:cxn ang="0">
                    <a:pos x="2772" y="552"/>
                  </a:cxn>
                  <a:cxn ang="0">
                    <a:pos x="2856" y="492"/>
                  </a:cxn>
                  <a:cxn ang="0">
                    <a:pos x="2934" y="504"/>
                  </a:cxn>
                  <a:cxn ang="0">
                    <a:pos x="3018" y="336"/>
                  </a:cxn>
                  <a:cxn ang="0">
                    <a:pos x="3102" y="546"/>
                  </a:cxn>
                  <a:cxn ang="0">
                    <a:pos x="3180" y="300"/>
                  </a:cxn>
                  <a:cxn ang="0">
                    <a:pos x="3264" y="558"/>
                  </a:cxn>
                  <a:cxn ang="0">
                    <a:pos x="3342" y="270"/>
                  </a:cxn>
                  <a:cxn ang="0">
                    <a:pos x="3426" y="576"/>
                  </a:cxn>
                  <a:cxn ang="0">
                    <a:pos x="3504" y="234"/>
                  </a:cxn>
                  <a:cxn ang="0">
                    <a:pos x="3588" y="588"/>
                  </a:cxn>
                  <a:cxn ang="0">
                    <a:pos x="3672" y="198"/>
                  </a:cxn>
                  <a:cxn ang="0">
                    <a:pos x="3750" y="600"/>
                  </a:cxn>
                  <a:cxn ang="0">
                    <a:pos x="3834" y="150"/>
                  </a:cxn>
                  <a:cxn ang="0">
                    <a:pos x="3912" y="618"/>
                  </a:cxn>
                  <a:cxn ang="0">
                    <a:pos x="3996" y="354"/>
                  </a:cxn>
                  <a:cxn ang="0">
                    <a:pos x="4080" y="606"/>
                  </a:cxn>
                  <a:cxn ang="0">
                    <a:pos x="4158" y="306"/>
                  </a:cxn>
                  <a:cxn ang="0">
                    <a:pos x="4242" y="534"/>
                  </a:cxn>
                  <a:cxn ang="0">
                    <a:pos x="4326" y="426"/>
                  </a:cxn>
                  <a:cxn ang="0">
                    <a:pos x="4404" y="420"/>
                  </a:cxn>
                  <a:cxn ang="0">
                    <a:pos x="4488" y="420"/>
                  </a:cxn>
                  <a:cxn ang="0">
                    <a:pos x="4566" y="426"/>
                  </a:cxn>
                  <a:cxn ang="0">
                    <a:pos x="4650" y="348"/>
                  </a:cxn>
                  <a:cxn ang="0">
                    <a:pos x="4734" y="426"/>
                  </a:cxn>
                  <a:cxn ang="0">
                    <a:pos x="4812" y="420"/>
                  </a:cxn>
                  <a:cxn ang="0">
                    <a:pos x="4896" y="420"/>
                  </a:cxn>
                  <a:cxn ang="0">
                    <a:pos x="4974" y="426"/>
                  </a:cxn>
                  <a:cxn ang="0">
                    <a:pos x="5058" y="486"/>
                  </a:cxn>
                  <a:cxn ang="0">
                    <a:pos x="5142" y="396"/>
                  </a:cxn>
                </a:cxnLst>
                <a:rect l="0" t="0" r="r" b="b"/>
                <a:pathLst>
                  <a:path w="5166" h="624">
                    <a:moveTo>
                      <a:pt x="0" y="342"/>
                    </a:moveTo>
                    <a:lnTo>
                      <a:pt x="0" y="354"/>
                    </a:lnTo>
                    <a:lnTo>
                      <a:pt x="0" y="360"/>
                    </a:lnTo>
                    <a:lnTo>
                      <a:pt x="0" y="366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6" y="390"/>
                    </a:lnTo>
                    <a:lnTo>
                      <a:pt x="6" y="396"/>
                    </a:lnTo>
                    <a:lnTo>
                      <a:pt x="6" y="402"/>
                    </a:lnTo>
                    <a:lnTo>
                      <a:pt x="6" y="408"/>
                    </a:lnTo>
                    <a:lnTo>
                      <a:pt x="6" y="414"/>
                    </a:lnTo>
                    <a:lnTo>
                      <a:pt x="12" y="420"/>
                    </a:lnTo>
                    <a:lnTo>
                      <a:pt x="12" y="426"/>
                    </a:lnTo>
                    <a:lnTo>
                      <a:pt x="12" y="432"/>
                    </a:lnTo>
                    <a:lnTo>
                      <a:pt x="12" y="438"/>
                    </a:lnTo>
                    <a:lnTo>
                      <a:pt x="12" y="438"/>
                    </a:lnTo>
                    <a:lnTo>
                      <a:pt x="12" y="444"/>
                    </a:lnTo>
                    <a:lnTo>
                      <a:pt x="18" y="450"/>
                    </a:lnTo>
                    <a:lnTo>
                      <a:pt x="18" y="456"/>
                    </a:lnTo>
                    <a:lnTo>
                      <a:pt x="18" y="462"/>
                    </a:lnTo>
                    <a:lnTo>
                      <a:pt x="18" y="468"/>
                    </a:lnTo>
                    <a:lnTo>
                      <a:pt x="18" y="474"/>
                    </a:lnTo>
                    <a:lnTo>
                      <a:pt x="18" y="474"/>
                    </a:lnTo>
                    <a:lnTo>
                      <a:pt x="18" y="480"/>
                    </a:lnTo>
                    <a:lnTo>
                      <a:pt x="24" y="486"/>
                    </a:lnTo>
                    <a:lnTo>
                      <a:pt x="24" y="492"/>
                    </a:lnTo>
                    <a:lnTo>
                      <a:pt x="24" y="498"/>
                    </a:lnTo>
                    <a:lnTo>
                      <a:pt x="24" y="504"/>
                    </a:lnTo>
                    <a:lnTo>
                      <a:pt x="24" y="504"/>
                    </a:lnTo>
                    <a:lnTo>
                      <a:pt x="30" y="510"/>
                    </a:lnTo>
                    <a:lnTo>
                      <a:pt x="30" y="516"/>
                    </a:lnTo>
                    <a:lnTo>
                      <a:pt x="30" y="516"/>
                    </a:lnTo>
                    <a:lnTo>
                      <a:pt x="30" y="528"/>
                    </a:lnTo>
                    <a:lnTo>
                      <a:pt x="30" y="528"/>
                    </a:lnTo>
                    <a:lnTo>
                      <a:pt x="30" y="534"/>
                    </a:lnTo>
                    <a:lnTo>
                      <a:pt x="36" y="534"/>
                    </a:lnTo>
                    <a:lnTo>
                      <a:pt x="36" y="540"/>
                    </a:lnTo>
                    <a:lnTo>
                      <a:pt x="36" y="546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58"/>
                    </a:lnTo>
                    <a:lnTo>
                      <a:pt x="42" y="564"/>
                    </a:lnTo>
                    <a:lnTo>
                      <a:pt x="42" y="564"/>
                    </a:lnTo>
                    <a:lnTo>
                      <a:pt x="42" y="570"/>
                    </a:lnTo>
                    <a:lnTo>
                      <a:pt x="42" y="570"/>
                    </a:lnTo>
                    <a:lnTo>
                      <a:pt x="48" y="576"/>
                    </a:lnTo>
                    <a:lnTo>
                      <a:pt x="48" y="576"/>
                    </a:lnTo>
                    <a:lnTo>
                      <a:pt x="48" y="582"/>
                    </a:lnTo>
                    <a:lnTo>
                      <a:pt x="48" y="582"/>
                    </a:lnTo>
                    <a:lnTo>
                      <a:pt x="48" y="582"/>
                    </a:lnTo>
                    <a:lnTo>
                      <a:pt x="48" y="588"/>
                    </a:lnTo>
                    <a:lnTo>
                      <a:pt x="54" y="588"/>
                    </a:lnTo>
                    <a:lnTo>
                      <a:pt x="54" y="588"/>
                    </a:lnTo>
                    <a:lnTo>
                      <a:pt x="54" y="594"/>
                    </a:lnTo>
                    <a:lnTo>
                      <a:pt x="54" y="594"/>
                    </a:lnTo>
                    <a:lnTo>
                      <a:pt x="54" y="594"/>
                    </a:lnTo>
                    <a:lnTo>
                      <a:pt x="54" y="600"/>
                    </a:lnTo>
                    <a:lnTo>
                      <a:pt x="54" y="600"/>
                    </a:lnTo>
                    <a:lnTo>
                      <a:pt x="60" y="600"/>
                    </a:lnTo>
                    <a:lnTo>
                      <a:pt x="60" y="606"/>
                    </a:lnTo>
                    <a:lnTo>
                      <a:pt x="60" y="606"/>
                    </a:lnTo>
                    <a:lnTo>
                      <a:pt x="60" y="606"/>
                    </a:lnTo>
                    <a:lnTo>
                      <a:pt x="66" y="606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72" y="612"/>
                    </a:lnTo>
                    <a:lnTo>
                      <a:pt x="72" y="612"/>
                    </a:lnTo>
                    <a:lnTo>
                      <a:pt x="72" y="612"/>
                    </a:lnTo>
                    <a:lnTo>
                      <a:pt x="72" y="612"/>
                    </a:lnTo>
                    <a:lnTo>
                      <a:pt x="72" y="612"/>
                    </a:lnTo>
                    <a:lnTo>
                      <a:pt x="78" y="612"/>
                    </a:lnTo>
                    <a:lnTo>
                      <a:pt x="78" y="612"/>
                    </a:lnTo>
                    <a:lnTo>
                      <a:pt x="78" y="612"/>
                    </a:lnTo>
                    <a:lnTo>
                      <a:pt x="78" y="606"/>
                    </a:lnTo>
                    <a:lnTo>
                      <a:pt x="78" y="606"/>
                    </a:lnTo>
                    <a:lnTo>
                      <a:pt x="78" y="606"/>
                    </a:lnTo>
                    <a:lnTo>
                      <a:pt x="78" y="606"/>
                    </a:lnTo>
                    <a:lnTo>
                      <a:pt x="84" y="606"/>
                    </a:lnTo>
                    <a:lnTo>
                      <a:pt x="84" y="600"/>
                    </a:lnTo>
                    <a:lnTo>
                      <a:pt x="84" y="600"/>
                    </a:lnTo>
                    <a:lnTo>
                      <a:pt x="84" y="600"/>
                    </a:lnTo>
                    <a:lnTo>
                      <a:pt x="84" y="594"/>
                    </a:lnTo>
                    <a:lnTo>
                      <a:pt x="90" y="594"/>
                    </a:lnTo>
                    <a:lnTo>
                      <a:pt x="90" y="594"/>
                    </a:lnTo>
                    <a:lnTo>
                      <a:pt x="90" y="588"/>
                    </a:lnTo>
                    <a:lnTo>
                      <a:pt x="90" y="588"/>
                    </a:lnTo>
                    <a:lnTo>
                      <a:pt x="90" y="588"/>
                    </a:lnTo>
                    <a:lnTo>
                      <a:pt x="90" y="582"/>
                    </a:lnTo>
                    <a:lnTo>
                      <a:pt x="96" y="582"/>
                    </a:lnTo>
                    <a:lnTo>
                      <a:pt x="96" y="576"/>
                    </a:lnTo>
                    <a:lnTo>
                      <a:pt x="96" y="576"/>
                    </a:lnTo>
                    <a:lnTo>
                      <a:pt x="96" y="570"/>
                    </a:lnTo>
                    <a:lnTo>
                      <a:pt x="96" y="570"/>
                    </a:lnTo>
                    <a:lnTo>
                      <a:pt x="102" y="564"/>
                    </a:lnTo>
                    <a:lnTo>
                      <a:pt x="102" y="564"/>
                    </a:lnTo>
                    <a:lnTo>
                      <a:pt x="102" y="558"/>
                    </a:lnTo>
                    <a:lnTo>
                      <a:pt x="102" y="558"/>
                    </a:lnTo>
                    <a:lnTo>
                      <a:pt x="102" y="552"/>
                    </a:lnTo>
                    <a:lnTo>
                      <a:pt x="102" y="546"/>
                    </a:lnTo>
                    <a:lnTo>
                      <a:pt x="108" y="546"/>
                    </a:lnTo>
                    <a:lnTo>
                      <a:pt x="108" y="540"/>
                    </a:lnTo>
                    <a:lnTo>
                      <a:pt x="108" y="540"/>
                    </a:lnTo>
                    <a:lnTo>
                      <a:pt x="108" y="534"/>
                    </a:lnTo>
                    <a:lnTo>
                      <a:pt x="108" y="534"/>
                    </a:lnTo>
                    <a:lnTo>
                      <a:pt x="108" y="522"/>
                    </a:lnTo>
                    <a:lnTo>
                      <a:pt x="114" y="522"/>
                    </a:lnTo>
                    <a:lnTo>
                      <a:pt x="114" y="516"/>
                    </a:lnTo>
                    <a:lnTo>
                      <a:pt x="114" y="516"/>
                    </a:lnTo>
                    <a:lnTo>
                      <a:pt x="114" y="510"/>
                    </a:lnTo>
                    <a:lnTo>
                      <a:pt x="114" y="504"/>
                    </a:lnTo>
                    <a:lnTo>
                      <a:pt x="114" y="498"/>
                    </a:lnTo>
                    <a:lnTo>
                      <a:pt x="120" y="492"/>
                    </a:lnTo>
                    <a:lnTo>
                      <a:pt x="120" y="492"/>
                    </a:lnTo>
                    <a:lnTo>
                      <a:pt x="120" y="486"/>
                    </a:lnTo>
                    <a:lnTo>
                      <a:pt x="120" y="480"/>
                    </a:lnTo>
                    <a:lnTo>
                      <a:pt x="120" y="474"/>
                    </a:lnTo>
                    <a:lnTo>
                      <a:pt x="120" y="474"/>
                    </a:lnTo>
                    <a:lnTo>
                      <a:pt x="126" y="468"/>
                    </a:lnTo>
                    <a:lnTo>
                      <a:pt x="126" y="462"/>
                    </a:lnTo>
                    <a:lnTo>
                      <a:pt x="126" y="456"/>
                    </a:lnTo>
                    <a:lnTo>
                      <a:pt x="126" y="450"/>
                    </a:lnTo>
                    <a:lnTo>
                      <a:pt x="126" y="444"/>
                    </a:lnTo>
                    <a:lnTo>
                      <a:pt x="132" y="432"/>
                    </a:lnTo>
                    <a:lnTo>
                      <a:pt x="132" y="426"/>
                    </a:lnTo>
                    <a:lnTo>
                      <a:pt x="132" y="426"/>
                    </a:lnTo>
                    <a:lnTo>
                      <a:pt x="132" y="420"/>
                    </a:lnTo>
                    <a:lnTo>
                      <a:pt x="132" y="414"/>
                    </a:lnTo>
                    <a:lnTo>
                      <a:pt x="132" y="408"/>
                    </a:lnTo>
                    <a:lnTo>
                      <a:pt x="138" y="402"/>
                    </a:lnTo>
                    <a:lnTo>
                      <a:pt x="138" y="396"/>
                    </a:lnTo>
                    <a:lnTo>
                      <a:pt x="138" y="390"/>
                    </a:lnTo>
                    <a:lnTo>
                      <a:pt x="138" y="378"/>
                    </a:lnTo>
                    <a:lnTo>
                      <a:pt x="138" y="372"/>
                    </a:lnTo>
                    <a:lnTo>
                      <a:pt x="138" y="366"/>
                    </a:lnTo>
                    <a:lnTo>
                      <a:pt x="138" y="360"/>
                    </a:lnTo>
                    <a:lnTo>
                      <a:pt x="144" y="360"/>
                    </a:lnTo>
                    <a:lnTo>
                      <a:pt x="144" y="348"/>
                    </a:lnTo>
                    <a:lnTo>
                      <a:pt x="144" y="342"/>
                    </a:lnTo>
                    <a:lnTo>
                      <a:pt x="144" y="336"/>
                    </a:lnTo>
                    <a:lnTo>
                      <a:pt x="144" y="330"/>
                    </a:lnTo>
                    <a:lnTo>
                      <a:pt x="150" y="324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50" y="300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6" y="282"/>
                    </a:lnTo>
                    <a:lnTo>
                      <a:pt x="156" y="282"/>
                    </a:lnTo>
                    <a:lnTo>
                      <a:pt x="156" y="282"/>
                    </a:lnTo>
                    <a:lnTo>
                      <a:pt x="156" y="288"/>
                    </a:lnTo>
                    <a:lnTo>
                      <a:pt x="156" y="288"/>
                    </a:lnTo>
                    <a:lnTo>
                      <a:pt x="156" y="294"/>
                    </a:lnTo>
                    <a:lnTo>
                      <a:pt x="162" y="300"/>
                    </a:lnTo>
                    <a:lnTo>
                      <a:pt x="162" y="306"/>
                    </a:lnTo>
                    <a:lnTo>
                      <a:pt x="162" y="306"/>
                    </a:lnTo>
                    <a:lnTo>
                      <a:pt x="162" y="318"/>
                    </a:lnTo>
                    <a:lnTo>
                      <a:pt x="162" y="318"/>
                    </a:lnTo>
                    <a:lnTo>
                      <a:pt x="162" y="324"/>
                    </a:lnTo>
                    <a:lnTo>
                      <a:pt x="168" y="324"/>
                    </a:lnTo>
                    <a:lnTo>
                      <a:pt x="168" y="330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68" y="348"/>
                    </a:lnTo>
                    <a:lnTo>
                      <a:pt x="174" y="348"/>
                    </a:lnTo>
                    <a:lnTo>
                      <a:pt x="174" y="354"/>
                    </a:lnTo>
                    <a:lnTo>
                      <a:pt x="174" y="360"/>
                    </a:lnTo>
                    <a:lnTo>
                      <a:pt x="174" y="366"/>
                    </a:lnTo>
                    <a:lnTo>
                      <a:pt x="174" y="366"/>
                    </a:lnTo>
                    <a:lnTo>
                      <a:pt x="174" y="372"/>
                    </a:lnTo>
                    <a:lnTo>
                      <a:pt x="180" y="378"/>
                    </a:lnTo>
                    <a:lnTo>
                      <a:pt x="180" y="378"/>
                    </a:lnTo>
                    <a:lnTo>
                      <a:pt x="180" y="384"/>
                    </a:lnTo>
                    <a:lnTo>
                      <a:pt x="180" y="390"/>
                    </a:lnTo>
                    <a:lnTo>
                      <a:pt x="180" y="390"/>
                    </a:lnTo>
                    <a:lnTo>
                      <a:pt x="180" y="396"/>
                    </a:lnTo>
                    <a:lnTo>
                      <a:pt x="186" y="396"/>
                    </a:lnTo>
                    <a:lnTo>
                      <a:pt x="186" y="402"/>
                    </a:lnTo>
                    <a:lnTo>
                      <a:pt x="186" y="408"/>
                    </a:lnTo>
                    <a:lnTo>
                      <a:pt x="186" y="408"/>
                    </a:lnTo>
                    <a:lnTo>
                      <a:pt x="186" y="414"/>
                    </a:lnTo>
                    <a:lnTo>
                      <a:pt x="186" y="420"/>
                    </a:lnTo>
                    <a:lnTo>
                      <a:pt x="192" y="426"/>
                    </a:lnTo>
                    <a:lnTo>
                      <a:pt x="192" y="426"/>
                    </a:lnTo>
                    <a:lnTo>
                      <a:pt x="192" y="432"/>
                    </a:lnTo>
                    <a:lnTo>
                      <a:pt x="192" y="432"/>
                    </a:lnTo>
                    <a:lnTo>
                      <a:pt x="192" y="438"/>
                    </a:lnTo>
                    <a:lnTo>
                      <a:pt x="198" y="444"/>
                    </a:lnTo>
                    <a:lnTo>
                      <a:pt x="198" y="444"/>
                    </a:lnTo>
                    <a:lnTo>
                      <a:pt x="198" y="450"/>
                    </a:lnTo>
                    <a:lnTo>
                      <a:pt x="198" y="450"/>
                    </a:lnTo>
                    <a:lnTo>
                      <a:pt x="198" y="456"/>
                    </a:lnTo>
                    <a:lnTo>
                      <a:pt x="198" y="456"/>
                    </a:lnTo>
                    <a:lnTo>
                      <a:pt x="204" y="462"/>
                    </a:lnTo>
                    <a:lnTo>
                      <a:pt x="204" y="468"/>
                    </a:lnTo>
                    <a:lnTo>
                      <a:pt x="204" y="468"/>
                    </a:lnTo>
                    <a:lnTo>
                      <a:pt x="204" y="474"/>
                    </a:lnTo>
                    <a:lnTo>
                      <a:pt x="204" y="474"/>
                    </a:lnTo>
                    <a:lnTo>
                      <a:pt x="204" y="480"/>
                    </a:lnTo>
                    <a:lnTo>
                      <a:pt x="210" y="480"/>
                    </a:lnTo>
                    <a:lnTo>
                      <a:pt x="210" y="486"/>
                    </a:lnTo>
                    <a:lnTo>
                      <a:pt x="210" y="486"/>
                    </a:lnTo>
                    <a:lnTo>
                      <a:pt x="210" y="492"/>
                    </a:lnTo>
                    <a:lnTo>
                      <a:pt x="210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16" y="504"/>
                    </a:lnTo>
                    <a:lnTo>
                      <a:pt x="216" y="504"/>
                    </a:lnTo>
                    <a:lnTo>
                      <a:pt x="216" y="510"/>
                    </a:lnTo>
                    <a:lnTo>
                      <a:pt x="216" y="510"/>
                    </a:lnTo>
                    <a:lnTo>
                      <a:pt x="216" y="516"/>
                    </a:lnTo>
                    <a:lnTo>
                      <a:pt x="222" y="516"/>
                    </a:lnTo>
                    <a:lnTo>
                      <a:pt x="222" y="516"/>
                    </a:lnTo>
                    <a:lnTo>
                      <a:pt x="222" y="522"/>
                    </a:lnTo>
                    <a:lnTo>
                      <a:pt x="222" y="528"/>
                    </a:lnTo>
                    <a:lnTo>
                      <a:pt x="222" y="528"/>
                    </a:lnTo>
                    <a:lnTo>
                      <a:pt x="222" y="528"/>
                    </a:lnTo>
                    <a:lnTo>
                      <a:pt x="228" y="534"/>
                    </a:lnTo>
                    <a:lnTo>
                      <a:pt x="228" y="534"/>
                    </a:lnTo>
                    <a:lnTo>
                      <a:pt x="228" y="540"/>
                    </a:lnTo>
                    <a:lnTo>
                      <a:pt x="228" y="540"/>
                    </a:lnTo>
                    <a:lnTo>
                      <a:pt x="228" y="540"/>
                    </a:lnTo>
                    <a:lnTo>
                      <a:pt x="234" y="546"/>
                    </a:lnTo>
                    <a:lnTo>
                      <a:pt x="234" y="546"/>
                    </a:lnTo>
                    <a:lnTo>
                      <a:pt x="234" y="546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46"/>
                    </a:lnTo>
                    <a:lnTo>
                      <a:pt x="240" y="546"/>
                    </a:lnTo>
                    <a:lnTo>
                      <a:pt x="240" y="546"/>
                    </a:lnTo>
                    <a:lnTo>
                      <a:pt x="246" y="540"/>
                    </a:lnTo>
                    <a:lnTo>
                      <a:pt x="246" y="540"/>
                    </a:lnTo>
                    <a:lnTo>
                      <a:pt x="246" y="540"/>
                    </a:lnTo>
                    <a:lnTo>
                      <a:pt x="246" y="534"/>
                    </a:lnTo>
                    <a:lnTo>
                      <a:pt x="246" y="534"/>
                    </a:lnTo>
                    <a:lnTo>
                      <a:pt x="246" y="528"/>
                    </a:lnTo>
                    <a:lnTo>
                      <a:pt x="252" y="528"/>
                    </a:lnTo>
                    <a:lnTo>
                      <a:pt x="252" y="528"/>
                    </a:lnTo>
                    <a:lnTo>
                      <a:pt x="252" y="522"/>
                    </a:lnTo>
                    <a:lnTo>
                      <a:pt x="252" y="522"/>
                    </a:lnTo>
                    <a:lnTo>
                      <a:pt x="252" y="522"/>
                    </a:lnTo>
                    <a:lnTo>
                      <a:pt x="252" y="516"/>
                    </a:lnTo>
                    <a:lnTo>
                      <a:pt x="258" y="516"/>
                    </a:lnTo>
                    <a:lnTo>
                      <a:pt x="258" y="510"/>
                    </a:lnTo>
                    <a:lnTo>
                      <a:pt x="258" y="510"/>
                    </a:lnTo>
                    <a:lnTo>
                      <a:pt x="258" y="510"/>
                    </a:lnTo>
                    <a:lnTo>
                      <a:pt x="258" y="504"/>
                    </a:lnTo>
                    <a:lnTo>
                      <a:pt x="264" y="498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6"/>
                    </a:lnTo>
                    <a:lnTo>
                      <a:pt x="270" y="480"/>
                    </a:lnTo>
                    <a:lnTo>
                      <a:pt x="270" y="480"/>
                    </a:lnTo>
                    <a:lnTo>
                      <a:pt x="270" y="474"/>
                    </a:lnTo>
                    <a:lnTo>
                      <a:pt x="270" y="474"/>
                    </a:lnTo>
                    <a:lnTo>
                      <a:pt x="270" y="468"/>
                    </a:lnTo>
                    <a:lnTo>
                      <a:pt x="270" y="468"/>
                    </a:lnTo>
                    <a:lnTo>
                      <a:pt x="276" y="462"/>
                    </a:lnTo>
                    <a:lnTo>
                      <a:pt x="276" y="462"/>
                    </a:lnTo>
                    <a:lnTo>
                      <a:pt x="276" y="456"/>
                    </a:lnTo>
                    <a:lnTo>
                      <a:pt x="276" y="456"/>
                    </a:lnTo>
                    <a:lnTo>
                      <a:pt x="276" y="450"/>
                    </a:lnTo>
                    <a:lnTo>
                      <a:pt x="276" y="450"/>
                    </a:lnTo>
                    <a:lnTo>
                      <a:pt x="282" y="444"/>
                    </a:lnTo>
                    <a:lnTo>
                      <a:pt x="282" y="444"/>
                    </a:lnTo>
                    <a:lnTo>
                      <a:pt x="282" y="438"/>
                    </a:lnTo>
                    <a:lnTo>
                      <a:pt x="282" y="432"/>
                    </a:lnTo>
                    <a:lnTo>
                      <a:pt x="282" y="432"/>
                    </a:lnTo>
                    <a:lnTo>
                      <a:pt x="282" y="426"/>
                    </a:lnTo>
                    <a:lnTo>
                      <a:pt x="288" y="426"/>
                    </a:lnTo>
                    <a:lnTo>
                      <a:pt x="288" y="420"/>
                    </a:lnTo>
                    <a:lnTo>
                      <a:pt x="288" y="414"/>
                    </a:lnTo>
                    <a:lnTo>
                      <a:pt x="288" y="414"/>
                    </a:lnTo>
                    <a:lnTo>
                      <a:pt x="288" y="408"/>
                    </a:lnTo>
                    <a:lnTo>
                      <a:pt x="288" y="408"/>
                    </a:lnTo>
                    <a:lnTo>
                      <a:pt x="294" y="396"/>
                    </a:lnTo>
                    <a:lnTo>
                      <a:pt x="294" y="396"/>
                    </a:lnTo>
                    <a:lnTo>
                      <a:pt x="294" y="390"/>
                    </a:lnTo>
                    <a:lnTo>
                      <a:pt x="294" y="390"/>
                    </a:lnTo>
                    <a:lnTo>
                      <a:pt x="294" y="384"/>
                    </a:lnTo>
                    <a:lnTo>
                      <a:pt x="300" y="378"/>
                    </a:lnTo>
                    <a:lnTo>
                      <a:pt x="300" y="378"/>
                    </a:lnTo>
                    <a:lnTo>
                      <a:pt x="300" y="372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0"/>
                    </a:lnTo>
                    <a:lnTo>
                      <a:pt x="306" y="354"/>
                    </a:lnTo>
                    <a:lnTo>
                      <a:pt x="306" y="354"/>
                    </a:lnTo>
                    <a:lnTo>
                      <a:pt x="306" y="348"/>
                    </a:lnTo>
                    <a:lnTo>
                      <a:pt x="306" y="342"/>
                    </a:lnTo>
                    <a:lnTo>
                      <a:pt x="306" y="342"/>
                    </a:lnTo>
                    <a:lnTo>
                      <a:pt x="306" y="336"/>
                    </a:lnTo>
                    <a:lnTo>
                      <a:pt x="312" y="330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312" y="318"/>
                    </a:lnTo>
                    <a:lnTo>
                      <a:pt x="312" y="312"/>
                    </a:lnTo>
                    <a:lnTo>
                      <a:pt x="312" y="312"/>
                    </a:lnTo>
                    <a:lnTo>
                      <a:pt x="318" y="300"/>
                    </a:lnTo>
                    <a:lnTo>
                      <a:pt x="318" y="300"/>
                    </a:lnTo>
                    <a:lnTo>
                      <a:pt x="318" y="294"/>
                    </a:lnTo>
                    <a:lnTo>
                      <a:pt x="318" y="294"/>
                    </a:lnTo>
                    <a:lnTo>
                      <a:pt x="318" y="294"/>
                    </a:lnTo>
                    <a:lnTo>
                      <a:pt x="318" y="294"/>
                    </a:lnTo>
                    <a:lnTo>
                      <a:pt x="324" y="294"/>
                    </a:lnTo>
                    <a:lnTo>
                      <a:pt x="324" y="300"/>
                    </a:lnTo>
                    <a:lnTo>
                      <a:pt x="324" y="306"/>
                    </a:lnTo>
                    <a:lnTo>
                      <a:pt x="324" y="306"/>
                    </a:lnTo>
                    <a:lnTo>
                      <a:pt x="324" y="312"/>
                    </a:lnTo>
                    <a:lnTo>
                      <a:pt x="330" y="324"/>
                    </a:lnTo>
                    <a:lnTo>
                      <a:pt x="330" y="324"/>
                    </a:lnTo>
                    <a:lnTo>
                      <a:pt x="330" y="330"/>
                    </a:lnTo>
                    <a:lnTo>
                      <a:pt x="330" y="336"/>
                    </a:lnTo>
                    <a:lnTo>
                      <a:pt x="330" y="336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36" y="354"/>
                    </a:lnTo>
                    <a:lnTo>
                      <a:pt x="336" y="360"/>
                    </a:lnTo>
                    <a:lnTo>
                      <a:pt x="336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42" y="378"/>
                    </a:lnTo>
                    <a:lnTo>
                      <a:pt x="342" y="378"/>
                    </a:lnTo>
                    <a:lnTo>
                      <a:pt x="342" y="384"/>
                    </a:lnTo>
                    <a:lnTo>
                      <a:pt x="342" y="390"/>
                    </a:lnTo>
                    <a:lnTo>
                      <a:pt x="342" y="390"/>
                    </a:lnTo>
                    <a:lnTo>
                      <a:pt x="342" y="396"/>
                    </a:lnTo>
                    <a:lnTo>
                      <a:pt x="348" y="402"/>
                    </a:lnTo>
                    <a:lnTo>
                      <a:pt x="348" y="402"/>
                    </a:lnTo>
                    <a:lnTo>
                      <a:pt x="348" y="408"/>
                    </a:lnTo>
                    <a:lnTo>
                      <a:pt x="348" y="414"/>
                    </a:lnTo>
                    <a:lnTo>
                      <a:pt x="348" y="414"/>
                    </a:lnTo>
                    <a:lnTo>
                      <a:pt x="348" y="420"/>
                    </a:lnTo>
                    <a:lnTo>
                      <a:pt x="354" y="426"/>
                    </a:lnTo>
                    <a:lnTo>
                      <a:pt x="354" y="432"/>
                    </a:lnTo>
                    <a:lnTo>
                      <a:pt x="354" y="438"/>
                    </a:lnTo>
                    <a:lnTo>
                      <a:pt x="354" y="438"/>
                    </a:lnTo>
                    <a:lnTo>
                      <a:pt x="354" y="444"/>
                    </a:lnTo>
                    <a:lnTo>
                      <a:pt x="360" y="444"/>
                    </a:lnTo>
                    <a:lnTo>
                      <a:pt x="360" y="450"/>
                    </a:lnTo>
                    <a:lnTo>
                      <a:pt x="360" y="450"/>
                    </a:lnTo>
                    <a:lnTo>
                      <a:pt x="360" y="456"/>
                    </a:lnTo>
                    <a:lnTo>
                      <a:pt x="360" y="462"/>
                    </a:lnTo>
                    <a:lnTo>
                      <a:pt x="360" y="462"/>
                    </a:lnTo>
                    <a:lnTo>
                      <a:pt x="366" y="468"/>
                    </a:lnTo>
                    <a:lnTo>
                      <a:pt x="366" y="468"/>
                    </a:lnTo>
                    <a:lnTo>
                      <a:pt x="366" y="474"/>
                    </a:lnTo>
                    <a:lnTo>
                      <a:pt x="366" y="480"/>
                    </a:lnTo>
                    <a:lnTo>
                      <a:pt x="366" y="480"/>
                    </a:lnTo>
                    <a:lnTo>
                      <a:pt x="366" y="486"/>
                    </a:lnTo>
                    <a:lnTo>
                      <a:pt x="372" y="486"/>
                    </a:lnTo>
                    <a:lnTo>
                      <a:pt x="372" y="492"/>
                    </a:lnTo>
                    <a:lnTo>
                      <a:pt x="372" y="492"/>
                    </a:lnTo>
                    <a:lnTo>
                      <a:pt x="372" y="498"/>
                    </a:lnTo>
                    <a:lnTo>
                      <a:pt x="372" y="498"/>
                    </a:lnTo>
                    <a:lnTo>
                      <a:pt x="372" y="504"/>
                    </a:lnTo>
                    <a:lnTo>
                      <a:pt x="378" y="504"/>
                    </a:lnTo>
                    <a:lnTo>
                      <a:pt x="378" y="510"/>
                    </a:lnTo>
                    <a:lnTo>
                      <a:pt x="378" y="510"/>
                    </a:lnTo>
                    <a:lnTo>
                      <a:pt x="378" y="516"/>
                    </a:lnTo>
                    <a:lnTo>
                      <a:pt x="378" y="516"/>
                    </a:lnTo>
                    <a:lnTo>
                      <a:pt x="378" y="522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84" y="528"/>
                    </a:lnTo>
                    <a:lnTo>
                      <a:pt x="384" y="534"/>
                    </a:lnTo>
                    <a:lnTo>
                      <a:pt x="384" y="534"/>
                    </a:lnTo>
                    <a:lnTo>
                      <a:pt x="390" y="540"/>
                    </a:lnTo>
                    <a:lnTo>
                      <a:pt x="390" y="540"/>
                    </a:lnTo>
                    <a:lnTo>
                      <a:pt x="390" y="540"/>
                    </a:lnTo>
                    <a:lnTo>
                      <a:pt x="390" y="546"/>
                    </a:lnTo>
                    <a:lnTo>
                      <a:pt x="390" y="546"/>
                    </a:lnTo>
                    <a:lnTo>
                      <a:pt x="390" y="546"/>
                    </a:lnTo>
                    <a:lnTo>
                      <a:pt x="390" y="552"/>
                    </a:lnTo>
                    <a:lnTo>
                      <a:pt x="396" y="552"/>
                    </a:lnTo>
                    <a:lnTo>
                      <a:pt x="396" y="558"/>
                    </a:lnTo>
                    <a:lnTo>
                      <a:pt x="396" y="558"/>
                    </a:lnTo>
                    <a:lnTo>
                      <a:pt x="396" y="558"/>
                    </a:lnTo>
                    <a:lnTo>
                      <a:pt x="396" y="564"/>
                    </a:lnTo>
                    <a:lnTo>
                      <a:pt x="402" y="564"/>
                    </a:lnTo>
                    <a:lnTo>
                      <a:pt x="402" y="564"/>
                    </a:lnTo>
                    <a:lnTo>
                      <a:pt x="402" y="564"/>
                    </a:lnTo>
                    <a:lnTo>
                      <a:pt x="402" y="564"/>
                    </a:lnTo>
                    <a:lnTo>
                      <a:pt x="402" y="564"/>
                    </a:lnTo>
                    <a:lnTo>
                      <a:pt x="408" y="564"/>
                    </a:lnTo>
                    <a:lnTo>
                      <a:pt x="408" y="564"/>
                    </a:lnTo>
                    <a:lnTo>
                      <a:pt x="408" y="564"/>
                    </a:lnTo>
                    <a:lnTo>
                      <a:pt x="408" y="558"/>
                    </a:lnTo>
                    <a:lnTo>
                      <a:pt x="408" y="558"/>
                    </a:lnTo>
                    <a:lnTo>
                      <a:pt x="408" y="558"/>
                    </a:lnTo>
                    <a:lnTo>
                      <a:pt x="408" y="552"/>
                    </a:lnTo>
                    <a:lnTo>
                      <a:pt x="414" y="552"/>
                    </a:lnTo>
                    <a:lnTo>
                      <a:pt x="414" y="552"/>
                    </a:lnTo>
                    <a:lnTo>
                      <a:pt x="414" y="546"/>
                    </a:lnTo>
                    <a:lnTo>
                      <a:pt x="414" y="546"/>
                    </a:lnTo>
                    <a:lnTo>
                      <a:pt x="414" y="540"/>
                    </a:lnTo>
                    <a:lnTo>
                      <a:pt x="414" y="540"/>
                    </a:lnTo>
                    <a:lnTo>
                      <a:pt x="420" y="534"/>
                    </a:lnTo>
                    <a:lnTo>
                      <a:pt x="420" y="534"/>
                    </a:lnTo>
                    <a:lnTo>
                      <a:pt x="420" y="534"/>
                    </a:lnTo>
                    <a:lnTo>
                      <a:pt x="420" y="528"/>
                    </a:lnTo>
                    <a:lnTo>
                      <a:pt x="420" y="528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26" y="516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26" y="504"/>
                    </a:lnTo>
                    <a:lnTo>
                      <a:pt x="432" y="504"/>
                    </a:lnTo>
                    <a:lnTo>
                      <a:pt x="432" y="498"/>
                    </a:lnTo>
                    <a:lnTo>
                      <a:pt x="432" y="498"/>
                    </a:lnTo>
                    <a:lnTo>
                      <a:pt x="432" y="492"/>
                    </a:lnTo>
                    <a:lnTo>
                      <a:pt x="432" y="492"/>
                    </a:lnTo>
                    <a:lnTo>
                      <a:pt x="432" y="486"/>
                    </a:lnTo>
                    <a:lnTo>
                      <a:pt x="438" y="480"/>
                    </a:lnTo>
                    <a:lnTo>
                      <a:pt x="438" y="480"/>
                    </a:lnTo>
                    <a:lnTo>
                      <a:pt x="438" y="474"/>
                    </a:lnTo>
                    <a:lnTo>
                      <a:pt x="438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44" y="462"/>
                    </a:lnTo>
                    <a:lnTo>
                      <a:pt x="444" y="456"/>
                    </a:lnTo>
                    <a:lnTo>
                      <a:pt x="444" y="456"/>
                    </a:lnTo>
                    <a:lnTo>
                      <a:pt x="444" y="450"/>
                    </a:lnTo>
                    <a:lnTo>
                      <a:pt x="444" y="444"/>
                    </a:lnTo>
                    <a:lnTo>
                      <a:pt x="450" y="438"/>
                    </a:lnTo>
                    <a:lnTo>
                      <a:pt x="450" y="438"/>
                    </a:lnTo>
                    <a:lnTo>
                      <a:pt x="450" y="432"/>
                    </a:lnTo>
                    <a:lnTo>
                      <a:pt x="450" y="432"/>
                    </a:lnTo>
                    <a:lnTo>
                      <a:pt x="450" y="426"/>
                    </a:lnTo>
                    <a:lnTo>
                      <a:pt x="450" y="420"/>
                    </a:lnTo>
                    <a:lnTo>
                      <a:pt x="450" y="420"/>
                    </a:lnTo>
                    <a:lnTo>
                      <a:pt x="456" y="414"/>
                    </a:lnTo>
                    <a:lnTo>
                      <a:pt x="456" y="402"/>
                    </a:lnTo>
                    <a:lnTo>
                      <a:pt x="456" y="402"/>
                    </a:lnTo>
                    <a:lnTo>
                      <a:pt x="456" y="396"/>
                    </a:lnTo>
                    <a:lnTo>
                      <a:pt x="456" y="390"/>
                    </a:lnTo>
                    <a:lnTo>
                      <a:pt x="462" y="390"/>
                    </a:lnTo>
                    <a:lnTo>
                      <a:pt x="462" y="384"/>
                    </a:lnTo>
                    <a:lnTo>
                      <a:pt x="462" y="378"/>
                    </a:lnTo>
                    <a:lnTo>
                      <a:pt x="462" y="372"/>
                    </a:lnTo>
                    <a:lnTo>
                      <a:pt x="462" y="372"/>
                    </a:lnTo>
                    <a:lnTo>
                      <a:pt x="462" y="366"/>
                    </a:lnTo>
                    <a:lnTo>
                      <a:pt x="468" y="360"/>
                    </a:lnTo>
                    <a:lnTo>
                      <a:pt x="468" y="354"/>
                    </a:lnTo>
                    <a:lnTo>
                      <a:pt x="468" y="348"/>
                    </a:lnTo>
                    <a:lnTo>
                      <a:pt x="468" y="348"/>
                    </a:lnTo>
                    <a:lnTo>
                      <a:pt x="468" y="342"/>
                    </a:lnTo>
                    <a:lnTo>
                      <a:pt x="468" y="336"/>
                    </a:lnTo>
                    <a:lnTo>
                      <a:pt x="474" y="330"/>
                    </a:lnTo>
                    <a:lnTo>
                      <a:pt x="474" y="324"/>
                    </a:lnTo>
                    <a:lnTo>
                      <a:pt x="474" y="324"/>
                    </a:lnTo>
                    <a:lnTo>
                      <a:pt x="474" y="312"/>
                    </a:lnTo>
                    <a:lnTo>
                      <a:pt x="474" y="312"/>
                    </a:lnTo>
                    <a:lnTo>
                      <a:pt x="474" y="306"/>
                    </a:lnTo>
                    <a:lnTo>
                      <a:pt x="480" y="300"/>
                    </a:lnTo>
                    <a:lnTo>
                      <a:pt x="480" y="294"/>
                    </a:lnTo>
                    <a:lnTo>
                      <a:pt x="480" y="288"/>
                    </a:lnTo>
                    <a:lnTo>
                      <a:pt x="480" y="282"/>
                    </a:lnTo>
                    <a:lnTo>
                      <a:pt x="480" y="276"/>
                    </a:lnTo>
                    <a:lnTo>
                      <a:pt x="486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86" y="282"/>
                    </a:lnTo>
                    <a:lnTo>
                      <a:pt x="486" y="288"/>
                    </a:lnTo>
                    <a:lnTo>
                      <a:pt x="486" y="300"/>
                    </a:lnTo>
                    <a:lnTo>
                      <a:pt x="492" y="312"/>
                    </a:lnTo>
                    <a:lnTo>
                      <a:pt x="492" y="330"/>
                    </a:lnTo>
                    <a:lnTo>
                      <a:pt x="492" y="348"/>
                    </a:lnTo>
                    <a:lnTo>
                      <a:pt x="492" y="378"/>
                    </a:lnTo>
                    <a:lnTo>
                      <a:pt x="492" y="396"/>
                    </a:lnTo>
                    <a:lnTo>
                      <a:pt x="492" y="408"/>
                    </a:lnTo>
                    <a:lnTo>
                      <a:pt x="498" y="426"/>
                    </a:lnTo>
                    <a:lnTo>
                      <a:pt x="498" y="438"/>
                    </a:lnTo>
                    <a:lnTo>
                      <a:pt x="498" y="444"/>
                    </a:lnTo>
                    <a:lnTo>
                      <a:pt x="498" y="456"/>
                    </a:lnTo>
                    <a:lnTo>
                      <a:pt x="498" y="462"/>
                    </a:lnTo>
                    <a:lnTo>
                      <a:pt x="498" y="468"/>
                    </a:lnTo>
                    <a:lnTo>
                      <a:pt x="504" y="468"/>
                    </a:lnTo>
                    <a:lnTo>
                      <a:pt x="504" y="468"/>
                    </a:lnTo>
                    <a:lnTo>
                      <a:pt x="504" y="468"/>
                    </a:lnTo>
                    <a:lnTo>
                      <a:pt x="504" y="462"/>
                    </a:lnTo>
                    <a:lnTo>
                      <a:pt x="504" y="456"/>
                    </a:lnTo>
                    <a:lnTo>
                      <a:pt x="510" y="450"/>
                    </a:lnTo>
                    <a:lnTo>
                      <a:pt x="510" y="444"/>
                    </a:lnTo>
                    <a:lnTo>
                      <a:pt x="510" y="432"/>
                    </a:lnTo>
                    <a:lnTo>
                      <a:pt x="510" y="414"/>
                    </a:lnTo>
                    <a:lnTo>
                      <a:pt x="510" y="396"/>
                    </a:lnTo>
                    <a:lnTo>
                      <a:pt x="510" y="378"/>
                    </a:lnTo>
                    <a:lnTo>
                      <a:pt x="510" y="360"/>
                    </a:lnTo>
                    <a:lnTo>
                      <a:pt x="516" y="342"/>
                    </a:lnTo>
                    <a:lnTo>
                      <a:pt x="516" y="300"/>
                    </a:lnTo>
                    <a:lnTo>
                      <a:pt x="516" y="276"/>
                    </a:lnTo>
                    <a:lnTo>
                      <a:pt x="516" y="252"/>
                    </a:lnTo>
                    <a:lnTo>
                      <a:pt x="516" y="234"/>
                    </a:lnTo>
                    <a:lnTo>
                      <a:pt x="522" y="222"/>
                    </a:lnTo>
                    <a:lnTo>
                      <a:pt x="522" y="210"/>
                    </a:lnTo>
                    <a:lnTo>
                      <a:pt x="522" y="204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22" y="204"/>
                    </a:lnTo>
                    <a:lnTo>
                      <a:pt x="528" y="210"/>
                    </a:lnTo>
                    <a:lnTo>
                      <a:pt x="528" y="222"/>
                    </a:lnTo>
                    <a:lnTo>
                      <a:pt x="528" y="228"/>
                    </a:lnTo>
                    <a:lnTo>
                      <a:pt x="528" y="234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34" y="252"/>
                    </a:lnTo>
                    <a:lnTo>
                      <a:pt x="534" y="258"/>
                    </a:lnTo>
                    <a:lnTo>
                      <a:pt x="534" y="264"/>
                    </a:lnTo>
                    <a:lnTo>
                      <a:pt x="534" y="270"/>
                    </a:lnTo>
                    <a:lnTo>
                      <a:pt x="534" y="282"/>
                    </a:lnTo>
                    <a:lnTo>
                      <a:pt x="540" y="288"/>
                    </a:lnTo>
                    <a:lnTo>
                      <a:pt x="540" y="294"/>
                    </a:lnTo>
                    <a:lnTo>
                      <a:pt x="540" y="300"/>
                    </a:lnTo>
                    <a:lnTo>
                      <a:pt x="540" y="306"/>
                    </a:lnTo>
                    <a:lnTo>
                      <a:pt x="540" y="312"/>
                    </a:lnTo>
                    <a:lnTo>
                      <a:pt x="540" y="318"/>
                    </a:lnTo>
                    <a:lnTo>
                      <a:pt x="540" y="324"/>
                    </a:lnTo>
                    <a:lnTo>
                      <a:pt x="546" y="330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42"/>
                    </a:lnTo>
                    <a:lnTo>
                      <a:pt x="546" y="348"/>
                    </a:lnTo>
                    <a:lnTo>
                      <a:pt x="546" y="354"/>
                    </a:lnTo>
                    <a:lnTo>
                      <a:pt x="552" y="360"/>
                    </a:lnTo>
                    <a:lnTo>
                      <a:pt x="552" y="372"/>
                    </a:lnTo>
                    <a:lnTo>
                      <a:pt x="552" y="378"/>
                    </a:lnTo>
                    <a:lnTo>
                      <a:pt x="552" y="384"/>
                    </a:lnTo>
                    <a:lnTo>
                      <a:pt x="552" y="390"/>
                    </a:lnTo>
                    <a:lnTo>
                      <a:pt x="558" y="390"/>
                    </a:lnTo>
                    <a:lnTo>
                      <a:pt x="558" y="396"/>
                    </a:lnTo>
                    <a:lnTo>
                      <a:pt x="558" y="402"/>
                    </a:lnTo>
                    <a:lnTo>
                      <a:pt x="558" y="408"/>
                    </a:lnTo>
                    <a:lnTo>
                      <a:pt x="558" y="408"/>
                    </a:lnTo>
                    <a:lnTo>
                      <a:pt x="564" y="420"/>
                    </a:lnTo>
                    <a:lnTo>
                      <a:pt x="564" y="426"/>
                    </a:lnTo>
                    <a:lnTo>
                      <a:pt x="564" y="426"/>
                    </a:lnTo>
                    <a:lnTo>
                      <a:pt x="564" y="432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70" y="450"/>
                    </a:lnTo>
                    <a:lnTo>
                      <a:pt x="570" y="450"/>
                    </a:lnTo>
                    <a:lnTo>
                      <a:pt x="570" y="456"/>
                    </a:lnTo>
                    <a:lnTo>
                      <a:pt x="570" y="462"/>
                    </a:lnTo>
                    <a:lnTo>
                      <a:pt x="570" y="462"/>
                    </a:lnTo>
                    <a:lnTo>
                      <a:pt x="570" y="468"/>
                    </a:lnTo>
                    <a:lnTo>
                      <a:pt x="576" y="474"/>
                    </a:lnTo>
                    <a:lnTo>
                      <a:pt x="576" y="480"/>
                    </a:lnTo>
                    <a:lnTo>
                      <a:pt x="576" y="480"/>
                    </a:lnTo>
                    <a:lnTo>
                      <a:pt x="576" y="486"/>
                    </a:lnTo>
                    <a:lnTo>
                      <a:pt x="576" y="492"/>
                    </a:lnTo>
                    <a:lnTo>
                      <a:pt x="576" y="492"/>
                    </a:lnTo>
                    <a:lnTo>
                      <a:pt x="576" y="498"/>
                    </a:lnTo>
                    <a:lnTo>
                      <a:pt x="582" y="504"/>
                    </a:lnTo>
                    <a:lnTo>
                      <a:pt x="582" y="504"/>
                    </a:lnTo>
                    <a:lnTo>
                      <a:pt x="582" y="510"/>
                    </a:lnTo>
                    <a:lnTo>
                      <a:pt x="582" y="516"/>
                    </a:lnTo>
                    <a:lnTo>
                      <a:pt x="582" y="522"/>
                    </a:lnTo>
                    <a:lnTo>
                      <a:pt x="588" y="522"/>
                    </a:lnTo>
                    <a:lnTo>
                      <a:pt x="588" y="528"/>
                    </a:lnTo>
                    <a:lnTo>
                      <a:pt x="588" y="528"/>
                    </a:lnTo>
                    <a:lnTo>
                      <a:pt x="588" y="534"/>
                    </a:lnTo>
                    <a:lnTo>
                      <a:pt x="588" y="534"/>
                    </a:lnTo>
                    <a:lnTo>
                      <a:pt x="588" y="540"/>
                    </a:lnTo>
                    <a:lnTo>
                      <a:pt x="594" y="540"/>
                    </a:lnTo>
                    <a:lnTo>
                      <a:pt x="594" y="546"/>
                    </a:lnTo>
                    <a:lnTo>
                      <a:pt x="594" y="546"/>
                    </a:lnTo>
                    <a:lnTo>
                      <a:pt x="594" y="552"/>
                    </a:lnTo>
                    <a:lnTo>
                      <a:pt x="594" y="552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64"/>
                    </a:lnTo>
                    <a:lnTo>
                      <a:pt x="600" y="564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64"/>
                    </a:lnTo>
                    <a:lnTo>
                      <a:pt x="618" y="564"/>
                    </a:lnTo>
                    <a:lnTo>
                      <a:pt x="618" y="564"/>
                    </a:lnTo>
                    <a:lnTo>
                      <a:pt x="618" y="564"/>
                    </a:lnTo>
                    <a:lnTo>
                      <a:pt x="618" y="564"/>
                    </a:lnTo>
                    <a:lnTo>
                      <a:pt x="618" y="564"/>
                    </a:lnTo>
                    <a:lnTo>
                      <a:pt x="618" y="564"/>
                    </a:lnTo>
                    <a:lnTo>
                      <a:pt x="624" y="558"/>
                    </a:lnTo>
                    <a:lnTo>
                      <a:pt x="624" y="558"/>
                    </a:lnTo>
                    <a:lnTo>
                      <a:pt x="624" y="558"/>
                    </a:lnTo>
                    <a:lnTo>
                      <a:pt x="624" y="558"/>
                    </a:lnTo>
                    <a:lnTo>
                      <a:pt x="624" y="558"/>
                    </a:lnTo>
                    <a:lnTo>
                      <a:pt x="630" y="558"/>
                    </a:lnTo>
                    <a:lnTo>
                      <a:pt x="630" y="552"/>
                    </a:lnTo>
                    <a:lnTo>
                      <a:pt x="630" y="552"/>
                    </a:lnTo>
                    <a:lnTo>
                      <a:pt x="630" y="552"/>
                    </a:lnTo>
                    <a:lnTo>
                      <a:pt x="630" y="552"/>
                    </a:lnTo>
                    <a:lnTo>
                      <a:pt x="630" y="552"/>
                    </a:lnTo>
                    <a:lnTo>
                      <a:pt x="636" y="546"/>
                    </a:lnTo>
                    <a:lnTo>
                      <a:pt x="636" y="546"/>
                    </a:lnTo>
                    <a:lnTo>
                      <a:pt x="636" y="546"/>
                    </a:lnTo>
                    <a:lnTo>
                      <a:pt x="636" y="546"/>
                    </a:lnTo>
                    <a:lnTo>
                      <a:pt x="636" y="546"/>
                    </a:lnTo>
                    <a:lnTo>
                      <a:pt x="636" y="540"/>
                    </a:lnTo>
                    <a:lnTo>
                      <a:pt x="636" y="540"/>
                    </a:lnTo>
                    <a:lnTo>
                      <a:pt x="642" y="540"/>
                    </a:lnTo>
                    <a:lnTo>
                      <a:pt x="642" y="540"/>
                    </a:lnTo>
                    <a:lnTo>
                      <a:pt x="642" y="534"/>
                    </a:lnTo>
                    <a:lnTo>
                      <a:pt x="642" y="534"/>
                    </a:lnTo>
                    <a:lnTo>
                      <a:pt x="642" y="534"/>
                    </a:lnTo>
                    <a:lnTo>
                      <a:pt x="648" y="534"/>
                    </a:lnTo>
                    <a:lnTo>
                      <a:pt x="648" y="528"/>
                    </a:lnTo>
                    <a:lnTo>
                      <a:pt x="648" y="528"/>
                    </a:lnTo>
                    <a:lnTo>
                      <a:pt x="648" y="528"/>
                    </a:lnTo>
                    <a:lnTo>
                      <a:pt x="648" y="528"/>
                    </a:lnTo>
                    <a:lnTo>
                      <a:pt x="648" y="522"/>
                    </a:lnTo>
                    <a:lnTo>
                      <a:pt x="654" y="522"/>
                    </a:lnTo>
                    <a:lnTo>
                      <a:pt x="654" y="522"/>
                    </a:lnTo>
                    <a:lnTo>
                      <a:pt x="654" y="516"/>
                    </a:lnTo>
                    <a:lnTo>
                      <a:pt x="654" y="516"/>
                    </a:lnTo>
                    <a:lnTo>
                      <a:pt x="654" y="516"/>
                    </a:lnTo>
                    <a:lnTo>
                      <a:pt x="660" y="510"/>
                    </a:lnTo>
                    <a:lnTo>
                      <a:pt x="660" y="510"/>
                    </a:lnTo>
                    <a:lnTo>
                      <a:pt x="660" y="510"/>
                    </a:lnTo>
                    <a:lnTo>
                      <a:pt x="660" y="510"/>
                    </a:lnTo>
                    <a:lnTo>
                      <a:pt x="660" y="504"/>
                    </a:lnTo>
                    <a:lnTo>
                      <a:pt x="660" y="504"/>
                    </a:lnTo>
                    <a:lnTo>
                      <a:pt x="666" y="504"/>
                    </a:lnTo>
                    <a:lnTo>
                      <a:pt x="666" y="498"/>
                    </a:lnTo>
                    <a:lnTo>
                      <a:pt x="666" y="498"/>
                    </a:lnTo>
                    <a:lnTo>
                      <a:pt x="666" y="498"/>
                    </a:lnTo>
                    <a:lnTo>
                      <a:pt x="666" y="492"/>
                    </a:lnTo>
                    <a:lnTo>
                      <a:pt x="666" y="492"/>
                    </a:lnTo>
                    <a:lnTo>
                      <a:pt x="672" y="492"/>
                    </a:lnTo>
                    <a:lnTo>
                      <a:pt x="672" y="486"/>
                    </a:lnTo>
                    <a:lnTo>
                      <a:pt x="672" y="486"/>
                    </a:lnTo>
                    <a:lnTo>
                      <a:pt x="672" y="486"/>
                    </a:lnTo>
                    <a:lnTo>
                      <a:pt x="672" y="480"/>
                    </a:lnTo>
                    <a:lnTo>
                      <a:pt x="672" y="480"/>
                    </a:lnTo>
                    <a:lnTo>
                      <a:pt x="678" y="474"/>
                    </a:lnTo>
                    <a:lnTo>
                      <a:pt x="678" y="474"/>
                    </a:lnTo>
                    <a:lnTo>
                      <a:pt x="678" y="474"/>
                    </a:lnTo>
                    <a:lnTo>
                      <a:pt x="678" y="468"/>
                    </a:lnTo>
                    <a:lnTo>
                      <a:pt x="678" y="468"/>
                    </a:lnTo>
                    <a:lnTo>
                      <a:pt x="678" y="462"/>
                    </a:lnTo>
                    <a:lnTo>
                      <a:pt x="684" y="462"/>
                    </a:lnTo>
                    <a:lnTo>
                      <a:pt x="684" y="462"/>
                    </a:lnTo>
                    <a:lnTo>
                      <a:pt x="684" y="462"/>
                    </a:lnTo>
                    <a:lnTo>
                      <a:pt x="684" y="456"/>
                    </a:lnTo>
                    <a:lnTo>
                      <a:pt x="684" y="450"/>
                    </a:lnTo>
                    <a:lnTo>
                      <a:pt x="690" y="450"/>
                    </a:lnTo>
                    <a:lnTo>
                      <a:pt x="690" y="450"/>
                    </a:lnTo>
                    <a:lnTo>
                      <a:pt x="690" y="444"/>
                    </a:lnTo>
                    <a:lnTo>
                      <a:pt x="690" y="444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96" y="438"/>
                    </a:lnTo>
                    <a:lnTo>
                      <a:pt x="696" y="432"/>
                    </a:lnTo>
                    <a:lnTo>
                      <a:pt x="696" y="432"/>
                    </a:lnTo>
                    <a:lnTo>
                      <a:pt x="696" y="426"/>
                    </a:lnTo>
                    <a:lnTo>
                      <a:pt x="696" y="426"/>
                    </a:lnTo>
                    <a:lnTo>
                      <a:pt x="696" y="426"/>
                    </a:lnTo>
                    <a:lnTo>
                      <a:pt x="702" y="420"/>
                    </a:lnTo>
                    <a:lnTo>
                      <a:pt x="702" y="420"/>
                    </a:lnTo>
                    <a:lnTo>
                      <a:pt x="702" y="414"/>
                    </a:lnTo>
                    <a:lnTo>
                      <a:pt x="702" y="414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8" y="408"/>
                    </a:lnTo>
                    <a:lnTo>
                      <a:pt x="708" y="402"/>
                    </a:lnTo>
                    <a:lnTo>
                      <a:pt x="708" y="396"/>
                    </a:lnTo>
                    <a:lnTo>
                      <a:pt x="708" y="396"/>
                    </a:lnTo>
                    <a:lnTo>
                      <a:pt x="708" y="396"/>
                    </a:lnTo>
                    <a:lnTo>
                      <a:pt x="708" y="390"/>
                    </a:lnTo>
                    <a:lnTo>
                      <a:pt x="714" y="390"/>
                    </a:lnTo>
                    <a:lnTo>
                      <a:pt x="714" y="384"/>
                    </a:lnTo>
                    <a:lnTo>
                      <a:pt x="714" y="384"/>
                    </a:lnTo>
                    <a:lnTo>
                      <a:pt x="714" y="378"/>
                    </a:lnTo>
                    <a:lnTo>
                      <a:pt x="714" y="378"/>
                    </a:lnTo>
                    <a:lnTo>
                      <a:pt x="714" y="372"/>
                    </a:lnTo>
                    <a:lnTo>
                      <a:pt x="720" y="372"/>
                    </a:lnTo>
                    <a:lnTo>
                      <a:pt x="720" y="366"/>
                    </a:lnTo>
                    <a:lnTo>
                      <a:pt x="720" y="366"/>
                    </a:lnTo>
                    <a:lnTo>
                      <a:pt x="720" y="360"/>
                    </a:lnTo>
                    <a:lnTo>
                      <a:pt x="720" y="360"/>
                    </a:lnTo>
                    <a:lnTo>
                      <a:pt x="726" y="354"/>
                    </a:lnTo>
                    <a:lnTo>
                      <a:pt x="726" y="354"/>
                    </a:lnTo>
                    <a:lnTo>
                      <a:pt x="726" y="348"/>
                    </a:lnTo>
                    <a:lnTo>
                      <a:pt x="726" y="348"/>
                    </a:lnTo>
                    <a:lnTo>
                      <a:pt x="726" y="342"/>
                    </a:lnTo>
                    <a:lnTo>
                      <a:pt x="726" y="342"/>
                    </a:lnTo>
                    <a:lnTo>
                      <a:pt x="732" y="336"/>
                    </a:lnTo>
                    <a:lnTo>
                      <a:pt x="732" y="336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24"/>
                    </a:lnTo>
                    <a:lnTo>
                      <a:pt x="732" y="324"/>
                    </a:lnTo>
                    <a:lnTo>
                      <a:pt x="738" y="318"/>
                    </a:lnTo>
                    <a:lnTo>
                      <a:pt x="738" y="318"/>
                    </a:lnTo>
                    <a:lnTo>
                      <a:pt x="738" y="312"/>
                    </a:lnTo>
                    <a:lnTo>
                      <a:pt x="738" y="312"/>
                    </a:lnTo>
                    <a:lnTo>
                      <a:pt x="738" y="306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44" y="294"/>
                    </a:lnTo>
                    <a:lnTo>
                      <a:pt x="744" y="288"/>
                    </a:lnTo>
                    <a:lnTo>
                      <a:pt x="750" y="282"/>
                    </a:lnTo>
                    <a:lnTo>
                      <a:pt x="750" y="282"/>
                    </a:lnTo>
                    <a:lnTo>
                      <a:pt x="750" y="276"/>
                    </a:lnTo>
                    <a:lnTo>
                      <a:pt x="750" y="276"/>
                    </a:lnTo>
                    <a:lnTo>
                      <a:pt x="750" y="276"/>
                    </a:lnTo>
                    <a:lnTo>
                      <a:pt x="750" y="276"/>
                    </a:lnTo>
                    <a:lnTo>
                      <a:pt x="750" y="282"/>
                    </a:lnTo>
                    <a:lnTo>
                      <a:pt x="756" y="288"/>
                    </a:lnTo>
                    <a:lnTo>
                      <a:pt x="756" y="294"/>
                    </a:lnTo>
                    <a:lnTo>
                      <a:pt x="756" y="306"/>
                    </a:lnTo>
                    <a:lnTo>
                      <a:pt x="756" y="330"/>
                    </a:lnTo>
                    <a:lnTo>
                      <a:pt x="756" y="342"/>
                    </a:lnTo>
                    <a:lnTo>
                      <a:pt x="762" y="354"/>
                    </a:lnTo>
                    <a:lnTo>
                      <a:pt x="762" y="366"/>
                    </a:lnTo>
                    <a:lnTo>
                      <a:pt x="762" y="378"/>
                    </a:lnTo>
                    <a:lnTo>
                      <a:pt x="762" y="390"/>
                    </a:lnTo>
                    <a:lnTo>
                      <a:pt x="762" y="396"/>
                    </a:lnTo>
                    <a:lnTo>
                      <a:pt x="762" y="408"/>
                    </a:lnTo>
                    <a:lnTo>
                      <a:pt x="768" y="420"/>
                    </a:lnTo>
                    <a:lnTo>
                      <a:pt x="768" y="432"/>
                    </a:lnTo>
                    <a:lnTo>
                      <a:pt x="768" y="438"/>
                    </a:lnTo>
                    <a:lnTo>
                      <a:pt x="768" y="456"/>
                    </a:lnTo>
                    <a:lnTo>
                      <a:pt x="768" y="456"/>
                    </a:lnTo>
                    <a:lnTo>
                      <a:pt x="768" y="462"/>
                    </a:lnTo>
                    <a:lnTo>
                      <a:pt x="774" y="468"/>
                    </a:lnTo>
                    <a:lnTo>
                      <a:pt x="774" y="468"/>
                    </a:lnTo>
                    <a:lnTo>
                      <a:pt x="774" y="468"/>
                    </a:lnTo>
                    <a:lnTo>
                      <a:pt x="774" y="468"/>
                    </a:lnTo>
                    <a:lnTo>
                      <a:pt x="774" y="468"/>
                    </a:lnTo>
                    <a:lnTo>
                      <a:pt x="774" y="468"/>
                    </a:lnTo>
                    <a:lnTo>
                      <a:pt x="780" y="468"/>
                    </a:lnTo>
                    <a:lnTo>
                      <a:pt x="780" y="474"/>
                    </a:lnTo>
                    <a:lnTo>
                      <a:pt x="780" y="474"/>
                    </a:lnTo>
                    <a:lnTo>
                      <a:pt x="780" y="474"/>
                    </a:lnTo>
                    <a:lnTo>
                      <a:pt x="780" y="474"/>
                    </a:lnTo>
                    <a:lnTo>
                      <a:pt x="780" y="474"/>
                    </a:lnTo>
                    <a:lnTo>
                      <a:pt x="786" y="474"/>
                    </a:lnTo>
                    <a:lnTo>
                      <a:pt x="786" y="474"/>
                    </a:lnTo>
                    <a:lnTo>
                      <a:pt x="786" y="474"/>
                    </a:lnTo>
                    <a:lnTo>
                      <a:pt x="786" y="474"/>
                    </a:lnTo>
                    <a:lnTo>
                      <a:pt x="786" y="474"/>
                    </a:lnTo>
                    <a:lnTo>
                      <a:pt x="792" y="474"/>
                    </a:lnTo>
                    <a:lnTo>
                      <a:pt x="792" y="474"/>
                    </a:lnTo>
                    <a:lnTo>
                      <a:pt x="792" y="474"/>
                    </a:lnTo>
                    <a:lnTo>
                      <a:pt x="792" y="474"/>
                    </a:lnTo>
                    <a:lnTo>
                      <a:pt x="792" y="474"/>
                    </a:lnTo>
                    <a:lnTo>
                      <a:pt x="792" y="480"/>
                    </a:lnTo>
                    <a:lnTo>
                      <a:pt x="798" y="480"/>
                    </a:lnTo>
                    <a:lnTo>
                      <a:pt x="798" y="480"/>
                    </a:lnTo>
                    <a:lnTo>
                      <a:pt x="798" y="480"/>
                    </a:lnTo>
                    <a:lnTo>
                      <a:pt x="798" y="480"/>
                    </a:lnTo>
                    <a:lnTo>
                      <a:pt x="798" y="480"/>
                    </a:lnTo>
                    <a:lnTo>
                      <a:pt x="798" y="480"/>
                    </a:lnTo>
                    <a:lnTo>
                      <a:pt x="804" y="480"/>
                    </a:lnTo>
                    <a:lnTo>
                      <a:pt x="804" y="480"/>
                    </a:lnTo>
                    <a:lnTo>
                      <a:pt x="804" y="480"/>
                    </a:lnTo>
                    <a:lnTo>
                      <a:pt x="804" y="480"/>
                    </a:lnTo>
                    <a:lnTo>
                      <a:pt x="804" y="480"/>
                    </a:lnTo>
                    <a:lnTo>
                      <a:pt x="804" y="480"/>
                    </a:lnTo>
                    <a:lnTo>
                      <a:pt x="810" y="480"/>
                    </a:lnTo>
                    <a:lnTo>
                      <a:pt x="810" y="480"/>
                    </a:lnTo>
                    <a:lnTo>
                      <a:pt x="810" y="480"/>
                    </a:lnTo>
                    <a:lnTo>
                      <a:pt x="810" y="480"/>
                    </a:lnTo>
                    <a:lnTo>
                      <a:pt x="810" y="480"/>
                    </a:lnTo>
                    <a:lnTo>
                      <a:pt x="810" y="480"/>
                    </a:lnTo>
                    <a:lnTo>
                      <a:pt x="816" y="480"/>
                    </a:lnTo>
                    <a:lnTo>
                      <a:pt x="816" y="480"/>
                    </a:lnTo>
                    <a:lnTo>
                      <a:pt x="816" y="480"/>
                    </a:lnTo>
                    <a:lnTo>
                      <a:pt x="816" y="480"/>
                    </a:lnTo>
                    <a:lnTo>
                      <a:pt x="816" y="480"/>
                    </a:lnTo>
                    <a:lnTo>
                      <a:pt x="816" y="480"/>
                    </a:lnTo>
                    <a:lnTo>
                      <a:pt x="822" y="480"/>
                    </a:lnTo>
                    <a:lnTo>
                      <a:pt x="822" y="480"/>
                    </a:lnTo>
                    <a:lnTo>
                      <a:pt x="822" y="480"/>
                    </a:lnTo>
                    <a:lnTo>
                      <a:pt x="822" y="480"/>
                    </a:lnTo>
                    <a:lnTo>
                      <a:pt x="822" y="480"/>
                    </a:lnTo>
                    <a:lnTo>
                      <a:pt x="828" y="480"/>
                    </a:lnTo>
                    <a:lnTo>
                      <a:pt x="828" y="480"/>
                    </a:lnTo>
                    <a:lnTo>
                      <a:pt x="828" y="480"/>
                    </a:lnTo>
                    <a:lnTo>
                      <a:pt x="828" y="480"/>
                    </a:lnTo>
                    <a:lnTo>
                      <a:pt x="828" y="480"/>
                    </a:lnTo>
                    <a:lnTo>
                      <a:pt x="828" y="480"/>
                    </a:lnTo>
                    <a:lnTo>
                      <a:pt x="834" y="480"/>
                    </a:lnTo>
                    <a:lnTo>
                      <a:pt x="834" y="480"/>
                    </a:lnTo>
                    <a:lnTo>
                      <a:pt x="834" y="480"/>
                    </a:lnTo>
                    <a:lnTo>
                      <a:pt x="834" y="480"/>
                    </a:lnTo>
                    <a:lnTo>
                      <a:pt x="834" y="480"/>
                    </a:lnTo>
                    <a:lnTo>
                      <a:pt x="834" y="480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846" y="474"/>
                    </a:lnTo>
                    <a:lnTo>
                      <a:pt x="852" y="474"/>
                    </a:lnTo>
                    <a:lnTo>
                      <a:pt x="852" y="474"/>
                    </a:lnTo>
                    <a:lnTo>
                      <a:pt x="852" y="474"/>
                    </a:lnTo>
                    <a:lnTo>
                      <a:pt x="852" y="474"/>
                    </a:lnTo>
                    <a:lnTo>
                      <a:pt x="852" y="474"/>
                    </a:lnTo>
                    <a:lnTo>
                      <a:pt x="858" y="474"/>
                    </a:lnTo>
                    <a:lnTo>
                      <a:pt x="858" y="474"/>
                    </a:lnTo>
                    <a:lnTo>
                      <a:pt x="858" y="474"/>
                    </a:lnTo>
                    <a:lnTo>
                      <a:pt x="858" y="474"/>
                    </a:lnTo>
                    <a:lnTo>
                      <a:pt x="858" y="474"/>
                    </a:lnTo>
                    <a:lnTo>
                      <a:pt x="858" y="474"/>
                    </a:lnTo>
                    <a:lnTo>
                      <a:pt x="864" y="474"/>
                    </a:lnTo>
                    <a:lnTo>
                      <a:pt x="864" y="474"/>
                    </a:lnTo>
                    <a:lnTo>
                      <a:pt x="864" y="474"/>
                    </a:lnTo>
                    <a:lnTo>
                      <a:pt x="864" y="468"/>
                    </a:lnTo>
                    <a:lnTo>
                      <a:pt x="864" y="468"/>
                    </a:lnTo>
                    <a:lnTo>
                      <a:pt x="864" y="468"/>
                    </a:lnTo>
                    <a:lnTo>
                      <a:pt x="870" y="468"/>
                    </a:lnTo>
                    <a:lnTo>
                      <a:pt x="870" y="468"/>
                    </a:lnTo>
                    <a:lnTo>
                      <a:pt x="870" y="468"/>
                    </a:lnTo>
                    <a:lnTo>
                      <a:pt x="870" y="468"/>
                    </a:lnTo>
                    <a:lnTo>
                      <a:pt x="870" y="462"/>
                    </a:lnTo>
                    <a:lnTo>
                      <a:pt x="876" y="456"/>
                    </a:lnTo>
                    <a:lnTo>
                      <a:pt x="876" y="444"/>
                    </a:lnTo>
                    <a:lnTo>
                      <a:pt x="876" y="438"/>
                    </a:lnTo>
                    <a:lnTo>
                      <a:pt x="876" y="432"/>
                    </a:lnTo>
                    <a:lnTo>
                      <a:pt x="876" y="420"/>
                    </a:lnTo>
                    <a:lnTo>
                      <a:pt x="876" y="408"/>
                    </a:lnTo>
                    <a:lnTo>
                      <a:pt x="876" y="396"/>
                    </a:lnTo>
                    <a:lnTo>
                      <a:pt x="882" y="390"/>
                    </a:lnTo>
                    <a:lnTo>
                      <a:pt x="882" y="378"/>
                    </a:lnTo>
                    <a:lnTo>
                      <a:pt x="882" y="366"/>
                    </a:lnTo>
                    <a:lnTo>
                      <a:pt x="882" y="354"/>
                    </a:lnTo>
                    <a:lnTo>
                      <a:pt x="882" y="330"/>
                    </a:lnTo>
                    <a:lnTo>
                      <a:pt x="888" y="318"/>
                    </a:lnTo>
                    <a:lnTo>
                      <a:pt x="888" y="306"/>
                    </a:lnTo>
                    <a:lnTo>
                      <a:pt x="888" y="294"/>
                    </a:lnTo>
                    <a:lnTo>
                      <a:pt x="888" y="288"/>
                    </a:lnTo>
                    <a:lnTo>
                      <a:pt x="888" y="282"/>
                    </a:lnTo>
                    <a:lnTo>
                      <a:pt x="888" y="276"/>
                    </a:lnTo>
                    <a:lnTo>
                      <a:pt x="894" y="276"/>
                    </a:lnTo>
                    <a:lnTo>
                      <a:pt x="894" y="276"/>
                    </a:lnTo>
                    <a:lnTo>
                      <a:pt x="894" y="276"/>
                    </a:lnTo>
                    <a:lnTo>
                      <a:pt x="894" y="282"/>
                    </a:lnTo>
                    <a:lnTo>
                      <a:pt x="894" y="288"/>
                    </a:lnTo>
                    <a:lnTo>
                      <a:pt x="894" y="288"/>
                    </a:lnTo>
                    <a:lnTo>
                      <a:pt x="900" y="294"/>
                    </a:lnTo>
                    <a:lnTo>
                      <a:pt x="900" y="294"/>
                    </a:lnTo>
                    <a:lnTo>
                      <a:pt x="900" y="300"/>
                    </a:lnTo>
                    <a:lnTo>
                      <a:pt x="900" y="300"/>
                    </a:lnTo>
                    <a:lnTo>
                      <a:pt x="900" y="306"/>
                    </a:lnTo>
                    <a:lnTo>
                      <a:pt x="900" y="306"/>
                    </a:lnTo>
                    <a:lnTo>
                      <a:pt x="906" y="312"/>
                    </a:lnTo>
                    <a:lnTo>
                      <a:pt x="906" y="312"/>
                    </a:lnTo>
                    <a:lnTo>
                      <a:pt x="906" y="318"/>
                    </a:lnTo>
                    <a:lnTo>
                      <a:pt x="906" y="31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36"/>
                    </a:lnTo>
                    <a:lnTo>
                      <a:pt x="912" y="336"/>
                    </a:lnTo>
                    <a:lnTo>
                      <a:pt x="912" y="342"/>
                    </a:lnTo>
                    <a:lnTo>
                      <a:pt x="912" y="342"/>
                    </a:lnTo>
                    <a:lnTo>
                      <a:pt x="918" y="348"/>
                    </a:lnTo>
                    <a:lnTo>
                      <a:pt x="918" y="348"/>
                    </a:lnTo>
                    <a:lnTo>
                      <a:pt x="918" y="354"/>
                    </a:lnTo>
                    <a:lnTo>
                      <a:pt x="918" y="354"/>
                    </a:lnTo>
                    <a:lnTo>
                      <a:pt x="918" y="360"/>
                    </a:lnTo>
                    <a:lnTo>
                      <a:pt x="924" y="366"/>
                    </a:lnTo>
                    <a:lnTo>
                      <a:pt x="924" y="366"/>
                    </a:lnTo>
                    <a:lnTo>
                      <a:pt x="924" y="372"/>
                    </a:lnTo>
                    <a:lnTo>
                      <a:pt x="924" y="372"/>
                    </a:lnTo>
                    <a:lnTo>
                      <a:pt x="924" y="372"/>
                    </a:lnTo>
                    <a:lnTo>
                      <a:pt x="924" y="378"/>
                    </a:lnTo>
                    <a:lnTo>
                      <a:pt x="930" y="378"/>
                    </a:lnTo>
                    <a:lnTo>
                      <a:pt x="930" y="384"/>
                    </a:lnTo>
                    <a:lnTo>
                      <a:pt x="930" y="384"/>
                    </a:lnTo>
                    <a:lnTo>
                      <a:pt x="930" y="390"/>
                    </a:lnTo>
                    <a:lnTo>
                      <a:pt x="930" y="390"/>
                    </a:lnTo>
                    <a:lnTo>
                      <a:pt x="930" y="396"/>
                    </a:lnTo>
                    <a:lnTo>
                      <a:pt x="936" y="396"/>
                    </a:lnTo>
                    <a:lnTo>
                      <a:pt x="936" y="396"/>
                    </a:lnTo>
                    <a:lnTo>
                      <a:pt x="936" y="402"/>
                    </a:lnTo>
                    <a:lnTo>
                      <a:pt x="936" y="408"/>
                    </a:lnTo>
                    <a:lnTo>
                      <a:pt x="936" y="408"/>
                    </a:lnTo>
                    <a:lnTo>
                      <a:pt x="936" y="408"/>
                    </a:lnTo>
                    <a:lnTo>
                      <a:pt x="942" y="414"/>
                    </a:lnTo>
                    <a:lnTo>
                      <a:pt x="942" y="414"/>
                    </a:lnTo>
                    <a:lnTo>
                      <a:pt x="942" y="420"/>
                    </a:lnTo>
                    <a:lnTo>
                      <a:pt x="942" y="420"/>
                    </a:lnTo>
                    <a:lnTo>
                      <a:pt x="942" y="426"/>
                    </a:lnTo>
                    <a:lnTo>
                      <a:pt x="942" y="426"/>
                    </a:lnTo>
                    <a:lnTo>
                      <a:pt x="948" y="426"/>
                    </a:lnTo>
                    <a:lnTo>
                      <a:pt x="948" y="432"/>
                    </a:lnTo>
                    <a:lnTo>
                      <a:pt x="948" y="432"/>
                    </a:lnTo>
                    <a:lnTo>
                      <a:pt x="948" y="438"/>
                    </a:lnTo>
                    <a:lnTo>
                      <a:pt x="948" y="438"/>
                    </a:lnTo>
                    <a:lnTo>
                      <a:pt x="954" y="444"/>
                    </a:lnTo>
                    <a:lnTo>
                      <a:pt x="954" y="444"/>
                    </a:lnTo>
                    <a:lnTo>
                      <a:pt x="954" y="450"/>
                    </a:lnTo>
                    <a:lnTo>
                      <a:pt x="954" y="450"/>
                    </a:lnTo>
                    <a:lnTo>
                      <a:pt x="954" y="450"/>
                    </a:lnTo>
                    <a:lnTo>
                      <a:pt x="954" y="456"/>
                    </a:lnTo>
                    <a:lnTo>
                      <a:pt x="960" y="456"/>
                    </a:lnTo>
                    <a:lnTo>
                      <a:pt x="960" y="462"/>
                    </a:lnTo>
                    <a:lnTo>
                      <a:pt x="960" y="462"/>
                    </a:lnTo>
                    <a:lnTo>
                      <a:pt x="960" y="462"/>
                    </a:lnTo>
                    <a:lnTo>
                      <a:pt x="960" y="462"/>
                    </a:lnTo>
                    <a:lnTo>
                      <a:pt x="960" y="468"/>
                    </a:lnTo>
                    <a:lnTo>
                      <a:pt x="966" y="468"/>
                    </a:lnTo>
                    <a:lnTo>
                      <a:pt x="966" y="474"/>
                    </a:lnTo>
                    <a:lnTo>
                      <a:pt x="966" y="474"/>
                    </a:lnTo>
                    <a:lnTo>
                      <a:pt x="966" y="474"/>
                    </a:lnTo>
                    <a:lnTo>
                      <a:pt x="966" y="480"/>
                    </a:lnTo>
                    <a:lnTo>
                      <a:pt x="972" y="480"/>
                    </a:lnTo>
                    <a:lnTo>
                      <a:pt x="972" y="486"/>
                    </a:lnTo>
                    <a:lnTo>
                      <a:pt x="972" y="486"/>
                    </a:lnTo>
                    <a:lnTo>
                      <a:pt x="972" y="486"/>
                    </a:lnTo>
                    <a:lnTo>
                      <a:pt x="972" y="492"/>
                    </a:lnTo>
                    <a:lnTo>
                      <a:pt x="972" y="492"/>
                    </a:lnTo>
                    <a:lnTo>
                      <a:pt x="972" y="492"/>
                    </a:lnTo>
                    <a:lnTo>
                      <a:pt x="978" y="498"/>
                    </a:lnTo>
                    <a:lnTo>
                      <a:pt x="978" y="498"/>
                    </a:lnTo>
                    <a:lnTo>
                      <a:pt x="978" y="498"/>
                    </a:lnTo>
                    <a:lnTo>
                      <a:pt x="978" y="504"/>
                    </a:lnTo>
                    <a:lnTo>
                      <a:pt x="978" y="504"/>
                    </a:lnTo>
                    <a:lnTo>
                      <a:pt x="978" y="504"/>
                    </a:lnTo>
                    <a:lnTo>
                      <a:pt x="984" y="510"/>
                    </a:lnTo>
                    <a:lnTo>
                      <a:pt x="984" y="510"/>
                    </a:lnTo>
                    <a:lnTo>
                      <a:pt x="984" y="510"/>
                    </a:lnTo>
                    <a:lnTo>
                      <a:pt x="984" y="516"/>
                    </a:lnTo>
                    <a:lnTo>
                      <a:pt x="984" y="516"/>
                    </a:lnTo>
                    <a:lnTo>
                      <a:pt x="990" y="516"/>
                    </a:lnTo>
                    <a:lnTo>
                      <a:pt x="990" y="522"/>
                    </a:lnTo>
                    <a:lnTo>
                      <a:pt x="990" y="522"/>
                    </a:lnTo>
                    <a:lnTo>
                      <a:pt x="990" y="522"/>
                    </a:lnTo>
                    <a:lnTo>
                      <a:pt x="990" y="522"/>
                    </a:lnTo>
                    <a:lnTo>
                      <a:pt x="990" y="528"/>
                    </a:lnTo>
                    <a:lnTo>
                      <a:pt x="996" y="528"/>
                    </a:lnTo>
                    <a:lnTo>
                      <a:pt x="996" y="528"/>
                    </a:lnTo>
                    <a:lnTo>
                      <a:pt x="996" y="528"/>
                    </a:lnTo>
                    <a:lnTo>
                      <a:pt x="996" y="534"/>
                    </a:lnTo>
                    <a:lnTo>
                      <a:pt x="996" y="534"/>
                    </a:lnTo>
                    <a:lnTo>
                      <a:pt x="996" y="534"/>
                    </a:lnTo>
                    <a:lnTo>
                      <a:pt x="1002" y="534"/>
                    </a:lnTo>
                    <a:lnTo>
                      <a:pt x="1002" y="540"/>
                    </a:lnTo>
                    <a:lnTo>
                      <a:pt x="1002" y="540"/>
                    </a:lnTo>
                    <a:lnTo>
                      <a:pt x="1002" y="540"/>
                    </a:lnTo>
                    <a:lnTo>
                      <a:pt x="1002" y="540"/>
                    </a:lnTo>
                    <a:lnTo>
                      <a:pt x="1002" y="546"/>
                    </a:lnTo>
                    <a:lnTo>
                      <a:pt x="1008" y="546"/>
                    </a:lnTo>
                    <a:lnTo>
                      <a:pt x="1008" y="546"/>
                    </a:lnTo>
                    <a:lnTo>
                      <a:pt x="1008" y="546"/>
                    </a:lnTo>
                    <a:lnTo>
                      <a:pt x="1008" y="546"/>
                    </a:lnTo>
                    <a:lnTo>
                      <a:pt x="1008" y="552"/>
                    </a:lnTo>
                    <a:lnTo>
                      <a:pt x="1008" y="552"/>
                    </a:lnTo>
                    <a:lnTo>
                      <a:pt x="1014" y="552"/>
                    </a:lnTo>
                    <a:lnTo>
                      <a:pt x="1014" y="552"/>
                    </a:lnTo>
                    <a:lnTo>
                      <a:pt x="1014" y="552"/>
                    </a:lnTo>
                    <a:lnTo>
                      <a:pt x="1014" y="558"/>
                    </a:lnTo>
                    <a:lnTo>
                      <a:pt x="1014" y="558"/>
                    </a:lnTo>
                    <a:lnTo>
                      <a:pt x="1020" y="558"/>
                    </a:lnTo>
                    <a:lnTo>
                      <a:pt x="1020" y="558"/>
                    </a:lnTo>
                    <a:lnTo>
                      <a:pt x="1020" y="558"/>
                    </a:lnTo>
                    <a:lnTo>
                      <a:pt x="1020" y="558"/>
                    </a:lnTo>
                    <a:lnTo>
                      <a:pt x="1020" y="564"/>
                    </a:lnTo>
                    <a:lnTo>
                      <a:pt x="1020" y="564"/>
                    </a:lnTo>
                    <a:lnTo>
                      <a:pt x="1026" y="564"/>
                    </a:lnTo>
                    <a:lnTo>
                      <a:pt x="1026" y="564"/>
                    </a:lnTo>
                    <a:lnTo>
                      <a:pt x="1026" y="564"/>
                    </a:lnTo>
                    <a:lnTo>
                      <a:pt x="1026" y="564"/>
                    </a:lnTo>
                    <a:lnTo>
                      <a:pt x="1026" y="564"/>
                    </a:lnTo>
                    <a:lnTo>
                      <a:pt x="1026" y="570"/>
                    </a:lnTo>
                    <a:lnTo>
                      <a:pt x="1032" y="570"/>
                    </a:lnTo>
                    <a:lnTo>
                      <a:pt x="1032" y="570"/>
                    </a:lnTo>
                    <a:lnTo>
                      <a:pt x="1032" y="570"/>
                    </a:lnTo>
                    <a:lnTo>
                      <a:pt x="1032" y="570"/>
                    </a:lnTo>
                    <a:lnTo>
                      <a:pt x="1032" y="570"/>
                    </a:lnTo>
                    <a:lnTo>
                      <a:pt x="1032" y="570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44" y="564"/>
                    </a:lnTo>
                    <a:lnTo>
                      <a:pt x="1044" y="564"/>
                    </a:lnTo>
                    <a:lnTo>
                      <a:pt x="1044" y="564"/>
                    </a:lnTo>
                    <a:lnTo>
                      <a:pt x="1044" y="558"/>
                    </a:lnTo>
                    <a:lnTo>
                      <a:pt x="1044" y="558"/>
                    </a:lnTo>
                    <a:lnTo>
                      <a:pt x="1044" y="552"/>
                    </a:lnTo>
                    <a:lnTo>
                      <a:pt x="1050" y="552"/>
                    </a:lnTo>
                    <a:lnTo>
                      <a:pt x="1050" y="546"/>
                    </a:lnTo>
                    <a:lnTo>
                      <a:pt x="1050" y="546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50" y="534"/>
                    </a:lnTo>
                    <a:lnTo>
                      <a:pt x="1056" y="528"/>
                    </a:lnTo>
                    <a:lnTo>
                      <a:pt x="1056" y="528"/>
                    </a:lnTo>
                    <a:lnTo>
                      <a:pt x="1056" y="522"/>
                    </a:lnTo>
                    <a:lnTo>
                      <a:pt x="1056" y="522"/>
                    </a:lnTo>
                    <a:lnTo>
                      <a:pt x="1056" y="516"/>
                    </a:lnTo>
                    <a:lnTo>
                      <a:pt x="1062" y="510"/>
                    </a:lnTo>
                    <a:lnTo>
                      <a:pt x="1062" y="510"/>
                    </a:lnTo>
                    <a:lnTo>
                      <a:pt x="1062" y="504"/>
                    </a:lnTo>
                    <a:lnTo>
                      <a:pt x="1062" y="504"/>
                    </a:lnTo>
                    <a:lnTo>
                      <a:pt x="1062" y="498"/>
                    </a:lnTo>
                    <a:lnTo>
                      <a:pt x="1062" y="492"/>
                    </a:lnTo>
                    <a:lnTo>
                      <a:pt x="1068" y="492"/>
                    </a:lnTo>
                    <a:lnTo>
                      <a:pt x="1068" y="486"/>
                    </a:lnTo>
                    <a:lnTo>
                      <a:pt x="1068" y="480"/>
                    </a:lnTo>
                    <a:lnTo>
                      <a:pt x="1068" y="480"/>
                    </a:lnTo>
                    <a:lnTo>
                      <a:pt x="1068" y="474"/>
                    </a:lnTo>
                    <a:lnTo>
                      <a:pt x="1068" y="468"/>
                    </a:lnTo>
                    <a:lnTo>
                      <a:pt x="1068" y="462"/>
                    </a:lnTo>
                    <a:lnTo>
                      <a:pt x="1074" y="462"/>
                    </a:lnTo>
                    <a:lnTo>
                      <a:pt x="1074" y="456"/>
                    </a:lnTo>
                    <a:lnTo>
                      <a:pt x="1074" y="450"/>
                    </a:lnTo>
                    <a:lnTo>
                      <a:pt x="1074" y="450"/>
                    </a:lnTo>
                    <a:lnTo>
                      <a:pt x="1074" y="438"/>
                    </a:lnTo>
                    <a:lnTo>
                      <a:pt x="1080" y="438"/>
                    </a:lnTo>
                    <a:lnTo>
                      <a:pt x="1080" y="432"/>
                    </a:lnTo>
                    <a:lnTo>
                      <a:pt x="1080" y="426"/>
                    </a:lnTo>
                    <a:lnTo>
                      <a:pt x="1080" y="426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86" y="408"/>
                    </a:lnTo>
                    <a:lnTo>
                      <a:pt x="1086" y="402"/>
                    </a:lnTo>
                    <a:lnTo>
                      <a:pt x="1086" y="390"/>
                    </a:lnTo>
                    <a:lnTo>
                      <a:pt x="1086" y="390"/>
                    </a:lnTo>
                    <a:lnTo>
                      <a:pt x="1086" y="384"/>
                    </a:lnTo>
                    <a:lnTo>
                      <a:pt x="1092" y="378"/>
                    </a:lnTo>
                    <a:lnTo>
                      <a:pt x="1092" y="372"/>
                    </a:lnTo>
                    <a:lnTo>
                      <a:pt x="1092" y="366"/>
                    </a:lnTo>
                    <a:lnTo>
                      <a:pt x="1092" y="360"/>
                    </a:lnTo>
                    <a:lnTo>
                      <a:pt x="1092" y="354"/>
                    </a:lnTo>
                    <a:lnTo>
                      <a:pt x="1092" y="348"/>
                    </a:lnTo>
                    <a:lnTo>
                      <a:pt x="1098" y="342"/>
                    </a:lnTo>
                    <a:lnTo>
                      <a:pt x="1098" y="336"/>
                    </a:lnTo>
                    <a:lnTo>
                      <a:pt x="1098" y="336"/>
                    </a:lnTo>
                    <a:lnTo>
                      <a:pt x="1098" y="330"/>
                    </a:lnTo>
                    <a:lnTo>
                      <a:pt x="1098" y="324"/>
                    </a:lnTo>
                    <a:lnTo>
                      <a:pt x="1098" y="318"/>
                    </a:lnTo>
                    <a:lnTo>
                      <a:pt x="1098" y="312"/>
                    </a:lnTo>
                    <a:lnTo>
                      <a:pt x="1104" y="306"/>
                    </a:lnTo>
                    <a:lnTo>
                      <a:pt x="1104" y="300"/>
                    </a:lnTo>
                    <a:lnTo>
                      <a:pt x="1104" y="294"/>
                    </a:lnTo>
                    <a:lnTo>
                      <a:pt x="1104" y="288"/>
                    </a:lnTo>
                    <a:lnTo>
                      <a:pt x="1104" y="282"/>
                    </a:lnTo>
                    <a:lnTo>
                      <a:pt x="1104" y="270"/>
                    </a:lnTo>
                    <a:lnTo>
                      <a:pt x="1110" y="264"/>
                    </a:lnTo>
                    <a:lnTo>
                      <a:pt x="1110" y="258"/>
                    </a:lnTo>
                    <a:lnTo>
                      <a:pt x="1110" y="252"/>
                    </a:lnTo>
                    <a:lnTo>
                      <a:pt x="1110" y="246"/>
                    </a:lnTo>
                    <a:lnTo>
                      <a:pt x="1110" y="240"/>
                    </a:lnTo>
                    <a:lnTo>
                      <a:pt x="1116" y="228"/>
                    </a:lnTo>
                    <a:lnTo>
                      <a:pt x="1116" y="222"/>
                    </a:lnTo>
                    <a:lnTo>
                      <a:pt x="1116" y="216"/>
                    </a:lnTo>
                    <a:lnTo>
                      <a:pt x="1116" y="210"/>
                    </a:lnTo>
                    <a:lnTo>
                      <a:pt x="1116" y="204"/>
                    </a:lnTo>
                    <a:lnTo>
                      <a:pt x="1116" y="198"/>
                    </a:lnTo>
                    <a:lnTo>
                      <a:pt x="1122" y="198"/>
                    </a:lnTo>
                    <a:lnTo>
                      <a:pt x="1122" y="204"/>
                    </a:lnTo>
                    <a:lnTo>
                      <a:pt x="1122" y="210"/>
                    </a:lnTo>
                    <a:lnTo>
                      <a:pt x="1122" y="222"/>
                    </a:lnTo>
                    <a:lnTo>
                      <a:pt x="1122" y="234"/>
                    </a:lnTo>
                    <a:lnTo>
                      <a:pt x="1128" y="276"/>
                    </a:lnTo>
                    <a:lnTo>
                      <a:pt x="1128" y="300"/>
                    </a:lnTo>
                    <a:lnTo>
                      <a:pt x="1128" y="318"/>
                    </a:lnTo>
                    <a:lnTo>
                      <a:pt x="1128" y="342"/>
                    </a:lnTo>
                    <a:lnTo>
                      <a:pt x="1128" y="360"/>
                    </a:lnTo>
                    <a:lnTo>
                      <a:pt x="1128" y="378"/>
                    </a:lnTo>
                    <a:lnTo>
                      <a:pt x="1134" y="396"/>
                    </a:lnTo>
                    <a:lnTo>
                      <a:pt x="1134" y="414"/>
                    </a:lnTo>
                    <a:lnTo>
                      <a:pt x="1134" y="432"/>
                    </a:lnTo>
                    <a:lnTo>
                      <a:pt x="1134" y="444"/>
                    </a:lnTo>
                    <a:lnTo>
                      <a:pt x="1134" y="450"/>
                    </a:lnTo>
                    <a:lnTo>
                      <a:pt x="1134" y="456"/>
                    </a:lnTo>
                    <a:lnTo>
                      <a:pt x="1140" y="468"/>
                    </a:lnTo>
                    <a:lnTo>
                      <a:pt x="1140" y="468"/>
                    </a:lnTo>
                    <a:lnTo>
                      <a:pt x="1140" y="468"/>
                    </a:lnTo>
                    <a:lnTo>
                      <a:pt x="1140" y="468"/>
                    </a:lnTo>
                    <a:lnTo>
                      <a:pt x="1140" y="468"/>
                    </a:lnTo>
                    <a:lnTo>
                      <a:pt x="1140" y="462"/>
                    </a:lnTo>
                    <a:lnTo>
                      <a:pt x="1146" y="456"/>
                    </a:lnTo>
                    <a:lnTo>
                      <a:pt x="1146" y="444"/>
                    </a:lnTo>
                    <a:lnTo>
                      <a:pt x="1146" y="438"/>
                    </a:lnTo>
                    <a:lnTo>
                      <a:pt x="1146" y="426"/>
                    </a:lnTo>
                    <a:lnTo>
                      <a:pt x="1146" y="408"/>
                    </a:lnTo>
                    <a:lnTo>
                      <a:pt x="1152" y="378"/>
                    </a:lnTo>
                    <a:lnTo>
                      <a:pt x="1152" y="360"/>
                    </a:lnTo>
                    <a:lnTo>
                      <a:pt x="1152" y="348"/>
                    </a:lnTo>
                    <a:lnTo>
                      <a:pt x="1152" y="330"/>
                    </a:lnTo>
                    <a:lnTo>
                      <a:pt x="1152" y="312"/>
                    </a:lnTo>
                    <a:lnTo>
                      <a:pt x="1152" y="300"/>
                    </a:lnTo>
                    <a:lnTo>
                      <a:pt x="1152" y="288"/>
                    </a:lnTo>
                    <a:lnTo>
                      <a:pt x="1158" y="282"/>
                    </a:lnTo>
                    <a:lnTo>
                      <a:pt x="1158" y="276"/>
                    </a:lnTo>
                    <a:lnTo>
                      <a:pt x="1158" y="270"/>
                    </a:lnTo>
                    <a:lnTo>
                      <a:pt x="1158" y="270"/>
                    </a:lnTo>
                    <a:lnTo>
                      <a:pt x="1158" y="282"/>
                    </a:lnTo>
                    <a:lnTo>
                      <a:pt x="1164" y="288"/>
                    </a:lnTo>
                    <a:lnTo>
                      <a:pt x="1164" y="288"/>
                    </a:lnTo>
                    <a:lnTo>
                      <a:pt x="1164" y="294"/>
                    </a:lnTo>
                    <a:lnTo>
                      <a:pt x="1164" y="300"/>
                    </a:lnTo>
                    <a:lnTo>
                      <a:pt x="1164" y="306"/>
                    </a:lnTo>
                    <a:lnTo>
                      <a:pt x="1164" y="312"/>
                    </a:lnTo>
                    <a:lnTo>
                      <a:pt x="1164" y="312"/>
                    </a:lnTo>
                    <a:lnTo>
                      <a:pt x="1170" y="324"/>
                    </a:lnTo>
                    <a:lnTo>
                      <a:pt x="1170" y="324"/>
                    </a:lnTo>
                    <a:lnTo>
                      <a:pt x="1170" y="330"/>
                    </a:lnTo>
                    <a:lnTo>
                      <a:pt x="1170" y="336"/>
                    </a:lnTo>
                    <a:lnTo>
                      <a:pt x="1170" y="342"/>
                    </a:lnTo>
                    <a:lnTo>
                      <a:pt x="1176" y="348"/>
                    </a:lnTo>
                    <a:lnTo>
                      <a:pt x="1176" y="348"/>
                    </a:lnTo>
                    <a:lnTo>
                      <a:pt x="1176" y="354"/>
                    </a:lnTo>
                    <a:lnTo>
                      <a:pt x="1176" y="360"/>
                    </a:lnTo>
                    <a:lnTo>
                      <a:pt x="1176" y="366"/>
                    </a:lnTo>
                    <a:lnTo>
                      <a:pt x="1176" y="372"/>
                    </a:lnTo>
                    <a:lnTo>
                      <a:pt x="1182" y="372"/>
                    </a:lnTo>
                    <a:lnTo>
                      <a:pt x="1182" y="378"/>
                    </a:lnTo>
                    <a:lnTo>
                      <a:pt x="1182" y="390"/>
                    </a:lnTo>
                    <a:lnTo>
                      <a:pt x="1182" y="390"/>
                    </a:lnTo>
                    <a:lnTo>
                      <a:pt x="1182" y="396"/>
                    </a:lnTo>
                    <a:lnTo>
                      <a:pt x="1188" y="402"/>
                    </a:lnTo>
                    <a:lnTo>
                      <a:pt x="1188" y="402"/>
                    </a:lnTo>
                    <a:lnTo>
                      <a:pt x="1188" y="408"/>
                    </a:lnTo>
                    <a:lnTo>
                      <a:pt x="1188" y="414"/>
                    </a:lnTo>
                    <a:lnTo>
                      <a:pt x="1188" y="420"/>
                    </a:lnTo>
                    <a:lnTo>
                      <a:pt x="1188" y="420"/>
                    </a:lnTo>
                    <a:lnTo>
                      <a:pt x="1194" y="426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8"/>
                    </a:lnTo>
                    <a:lnTo>
                      <a:pt x="1194" y="444"/>
                    </a:lnTo>
                    <a:lnTo>
                      <a:pt x="1194" y="444"/>
                    </a:lnTo>
                    <a:lnTo>
                      <a:pt x="1200" y="450"/>
                    </a:lnTo>
                    <a:lnTo>
                      <a:pt x="1200" y="456"/>
                    </a:lnTo>
                    <a:lnTo>
                      <a:pt x="1200" y="456"/>
                    </a:lnTo>
                    <a:lnTo>
                      <a:pt x="1200" y="462"/>
                    </a:lnTo>
                    <a:lnTo>
                      <a:pt x="1200" y="468"/>
                    </a:lnTo>
                    <a:lnTo>
                      <a:pt x="1200" y="468"/>
                    </a:lnTo>
                    <a:lnTo>
                      <a:pt x="1206" y="474"/>
                    </a:lnTo>
                    <a:lnTo>
                      <a:pt x="1206" y="474"/>
                    </a:lnTo>
                    <a:lnTo>
                      <a:pt x="1206" y="480"/>
                    </a:lnTo>
                    <a:lnTo>
                      <a:pt x="1206" y="480"/>
                    </a:lnTo>
                    <a:lnTo>
                      <a:pt x="1206" y="486"/>
                    </a:lnTo>
                    <a:lnTo>
                      <a:pt x="1206" y="492"/>
                    </a:lnTo>
                    <a:lnTo>
                      <a:pt x="1212" y="492"/>
                    </a:lnTo>
                    <a:lnTo>
                      <a:pt x="1212" y="498"/>
                    </a:lnTo>
                    <a:lnTo>
                      <a:pt x="1212" y="498"/>
                    </a:lnTo>
                    <a:lnTo>
                      <a:pt x="1212" y="504"/>
                    </a:lnTo>
                    <a:lnTo>
                      <a:pt x="1212" y="510"/>
                    </a:lnTo>
                    <a:lnTo>
                      <a:pt x="1218" y="510"/>
                    </a:lnTo>
                    <a:lnTo>
                      <a:pt x="1218" y="516"/>
                    </a:lnTo>
                    <a:lnTo>
                      <a:pt x="1218" y="516"/>
                    </a:lnTo>
                    <a:lnTo>
                      <a:pt x="1218" y="522"/>
                    </a:lnTo>
                    <a:lnTo>
                      <a:pt x="1218" y="522"/>
                    </a:lnTo>
                    <a:lnTo>
                      <a:pt x="1218" y="528"/>
                    </a:lnTo>
                    <a:lnTo>
                      <a:pt x="1224" y="528"/>
                    </a:lnTo>
                    <a:lnTo>
                      <a:pt x="1224" y="534"/>
                    </a:lnTo>
                    <a:lnTo>
                      <a:pt x="1224" y="534"/>
                    </a:lnTo>
                    <a:lnTo>
                      <a:pt x="1224" y="534"/>
                    </a:lnTo>
                    <a:lnTo>
                      <a:pt x="1224" y="540"/>
                    </a:lnTo>
                    <a:lnTo>
                      <a:pt x="1224" y="540"/>
                    </a:lnTo>
                    <a:lnTo>
                      <a:pt x="1224" y="546"/>
                    </a:lnTo>
                    <a:lnTo>
                      <a:pt x="1230" y="546"/>
                    </a:lnTo>
                    <a:lnTo>
                      <a:pt x="1230" y="552"/>
                    </a:lnTo>
                    <a:lnTo>
                      <a:pt x="1230" y="552"/>
                    </a:lnTo>
                    <a:lnTo>
                      <a:pt x="1230" y="552"/>
                    </a:lnTo>
                    <a:lnTo>
                      <a:pt x="1230" y="558"/>
                    </a:lnTo>
                    <a:lnTo>
                      <a:pt x="1236" y="558"/>
                    </a:lnTo>
                    <a:lnTo>
                      <a:pt x="1236" y="558"/>
                    </a:lnTo>
                    <a:lnTo>
                      <a:pt x="1236" y="564"/>
                    </a:lnTo>
                    <a:lnTo>
                      <a:pt x="1236" y="564"/>
                    </a:lnTo>
                    <a:lnTo>
                      <a:pt x="1236" y="564"/>
                    </a:lnTo>
                    <a:lnTo>
                      <a:pt x="1236" y="564"/>
                    </a:lnTo>
                    <a:lnTo>
                      <a:pt x="1242" y="564"/>
                    </a:lnTo>
                    <a:lnTo>
                      <a:pt x="1242" y="564"/>
                    </a:lnTo>
                    <a:lnTo>
                      <a:pt x="1242" y="564"/>
                    </a:lnTo>
                    <a:lnTo>
                      <a:pt x="1242" y="564"/>
                    </a:lnTo>
                    <a:lnTo>
                      <a:pt x="1242" y="564"/>
                    </a:lnTo>
                    <a:lnTo>
                      <a:pt x="1242" y="558"/>
                    </a:lnTo>
                    <a:lnTo>
                      <a:pt x="1248" y="558"/>
                    </a:lnTo>
                    <a:lnTo>
                      <a:pt x="1248" y="558"/>
                    </a:lnTo>
                    <a:lnTo>
                      <a:pt x="1248" y="552"/>
                    </a:lnTo>
                    <a:lnTo>
                      <a:pt x="1248" y="552"/>
                    </a:lnTo>
                    <a:lnTo>
                      <a:pt x="1248" y="546"/>
                    </a:lnTo>
                    <a:lnTo>
                      <a:pt x="1248" y="546"/>
                    </a:lnTo>
                    <a:lnTo>
                      <a:pt x="1254" y="546"/>
                    </a:lnTo>
                    <a:lnTo>
                      <a:pt x="1254" y="540"/>
                    </a:lnTo>
                    <a:lnTo>
                      <a:pt x="1254" y="540"/>
                    </a:lnTo>
                    <a:lnTo>
                      <a:pt x="1254" y="534"/>
                    </a:lnTo>
                    <a:lnTo>
                      <a:pt x="1254" y="534"/>
                    </a:lnTo>
                    <a:lnTo>
                      <a:pt x="1260" y="528"/>
                    </a:lnTo>
                    <a:lnTo>
                      <a:pt x="1260" y="528"/>
                    </a:lnTo>
                    <a:lnTo>
                      <a:pt x="1260" y="528"/>
                    </a:lnTo>
                    <a:lnTo>
                      <a:pt x="1260" y="522"/>
                    </a:lnTo>
                    <a:lnTo>
                      <a:pt x="1260" y="522"/>
                    </a:lnTo>
                    <a:lnTo>
                      <a:pt x="1260" y="516"/>
                    </a:lnTo>
                    <a:lnTo>
                      <a:pt x="1266" y="516"/>
                    </a:lnTo>
                    <a:lnTo>
                      <a:pt x="1266" y="510"/>
                    </a:lnTo>
                    <a:lnTo>
                      <a:pt x="1266" y="510"/>
                    </a:lnTo>
                    <a:lnTo>
                      <a:pt x="1266" y="504"/>
                    </a:lnTo>
                    <a:lnTo>
                      <a:pt x="1266" y="504"/>
                    </a:lnTo>
                    <a:lnTo>
                      <a:pt x="1266" y="498"/>
                    </a:lnTo>
                    <a:lnTo>
                      <a:pt x="1272" y="498"/>
                    </a:lnTo>
                    <a:lnTo>
                      <a:pt x="1272" y="492"/>
                    </a:lnTo>
                    <a:lnTo>
                      <a:pt x="1272" y="492"/>
                    </a:lnTo>
                    <a:lnTo>
                      <a:pt x="1272" y="486"/>
                    </a:lnTo>
                    <a:lnTo>
                      <a:pt x="1272" y="486"/>
                    </a:lnTo>
                    <a:lnTo>
                      <a:pt x="1272" y="480"/>
                    </a:lnTo>
                    <a:lnTo>
                      <a:pt x="1278" y="474"/>
                    </a:lnTo>
                    <a:lnTo>
                      <a:pt x="1278" y="474"/>
                    </a:lnTo>
                    <a:lnTo>
                      <a:pt x="1278" y="468"/>
                    </a:lnTo>
                    <a:lnTo>
                      <a:pt x="1278" y="468"/>
                    </a:lnTo>
                    <a:lnTo>
                      <a:pt x="1278" y="462"/>
                    </a:lnTo>
                    <a:lnTo>
                      <a:pt x="1284" y="456"/>
                    </a:lnTo>
                    <a:lnTo>
                      <a:pt x="1284" y="456"/>
                    </a:lnTo>
                    <a:lnTo>
                      <a:pt x="1284" y="450"/>
                    </a:lnTo>
                    <a:lnTo>
                      <a:pt x="1284" y="450"/>
                    </a:lnTo>
                    <a:lnTo>
                      <a:pt x="1284" y="444"/>
                    </a:lnTo>
                    <a:lnTo>
                      <a:pt x="1284" y="438"/>
                    </a:lnTo>
                    <a:lnTo>
                      <a:pt x="1290" y="438"/>
                    </a:lnTo>
                    <a:lnTo>
                      <a:pt x="1290" y="432"/>
                    </a:lnTo>
                    <a:lnTo>
                      <a:pt x="1290" y="426"/>
                    </a:lnTo>
                    <a:lnTo>
                      <a:pt x="1290" y="426"/>
                    </a:lnTo>
                    <a:lnTo>
                      <a:pt x="1290" y="420"/>
                    </a:lnTo>
                    <a:lnTo>
                      <a:pt x="1290" y="414"/>
                    </a:lnTo>
                    <a:lnTo>
                      <a:pt x="1296" y="414"/>
                    </a:lnTo>
                    <a:lnTo>
                      <a:pt x="1296" y="408"/>
                    </a:lnTo>
                    <a:lnTo>
                      <a:pt x="1296" y="402"/>
                    </a:lnTo>
                    <a:lnTo>
                      <a:pt x="1296" y="402"/>
                    </a:lnTo>
                    <a:lnTo>
                      <a:pt x="1296" y="396"/>
                    </a:lnTo>
                    <a:lnTo>
                      <a:pt x="1296" y="390"/>
                    </a:lnTo>
                    <a:lnTo>
                      <a:pt x="1302" y="390"/>
                    </a:lnTo>
                    <a:lnTo>
                      <a:pt x="1302" y="384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2"/>
                    </a:lnTo>
                    <a:lnTo>
                      <a:pt x="1302" y="366"/>
                    </a:lnTo>
                    <a:lnTo>
                      <a:pt x="1308" y="360"/>
                    </a:lnTo>
                    <a:lnTo>
                      <a:pt x="1308" y="360"/>
                    </a:lnTo>
                    <a:lnTo>
                      <a:pt x="1308" y="348"/>
                    </a:lnTo>
                    <a:lnTo>
                      <a:pt x="1308" y="348"/>
                    </a:lnTo>
                    <a:lnTo>
                      <a:pt x="1308" y="342"/>
                    </a:lnTo>
                    <a:lnTo>
                      <a:pt x="1308" y="336"/>
                    </a:lnTo>
                    <a:lnTo>
                      <a:pt x="1314" y="336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14" y="318"/>
                    </a:lnTo>
                    <a:lnTo>
                      <a:pt x="1314" y="312"/>
                    </a:lnTo>
                    <a:lnTo>
                      <a:pt x="1320" y="306"/>
                    </a:lnTo>
                    <a:lnTo>
                      <a:pt x="1320" y="306"/>
                    </a:lnTo>
                    <a:lnTo>
                      <a:pt x="1320" y="300"/>
                    </a:lnTo>
                    <a:lnTo>
                      <a:pt x="1320" y="294"/>
                    </a:lnTo>
                    <a:lnTo>
                      <a:pt x="1320" y="294"/>
                    </a:lnTo>
                    <a:lnTo>
                      <a:pt x="1320" y="294"/>
                    </a:lnTo>
                    <a:lnTo>
                      <a:pt x="1320" y="294"/>
                    </a:lnTo>
                    <a:lnTo>
                      <a:pt x="1326" y="300"/>
                    </a:lnTo>
                    <a:lnTo>
                      <a:pt x="1326" y="300"/>
                    </a:lnTo>
                    <a:lnTo>
                      <a:pt x="1326" y="306"/>
                    </a:lnTo>
                    <a:lnTo>
                      <a:pt x="1326" y="312"/>
                    </a:lnTo>
                    <a:lnTo>
                      <a:pt x="1326" y="312"/>
                    </a:lnTo>
                    <a:lnTo>
                      <a:pt x="1332" y="318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30"/>
                    </a:lnTo>
                    <a:lnTo>
                      <a:pt x="1332" y="336"/>
                    </a:lnTo>
                    <a:lnTo>
                      <a:pt x="1332" y="342"/>
                    </a:lnTo>
                    <a:lnTo>
                      <a:pt x="1338" y="342"/>
                    </a:lnTo>
                    <a:lnTo>
                      <a:pt x="1338" y="348"/>
                    </a:lnTo>
                    <a:lnTo>
                      <a:pt x="1338" y="354"/>
                    </a:lnTo>
                    <a:lnTo>
                      <a:pt x="1338" y="354"/>
                    </a:lnTo>
                    <a:lnTo>
                      <a:pt x="1338" y="360"/>
                    </a:lnTo>
                    <a:lnTo>
                      <a:pt x="1338" y="366"/>
                    </a:lnTo>
                    <a:lnTo>
                      <a:pt x="1344" y="366"/>
                    </a:lnTo>
                    <a:lnTo>
                      <a:pt x="1344" y="372"/>
                    </a:lnTo>
                    <a:lnTo>
                      <a:pt x="1344" y="378"/>
                    </a:lnTo>
                    <a:lnTo>
                      <a:pt x="1344" y="384"/>
                    </a:lnTo>
                    <a:lnTo>
                      <a:pt x="1344" y="390"/>
                    </a:lnTo>
                    <a:lnTo>
                      <a:pt x="1350" y="390"/>
                    </a:lnTo>
                    <a:lnTo>
                      <a:pt x="1350" y="396"/>
                    </a:lnTo>
                    <a:lnTo>
                      <a:pt x="1350" y="396"/>
                    </a:lnTo>
                    <a:lnTo>
                      <a:pt x="1350" y="402"/>
                    </a:lnTo>
                    <a:lnTo>
                      <a:pt x="1350" y="408"/>
                    </a:lnTo>
                    <a:lnTo>
                      <a:pt x="1350" y="408"/>
                    </a:lnTo>
                    <a:lnTo>
                      <a:pt x="1356" y="414"/>
                    </a:lnTo>
                    <a:lnTo>
                      <a:pt x="1356" y="414"/>
                    </a:lnTo>
                    <a:lnTo>
                      <a:pt x="1356" y="420"/>
                    </a:lnTo>
                    <a:lnTo>
                      <a:pt x="1356" y="426"/>
                    </a:lnTo>
                    <a:lnTo>
                      <a:pt x="1356" y="426"/>
                    </a:lnTo>
                    <a:lnTo>
                      <a:pt x="1356" y="432"/>
                    </a:lnTo>
                    <a:lnTo>
                      <a:pt x="1362" y="432"/>
                    </a:lnTo>
                    <a:lnTo>
                      <a:pt x="1362" y="438"/>
                    </a:lnTo>
                    <a:lnTo>
                      <a:pt x="1362" y="444"/>
                    </a:lnTo>
                    <a:lnTo>
                      <a:pt x="1362" y="444"/>
                    </a:lnTo>
                    <a:lnTo>
                      <a:pt x="1362" y="450"/>
                    </a:lnTo>
                    <a:lnTo>
                      <a:pt x="1362" y="450"/>
                    </a:lnTo>
                    <a:lnTo>
                      <a:pt x="1368" y="456"/>
                    </a:lnTo>
                    <a:lnTo>
                      <a:pt x="1368" y="456"/>
                    </a:lnTo>
                    <a:lnTo>
                      <a:pt x="1368" y="462"/>
                    </a:lnTo>
                    <a:lnTo>
                      <a:pt x="1368" y="462"/>
                    </a:lnTo>
                    <a:lnTo>
                      <a:pt x="1368" y="468"/>
                    </a:lnTo>
                    <a:lnTo>
                      <a:pt x="1368" y="468"/>
                    </a:lnTo>
                    <a:lnTo>
                      <a:pt x="1374" y="474"/>
                    </a:lnTo>
                    <a:lnTo>
                      <a:pt x="1374" y="474"/>
                    </a:lnTo>
                    <a:lnTo>
                      <a:pt x="1374" y="480"/>
                    </a:lnTo>
                    <a:lnTo>
                      <a:pt x="1374" y="480"/>
                    </a:lnTo>
                    <a:lnTo>
                      <a:pt x="1374" y="486"/>
                    </a:lnTo>
                    <a:lnTo>
                      <a:pt x="1380" y="492"/>
                    </a:lnTo>
                    <a:lnTo>
                      <a:pt x="1380" y="492"/>
                    </a:lnTo>
                    <a:lnTo>
                      <a:pt x="1380" y="498"/>
                    </a:lnTo>
                    <a:lnTo>
                      <a:pt x="1380" y="498"/>
                    </a:lnTo>
                    <a:lnTo>
                      <a:pt x="1380" y="504"/>
                    </a:lnTo>
                    <a:lnTo>
                      <a:pt x="1380" y="504"/>
                    </a:lnTo>
                    <a:lnTo>
                      <a:pt x="1386" y="510"/>
                    </a:lnTo>
                    <a:lnTo>
                      <a:pt x="1386" y="510"/>
                    </a:lnTo>
                    <a:lnTo>
                      <a:pt x="1386" y="510"/>
                    </a:lnTo>
                    <a:lnTo>
                      <a:pt x="1386" y="516"/>
                    </a:lnTo>
                    <a:lnTo>
                      <a:pt x="1386" y="516"/>
                    </a:lnTo>
                    <a:lnTo>
                      <a:pt x="1386" y="522"/>
                    </a:lnTo>
                    <a:lnTo>
                      <a:pt x="1392" y="522"/>
                    </a:lnTo>
                    <a:lnTo>
                      <a:pt x="1392" y="522"/>
                    </a:lnTo>
                    <a:lnTo>
                      <a:pt x="1392" y="528"/>
                    </a:lnTo>
                    <a:lnTo>
                      <a:pt x="1392" y="528"/>
                    </a:lnTo>
                    <a:lnTo>
                      <a:pt x="1392" y="534"/>
                    </a:lnTo>
                    <a:lnTo>
                      <a:pt x="1392" y="534"/>
                    </a:lnTo>
                    <a:lnTo>
                      <a:pt x="1398" y="534"/>
                    </a:lnTo>
                    <a:lnTo>
                      <a:pt x="1398" y="540"/>
                    </a:lnTo>
                    <a:lnTo>
                      <a:pt x="1398" y="540"/>
                    </a:lnTo>
                    <a:lnTo>
                      <a:pt x="1398" y="540"/>
                    </a:lnTo>
                    <a:lnTo>
                      <a:pt x="1398" y="546"/>
                    </a:lnTo>
                    <a:lnTo>
                      <a:pt x="1404" y="546"/>
                    </a:lnTo>
                    <a:lnTo>
                      <a:pt x="1404" y="552"/>
                    </a:lnTo>
                    <a:lnTo>
                      <a:pt x="1404" y="552"/>
                    </a:lnTo>
                    <a:lnTo>
                      <a:pt x="1404" y="552"/>
                    </a:lnTo>
                    <a:lnTo>
                      <a:pt x="1404" y="552"/>
                    </a:lnTo>
                    <a:lnTo>
                      <a:pt x="1404" y="552"/>
                    </a:lnTo>
                    <a:lnTo>
                      <a:pt x="1410" y="552"/>
                    </a:lnTo>
                    <a:lnTo>
                      <a:pt x="1410" y="552"/>
                    </a:lnTo>
                    <a:lnTo>
                      <a:pt x="1410" y="546"/>
                    </a:lnTo>
                    <a:lnTo>
                      <a:pt x="1410" y="546"/>
                    </a:lnTo>
                    <a:lnTo>
                      <a:pt x="1410" y="546"/>
                    </a:lnTo>
                    <a:lnTo>
                      <a:pt x="1410" y="540"/>
                    </a:lnTo>
                    <a:lnTo>
                      <a:pt x="1416" y="540"/>
                    </a:lnTo>
                    <a:lnTo>
                      <a:pt x="1416" y="534"/>
                    </a:lnTo>
                    <a:lnTo>
                      <a:pt x="1416" y="534"/>
                    </a:lnTo>
                    <a:lnTo>
                      <a:pt x="1416" y="534"/>
                    </a:lnTo>
                    <a:lnTo>
                      <a:pt x="1416" y="528"/>
                    </a:lnTo>
                    <a:lnTo>
                      <a:pt x="1416" y="528"/>
                    </a:lnTo>
                    <a:lnTo>
                      <a:pt x="1422" y="522"/>
                    </a:lnTo>
                    <a:lnTo>
                      <a:pt x="1422" y="522"/>
                    </a:lnTo>
                    <a:lnTo>
                      <a:pt x="1422" y="516"/>
                    </a:lnTo>
                    <a:lnTo>
                      <a:pt x="1422" y="516"/>
                    </a:lnTo>
                    <a:lnTo>
                      <a:pt x="1422" y="516"/>
                    </a:lnTo>
                    <a:lnTo>
                      <a:pt x="1422" y="510"/>
                    </a:lnTo>
                    <a:lnTo>
                      <a:pt x="1428" y="510"/>
                    </a:lnTo>
                    <a:lnTo>
                      <a:pt x="1428" y="504"/>
                    </a:lnTo>
                    <a:lnTo>
                      <a:pt x="1428" y="504"/>
                    </a:lnTo>
                    <a:lnTo>
                      <a:pt x="1428" y="498"/>
                    </a:lnTo>
                    <a:lnTo>
                      <a:pt x="1428" y="498"/>
                    </a:lnTo>
                    <a:lnTo>
                      <a:pt x="1428" y="492"/>
                    </a:lnTo>
                    <a:lnTo>
                      <a:pt x="1434" y="492"/>
                    </a:lnTo>
                    <a:lnTo>
                      <a:pt x="1434" y="486"/>
                    </a:lnTo>
                    <a:lnTo>
                      <a:pt x="1434" y="486"/>
                    </a:lnTo>
                    <a:lnTo>
                      <a:pt x="1434" y="480"/>
                    </a:lnTo>
                    <a:lnTo>
                      <a:pt x="1434" y="480"/>
                    </a:lnTo>
                    <a:lnTo>
                      <a:pt x="1434" y="474"/>
                    </a:lnTo>
                    <a:lnTo>
                      <a:pt x="1440" y="474"/>
                    </a:lnTo>
                    <a:lnTo>
                      <a:pt x="1440" y="468"/>
                    </a:lnTo>
                    <a:lnTo>
                      <a:pt x="1440" y="462"/>
                    </a:lnTo>
                    <a:lnTo>
                      <a:pt x="1440" y="462"/>
                    </a:lnTo>
                    <a:lnTo>
                      <a:pt x="1440" y="456"/>
                    </a:lnTo>
                    <a:lnTo>
                      <a:pt x="1446" y="456"/>
                    </a:lnTo>
                    <a:lnTo>
                      <a:pt x="1446" y="450"/>
                    </a:lnTo>
                    <a:lnTo>
                      <a:pt x="1446" y="450"/>
                    </a:lnTo>
                    <a:lnTo>
                      <a:pt x="1446" y="444"/>
                    </a:lnTo>
                    <a:lnTo>
                      <a:pt x="1446" y="438"/>
                    </a:lnTo>
                    <a:lnTo>
                      <a:pt x="1446" y="438"/>
                    </a:lnTo>
                    <a:lnTo>
                      <a:pt x="1452" y="432"/>
                    </a:lnTo>
                    <a:lnTo>
                      <a:pt x="1452" y="432"/>
                    </a:lnTo>
                    <a:lnTo>
                      <a:pt x="1452" y="426"/>
                    </a:lnTo>
                    <a:lnTo>
                      <a:pt x="1452" y="420"/>
                    </a:lnTo>
                    <a:lnTo>
                      <a:pt x="1452" y="420"/>
                    </a:lnTo>
                    <a:lnTo>
                      <a:pt x="1452" y="414"/>
                    </a:lnTo>
                    <a:lnTo>
                      <a:pt x="1458" y="408"/>
                    </a:lnTo>
                    <a:lnTo>
                      <a:pt x="1458" y="408"/>
                    </a:lnTo>
                    <a:lnTo>
                      <a:pt x="1458" y="402"/>
                    </a:lnTo>
                    <a:lnTo>
                      <a:pt x="1458" y="396"/>
                    </a:lnTo>
                    <a:lnTo>
                      <a:pt x="1458" y="396"/>
                    </a:lnTo>
                    <a:lnTo>
                      <a:pt x="1458" y="390"/>
                    </a:lnTo>
                    <a:lnTo>
                      <a:pt x="1464" y="390"/>
                    </a:lnTo>
                    <a:lnTo>
                      <a:pt x="1464" y="384"/>
                    </a:lnTo>
                    <a:lnTo>
                      <a:pt x="1464" y="378"/>
                    </a:lnTo>
                    <a:lnTo>
                      <a:pt x="1464" y="378"/>
                    </a:lnTo>
                    <a:lnTo>
                      <a:pt x="1464" y="372"/>
                    </a:lnTo>
                    <a:lnTo>
                      <a:pt x="1464" y="366"/>
                    </a:lnTo>
                    <a:lnTo>
                      <a:pt x="1470" y="366"/>
                    </a:lnTo>
                    <a:lnTo>
                      <a:pt x="1470" y="360"/>
                    </a:lnTo>
                    <a:lnTo>
                      <a:pt x="1470" y="354"/>
                    </a:lnTo>
                    <a:lnTo>
                      <a:pt x="1470" y="348"/>
                    </a:lnTo>
                    <a:lnTo>
                      <a:pt x="1470" y="342"/>
                    </a:lnTo>
                    <a:lnTo>
                      <a:pt x="1476" y="336"/>
                    </a:lnTo>
                    <a:lnTo>
                      <a:pt x="1476" y="336"/>
                    </a:lnTo>
                    <a:lnTo>
                      <a:pt x="1476" y="330"/>
                    </a:lnTo>
                    <a:lnTo>
                      <a:pt x="1476" y="324"/>
                    </a:lnTo>
                    <a:lnTo>
                      <a:pt x="1476" y="324"/>
                    </a:lnTo>
                    <a:lnTo>
                      <a:pt x="1476" y="318"/>
                    </a:lnTo>
                    <a:lnTo>
                      <a:pt x="1482" y="312"/>
                    </a:lnTo>
                    <a:lnTo>
                      <a:pt x="1482" y="306"/>
                    </a:lnTo>
                    <a:lnTo>
                      <a:pt x="1482" y="306"/>
                    </a:lnTo>
                    <a:lnTo>
                      <a:pt x="1482" y="300"/>
                    </a:lnTo>
                    <a:lnTo>
                      <a:pt x="1482" y="294"/>
                    </a:lnTo>
                    <a:lnTo>
                      <a:pt x="1482" y="288"/>
                    </a:lnTo>
                    <a:lnTo>
                      <a:pt x="1488" y="288"/>
                    </a:lnTo>
                    <a:lnTo>
                      <a:pt x="1488" y="282"/>
                    </a:lnTo>
                    <a:lnTo>
                      <a:pt x="1488" y="282"/>
                    </a:lnTo>
                    <a:lnTo>
                      <a:pt x="1488" y="282"/>
                    </a:lnTo>
                    <a:lnTo>
                      <a:pt x="1488" y="288"/>
                    </a:lnTo>
                    <a:lnTo>
                      <a:pt x="1494" y="294"/>
                    </a:lnTo>
                    <a:lnTo>
                      <a:pt x="1494" y="300"/>
                    </a:lnTo>
                    <a:lnTo>
                      <a:pt x="1494" y="306"/>
                    </a:lnTo>
                    <a:lnTo>
                      <a:pt x="1494" y="312"/>
                    </a:lnTo>
                    <a:lnTo>
                      <a:pt x="1494" y="324"/>
                    </a:lnTo>
                    <a:lnTo>
                      <a:pt x="1494" y="330"/>
                    </a:lnTo>
                    <a:lnTo>
                      <a:pt x="1494" y="336"/>
                    </a:lnTo>
                    <a:lnTo>
                      <a:pt x="1500" y="342"/>
                    </a:lnTo>
                    <a:lnTo>
                      <a:pt x="1500" y="348"/>
                    </a:lnTo>
                    <a:lnTo>
                      <a:pt x="1500" y="360"/>
                    </a:lnTo>
                    <a:lnTo>
                      <a:pt x="1500" y="360"/>
                    </a:lnTo>
                    <a:lnTo>
                      <a:pt x="1500" y="366"/>
                    </a:lnTo>
                    <a:lnTo>
                      <a:pt x="1500" y="372"/>
                    </a:lnTo>
                    <a:lnTo>
                      <a:pt x="1506" y="378"/>
                    </a:lnTo>
                    <a:lnTo>
                      <a:pt x="1506" y="390"/>
                    </a:lnTo>
                    <a:lnTo>
                      <a:pt x="1506" y="396"/>
                    </a:lnTo>
                    <a:lnTo>
                      <a:pt x="1506" y="402"/>
                    </a:lnTo>
                    <a:lnTo>
                      <a:pt x="1506" y="414"/>
                    </a:lnTo>
                    <a:lnTo>
                      <a:pt x="1512" y="420"/>
                    </a:lnTo>
                    <a:lnTo>
                      <a:pt x="1512" y="426"/>
                    </a:lnTo>
                    <a:lnTo>
                      <a:pt x="1512" y="426"/>
                    </a:lnTo>
                    <a:lnTo>
                      <a:pt x="1512" y="432"/>
                    </a:lnTo>
                    <a:lnTo>
                      <a:pt x="1512" y="438"/>
                    </a:lnTo>
                    <a:lnTo>
                      <a:pt x="1512" y="444"/>
                    </a:lnTo>
                    <a:lnTo>
                      <a:pt x="1518" y="450"/>
                    </a:lnTo>
                    <a:lnTo>
                      <a:pt x="1518" y="456"/>
                    </a:lnTo>
                    <a:lnTo>
                      <a:pt x="1518" y="462"/>
                    </a:lnTo>
                    <a:lnTo>
                      <a:pt x="1518" y="468"/>
                    </a:lnTo>
                    <a:lnTo>
                      <a:pt x="1518" y="474"/>
                    </a:lnTo>
                    <a:lnTo>
                      <a:pt x="1518" y="474"/>
                    </a:lnTo>
                    <a:lnTo>
                      <a:pt x="1524" y="480"/>
                    </a:lnTo>
                    <a:lnTo>
                      <a:pt x="1524" y="486"/>
                    </a:lnTo>
                    <a:lnTo>
                      <a:pt x="1524" y="492"/>
                    </a:lnTo>
                    <a:lnTo>
                      <a:pt x="1524" y="492"/>
                    </a:lnTo>
                    <a:lnTo>
                      <a:pt x="1524" y="498"/>
                    </a:lnTo>
                    <a:lnTo>
                      <a:pt x="1530" y="504"/>
                    </a:lnTo>
                    <a:lnTo>
                      <a:pt x="1530" y="510"/>
                    </a:lnTo>
                    <a:lnTo>
                      <a:pt x="1530" y="516"/>
                    </a:lnTo>
                    <a:lnTo>
                      <a:pt x="1530" y="516"/>
                    </a:lnTo>
                    <a:lnTo>
                      <a:pt x="1530" y="522"/>
                    </a:lnTo>
                    <a:lnTo>
                      <a:pt x="1530" y="528"/>
                    </a:lnTo>
                    <a:lnTo>
                      <a:pt x="1536" y="534"/>
                    </a:lnTo>
                    <a:lnTo>
                      <a:pt x="1536" y="534"/>
                    </a:lnTo>
                    <a:lnTo>
                      <a:pt x="1536" y="540"/>
                    </a:lnTo>
                    <a:lnTo>
                      <a:pt x="1536" y="540"/>
                    </a:lnTo>
                    <a:lnTo>
                      <a:pt x="1536" y="546"/>
                    </a:lnTo>
                    <a:lnTo>
                      <a:pt x="1536" y="546"/>
                    </a:lnTo>
                    <a:lnTo>
                      <a:pt x="1536" y="552"/>
                    </a:lnTo>
                    <a:lnTo>
                      <a:pt x="1542" y="558"/>
                    </a:lnTo>
                    <a:lnTo>
                      <a:pt x="1542" y="564"/>
                    </a:lnTo>
                    <a:lnTo>
                      <a:pt x="1542" y="564"/>
                    </a:lnTo>
                    <a:lnTo>
                      <a:pt x="1542" y="570"/>
                    </a:lnTo>
                    <a:lnTo>
                      <a:pt x="1542" y="570"/>
                    </a:lnTo>
                    <a:lnTo>
                      <a:pt x="1548" y="576"/>
                    </a:lnTo>
                    <a:lnTo>
                      <a:pt x="1548" y="576"/>
                    </a:lnTo>
                    <a:lnTo>
                      <a:pt x="1548" y="576"/>
                    </a:lnTo>
                    <a:lnTo>
                      <a:pt x="1548" y="582"/>
                    </a:lnTo>
                    <a:lnTo>
                      <a:pt x="1548" y="582"/>
                    </a:lnTo>
                    <a:lnTo>
                      <a:pt x="1548" y="588"/>
                    </a:lnTo>
                    <a:lnTo>
                      <a:pt x="1554" y="588"/>
                    </a:lnTo>
                    <a:lnTo>
                      <a:pt x="1554" y="588"/>
                    </a:lnTo>
                    <a:lnTo>
                      <a:pt x="1554" y="594"/>
                    </a:lnTo>
                    <a:lnTo>
                      <a:pt x="1554" y="594"/>
                    </a:lnTo>
                    <a:lnTo>
                      <a:pt x="1554" y="594"/>
                    </a:lnTo>
                    <a:lnTo>
                      <a:pt x="1554" y="600"/>
                    </a:lnTo>
                    <a:lnTo>
                      <a:pt x="1560" y="600"/>
                    </a:lnTo>
                    <a:lnTo>
                      <a:pt x="1560" y="600"/>
                    </a:lnTo>
                    <a:lnTo>
                      <a:pt x="1560" y="606"/>
                    </a:lnTo>
                    <a:lnTo>
                      <a:pt x="1560" y="606"/>
                    </a:lnTo>
                    <a:lnTo>
                      <a:pt x="1560" y="606"/>
                    </a:lnTo>
                    <a:lnTo>
                      <a:pt x="1560" y="606"/>
                    </a:lnTo>
                    <a:lnTo>
                      <a:pt x="1566" y="606"/>
                    </a:lnTo>
                    <a:lnTo>
                      <a:pt x="1566" y="612"/>
                    </a:lnTo>
                    <a:lnTo>
                      <a:pt x="1566" y="612"/>
                    </a:lnTo>
                    <a:lnTo>
                      <a:pt x="1566" y="612"/>
                    </a:lnTo>
                    <a:lnTo>
                      <a:pt x="1566" y="612"/>
                    </a:lnTo>
                    <a:lnTo>
                      <a:pt x="1572" y="612"/>
                    </a:lnTo>
                    <a:lnTo>
                      <a:pt x="1572" y="612"/>
                    </a:lnTo>
                    <a:lnTo>
                      <a:pt x="1572" y="612"/>
                    </a:lnTo>
                    <a:lnTo>
                      <a:pt x="1572" y="612"/>
                    </a:lnTo>
                    <a:lnTo>
                      <a:pt x="1572" y="612"/>
                    </a:lnTo>
                    <a:lnTo>
                      <a:pt x="1572" y="612"/>
                    </a:lnTo>
                    <a:lnTo>
                      <a:pt x="1578" y="612"/>
                    </a:lnTo>
                    <a:lnTo>
                      <a:pt x="1578" y="612"/>
                    </a:lnTo>
                    <a:lnTo>
                      <a:pt x="1578" y="612"/>
                    </a:lnTo>
                    <a:lnTo>
                      <a:pt x="1578" y="606"/>
                    </a:lnTo>
                    <a:lnTo>
                      <a:pt x="1578" y="606"/>
                    </a:lnTo>
                    <a:lnTo>
                      <a:pt x="1578" y="606"/>
                    </a:lnTo>
                    <a:lnTo>
                      <a:pt x="1584" y="606"/>
                    </a:lnTo>
                    <a:lnTo>
                      <a:pt x="1584" y="606"/>
                    </a:lnTo>
                    <a:lnTo>
                      <a:pt x="1584" y="600"/>
                    </a:lnTo>
                    <a:lnTo>
                      <a:pt x="1584" y="600"/>
                    </a:lnTo>
                    <a:lnTo>
                      <a:pt x="1584" y="600"/>
                    </a:lnTo>
                    <a:lnTo>
                      <a:pt x="1584" y="594"/>
                    </a:lnTo>
                    <a:lnTo>
                      <a:pt x="1590" y="594"/>
                    </a:lnTo>
                    <a:lnTo>
                      <a:pt x="1590" y="594"/>
                    </a:lnTo>
                    <a:lnTo>
                      <a:pt x="1590" y="588"/>
                    </a:lnTo>
                    <a:lnTo>
                      <a:pt x="1590" y="588"/>
                    </a:lnTo>
                    <a:lnTo>
                      <a:pt x="1590" y="588"/>
                    </a:lnTo>
                    <a:lnTo>
                      <a:pt x="1590" y="582"/>
                    </a:lnTo>
                    <a:lnTo>
                      <a:pt x="1596" y="582"/>
                    </a:lnTo>
                    <a:lnTo>
                      <a:pt x="1596" y="582"/>
                    </a:lnTo>
                    <a:lnTo>
                      <a:pt x="1596" y="576"/>
                    </a:lnTo>
                    <a:lnTo>
                      <a:pt x="1596" y="576"/>
                    </a:lnTo>
                    <a:lnTo>
                      <a:pt x="1596" y="570"/>
                    </a:lnTo>
                    <a:lnTo>
                      <a:pt x="1596" y="570"/>
                    </a:lnTo>
                    <a:lnTo>
                      <a:pt x="1602" y="564"/>
                    </a:lnTo>
                    <a:lnTo>
                      <a:pt x="1602" y="564"/>
                    </a:lnTo>
                    <a:lnTo>
                      <a:pt x="1602" y="558"/>
                    </a:lnTo>
                    <a:lnTo>
                      <a:pt x="1602" y="552"/>
                    </a:lnTo>
                    <a:lnTo>
                      <a:pt x="1602" y="552"/>
                    </a:lnTo>
                    <a:lnTo>
                      <a:pt x="1608" y="546"/>
                    </a:lnTo>
                    <a:lnTo>
                      <a:pt x="1608" y="540"/>
                    </a:lnTo>
                    <a:lnTo>
                      <a:pt x="1608" y="540"/>
                    </a:lnTo>
                    <a:lnTo>
                      <a:pt x="1608" y="534"/>
                    </a:lnTo>
                    <a:lnTo>
                      <a:pt x="1608" y="534"/>
                    </a:lnTo>
                    <a:lnTo>
                      <a:pt x="1608" y="528"/>
                    </a:lnTo>
                    <a:lnTo>
                      <a:pt x="1614" y="522"/>
                    </a:lnTo>
                    <a:lnTo>
                      <a:pt x="1614" y="516"/>
                    </a:lnTo>
                    <a:lnTo>
                      <a:pt x="1614" y="516"/>
                    </a:lnTo>
                    <a:lnTo>
                      <a:pt x="1614" y="510"/>
                    </a:lnTo>
                    <a:lnTo>
                      <a:pt x="1614" y="504"/>
                    </a:lnTo>
                    <a:lnTo>
                      <a:pt x="1614" y="504"/>
                    </a:lnTo>
                    <a:lnTo>
                      <a:pt x="1620" y="498"/>
                    </a:lnTo>
                    <a:lnTo>
                      <a:pt x="1620" y="492"/>
                    </a:lnTo>
                    <a:lnTo>
                      <a:pt x="1620" y="486"/>
                    </a:lnTo>
                    <a:lnTo>
                      <a:pt x="1620" y="480"/>
                    </a:lnTo>
                    <a:lnTo>
                      <a:pt x="1620" y="474"/>
                    </a:lnTo>
                    <a:lnTo>
                      <a:pt x="1620" y="474"/>
                    </a:lnTo>
                    <a:lnTo>
                      <a:pt x="1626" y="468"/>
                    </a:lnTo>
                    <a:lnTo>
                      <a:pt x="1626" y="462"/>
                    </a:lnTo>
                    <a:lnTo>
                      <a:pt x="1626" y="456"/>
                    </a:lnTo>
                    <a:lnTo>
                      <a:pt x="1626" y="450"/>
                    </a:lnTo>
                    <a:lnTo>
                      <a:pt x="1626" y="444"/>
                    </a:lnTo>
                    <a:lnTo>
                      <a:pt x="1626" y="438"/>
                    </a:lnTo>
                    <a:lnTo>
                      <a:pt x="1632" y="438"/>
                    </a:lnTo>
                    <a:lnTo>
                      <a:pt x="1632" y="432"/>
                    </a:lnTo>
                    <a:lnTo>
                      <a:pt x="1632" y="426"/>
                    </a:lnTo>
                    <a:lnTo>
                      <a:pt x="1632" y="420"/>
                    </a:lnTo>
                    <a:lnTo>
                      <a:pt x="1632" y="408"/>
                    </a:lnTo>
                    <a:lnTo>
                      <a:pt x="1638" y="402"/>
                    </a:lnTo>
                    <a:lnTo>
                      <a:pt x="1638" y="396"/>
                    </a:lnTo>
                    <a:lnTo>
                      <a:pt x="1638" y="390"/>
                    </a:lnTo>
                    <a:lnTo>
                      <a:pt x="1638" y="384"/>
                    </a:lnTo>
                    <a:lnTo>
                      <a:pt x="1638" y="378"/>
                    </a:lnTo>
                    <a:lnTo>
                      <a:pt x="1638" y="372"/>
                    </a:lnTo>
                    <a:lnTo>
                      <a:pt x="1644" y="366"/>
                    </a:lnTo>
                    <a:lnTo>
                      <a:pt x="1644" y="360"/>
                    </a:lnTo>
                    <a:lnTo>
                      <a:pt x="1644" y="354"/>
                    </a:lnTo>
                    <a:lnTo>
                      <a:pt x="1644" y="342"/>
                    </a:lnTo>
                    <a:lnTo>
                      <a:pt x="1644" y="336"/>
                    </a:lnTo>
                    <a:lnTo>
                      <a:pt x="1644" y="330"/>
                    </a:lnTo>
                    <a:lnTo>
                      <a:pt x="1650" y="324"/>
                    </a:lnTo>
                    <a:lnTo>
                      <a:pt x="1650" y="318"/>
                    </a:lnTo>
                    <a:lnTo>
                      <a:pt x="1650" y="306"/>
                    </a:lnTo>
                    <a:lnTo>
                      <a:pt x="1650" y="300"/>
                    </a:lnTo>
                    <a:lnTo>
                      <a:pt x="1650" y="294"/>
                    </a:lnTo>
                    <a:lnTo>
                      <a:pt x="1650" y="288"/>
                    </a:lnTo>
                    <a:lnTo>
                      <a:pt x="1656" y="276"/>
                    </a:lnTo>
                    <a:lnTo>
                      <a:pt x="1656" y="270"/>
                    </a:lnTo>
                    <a:lnTo>
                      <a:pt x="1656" y="264"/>
                    </a:lnTo>
                    <a:lnTo>
                      <a:pt x="1656" y="264"/>
                    </a:lnTo>
                    <a:lnTo>
                      <a:pt x="1656" y="270"/>
                    </a:lnTo>
                    <a:lnTo>
                      <a:pt x="1662" y="276"/>
                    </a:lnTo>
                    <a:lnTo>
                      <a:pt x="1662" y="282"/>
                    </a:lnTo>
                    <a:lnTo>
                      <a:pt x="1662" y="294"/>
                    </a:lnTo>
                    <a:lnTo>
                      <a:pt x="1662" y="306"/>
                    </a:lnTo>
                    <a:lnTo>
                      <a:pt x="1662" y="324"/>
                    </a:lnTo>
                    <a:lnTo>
                      <a:pt x="1662" y="336"/>
                    </a:lnTo>
                    <a:lnTo>
                      <a:pt x="1668" y="354"/>
                    </a:lnTo>
                    <a:lnTo>
                      <a:pt x="1668" y="366"/>
                    </a:lnTo>
                    <a:lnTo>
                      <a:pt x="1668" y="378"/>
                    </a:lnTo>
                    <a:lnTo>
                      <a:pt x="1668" y="396"/>
                    </a:lnTo>
                    <a:lnTo>
                      <a:pt x="1668" y="420"/>
                    </a:lnTo>
                    <a:lnTo>
                      <a:pt x="1668" y="432"/>
                    </a:lnTo>
                    <a:lnTo>
                      <a:pt x="1674" y="444"/>
                    </a:lnTo>
                    <a:lnTo>
                      <a:pt x="1674" y="456"/>
                    </a:lnTo>
                    <a:lnTo>
                      <a:pt x="1674" y="468"/>
                    </a:lnTo>
                    <a:lnTo>
                      <a:pt x="1674" y="474"/>
                    </a:lnTo>
                    <a:lnTo>
                      <a:pt x="1674" y="486"/>
                    </a:lnTo>
                    <a:lnTo>
                      <a:pt x="1674" y="498"/>
                    </a:lnTo>
                    <a:lnTo>
                      <a:pt x="1680" y="504"/>
                    </a:lnTo>
                    <a:lnTo>
                      <a:pt x="1680" y="516"/>
                    </a:lnTo>
                    <a:lnTo>
                      <a:pt x="1680" y="522"/>
                    </a:lnTo>
                    <a:lnTo>
                      <a:pt x="1680" y="534"/>
                    </a:lnTo>
                    <a:lnTo>
                      <a:pt x="1680" y="540"/>
                    </a:lnTo>
                    <a:lnTo>
                      <a:pt x="1680" y="552"/>
                    </a:lnTo>
                    <a:lnTo>
                      <a:pt x="1686" y="558"/>
                    </a:lnTo>
                    <a:lnTo>
                      <a:pt x="1686" y="564"/>
                    </a:lnTo>
                    <a:lnTo>
                      <a:pt x="1686" y="570"/>
                    </a:lnTo>
                    <a:lnTo>
                      <a:pt x="1686" y="576"/>
                    </a:lnTo>
                    <a:lnTo>
                      <a:pt x="1686" y="582"/>
                    </a:lnTo>
                    <a:lnTo>
                      <a:pt x="1692" y="588"/>
                    </a:lnTo>
                    <a:lnTo>
                      <a:pt x="1692" y="588"/>
                    </a:lnTo>
                    <a:lnTo>
                      <a:pt x="1692" y="594"/>
                    </a:lnTo>
                    <a:lnTo>
                      <a:pt x="1692" y="594"/>
                    </a:lnTo>
                    <a:lnTo>
                      <a:pt x="1692" y="600"/>
                    </a:lnTo>
                    <a:lnTo>
                      <a:pt x="1692" y="600"/>
                    </a:lnTo>
                    <a:lnTo>
                      <a:pt x="1698" y="600"/>
                    </a:lnTo>
                    <a:lnTo>
                      <a:pt x="1698" y="606"/>
                    </a:lnTo>
                    <a:lnTo>
                      <a:pt x="1698" y="606"/>
                    </a:lnTo>
                    <a:lnTo>
                      <a:pt x="1698" y="612"/>
                    </a:lnTo>
                    <a:lnTo>
                      <a:pt x="1698" y="612"/>
                    </a:lnTo>
                    <a:lnTo>
                      <a:pt x="1698" y="612"/>
                    </a:lnTo>
                    <a:lnTo>
                      <a:pt x="1704" y="612"/>
                    </a:lnTo>
                    <a:lnTo>
                      <a:pt x="1704" y="618"/>
                    </a:lnTo>
                    <a:lnTo>
                      <a:pt x="1704" y="618"/>
                    </a:lnTo>
                    <a:lnTo>
                      <a:pt x="1704" y="618"/>
                    </a:lnTo>
                    <a:lnTo>
                      <a:pt x="1704" y="618"/>
                    </a:lnTo>
                    <a:lnTo>
                      <a:pt x="1704" y="618"/>
                    </a:lnTo>
                    <a:lnTo>
                      <a:pt x="1710" y="618"/>
                    </a:lnTo>
                    <a:lnTo>
                      <a:pt x="1710" y="624"/>
                    </a:lnTo>
                    <a:lnTo>
                      <a:pt x="1710" y="624"/>
                    </a:lnTo>
                    <a:lnTo>
                      <a:pt x="1710" y="624"/>
                    </a:lnTo>
                    <a:lnTo>
                      <a:pt x="1710" y="624"/>
                    </a:lnTo>
                    <a:lnTo>
                      <a:pt x="1716" y="624"/>
                    </a:lnTo>
                    <a:lnTo>
                      <a:pt x="1716" y="624"/>
                    </a:lnTo>
                    <a:lnTo>
                      <a:pt x="1716" y="624"/>
                    </a:lnTo>
                    <a:lnTo>
                      <a:pt x="1716" y="618"/>
                    </a:lnTo>
                    <a:lnTo>
                      <a:pt x="1716" y="618"/>
                    </a:lnTo>
                    <a:lnTo>
                      <a:pt x="1716" y="618"/>
                    </a:lnTo>
                    <a:lnTo>
                      <a:pt x="1716" y="618"/>
                    </a:lnTo>
                    <a:lnTo>
                      <a:pt x="1722" y="618"/>
                    </a:lnTo>
                    <a:lnTo>
                      <a:pt x="1722" y="618"/>
                    </a:lnTo>
                    <a:lnTo>
                      <a:pt x="1722" y="612"/>
                    </a:lnTo>
                    <a:lnTo>
                      <a:pt x="1722" y="612"/>
                    </a:lnTo>
                    <a:lnTo>
                      <a:pt x="1722" y="612"/>
                    </a:lnTo>
                    <a:lnTo>
                      <a:pt x="1722" y="606"/>
                    </a:lnTo>
                    <a:lnTo>
                      <a:pt x="1728" y="606"/>
                    </a:lnTo>
                    <a:lnTo>
                      <a:pt x="1728" y="600"/>
                    </a:lnTo>
                    <a:lnTo>
                      <a:pt x="1728" y="600"/>
                    </a:lnTo>
                    <a:lnTo>
                      <a:pt x="1728" y="594"/>
                    </a:lnTo>
                    <a:lnTo>
                      <a:pt x="1728" y="594"/>
                    </a:lnTo>
                    <a:lnTo>
                      <a:pt x="1734" y="594"/>
                    </a:lnTo>
                    <a:lnTo>
                      <a:pt x="1734" y="588"/>
                    </a:lnTo>
                    <a:lnTo>
                      <a:pt x="1734" y="582"/>
                    </a:lnTo>
                    <a:lnTo>
                      <a:pt x="1734" y="582"/>
                    </a:lnTo>
                    <a:lnTo>
                      <a:pt x="1734" y="576"/>
                    </a:lnTo>
                    <a:lnTo>
                      <a:pt x="1734" y="576"/>
                    </a:lnTo>
                    <a:lnTo>
                      <a:pt x="1740" y="570"/>
                    </a:lnTo>
                    <a:lnTo>
                      <a:pt x="1740" y="564"/>
                    </a:lnTo>
                    <a:lnTo>
                      <a:pt x="1740" y="564"/>
                    </a:lnTo>
                    <a:lnTo>
                      <a:pt x="1740" y="558"/>
                    </a:lnTo>
                    <a:lnTo>
                      <a:pt x="1740" y="552"/>
                    </a:lnTo>
                    <a:lnTo>
                      <a:pt x="1740" y="546"/>
                    </a:lnTo>
                    <a:lnTo>
                      <a:pt x="1746" y="540"/>
                    </a:lnTo>
                    <a:lnTo>
                      <a:pt x="1746" y="534"/>
                    </a:lnTo>
                    <a:lnTo>
                      <a:pt x="1746" y="522"/>
                    </a:lnTo>
                    <a:lnTo>
                      <a:pt x="1746" y="516"/>
                    </a:lnTo>
                    <a:lnTo>
                      <a:pt x="1746" y="504"/>
                    </a:lnTo>
                    <a:lnTo>
                      <a:pt x="1752" y="498"/>
                    </a:lnTo>
                    <a:lnTo>
                      <a:pt x="1752" y="486"/>
                    </a:lnTo>
                    <a:lnTo>
                      <a:pt x="1752" y="480"/>
                    </a:lnTo>
                    <a:lnTo>
                      <a:pt x="1752" y="468"/>
                    </a:lnTo>
                    <a:lnTo>
                      <a:pt x="1752" y="456"/>
                    </a:lnTo>
                    <a:lnTo>
                      <a:pt x="1752" y="450"/>
                    </a:lnTo>
                    <a:lnTo>
                      <a:pt x="1758" y="438"/>
                    </a:lnTo>
                    <a:lnTo>
                      <a:pt x="1758" y="426"/>
                    </a:lnTo>
                    <a:lnTo>
                      <a:pt x="1758" y="414"/>
                    </a:lnTo>
                    <a:lnTo>
                      <a:pt x="1758" y="402"/>
                    </a:lnTo>
                    <a:lnTo>
                      <a:pt x="1758" y="390"/>
                    </a:lnTo>
                    <a:lnTo>
                      <a:pt x="1758" y="378"/>
                    </a:lnTo>
                    <a:lnTo>
                      <a:pt x="1764" y="366"/>
                    </a:lnTo>
                    <a:lnTo>
                      <a:pt x="1764" y="354"/>
                    </a:lnTo>
                    <a:lnTo>
                      <a:pt x="1764" y="336"/>
                    </a:lnTo>
                    <a:lnTo>
                      <a:pt x="1764" y="324"/>
                    </a:lnTo>
                    <a:lnTo>
                      <a:pt x="1764" y="312"/>
                    </a:lnTo>
                    <a:lnTo>
                      <a:pt x="1764" y="294"/>
                    </a:lnTo>
                    <a:lnTo>
                      <a:pt x="1770" y="264"/>
                    </a:lnTo>
                    <a:lnTo>
                      <a:pt x="1770" y="252"/>
                    </a:lnTo>
                    <a:lnTo>
                      <a:pt x="1770" y="240"/>
                    </a:lnTo>
                    <a:lnTo>
                      <a:pt x="1770" y="234"/>
                    </a:lnTo>
                    <a:lnTo>
                      <a:pt x="1770" y="228"/>
                    </a:lnTo>
                    <a:lnTo>
                      <a:pt x="1770" y="228"/>
                    </a:lnTo>
                    <a:lnTo>
                      <a:pt x="1776" y="228"/>
                    </a:lnTo>
                    <a:lnTo>
                      <a:pt x="1776" y="234"/>
                    </a:lnTo>
                    <a:lnTo>
                      <a:pt x="1776" y="240"/>
                    </a:lnTo>
                    <a:lnTo>
                      <a:pt x="1776" y="246"/>
                    </a:lnTo>
                    <a:lnTo>
                      <a:pt x="1776" y="258"/>
                    </a:lnTo>
                    <a:lnTo>
                      <a:pt x="1776" y="264"/>
                    </a:lnTo>
                    <a:lnTo>
                      <a:pt x="1782" y="276"/>
                    </a:lnTo>
                    <a:lnTo>
                      <a:pt x="1782" y="282"/>
                    </a:lnTo>
                    <a:lnTo>
                      <a:pt x="1782" y="288"/>
                    </a:lnTo>
                    <a:lnTo>
                      <a:pt x="1782" y="300"/>
                    </a:lnTo>
                    <a:lnTo>
                      <a:pt x="1782" y="318"/>
                    </a:lnTo>
                    <a:lnTo>
                      <a:pt x="1788" y="324"/>
                    </a:lnTo>
                    <a:lnTo>
                      <a:pt x="1788" y="330"/>
                    </a:lnTo>
                    <a:lnTo>
                      <a:pt x="1788" y="336"/>
                    </a:lnTo>
                    <a:lnTo>
                      <a:pt x="1788" y="348"/>
                    </a:lnTo>
                    <a:lnTo>
                      <a:pt x="1788" y="354"/>
                    </a:lnTo>
                    <a:lnTo>
                      <a:pt x="1788" y="360"/>
                    </a:lnTo>
                    <a:lnTo>
                      <a:pt x="1794" y="366"/>
                    </a:lnTo>
                    <a:lnTo>
                      <a:pt x="1794" y="378"/>
                    </a:lnTo>
                    <a:lnTo>
                      <a:pt x="1794" y="384"/>
                    </a:lnTo>
                    <a:lnTo>
                      <a:pt x="1794" y="390"/>
                    </a:lnTo>
                    <a:lnTo>
                      <a:pt x="1794" y="396"/>
                    </a:lnTo>
                    <a:lnTo>
                      <a:pt x="1794" y="402"/>
                    </a:lnTo>
                    <a:lnTo>
                      <a:pt x="1800" y="408"/>
                    </a:lnTo>
                    <a:lnTo>
                      <a:pt x="1800" y="414"/>
                    </a:lnTo>
                    <a:lnTo>
                      <a:pt x="1800" y="420"/>
                    </a:lnTo>
                    <a:lnTo>
                      <a:pt x="1800" y="420"/>
                    </a:lnTo>
                    <a:lnTo>
                      <a:pt x="1800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06" y="426"/>
                    </a:lnTo>
                    <a:lnTo>
                      <a:pt x="1812" y="426"/>
                    </a:lnTo>
                    <a:lnTo>
                      <a:pt x="1812" y="426"/>
                    </a:lnTo>
                    <a:lnTo>
                      <a:pt x="1812" y="426"/>
                    </a:lnTo>
                    <a:lnTo>
                      <a:pt x="1812" y="426"/>
                    </a:lnTo>
                    <a:lnTo>
                      <a:pt x="1812" y="426"/>
                    </a:lnTo>
                    <a:lnTo>
                      <a:pt x="1818" y="426"/>
                    </a:lnTo>
                    <a:lnTo>
                      <a:pt x="1818" y="426"/>
                    </a:lnTo>
                    <a:lnTo>
                      <a:pt x="1818" y="426"/>
                    </a:lnTo>
                    <a:lnTo>
                      <a:pt x="1818" y="426"/>
                    </a:lnTo>
                    <a:lnTo>
                      <a:pt x="1818" y="426"/>
                    </a:lnTo>
                    <a:lnTo>
                      <a:pt x="1818" y="426"/>
                    </a:lnTo>
                    <a:lnTo>
                      <a:pt x="1824" y="426"/>
                    </a:lnTo>
                    <a:lnTo>
                      <a:pt x="1824" y="426"/>
                    </a:lnTo>
                    <a:lnTo>
                      <a:pt x="1824" y="426"/>
                    </a:lnTo>
                    <a:lnTo>
                      <a:pt x="1824" y="426"/>
                    </a:lnTo>
                    <a:lnTo>
                      <a:pt x="1824" y="426"/>
                    </a:lnTo>
                    <a:lnTo>
                      <a:pt x="1830" y="426"/>
                    </a:lnTo>
                    <a:lnTo>
                      <a:pt x="1830" y="426"/>
                    </a:lnTo>
                    <a:lnTo>
                      <a:pt x="1830" y="426"/>
                    </a:lnTo>
                    <a:lnTo>
                      <a:pt x="1830" y="426"/>
                    </a:lnTo>
                    <a:lnTo>
                      <a:pt x="1830" y="426"/>
                    </a:lnTo>
                    <a:lnTo>
                      <a:pt x="1830" y="426"/>
                    </a:lnTo>
                    <a:lnTo>
                      <a:pt x="1836" y="426"/>
                    </a:lnTo>
                    <a:lnTo>
                      <a:pt x="1836" y="426"/>
                    </a:lnTo>
                    <a:lnTo>
                      <a:pt x="1836" y="426"/>
                    </a:lnTo>
                    <a:lnTo>
                      <a:pt x="1836" y="426"/>
                    </a:lnTo>
                    <a:lnTo>
                      <a:pt x="1836" y="426"/>
                    </a:lnTo>
                    <a:lnTo>
                      <a:pt x="1836" y="426"/>
                    </a:lnTo>
                    <a:lnTo>
                      <a:pt x="1842" y="426"/>
                    </a:lnTo>
                    <a:lnTo>
                      <a:pt x="1842" y="426"/>
                    </a:lnTo>
                    <a:lnTo>
                      <a:pt x="1842" y="426"/>
                    </a:lnTo>
                    <a:lnTo>
                      <a:pt x="1842" y="426"/>
                    </a:lnTo>
                    <a:lnTo>
                      <a:pt x="1842" y="426"/>
                    </a:lnTo>
                    <a:lnTo>
                      <a:pt x="1842" y="426"/>
                    </a:lnTo>
                    <a:lnTo>
                      <a:pt x="1848" y="426"/>
                    </a:lnTo>
                    <a:lnTo>
                      <a:pt x="1848" y="426"/>
                    </a:lnTo>
                    <a:lnTo>
                      <a:pt x="1848" y="426"/>
                    </a:lnTo>
                    <a:lnTo>
                      <a:pt x="1848" y="426"/>
                    </a:lnTo>
                    <a:lnTo>
                      <a:pt x="1848" y="426"/>
                    </a:lnTo>
                    <a:lnTo>
                      <a:pt x="1848" y="420"/>
                    </a:lnTo>
                    <a:lnTo>
                      <a:pt x="1854" y="420"/>
                    </a:lnTo>
                    <a:lnTo>
                      <a:pt x="1854" y="420"/>
                    </a:lnTo>
                    <a:lnTo>
                      <a:pt x="1854" y="420"/>
                    </a:lnTo>
                    <a:lnTo>
                      <a:pt x="1854" y="420"/>
                    </a:lnTo>
                    <a:lnTo>
                      <a:pt x="1854" y="420"/>
                    </a:lnTo>
                    <a:lnTo>
                      <a:pt x="1860" y="420"/>
                    </a:lnTo>
                    <a:lnTo>
                      <a:pt x="1860" y="420"/>
                    </a:lnTo>
                    <a:lnTo>
                      <a:pt x="1860" y="420"/>
                    </a:lnTo>
                    <a:lnTo>
                      <a:pt x="1860" y="420"/>
                    </a:lnTo>
                    <a:lnTo>
                      <a:pt x="1860" y="420"/>
                    </a:lnTo>
                    <a:lnTo>
                      <a:pt x="1860" y="420"/>
                    </a:lnTo>
                    <a:lnTo>
                      <a:pt x="1866" y="420"/>
                    </a:lnTo>
                    <a:lnTo>
                      <a:pt x="1866" y="414"/>
                    </a:lnTo>
                    <a:lnTo>
                      <a:pt x="1866" y="414"/>
                    </a:lnTo>
                    <a:lnTo>
                      <a:pt x="1866" y="414"/>
                    </a:lnTo>
                    <a:lnTo>
                      <a:pt x="1866" y="408"/>
                    </a:lnTo>
                    <a:lnTo>
                      <a:pt x="1866" y="402"/>
                    </a:lnTo>
                    <a:lnTo>
                      <a:pt x="1866" y="402"/>
                    </a:lnTo>
                    <a:lnTo>
                      <a:pt x="1872" y="396"/>
                    </a:lnTo>
                    <a:lnTo>
                      <a:pt x="1872" y="390"/>
                    </a:lnTo>
                    <a:lnTo>
                      <a:pt x="1872" y="378"/>
                    </a:lnTo>
                    <a:lnTo>
                      <a:pt x="1872" y="378"/>
                    </a:lnTo>
                    <a:lnTo>
                      <a:pt x="1872" y="372"/>
                    </a:lnTo>
                    <a:lnTo>
                      <a:pt x="1878" y="366"/>
                    </a:lnTo>
                    <a:lnTo>
                      <a:pt x="1878" y="360"/>
                    </a:lnTo>
                    <a:lnTo>
                      <a:pt x="1878" y="354"/>
                    </a:lnTo>
                    <a:lnTo>
                      <a:pt x="1878" y="348"/>
                    </a:lnTo>
                    <a:lnTo>
                      <a:pt x="1878" y="348"/>
                    </a:lnTo>
                    <a:lnTo>
                      <a:pt x="1878" y="342"/>
                    </a:lnTo>
                    <a:lnTo>
                      <a:pt x="1884" y="342"/>
                    </a:lnTo>
                    <a:lnTo>
                      <a:pt x="1884" y="342"/>
                    </a:lnTo>
                    <a:lnTo>
                      <a:pt x="1884" y="342"/>
                    </a:lnTo>
                    <a:lnTo>
                      <a:pt x="1884" y="348"/>
                    </a:lnTo>
                    <a:lnTo>
                      <a:pt x="1884" y="348"/>
                    </a:lnTo>
                    <a:lnTo>
                      <a:pt x="1884" y="354"/>
                    </a:lnTo>
                    <a:lnTo>
                      <a:pt x="1890" y="360"/>
                    </a:lnTo>
                    <a:lnTo>
                      <a:pt x="1890" y="366"/>
                    </a:lnTo>
                    <a:lnTo>
                      <a:pt x="1890" y="372"/>
                    </a:lnTo>
                    <a:lnTo>
                      <a:pt x="1890" y="378"/>
                    </a:lnTo>
                    <a:lnTo>
                      <a:pt x="1890" y="378"/>
                    </a:lnTo>
                    <a:lnTo>
                      <a:pt x="1890" y="384"/>
                    </a:lnTo>
                    <a:lnTo>
                      <a:pt x="1896" y="390"/>
                    </a:lnTo>
                    <a:lnTo>
                      <a:pt x="1896" y="402"/>
                    </a:lnTo>
                    <a:lnTo>
                      <a:pt x="1896" y="402"/>
                    </a:lnTo>
                    <a:lnTo>
                      <a:pt x="1896" y="408"/>
                    </a:lnTo>
                    <a:lnTo>
                      <a:pt x="1896" y="414"/>
                    </a:lnTo>
                    <a:lnTo>
                      <a:pt x="1902" y="414"/>
                    </a:lnTo>
                    <a:lnTo>
                      <a:pt x="1902" y="414"/>
                    </a:lnTo>
                    <a:lnTo>
                      <a:pt x="1902" y="420"/>
                    </a:lnTo>
                    <a:lnTo>
                      <a:pt x="1902" y="420"/>
                    </a:lnTo>
                    <a:lnTo>
                      <a:pt x="1902" y="420"/>
                    </a:lnTo>
                    <a:lnTo>
                      <a:pt x="1902" y="420"/>
                    </a:lnTo>
                    <a:lnTo>
                      <a:pt x="1902" y="420"/>
                    </a:lnTo>
                    <a:lnTo>
                      <a:pt x="1908" y="420"/>
                    </a:lnTo>
                    <a:lnTo>
                      <a:pt x="1908" y="420"/>
                    </a:lnTo>
                    <a:lnTo>
                      <a:pt x="1908" y="420"/>
                    </a:lnTo>
                    <a:lnTo>
                      <a:pt x="1908" y="420"/>
                    </a:lnTo>
                    <a:lnTo>
                      <a:pt x="1908" y="420"/>
                    </a:lnTo>
                    <a:lnTo>
                      <a:pt x="1914" y="420"/>
                    </a:lnTo>
                    <a:lnTo>
                      <a:pt x="1914" y="420"/>
                    </a:lnTo>
                    <a:lnTo>
                      <a:pt x="1914" y="420"/>
                    </a:lnTo>
                    <a:lnTo>
                      <a:pt x="1914" y="426"/>
                    </a:lnTo>
                    <a:lnTo>
                      <a:pt x="1914" y="426"/>
                    </a:lnTo>
                    <a:lnTo>
                      <a:pt x="1914" y="426"/>
                    </a:lnTo>
                    <a:lnTo>
                      <a:pt x="1920" y="426"/>
                    </a:lnTo>
                    <a:lnTo>
                      <a:pt x="1920" y="426"/>
                    </a:lnTo>
                    <a:lnTo>
                      <a:pt x="1920" y="426"/>
                    </a:lnTo>
                    <a:lnTo>
                      <a:pt x="1920" y="426"/>
                    </a:lnTo>
                    <a:lnTo>
                      <a:pt x="1920" y="426"/>
                    </a:lnTo>
                    <a:lnTo>
                      <a:pt x="1920" y="426"/>
                    </a:lnTo>
                    <a:lnTo>
                      <a:pt x="1926" y="426"/>
                    </a:lnTo>
                    <a:lnTo>
                      <a:pt x="1926" y="426"/>
                    </a:lnTo>
                    <a:lnTo>
                      <a:pt x="1926" y="426"/>
                    </a:lnTo>
                    <a:lnTo>
                      <a:pt x="1926" y="426"/>
                    </a:lnTo>
                    <a:lnTo>
                      <a:pt x="1926" y="426"/>
                    </a:lnTo>
                    <a:lnTo>
                      <a:pt x="1926" y="426"/>
                    </a:lnTo>
                    <a:lnTo>
                      <a:pt x="1932" y="426"/>
                    </a:lnTo>
                    <a:lnTo>
                      <a:pt x="1932" y="426"/>
                    </a:lnTo>
                    <a:lnTo>
                      <a:pt x="1932" y="426"/>
                    </a:lnTo>
                    <a:lnTo>
                      <a:pt x="1932" y="426"/>
                    </a:lnTo>
                    <a:lnTo>
                      <a:pt x="1932" y="426"/>
                    </a:lnTo>
                    <a:lnTo>
                      <a:pt x="1932" y="426"/>
                    </a:lnTo>
                    <a:lnTo>
                      <a:pt x="1938" y="426"/>
                    </a:lnTo>
                    <a:lnTo>
                      <a:pt x="1938" y="426"/>
                    </a:lnTo>
                    <a:lnTo>
                      <a:pt x="1938" y="426"/>
                    </a:lnTo>
                    <a:lnTo>
                      <a:pt x="1938" y="426"/>
                    </a:lnTo>
                    <a:lnTo>
                      <a:pt x="1938" y="426"/>
                    </a:lnTo>
                    <a:lnTo>
                      <a:pt x="1944" y="426"/>
                    </a:lnTo>
                    <a:lnTo>
                      <a:pt x="1944" y="426"/>
                    </a:lnTo>
                    <a:lnTo>
                      <a:pt x="1944" y="426"/>
                    </a:lnTo>
                    <a:lnTo>
                      <a:pt x="1944" y="426"/>
                    </a:lnTo>
                    <a:lnTo>
                      <a:pt x="1944" y="426"/>
                    </a:lnTo>
                    <a:lnTo>
                      <a:pt x="1944" y="426"/>
                    </a:lnTo>
                    <a:lnTo>
                      <a:pt x="1950" y="426"/>
                    </a:lnTo>
                    <a:lnTo>
                      <a:pt x="1950" y="426"/>
                    </a:lnTo>
                    <a:lnTo>
                      <a:pt x="1950" y="426"/>
                    </a:lnTo>
                    <a:lnTo>
                      <a:pt x="1950" y="426"/>
                    </a:lnTo>
                    <a:lnTo>
                      <a:pt x="1950" y="426"/>
                    </a:lnTo>
                    <a:lnTo>
                      <a:pt x="1950" y="426"/>
                    </a:lnTo>
                    <a:lnTo>
                      <a:pt x="1956" y="426"/>
                    </a:lnTo>
                    <a:lnTo>
                      <a:pt x="1956" y="426"/>
                    </a:lnTo>
                    <a:lnTo>
                      <a:pt x="1956" y="426"/>
                    </a:lnTo>
                    <a:lnTo>
                      <a:pt x="1956" y="426"/>
                    </a:lnTo>
                    <a:lnTo>
                      <a:pt x="1956" y="426"/>
                    </a:lnTo>
                    <a:lnTo>
                      <a:pt x="1956" y="426"/>
                    </a:lnTo>
                    <a:lnTo>
                      <a:pt x="1962" y="426"/>
                    </a:lnTo>
                    <a:lnTo>
                      <a:pt x="1962" y="426"/>
                    </a:lnTo>
                    <a:lnTo>
                      <a:pt x="1962" y="426"/>
                    </a:lnTo>
                    <a:lnTo>
                      <a:pt x="1962" y="426"/>
                    </a:lnTo>
                    <a:lnTo>
                      <a:pt x="1962" y="426"/>
                    </a:lnTo>
                    <a:lnTo>
                      <a:pt x="1962" y="426"/>
                    </a:lnTo>
                    <a:lnTo>
                      <a:pt x="1968" y="426"/>
                    </a:lnTo>
                    <a:lnTo>
                      <a:pt x="1968" y="426"/>
                    </a:lnTo>
                    <a:lnTo>
                      <a:pt x="1968" y="426"/>
                    </a:lnTo>
                    <a:lnTo>
                      <a:pt x="1968" y="426"/>
                    </a:lnTo>
                    <a:lnTo>
                      <a:pt x="1968" y="426"/>
                    </a:lnTo>
                    <a:lnTo>
                      <a:pt x="1968" y="426"/>
                    </a:lnTo>
                    <a:lnTo>
                      <a:pt x="1974" y="426"/>
                    </a:lnTo>
                    <a:lnTo>
                      <a:pt x="1974" y="426"/>
                    </a:lnTo>
                    <a:lnTo>
                      <a:pt x="1974" y="426"/>
                    </a:lnTo>
                    <a:lnTo>
                      <a:pt x="1974" y="426"/>
                    </a:lnTo>
                    <a:lnTo>
                      <a:pt x="1974" y="426"/>
                    </a:lnTo>
                    <a:lnTo>
                      <a:pt x="1980" y="426"/>
                    </a:lnTo>
                    <a:lnTo>
                      <a:pt x="1980" y="426"/>
                    </a:lnTo>
                    <a:lnTo>
                      <a:pt x="1980" y="426"/>
                    </a:lnTo>
                    <a:lnTo>
                      <a:pt x="1980" y="426"/>
                    </a:lnTo>
                    <a:lnTo>
                      <a:pt x="1980" y="426"/>
                    </a:lnTo>
                    <a:lnTo>
                      <a:pt x="1980" y="426"/>
                    </a:lnTo>
                    <a:lnTo>
                      <a:pt x="1986" y="426"/>
                    </a:lnTo>
                    <a:lnTo>
                      <a:pt x="1986" y="426"/>
                    </a:lnTo>
                    <a:lnTo>
                      <a:pt x="1986" y="426"/>
                    </a:lnTo>
                    <a:lnTo>
                      <a:pt x="1986" y="426"/>
                    </a:lnTo>
                    <a:lnTo>
                      <a:pt x="1986" y="420"/>
                    </a:lnTo>
                    <a:lnTo>
                      <a:pt x="1986" y="420"/>
                    </a:lnTo>
                    <a:lnTo>
                      <a:pt x="1992" y="420"/>
                    </a:lnTo>
                    <a:lnTo>
                      <a:pt x="1992" y="420"/>
                    </a:lnTo>
                    <a:lnTo>
                      <a:pt x="1992" y="420"/>
                    </a:lnTo>
                    <a:lnTo>
                      <a:pt x="1992" y="420"/>
                    </a:lnTo>
                    <a:lnTo>
                      <a:pt x="1992" y="420"/>
                    </a:lnTo>
                    <a:lnTo>
                      <a:pt x="1992" y="420"/>
                    </a:lnTo>
                    <a:lnTo>
                      <a:pt x="1998" y="420"/>
                    </a:lnTo>
                    <a:lnTo>
                      <a:pt x="1998" y="420"/>
                    </a:lnTo>
                    <a:lnTo>
                      <a:pt x="1998" y="420"/>
                    </a:lnTo>
                    <a:lnTo>
                      <a:pt x="1998" y="420"/>
                    </a:lnTo>
                    <a:lnTo>
                      <a:pt x="1998" y="414"/>
                    </a:lnTo>
                    <a:lnTo>
                      <a:pt x="2004" y="414"/>
                    </a:lnTo>
                    <a:lnTo>
                      <a:pt x="2004" y="414"/>
                    </a:lnTo>
                    <a:lnTo>
                      <a:pt x="2004" y="408"/>
                    </a:lnTo>
                    <a:lnTo>
                      <a:pt x="2004" y="402"/>
                    </a:lnTo>
                    <a:lnTo>
                      <a:pt x="2004" y="402"/>
                    </a:lnTo>
                    <a:lnTo>
                      <a:pt x="2004" y="396"/>
                    </a:lnTo>
                    <a:lnTo>
                      <a:pt x="2010" y="390"/>
                    </a:lnTo>
                    <a:lnTo>
                      <a:pt x="2010" y="384"/>
                    </a:lnTo>
                    <a:lnTo>
                      <a:pt x="2010" y="378"/>
                    </a:lnTo>
                    <a:lnTo>
                      <a:pt x="2010" y="372"/>
                    </a:lnTo>
                    <a:lnTo>
                      <a:pt x="2010" y="366"/>
                    </a:lnTo>
                    <a:lnTo>
                      <a:pt x="2010" y="360"/>
                    </a:lnTo>
                    <a:lnTo>
                      <a:pt x="2016" y="354"/>
                    </a:lnTo>
                    <a:lnTo>
                      <a:pt x="2016" y="348"/>
                    </a:lnTo>
                    <a:lnTo>
                      <a:pt x="2016" y="348"/>
                    </a:lnTo>
                    <a:lnTo>
                      <a:pt x="2016" y="342"/>
                    </a:lnTo>
                    <a:lnTo>
                      <a:pt x="2016" y="342"/>
                    </a:lnTo>
                    <a:lnTo>
                      <a:pt x="2016" y="342"/>
                    </a:lnTo>
                    <a:lnTo>
                      <a:pt x="2022" y="342"/>
                    </a:lnTo>
                    <a:lnTo>
                      <a:pt x="2022" y="342"/>
                    </a:lnTo>
                    <a:lnTo>
                      <a:pt x="2022" y="348"/>
                    </a:lnTo>
                    <a:lnTo>
                      <a:pt x="2022" y="354"/>
                    </a:lnTo>
                    <a:lnTo>
                      <a:pt x="2022" y="360"/>
                    </a:lnTo>
                    <a:lnTo>
                      <a:pt x="2028" y="366"/>
                    </a:lnTo>
                    <a:lnTo>
                      <a:pt x="2028" y="372"/>
                    </a:lnTo>
                    <a:lnTo>
                      <a:pt x="2028" y="378"/>
                    </a:lnTo>
                    <a:lnTo>
                      <a:pt x="2028" y="378"/>
                    </a:lnTo>
                    <a:lnTo>
                      <a:pt x="2028" y="384"/>
                    </a:lnTo>
                    <a:lnTo>
                      <a:pt x="2028" y="390"/>
                    </a:lnTo>
                    <a:lnTo>
                      <a:pt x="2028" y="396"/>
                    </a:lnTo>
                    <a:lnTo>
                      <a:pt x="2034" y="402"/>
                    </a:lnTo>
                    <a:lnTo>
                      <a:pt x="2034" y="402"/>
                    </a:lnTo>
                    <a:lnTo>
                      <a:pt x="2034" y="414"/>
                    </a:lnTo>
                    <a:lnTo>
                      <a:pt x="2034" y="414"/>
                    </a:lnTo>
                    <a:lnTo>
                      <a:pt x="2034" y="414"/>
                    </a:lnTo>
                    <a:lnTo>
                      <a:pt x="2040" y="420"/>
                    </a:lnTo>
                    <a:lnTo>
                      <a:pt x="2040" y="420"/>
                    </a:lnTo>
                    <a:lnTo>
                      <a:pt x="2040" y="420"/>
                    </a:lnTo>
                    <a:lnTo>
                      <a:pt x="2040" y="420"/>
                    </a:lnTo>
                    <a:lnTo>
                      <a:pt x="2040" y="420"/>
                    </a:lnTo>
                    <a:lnTo>
                      <a:pt x="2040" y="420"/>
                    </a:lnTo>
                    <a:lnTo>
                      <a:pt x="2046" y="420"/>
                    </a:lnTo>
                    <a:lnTo>
                      <a:pt x="2046" y="420"/>
                    </a:lnTo>
                    <a:lnTo>
                      <a:pt x="2046" y="420"/>
                    </a:lnTo>
                    <a:lnTo>
                      <a:pt x="2046" y="420"/>
                    </a:lnTo>
                    <a:lnTo>
                      <a:pt x="2046" y="420"/>
                    </a:lnTo>
                    <a:lnTo>
                      <a:pt x="2046" y="420"/>
                    </a:lnTo>
                    <a:lnTo>
                      <a:pt x="2052" y="420"/>
                    </a:lnTo>
                    <a:lnTo>
                      <a:pt x="2052" y="426"/>
                    </a:lnTo>
                    <a:lnTo>
                      <a:pt x="2052" y="426"/>
                    </a:lnTo>
                    <a:lnTo>
                      <a:pt x="2052" y="426"/>
                    </a:lnTo>
                    <a:lnTo>
                      <a:pt x="2052" y="426"/>
                    </a:lnTo>
                    <a:lnTo>
                      <a:pt x="2052" y="426"/>
                    </a:lnTo>
                    <a:lnTo>
                      <a:pt x="2058" y="426"/>
                    </a:lnTo>
                    <a:lnTo>
                      <a:pt x="2058" y="426"/>
                    </a:lnTo>
                    <a:lnTo>
                      <a:pt x="2058" y="426"/>
                    </a:lnTo>
                    <a:lnTo>
                      <a:pt x="2058" y="426"/>
                    </a:lnTo>
                    <a:lnTo>
                      <a:pt x="2058" y="426"/>
                    </a:lnTo>
                    <a:lnTo>
                      <a:pt x="2064" y="426"/>
                    </a:lnTo>
                    <a:lnTo>
                      <a:pt x="2064" y="426"/>
                    </a:lnTo>
                    <a:lnTo>
                      <a:pt x="2064" y="426"/>
                    </a:lnTo>
                    <a:lnTo>
                      <a:pt x="2064" y="426"/>
                    </a:lnTo>
                    <a:lnTo>
                      <a:pt x="2064" y="426"/>
                    </a:lnTo>
                    <a:lnTo>
                      <a:pt x="2064" y="426"/>
                    </a:lnTo>
                    <a:lnTo>
                      <a:pt x="2070" y="426"/>
                    </a:lnTo>
                    <a:lnTo>
                      <a:pt x="2070" y="426"/>
                    </a:lnTo>
                    <a:lnTo>
                      <a:pt x="2070" y="426"/>
                    </a:lnTo>
                    <a:lnTo>
                      <a:pt x="2070" y="426"/>
                    </a:lnTo>
                    <a:lnTo>
                      <a:pt x="2070" y="426"/>
                    </a:lnTo>
                    <a:lnTo>
                      <a:pt x="2070" y="426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82" y="426"/>
                    </a:lnTo>
                    <a:lnTo>
                      <a:pt x="2082" y="426"/>
                    </a:lnTo>
                    <a:lnTo>
                      <a:pt x="2082" y="426"/>
                    </a:lnTo>
                    <a:lnTo>
                      <a:pt x="2082" y="426"/>
                    </a:lnTo>
                    <a:lnTo>
                      <a:pt x="2082" y="426"/>
                    </a:lnTo>
                    <a:lnTo>
                      <a:pt x="2082" y="426"/>
                    </a:lnTo>
                    <a:lnTo>
                      <a:pt x="2088" y="426"/>
                    </a:lnTo>
                    <a:lnTo>
                      <a:pt x="2088" y="426"/>
                    </a:lnTo>
                    <a:lnTo>
                      <a:pt x="2088" y="426"/>
                    </a:lnTo>
                    <a:lnTo>
                      <a:pt x="2088" y="426"/>
                    </a:lnTo>
                    <a:lnTo>
                      <a:pt x="2088" y="426"/>
                    </a:lnTo>
                    <a:lnTo>
                      <a:pt x="2094" y="426"/>
                    </a:lnTo>
                    <a:lnTo>
                      <a:pt x="2094" y="426"/>
                    </a:lnTo>
                    <a:lnTo>
                      <a:pt x="2094" y="426"/>
                    </a:lnTo>
                    <a:lnTo>
                      <a:pt x="2094" y="426"/>
                    </a:lnTo>
                    <a:lnTo>
                      <a:pt x="2094" y="426"/>
                    </a:lnTo>
                    <a:lnTo>
                      <a:pt x="2094" y="426"/>
                    </a:lnTo>
                    <a:lnTo>
                      <a:pt x="2100" y="426"/>
                    </a:lnTo>
                    <a:lnTo>
                      <a:pt x="2100" y="426"/>
                    </a:lnTo>
                    <a:lnTo>
                      <a:pt x="2100" y="426"/>
                    </a:lnTo>
                    <a:lnTo>
                      <a:pt x="2100" y="426"/>
                    </a:lnTo>
                    <a:lnTo>
                      <a:pt x="2100" y="426"/>
                    </a:lnTo>
                    <a:lnTo>
                      <a:pt x="2100" y="426"/>
                    </a:lnTo>
                    <a:lnTo>
                      <a:pt x="2106" y="426"/>
                    </a:lnTo>
                    <a:lnTo>
                      <a:pt x="2106" y="426"/>
                    </a:lnTo>
                    <a:lnTo>
                      <a:pt x="2106" y="426"/>
                    </a:lnTo>
                    <a:lnTo>
                      <a:pt x="2106" y="426"/>
                    </a:lnTo>
                    <a:lnTo>
                      <a:pt x="2106" y="426"/>
                    </a:lnTo>
                    <a:lnTo>
                      <a:pt x="2106" y="426"/>
                    </a:lnTo>
                    <a:lnTo>
                      <a:pt x="2112" y="426"/>
                    </a:lnTo>
                    <a:lnTo>
                      <a:pt x="2112" y="426"/>
                    </a:lnTo>
                    <a:lnTo>
                      <a:pt x="2112" y="426"/>
                    </a:lnTo>
                    <a:lnTo>
                      <a:pt x="2112" y="426"/>
                    </a:lnTo>
                    <a:lnTo>
                      <a:pt x="2112" y="426"/>
                    </a:lnTo>
                    <a:lnTo>
                      <a:pt x="2112" y="426"/>
                    </a:lnTo>
                    <a:lnTo>
                      <a:pt x="2118" y="426"/>
                    </a:lnTo>
                    <a:lnTo>
                      <a:pt x="2118" y="426"/>
                    </a:lnTo>
                    <a:lnTo>
                      <a:pt x="2118" y="426"/>
                    </a:lnTo>
                    <a:lnTo>
                      <a:pt x="2118" y="426"/>
                    </a:lnTo>
                    <a:lnTo>
                      <a:pt x="2118" y="426"/>
                    </a:lnTo>
                    <a:lnTo>
                      <a:pt x="2118" y="426"/>
                    </a:lnTo>
                    <a:lnTo>
                      <a:pt x="2124" y="426"/>
                    </a:lnTo>
                    <a:lnTo>
                      <a:pt x="2124" y="426"/>
                    </a:lnTo>
                    <a:lnTo>
                      <a:pt x="2124" y="420"/>
                    </a:lnTo>
                    <a:lnTo>
                      <a:pt x="2124" y="420"/>
                    </a:lnTo>
                    <a:lnTo>
                      <a:pt x="2124" y="420"/>
                    </a:lnTo>
                    <a:lnTo>
                      <a:pt x="2130" y="420"/>
                    </a:lnTo>
                    <a:lnTo>
                      <a:pt x="2130" y="420"/>
                    </a:lnTo>
                    <a:lnTo>
                      <a:pt x="2130" y="420"/>
                    </a:lnTo>
                    <a:lnTo>
                      <a:pt x="2130" y="420"/>
                    </a:lnTo>
                    <a:lnTo>
                      <a:pt x="2130" y="420"/>
                    </a:lnTo>
                    <a:lnTo>
                      <a:pt x="2130" y="420"/>
                    </a:lnTo>
                    <a:lnTo>
                      <a:pt x="2136" y="420"/>
                    </a:lnTo>
                    <a:lnTo>
                      <a:pt x="2136" y="420"/>
                    </a:lnTo>
                    <a:lnTo>
                      <a:pt x="2136" y="420"/>
                    </a:lnTo>
                    <a:lnTo>
                      <a:pt x="2136" y="420"/>
                    </a:lnTo>
                    <a:lnTo>
                      <a:pt x="2136" y="414"/>
                    </a:lnTo>
                    <a:lnTo>
                      <a:pt x="2142" y="414"/>
                    </a:lnTo>
                    <a:lnTo>
                      <a:pt x="2142" y="408"/>
                    </a:lnTo>
                    <a:lnTo>
                      <a:pt x="2142" y="402"/>
                    </a:lnTo>
                    <a:lnTo>
                      <a:pt x="2142" y="402"/>
                    </a:lnTo>
                    <a:lnTo>
                      <a:pt x="2142" y="396"/>
                    </a:lnTo>
                    <a:lnTo>
                      <a:pt x="2142" y="390"/>
                    </a:lnTo>
                    <a:lnTo>
                      <a:pt x="2142" y="384"/>
                    </a:lnTo>
                    <a:lnTo>
                      <a:pt x="2148" y="378"/>
                    </a:lnTo>
                    <a:lnTo>
                      <a:pt x="2148" y="378"/>
                    </a:lnTo>
                    <a:lnTo>
                      <a:pt x="2148" y="372"/>
                    </a:lnTo>
                    <a:lnTo>
                      <a:pt x="2148" y="360"/>
                    </a:lnTo>
                    <a:lnTo>
                      <a:pt x="2148" y="354"/>
                    </a:lnTo>
                    <a:lnTo>
                      <a:pt x="2154" y="348"/>
                    </a:lnTo>
                    <a:lnTo>
                      <a:pt x="2154" y="348"/>
                    </a:lnTo>
                    <a:lnTo>
                      <a:pt x="2154" y="342"/>
                    </a:lnTo>
                    <a:lnTo>
                      <a:pt x="2154" y="342"/>
                    </a:lnTo>
                    <a:lnTo>
                      <a:pt x="2154" y="342"/>
                    </a:lnTo>
                    <a:lnTo>
                      <a:pt x="2154" y="342"/>
                    </a:lnTo>
                    <a:lnTo>
                      <a:pt x="2160" y="342"/>
                    </a:lnTo>
                    <a:lnTo>
                      <a:pt x="2160" y="348"/>
                    </a:lnTo>
                    <a:lnTo>
                      <a:pt x="2160" y="348"/>
                    </a:lnTo>
                    <a:lnTo>
                      <a:pt x="2160" y="354"/>
                    </a:lnTo>
                    <a:lnTo>
                      <a:pt x="2160" y="366"/>
                    </a:lnTo>
                    <a:lnTo>
                      <a:pt x="2160" y="372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84"/>
                    </a:lnTo>
                    <a:lnTo>
                      <a:pt x="2166" y="390"/>
                    </a:lnTo>
                    <a:lnTo>
                      <a:pt x="2166" y="396"/>
                    </a:lnTo>
                    <a:lnTo>
                      <a:pt x="2166" y="402"/>
                    </a:lnTo>
                    <a:lnTo>
                      <a:pt x="2172" y="402"/>
                    </a:lnTo>
                    <a:lnTo>
                      <a:pt x="2172" y="408"/>
                    </a:lnTo>
                    <a:lnTo>
                      <a:pt x="2172" y="414"/>
                    </a:lnTo>
                    <a:lnTo>
                      <a:pt x="2172" y="414"/>
                    </a:lnTo>
                    <a:lnTo>
                      <a:pt x="2172" y="420"/>
                    </a:lnTo>
                    <a:lnTo>
                      <a:pt x="2178" y="420"/>
                    </a:lnTo>
                    <a:lnTo>
                      <a:pt x="2178" y="420"/>
                    </a:lnTo>
                    <a:lnTo>
                      <a:pt x="2178" y="420"/>
                    </a:lnTo>
                    <a:lnTo>
                      <a:pt x="2178" y="420"/>
                    </a:lnTo>
                    <a:lnTo>
                      <a:pt x="2178" y="420"/>
                    </a:lnTo>
                    <a:lnTo>
                      <a:pt x="2178" y="420"/>
                    </a:lnTo>
                    <a:lnTo>
                      <a:pt x="2184" y="420"/>
                    </a:lnTo>
                    <a:lnTo>
                      <a:pt x="2184" y="420"/>
                    </a:lnTo>
                    <a:lnTo>
                      <a:pt x="2184" y="420"/>
                    </a:lnTo>
                    <a:lnTo>
                      <a:pt x="2184" y="420"/>
                    </a:lnTo>
                    <a:lnTo>
                      <a:pt x="2184" y="420"/>
                    </a:lnTo>
                    <a:lnTo>
                      <a:pt x="2184" y="420"/>
                    </a:lnTo>
                    <a:lnTo>
                      <a:pt x="2190" y="426"/>
                    </a:lnTo>
                    <a:lnTo>
                      <a:pt x="2190" y="426"/>
                    </a:lnTo>
                    <a:lnTo>
                      <a:pt x="2190" y="426"/>
                    </a:lnTo>
                    <a:lnTo>
                      <a:pt x="2190" y="426"/>
                    </a:lnTo>
                    <a:lnTo>
                      <a:pt x="2190" y="426"/>
                    </a:lnTo>
                    <a:lnTo>
                      <a:pt x="2190" y="426"/>
                    </a:lnTo>
                    <a:lnTo>
                      <a:pt x="2196" y="426"/>
                    </a:lnTo>
                    <a:lnTo>
                      <a:pt x="2196" y="426"/>
                    </a:lnTo>
                    <a:lnTo>
                      <a:pt x="2196" y="426"/>
                    </a:lnTo>
                    <a:lnTo>
                      <a:pt x="2196" y="426"/>
                    </a:lnTo>
                    <a:lnTo>
                      <a:pt x="2196" y="426"/>
                    </a:lnTo>
                    <a:lnTo>
                      <a:pt x="2196" y="426"/>
                    </a:lnTo>
                    <a:lnTo>
                      <a:pt x="2202" y="426"/>
                    </a:lnTo>
                    <a:lnTo>
                      <a:pt x="2202" y="426"/>
                    </a:lnTo>
                    <a:lnTo>
                      <a:pt x="2202" y="426"/>
                    </a:lnTo>
                    <a:lnTo>
                      <a:pt x="2202" y="426"/>
                    </a:lnTo>
                    <a:lnTo>
                      <a:pt x="2202" y="426"/>
                    </a:lnTo>
                    <a:lnTo>
                      <a:pt x="2202" y="426"/>
                    </a:lnTo>
                    <a:lnTo>
                      <a:pt x="2208" y="426"/>
                    </a:lnTo>
                    <a:lnTo>
                      <a:pt x="2208" y="426"/>
                    </a:lnTo>
                    <a:lnTo>
                      <a:pt x="2208" y="426"/>
                    </a:lnTo>
                    <a:lnTo>
                      <a:pt x="2208" y="426"/>
                    </a:lnTo>
                    <a:lnTo>
                      <a:pt x="2208" y="426"/>
                    </a:lnTo>
                    <a:lnTo>
                      <a:pt x="2214" y="426"/>
                    </a:lnTo>
                    <a:lnTo>
                      <a:pt x="2214" y="426"/>
                    </a:lnTo>
                    <a:lnTo>
                      <a:pt x="2214" y="426"/>
                    </a:lnTo>
                    <a:lnTo>
                      <a:pt x="2214" y="426"/>
                    </a:lnTo>
                    <a:lnTo>
                      <a:pt x="2214" y="426"/>
                    </a:lnTo>
                    <a:lnTo>
                      <a:pt x="2214" y="426"/>
                    </a:lnTo>
                    <a:lnTo>
                      <a:pt x="2220" y="426"/>
                    </a:lnTo>
                    <a:lnTo>
                      <a:pt x="2220" y="426"/>
                    </a:lnTo>
                    <a:lnTo>
                      <a:pt x="2220" y="426"/>
                    </a:lnTo>
                    <a:lnTo>
                      <a:pt x="2220" y="426"/>
                    </a:lnTo>
                    <a:lnTo>
                      <a:pt x="2220" y="426"/>
                    </a:lnTo>
                    <a:lnTo>
                      <a:pt x="2220" y="426"/>
                    </a:lnTo>
                    <a:lnTo>
                      <a:pt x="2226" y="426"/>
                    </a:lnTo>
                    <a:lnTo>
                      <a:pt x="2226" y="426"/>
                    </a:lnTo>
                    <a:lnTo>
                      <a:pt x="2226" y="426"/>
                    </a:lnTo>
                    <a:lnTo>
                      <a:pt x="2226" y="426"/>
                    </a:lnTo>
                    <a:lnTo>
                      <a:pt x="2226" y="426"/>
                    </a:lnTo>
                    <a:lnTo>
                      <a:pt x="2226" y="426"/>
                    </a:lnTo>
                    <a:lnTo>
                      <a:pt x="2232" y="426"/>
                    </a:lnTo>
                    <a:lnTo>
                      <a:pt x="2232" y="426"/>
                    </a:lnTo>
                    <a:lnTo>
                      <a:pt x="2232" y="426"/>
                    </a:lnTo>
                    <a:lnTo>
                      <a:pt x="2232" y="426"/>
                    </a:lnTo>
                    <a:lnTo>
                      <a:pt x="2232" y="426"/>
                    </a:lnTo>
                    <a:lnTo>
                      <a:pt x="2232" y="426"/>
                    </a:lnTo>
                    <a:lnTo>
                      <a:pt x="2238" y="426"/>
                    </a:lnTo>
                    <a:lnTo>
                      <a:pt x="2238" y="426"/>
                    </a:lnTo>
                    <a:lnTo>
                      <a:pt x="2238" y="426"/>
                    </a:lnTo>
                    <a:lnTo>
                      <a:pt x="2238" y="426"/>
                    </a:lnTo>
                    <a:lnTo>
                      <a:pt x="2238" y="426"/>
                    </a:lnTo>
                    <a:lnTo>
                      <a:pt x="2244" y="426"/>
                    </a:lnTo>
                    <a:lnTo>
                      <a:pt x="2244" y="426"/>
                    </a:lnTo>
                    <a:lnTo>
                      <a:pt x="2244" y="426"/>
                    </a:lnTo>
                    <a:lnTo>
                      <a:pt x="2244" y="426"/>
                    </a:lnTo>
                    <a:lnTo>
                      <a:pt x="2244" y="426"/>
                    </a:lnTo>
                    <a:lnTo>
                      <a:pt x="2244" y="426"/>
                    </a:lnTo>
                    <a:lnTo>
                      <a:pt x="2250" y="426"/>
                    </a:lnTo>
                    <a:lnTo>
                      <a:pt x="2250" y="426"/>
                    </a:lnTo>
                    <a:lnTo>
                      <a:pt x="2250" y="426"/>
                    </a:lnTo>
                    <a:lnTo>
                      <a:pt x="2250" y="426"/>
                    </a:lnTo>
                    <a:lnTo>
                      <a:pt x="2250" y="426"/>
                    </a:lnTo>
                    <a:lnTo>
                      <a:pt x="2250" y="426"/>
                    </a:lnTo>
                    <a:lnTo>
                      <a:pt x="2256" y="426"/>
                    </a:lnTo>
                    <a:lnTo>
                      <a:pt x="2256" y="426"/>
                    </a:lnTo>
                    <a:lnTo>
                      <a:pt x="2256" y="426"/>
                    </a:lnTo>
                    <a:lnTo>
                      <a:pt x="2256" y="426"/>
                    </a:lnTo>
                    <a:lnTo>
                      <a:pt x="2256" y="426"/>
                    </a:lnTo>
                    <a:lnTo>
                      <a:pt x="2256" y="426"/>
                    </a:lnTo>
                    <a:lnTo>
                      <a:pt x="2262" y="426"/>
                    </a:lnTo>
                    <a:lnTo>
                      <a:pt x="2262" y="420"/>
                    </a:lnTo>
                    <a:lnTo>
                      <a:pt x="2262" y="420"/>
                    </a:lnTo>
                    <a:lnTo>
                      <a:pt x="2262" y="420"/>
                    </a:lnTo>
                    <a:lnTo>
                      <a:pt x="2262" y="420"/>
                    </a:lnTo>
                    <a:lnTo>
                      <a:pt x="2262" y="420"/>
                    </a:lnTo>
                    <a:lnTo>
                      <a:pt x="2268" y="420"/>
                    </a:lnTo>
                    <a:lnTo>
                      <a:pt x="2268" y="420"/>
                    </a:lnTo>
                    <a:lnTo>
                      <a:pt x="2268" y="420"/>
                    </a:lnTo>
                    <a:lnTo>
                      <a:pt x="2268" y="420"/>
                    </a:lnTo>
                    <a:lnTo>
                      <a:pt x="2268" y="420"/>
                    </a:lnTo>
                    <a:lnTo>
                      <a:pt x="2268" y="420"/>
                    </a:lnTo>
                    <a:lnTo>
                      <a:pt x="2274" y="420"/>
                    </a:lnTo>
                    <a:lnTo>
                      <a:pt x="2274" y="420"/>
                    </a:lnTo>
                    <a:lnTo>
                      <a:pt x="2274" y="414"/>
                    </a:lnTo>
                    <a:lnTo>
                      <a:pt x="2274" y="414"/>
                    </a:lnTo>
                    <a:lnTo>
                      <a:pt x="2274" y="408"/>
                    </a:lnTo>
                    <a:lnTo>
                      <a:pt x="2280" y="402"/>
                    </a:lnTo>
                    <a:lnTo>
                      <a:pt x="2280" y="402"/>
                    </a:lnTo>
                    <a:lnTo>
                      <a:pt x="2280" y="396"/>
                    </a:lnTo>
                    <a:lnTo>
                      <a:pt x="2280" y="390"/>
                    </a:lnTo>
                    <a:lnTo>
                      <a:pt x="2280" y="384"/>
                    </a:lnTo>
                    <a:lnTo>
                      <a:pt x="2280" y="378"/>
                    </a:lnTo>
                    <a:lnTo>
                      <a:pt x="2286" y="378"/>
                    </a:lnTo>
                    <a:lnTo>
                      <a:pt x="2286" y="372"/>
                    </a:lnTo>
                    <a:lnTo>
                      <a:pt x="2286" y="366"/>
                    </a:lnTo>
                    <a:lnTo>
                      <a:pt x="2286" y="360"/>
                    </a:lnTo>
                    <a:lnTo>
                      <a:pt x="2286" y="354"/>
                    </a:lnTo>
                    <a:lnTo>
                      <a:pt x="2286" y="348"/>
                    </a:lnTo>
                    <a:lnTo>
                      <a:pt x="2292" y="342"/>
                    </a:lnTo>
                    <a:lnTo>
                      <a:pt x="2292" y="342"/>
                    </a:lnTo>
                    <a:lnTo>
                      <a:pt x="2292" y="342"/>
                    </a:lnTo>
                    <a:lnTo>
                      <a:pt x="2292" y="342"/>
                    </a:lnTo>
                    <a:lnTo>
                      <a:pt x="2292" y="342"/>
                    </a:lnTo>
                    <a:lnTo>
                      <a:pt x="2292" y="348"/>
                    </a:lnTo>
                    <a:lnTo>
                      <a:pt x="2298" y="348"/>
                    </a:lnTo>
                    <a:lnTo>
                      <a:pt x="2298" y="354"/>
                    </a:lnTo>
                    <a:lnTo>
                      <a:pt x="2298" y="360"/>
                    </a:lnTo>
                    <a:lnTo>
                      <a:pt x="2298" y="366"/>
                    </a:lnTo>
                    <a:lnTo>
                      <a:pt x="2298" y="378"/>
                    </a:lnTo>
                    <a:lnTo>
                      <a:pt x="2304" y="378"/>
                    </a:lnTo>
                    <a:lnTo>
                      <a:pt x="2304" y="384"/>
                    </a:lnTo>
                    <a:lnTo>
                      <a:pt x="2304" y="390"/>
                    </a:lnTo>
                    <a:lnTo>
                      <a:pt x="2304" y="396"/>
                    </a:lnTo>
                    <a:lnTo>
                      <a:pt x="2304" y="402"/>
                    </a:lnTo>
                    <a:lnTo>
                      <a:pt x="2304" y="402"/>
                    </a:lnTo>
                    <a:lnTo>
                      <a:pt x="2304" y="408"/>
                    </a:lnTo>
                    <a:lnTo>
                      <a:pt x="2310" y="414"/>
                    </a:lnTo>
                    <a:lnTo>
                      <a:pt x="2310" y="414"/>
                    </a:lnTo>
                    <a:lnTo>
                      <a:pt x="2310" y="414"/>
                    </a:lnTo>
                    <a:lnTo>
                      <a:pt x="2310" y="420"/>
                    </a:lnTo>
                    <a:lnTo>
                      <a:pt x="2310" y="420"/>
                    </a:lnTo>
                    <a:lnTo>
                      <a:pt x="2316" y="420"/>
                    </a:lnTo>
                    <a:lnTo>
                      <a:pt x="2316" y="420"/>
                    </a:lnTo>
                    <a:lnTo>
                      <a:pt x="2316" y="420"/>
                    </a:lnTo>
                    <a:lnTo>
                      <a:pt x="2316" y="420"/>
                    </a:lnTo>
                    <a:lnTo>
                      <a:pt x="2316" y="420"/>
                    </a:lnTo>
                    <a:lnTo>
                      <a:pt x="2316" y="420"/>
                    </a:lnTo>
                    <a:lnTo>
                      <a:pt x="2322" y="420"/>
                    </a:lnTo>
                    <a:lnTo>
                      <a:pt x="2322" y="420"/>
                    </a:lnTo>
                    <a:lnTo>
                      <a:pt x="2322" y="420"/>
                    </a:lnTo>
                    <a:lnTo>
                      <a:pt x="2322" y="420"/>
                    </a:lnTo>
                    <a:lnTo>
                      <a:pt x="2322" y="426"/>
                    </a:lnTo>
                    <a:lnTo>
                      <a:pt x="2328" y="426"/>
                    </a:lnTo>
                    <a:lnTo>
                      <a:pt x="2328" y="426"/>
                    </a:lnTo>
                    <a:lnTo>
                      <a:pt x="2328" y="426"/>
                    </a:lnTo>
                    <a:lnTo>
                      <a:pt x="2328" y="426"/>
                    </a:lnTo>
                    <a:lnTo>
                      <a:pt x="2328" y="426"/>
                    </a:lnTo>
                    <a:lnTo>
                      <a:pt x="2328" y="426"/>
                    </a:lnTo>
                    <a:lnTo>
                      <a:pt x="2334" y="426"/>
                    </a:lnTo>
                    <a:lnTo>
                      <a:pt x="2334" y="426"/>
                    </a:lnTo>
                    <a:lnTo>
                      <a:pt x="2334" y="426"/>
                    </a:lnTo>
                    <a:lnTo>
                      <a:pt x="2334" y="426"/>
                    </a:lnTo>
                    <a:lnTo>
                      <a:pt x="2334" y="426"/>
                    </a:lnTo>
                    <a:lnTo>
                      <a:pt x="2334" y="426"/>
                    </a:lnTo>
                    <a:lnTo>
                      <a:pt x="2340" y="426"/>
                    </a:lnTo>
                    <a:lnTo>
                      <a:pt x="2340" y="426"/>
                    </a:lnTo>
                    <a:lnTo>
                      <a:pt x="2340" y="426"/>
                    </a:lnTo>
                    <a:lnTo>
                      <a:pt x="2340" y="426"/>
                    </a:lnTo>
                    <a:lnTo>
                      <a:pt x="2340" y="426"/>
                    </a:lnTo>
                    <a:lnTo>
                      <a:pt x="2340" y="426"/>
                    </a:lnTo>
                    <a:lnTo>
                      <a:pt x="2346" y="426"/>
                    </a:lnTo>
                    <a:lnTo>
                      <a:pt x="2346" y="426"/>
                    </a:lnTo>
                    <a:lnTo>
                      <a:pt x="2346" y="426"/>
                    </a:lnTo>
                    <a:lnTo>
                      <a:pt x="2346" y="426"/>
                    </a:lnTo>
                    <a:lnTo>
                      <a:pt x="2346" y="426"/>
                    </a:lnTo>
                    <a:lnTo>
                      <a:pt x="2346" y="426"/>
                    </a:lnTo>
                    <a:lnTo>
                      <a:pt x="2352" y="426"/>
                    </a:lnTo>
                    <a:lnTo>
                      <a:pt x="2352" y="426"/>
                    </a:lnTo>
                    <a:lnTo>
                      <a:pt x="2352" y="426"/>
                    </a:lnTo>
                    <a:lnTo>
                      <a:pt x="2352" y="426"/>
                    </a:lnTo>
                    <a:lnTo>
                      <a:pt x="2352" y="426"/>
                    </a:lnTo>
                    <a:lnTo>
                      <a:pt x="2352" y="426"/>
                    </a:lnTo>
                    <a:lnTo>
                      <a:pt x="2358" y="426"/>
                    </a:lnTo>
                    <a:lnTo>
                      <a:pt x="2358" y="426"/>
                    </a:lnTo>
                    <a:lnTo>
                      <a:pt x="2358" y="426"/>
                    </a:lnTo>
                    <a:lnTo>
                      <a:pt x="2358" y="426"/>
                    </a:lnTo>
                    <a:lnTo>
                      <a:pt x="2358" y="426"/>
                    </a:lnTo>
                    <a:lnTo>
                      <a:pt x="2364" y="426"/>
                    </a:lnTo>
                    <a:lnTo>
                      <a:pt x="2364" y="426"/>
                    </a:lnTo>
                    <a:lnTo>
                      <a:pt x="2364" y="426"/>
                    </a:lnTo>
                    <a:lnTo>
                      <a:pt x="2364" y="426"/>
                    </a:lnTo>
                    <a:lnTo>
                      <a:pt x="2364" y="426"/>
                    </a:lnTo>
                    <a:lnTo>
                      <a:pt x="2364" y="426"/>
                    </a:lnTo>
                    <a:lnTo>
                      <a:pt x="2370" y="426"/>
                    </a:lnTo>
                    <a:lnTo>
                      <a:pt x="2370" y="426"/>
                    </a:lnTo>
                    <a:lnTo>
                      <a:pt x="2370" y="426"/>
                    </a:lnTo>
                    <a:lnTo>
                      <a:pt x="2370" y="426"/>
                    </a:lnTo>
                    <a:lnTo>
                      <a:pt x="2370" y="426"/>
                    </a:lnTo>
                    <a:lnTo>
                      <a:pt x="2370" y="426"/>
                    </a:lnTo>
                    <a:lnTo>
                      <a:pt x="2376" y="426"/>
                    </a:lnTo>
                    <a:lnTo>
                      <a:pt x="2376" y="426"/>
                    </a:lnTo>
                    <a:lnTo>
                      <a:pt x="2376" y="426"/>
                    </a:lnTo>
                    <a:lnTo>
                      <a:pt x="2376" y="426"/>
                    </a:lnTo>
                    <a:lnTo>
                      <a:pt x="2376" y="426"/>
                    </a:lnTo>
                    <a:lnTo>
                      <a:pt x="2376" y="426"/>
                    </a:lnTo>
                    <a:lnTo>
                      <a:pt x="2382" y="426"/>
                    </a:lnTo>
                    <a:lnTo>
                      <a:pt x="2382" y="426"/>
                    </a:lnTo>
                    <a:lnTo>
                      <a:pt x="2382" y="426"/>
                    </a:lnTo>
                    <a:lnTo>
                      <a:pt x="2382" y="426"/>
                    </a:lnTo>
                    <a:lnTo>
                      <a:pt x="2382" y="426"/>
                    </a:lnTo>
                    <a:lnTo>
                      <a:pt x="2382" y="426"/>
                    </a:lnTo>
                    <a:lnTo>
                      <a:pt x="2388" y="426"/>
                    </a:lnTo>
                    <a:lnTo>
                      <a:pt x="2388" y="426"/>
                    </a:lnTo>
                    <a:lnTo>
                      <a:pt x="2388" y="426"/>
                    </a:lnTo>
                    <a:lnTo>
                      <a:pt x="2388" y="426"/>
                    </a:lnTo>
                    <a:lnTo>
                      <a:pt x="2388" y="426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400" y="420"/>
                    </a:lnTo>
                    <a:lnTo>
                      <a:pt x="2400" y="420"/>
                    </a:lnTo>
                    <a:lnTo>
                      <a:pt x="2400" y="420"/>
                    </a:lnTo>
                    <a:lnTo>
                      <a:pt x="2400" y="420"/>
                    </a:lnTo>
                    <a:lnTo>
                      <a:pt x="2400" y="420"/>
                    </a:lnTo>
                    <a:lnTo>
                      <a:pt x="2400" y="420"/>
                    </a:lnTo>
                    <a:lnTo>
                      <a:pt x="2406" y="420"/>
                    </a:lnTo>
                    <a:lnTo>
                      <a:pt x="2406" y="420"/>
                    </a:lnTo>
                    <a:lnTo>
                      <a:pt x="2406" y="420"/>
                    </a:lnTo>
                    <a:lnTo>
                      <a:pt x="2406" y="420"/>
                    </a:lnTo>
                    <a:lnTo>
                      <a:pt x="2406" y="420"/>
                    </a:lnTo>
                    <a:lnTo>
                      <a:pt x="2406" y="420"/>
                    </a:lnTo>
                    <a:lnTo>
                      <a:pt x="2412" y="420"/>
                    </a:lnTo>
                    <a:lnTo>
                      <a:pt x="2412" y="414"/>
                    </a:lnTo>
                    <a:lnTo>
                      <a:pt x="2412" y="414"/>
                    </a:lnTo>
                    <a:lnTo>
                      <a:pt x="2412" y="414"/>
                    </a:lnTo>
                    <a:lnTo>
                      <a:pt x="2412" y="408"/>
                    </a:lnTo>
                    <a:lnTo>
                      <a:pt x="2412" y="402"/>
                    </a:lnTo>
                    <a:lnTo>
                      <a:pt x="2418" y="396"/>
                    </a:lnTo>
                    <a:lnTo>
                      <a:pt x="2418" y="390"/>
                    </a:lnTo>
                    <a:lnTo>
                      <a:pt x="2418" y="384"/>
                    </a:lnTo>
                    <a:lnTo>
                      <a:pt x="2418" y="378"/>
                    </a:lnTo>
                    <a:lnTo>
                      <a:pt x="2418" y="378"/>
                    </a:lnTo>
                    <a:lnTo>
                      <a:pt x="2418" y="372"/>
                    </a:lnTo>
                    <a:lnTo>
                      <a:pt x="2424" y="366"/>
                    </a:lnTo>
                    <a:lnTo>
                      <a:pt x="2424" y="360"/>
                    </a:lnTo>
                    <a:lnTo>
                      <a:pt x="2424" y="354"/>
                    </a:lnTo>
                    <a:lnTo>
                      <a:pt x="2424" y="348"/>
                    </a:lnTo>
                    <a:lnTo>
                      <a:pt x="2424" y="348"/>
                    </a:lnTo>
                    <a:lnTo>
                      <a:pt x="2430" y="342"/>
                    </a:lnTo>
                    <a:lnTo>
                      <a:pt x="2430" y="342"/>
                    </a:lnTo>
                    <a:lnTo>
                      <a:pt x="2430" y="342"/>
                    </a:lnTo>
                    <a:lnTo>
                      <a:pt x="2430" y="342"/>
                    </a:lnTo>
                    <a:lnTo>
                      <a:pt x="2430" y="348"/>
                    </a:lnTo>
                    <a:lnTo>
                      <a:pt x="2430" y="348"/>
                    </a:lnTo>
                    <a:lnTo>
                      <a:pt x="2436" y="354"/>
                    </a:lnTo>
                    <a:lnTo>
                      <a:pt x="2436" y="360"/>
                    </a:lnTo>
                    <a:lnTo>
                      <a:pt x="2436" y="366"/>
                    </a:lnTo>
                    <a:lnTo>
                      <a:pt x="2436" y="372"/>
                    </a:lnTo>
                    <a:lnTo>
                      <a:pt x="2436" y="378"/>
                    </a:lnTo>
                    <a:lnTo>
                      <a:pt x="2436" y="384"/>
                    </a:lnTo>
                    <a:lnTo>
                      <a:pt x="2442" y="390"/>
                    </a:lnTo>
                    <a:lnTo>
                      <a:pt x="2442" y="396"/>
                    </a:lnTo>
                    <a:lnTo>
                      <a:pt x="2442" y="402"/>
                    </a:lnTo>
                    <a:lnTo>
                      <a:pt x="2442" y="402"/>
                    </a:lnTo>
                    <a:lnTo>
                      <a:pt x="2442" y="408"/>
                    </a:lnTo>
                    <a:lnTo>
                      <a:pt x="2442" y="414"/>
                    </a:lnTo>
                    <a:lnTo>
                      <a:pt x="2448" y="414"/>
                    </a:lnTo>
                    <a:lnTo>
                      <a:pt x="2448" y="414"/>
                    </a:lnTo>
                    <a:lnTo>
                      <a:pt x="2448" y="420"/>
                    </a:lnTo>
                    <a:lnTo>
                      <a:pt x="2448" y="420"/>
                    </a:lnTo>
                    <a:lnTo>
                      <a:pt x="2448" y="420"/>
                    </a:lnTo>
                    <a:lnTo>
                      <a:pt x="2454" y="420"/>
                    </a:lnTo>
                    <a:lnTo>
                      <a:pt x="2454" y="420"/>
                    </a:lnTo>
                    <a:lnTo>
                      <a:pt x="2454" y="420"/>
                    </a:lnTo>
                    <a:lnTo>
                      <a:pt x="2454" y="420"/>
                    </a:lnTo>
                    <a:lnTo>
                      <a:pt x="2454" y="420"/>
                    </a:lnTo>
                    <a:lnTo>
                      <a:pt x="2454" y="420"/>
                    </a:lnTo>
                    <a:lnTo>
                      <a:pt x="2460" y="420"/>
                    </a:lnTo>
                    <a:lnTo>
                      <a:pt x="2460" y="420"/>
                    </a:lnTo>
                    <a:lnTo>
                      <a:pt x="2460" y="420"/>
                    </a:lnTo>
                    <a:lnTo>
                      <a:pt x="2460" y="426"/>
                    </a:lnTo>
                    <a:lnTo>
                      <a:pt x="2460" y="426"/>
                    </a:lnTo>
                    <a:lnTo>
                      <a:pt x="2460" y="426"/>
                    </a:lnTo>
                    <a:lnTo>
                      <a:pt x="2466" y="426"/>
                    </a:lnTo>
                    <a:lnTo>
                      <a:pt x="2466" y="426"/>
                    </a:lnTo>
                    <a:lnTo>
                      <a:pt x="2466" y="426"/>
                    </a:lnTo>
                    <a:lnTo>
                      <a:pt x="2466" y="426"/>
                    </a:lnTo>
                    <a:lnTo>
                      <a:pt x="2466" y="426"/>
                    </a:lnTo>
                    <a:lnTo>
                      <a:pt x="2466" y="426"/>
                    </a:lnTo>
                    <a:lnTo>
                      <a:pt x="2472" y="426"/>
                    </a:lnTo>
                    <a:lnTo>
                      <a:pt x="2472" y="426"/>
                    </a:lnTo>
                    <a:lnTo>
                      <a:pt x="2472" y="426"/>
                    </a:lnTo>
                    <a:lnTo>
                      <a:pt x="2472" y="426"/>
                    </a:lnTo>
                    <a:lnTo>
                      <a:pt x="2472" y="426"/>
                    </a:lnTo>
                    <a:lnTo>
                      <a:pt x="2478" y="426"/>
                    </a:lnTo>
                    <a:lnTo>
                      <a:pt x="2478" y="426"/>
                    </a:lnTo>
                    <a:lnTo>
                      <a:pt x="2478" y="426"/>
                    </a:lnTo>
                    <a:lnTo>
                      <a:pt x="2478" y="426"/>
                    </a:lnTo>
                    <a:lnTo>
                      <a:pt x="2478" y="426"/>
                    </a:lnTo>
                    <a:lnTo>
                      <a:pt x="2478" y="426"/>
                    </a:lnTo>
                    <a:lnTo>
                      <a:pt x="2484" y="426"/>
                    </a:lnTo>
                    <a:lnTo>
                      <a:pt x="2484" y="426"/>
                    </a:lnTo>
                    <a:lnTo>
                      <a:pt x="2484" y="426"/>
                    </a:lnTo>
                    <a:lnTo>
                      <a:pt x="2484" y="426"/>
                    </a:lnTo>
                    <a:lnTo>
                      <a:pt x="2484" y="426"/>
                    </a:lnTo>
                    <a:lnTo>
                      <a:pt x="2484" y="426"/>
                    </a:lnTo>
                    <a:lnTo>
                      <a:pt x="2490" y="426"/>
                    </a:lnTo>
                    <a:lnTo>
                      <a:pt x="2490" y="426"/>
                    </a:lnTo>
                    <a:lnTo>
                      <a:pt x="2490" y="426"/>
                    </a:lnTo>
                    <a:lnTo>
                      <a:pt x="2490" y="426"/>
                    </a:lnTo>
                    <a:lnTo>
                      <a:pt x="2490" y="426"/>
                    </a:lnTo>
                    <a:lnTo>
                      <a:pt x="2490" y="426"/>
                    </a:lnTo>
                    <a:lnTo>
                      <a:pt x="2496" y="426"/>
                    </a:lnTo>
                    <a:lnTo>
                      <a:pt x="2496" y="426"/>
                    </a:lnTo>
                    <a:lnTo>
                      <a:pt x="2496" y="426"/>
                    </a:lnTo>
                    <a:lnTo>
                      <a:pt x="2496" y="426"/>
                    </a:lnTo>
                    <a:lnTo>
                      <a:pt x="2496" y="426"/>
                    </a:lnTo>
                    <a:lnTo>
                      <a:pt x="2496" y="426"/>
                    </a:lnTo>
                    <a:lnTo>
                      <a:pt x="2502" y="426"/>
                    </a:lnTo>
                    <a:lnTo>
                      <a:pt x="2502" y="426"/>
                    </a:lnTo>
                    <a:lnTo>
                      <a:pt x="2502" y="426"/>
                    </a:lnTo>
                    <a:lnTo>
                      <a:pt x="2502" y="426"/>
                    </a:lnTo>
                    <a:lnTo>
                      <a:pt x="2502" y="426"/>
                    </a:lnTo>
                    <a:lnTo>
                      <a:pt x="2502" y="426"/>
                    </a:lnTo>
                    <a:lnTo>
                      <a:pt x="2508" y="426"/>
                    </a:lnTo>
                    <a:lnTo>
                      <a:pt x="2508" y="426"/>
                    </a:lnTo>
                    <a:lnTo>
                      <a:pt x="2508" y="426"/>
                    </a:lnTo>
                    <a:lnTo>
                      <a:pt x="2508" y="426"/>
                    </a:lnTo>
                    <a:lnTo>
                      <a:pt x="2508" y="420"/>
                    </a:lnTo>
                    <a:lnTo>
                      <a:pt x="2508" y="420"/>
                    </a:lnTo>
                    <a:lnTo>
                      <a:pt x="2514" y="414"/>
                    </a:lnTo>
                    <a:lnTo>
                      <a:pt x="2514" y="408"/>
                    </a:lnTo>
                    <a:lnTo>
                      <a:pt x="2514" y="402"/>
                    </a:lnTo>
                    <a:lnTo>
                      <a:pt x="2514" y="396"/>
                    </a:lnTo>
                    <a:lnTo>
                      <a:pt x="2514" y="390"/>
                    </a:lnTo>
                    <a:lnTo>
                      <a:pt x="2514" y="384"/>
                    </a:lnTo>
                    <a:lnTo>
                      <a:pt x="2520" y="378"/>
                    </a:lnTo>
                    <a:lnTo>
                      <a:pt x="2520" y="366"/>
                    </a:lnTo>
                    <a:lnTo>
                      <a:pt x="2520" y="360"/>
                    </a:lnTo>
                    <a:lnTo>
                      <a:pt x="2520" y="354"/>
                    </a:lnTo>
                    <a:lnTo>
                      <a:pt x="2520" y="348"/>
                    </a:lnTo>
                    <a:lnTo>
                      <a:pt x="2520" y="336"/>
                    </a:lnTo>
                    <a:lnTo>
                      <a:pt x="2526" y="324"/>
                    </a:lnTo>
                    <a:lnTo>
                      <a:pt x="2526" y="318"/>
                    </a:lnTo>
                    <a:lnTo>
                      <a:pt x="2526" y="306"/>
                    </a:lnTo>
                    <a:lnTo>
                      <a:pt x="2526" y="300"/>
                    </a:lnTo>
                    <a:lnTo>
                      <a:pt x="2526" y="288"/>
                    </a:lnTo>
                    <a:lnTo>
                      <a:pt x="2532" y="282"/>
                    </a:lnTo>
                    <a:lnTo>
                      <a:pt x="2532" y="276"/>
                    </a:lnTo>
                    <a:lnTo>
                      <a:pt x="2532" y="264"/>
                    </a:lnTo>
                    <a:lnTo>
                      <a:pt x="2532" y="258"/>
                    </a:lnTo>
                    <a:lnTo>
                      <a:pt x="2532" y="246"/>
                    </a:lnTo>
                    <a:lnTo>
                      <a:pt x="2532" y="240"/>
                    </a:lnTo>
                    <a:lnTo>
                      <a:pt x="2538" y="234"/>
                    </a:lnTo>
                    <a:lnTo>
                      <a:pt x="2538" y="228"/>
                    </a:lnTo>
                    <a:lnTo>
                      <a:pt x="2538" y="228"/>
                    </a:lnTo>
                    <a:lnTo>
                      <a:pt x="2538" y="228"/>
                    </a:lnTo>
                    <a:lnTo>
                      <a:pt x="2538" y="234"/>
                    </a:lnTo>
                    <a:lnTo>
                      <a:pt x="2538" y="240"/>
                    </a:lnTo>
                    <a:lnTo>
                      <a:pt x="2544" y="264"/>
                    </a:lnTo>
                    <a:lnTo>
                      <a:pt x="2544" y="282"/>
                    </a:lnTo>
                    <a:lnTo>
                      <a:pt x="2544" y="294"/>
                    </a:lnTo>
                    <a:lnTo>
                      <a:pt x="2544" y="312"/>
                    </a:lnTo>
                    <a:lnTo>
                      <a:pt x="2544" y="324"/>
                    </a:lnTo>
                    <a:lnTo>
                      <a:pt x="2550" y="336"/>
                    </a:lnTo>
                    <a:lnTo>
                      <a:pt x="2550" y="354"/>
                    </a:lnTo>
                    <a:lnTo>
                      <a:pt x="2550" y="366"/>
                    </a:lnTo>
                    <a:lnTo>
                      <a:pt x="2550" y="378"/>
                    </a:lnTo>
                    <a:lnTo>
                      <a:pt x="2550" y="390"/>
                    </a:lnTo>
                    <a:lnTo>
                      <a:pt x="2550" y="402"/>
                    </a:lnTo>
                    <a:lnTo>
                      <a:pt x="2556" y="414"/>
                    </a:lnTo>
                    <a:lnTo>
                      <a:pt x="2556" y="426"/>
                    </a:lnTo>
                    <a:lnTo>
                      <a:pt x="2556" y="438"/>
                    </a:lnTo>
                    <a:lnTo>
                      <a:pt x="2556" y="450"/>
                    </a:lnTo>
                    <a:lnTo>
                      <a:pt x="2556" y="456"/>
                    </a:lnTo>
                    <a:lnTo>
                      <a:pt x="2556" y="468"/>
                    </a:lnTo>
                    <a:lnTo>
                      <a:pt x="2562" y="480"/>
                    </a:lnTo>
                    <a:lnTo>
                      <a:pt x="2562" y="486"/>
                    </a:lnTo>
                    <a:lnTo>
                      <a:pt x="2562" y="498"/>
                    </a:lnTo>
                    <a:lnTo>
                      <a:pt x="2562" y="504"/>
                    </a:lnTo>
                    <a:lnTo>
                      <a:pt x="2562" y="516"/>
                    </a:lnTo>
                    <a:lnTo>
                      <a:pt x="2562" y="528"/>
                    </a:lnTo>
                    <a:lnTo>
                      <a:pt x="2568" y="534"/>
                    </a:lnTo>
                    <a:lnTo>
                      <a:pt x="2568" y="540"/>
                    </a:lnTo>
                    <a:lnTo>
                      <a:pt x="2568" y="546"/>
                    </a:lnTo>
                    <a:lnTo>
                      <a:pt x="2568" y="552"/>
                    </a:lnTo>
                    <a:lnTo>
                      <a:pt x="2568" y="558"/>
                    </a:lnTo>
                    <a:lnTo>
                      <a:pt x="2568" y="564"/>
                    </a:lnTo>
                    <a:lnTo>
                      <a:pt x="2574" y="564"/>
                    </a:lnTo>
                    <a:lnTo>
                      <a:pt x="2574" y="570"/>
                    </a:lnTo>
                    <a:lnTo>
                      <a:pt x="2574" y="576"/>
                    </a:lnTo>
                    <a:lnTo>
                      <a:pt x="2574" y="576"/>
                    </a:lnTo>
                    <a:lnTo>
                      <a:pt x="2574" y="582"/>
                    </a:lnTo>
                    <a:lnTo>
                      <a:pt x="2574" y="582"/>
                    </a:lnTo>
                    <a:lnTo>
                      <a:pt x="2580" y="588"/>
                    </a:lnTo>
                    <a:lnTo>
                      <a:pt x="2580" y="594"/>
                    </a:lnTo>
                    <a:lnTo>
                      <a:pt x="2580" y="594"/>
                    </a:lnTo>
                    <a:lnTo>
                      <a:pt x="2580" y="594"/>
                    </a:lnTo>
                    <a:lnTo>
                      <a:pt x="2580" y="600"/>
                    </a:lnTo>
                    <a:lnTo>
                      <a:pt x="2586" y="606"/>
                    </a:lnTo>
                    <a:lnTo>
                      <a:pt x="2586" y="606"/>
                    </a:lnTo>
                    <a:lnTo>
                      <a:pt x="2586" y="606"/>
                    </a:lnTo>
                    <a:lnTo>
                      <a:pt x="2586" y="612"/>
                    </a:lnTo>
                    <a:lnTo>
                      <a:pt x="2586" y="612"/>
                    </a:lnTo>
                    <a:lnTo>
                      <a:pt x="2586" y="612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8" y="624"/>
                    </a:lnTo>
                    <a:lnTo>
                      <a:pt x="2598" y="624"/>
                    </a:lnTo>
                    <a:lnTo>
                      <a:pt x="2598" y="624"/>
                    </a:lnTo>
                    <a:lnTo>
                      <a:pt x="2598" y="624"/>
                    </a:lnTo>
                    <a:lnTo>
                      <a:pt x="2598" y="624"/>
                    </a:lnTo>
                    <a:lnTo>
                      <a:pt x="2604" y="624"/>
                    </a:lnTo>
                    <a:lnTo>
                      <a:pt x="2604" y="624"/>
                    </a:lnTo>
                    <a:lnTo>
                      <a:pt x="2604" y="618"/>
                    </a:lnTo>
                    <a:lnTo>
                      <a:pt x="2604" y="618"/>
                    </a:lnTo>
                    <a:lnTo>
                      <a:pt x="2604" y="618"/>
                    </a:lnTo>
                    <a:lnTo>
                      <a:pt x="2604" y="618"/>
                    </a:lnTo>
                    <a:lnTo>
                      <a:pt x="2604" y="618"/>
                    </a:lnTo>
                    <a:lnTo>
                      <a:pt x="2610" y="618"/>
                    </a:lnTo>
                    <a:lnTo>
                      <a:pt x="2610" y="612"/>
                    </a:lnTo>
                    <a:lnTo>
                      <a:pt x="2610" y="612"/>
                    </a:lnTo>
                    <a:lnTo>
                      <a:pt x="2610" y="612"/>
                    </a:lnTo>
                    <a:lnTo>
                      <a:pt x="2610" y="612"/>
                    </a:lnTo>
                    <a:lnTo>
                      <a:pt x="2610" y="606"/>
                    </a:lnTo>
                    <a:lnTo>
                      <a:pt x="2616" y="606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594"/>
                    </a:lnTo>
                    <a:lnTo>
                      <a:pt x="2616" y="594"/>
                    </a:lnTo>
                    <a:lnTo>
                      <a:pt x="2622" y="588"/>
                    </a:lnTo>
                    <a:lnTo>
                      <a:pt x="2622" y="582"/>
                    </a:lnTo>
                    <a:lnTo>
                      <a:pt x="2622" y="576"/>
                    </a:lnTo>
                    <a:lnTo>
                      <a:pt x="2622" y="576"/>
                    </a:lnTo>
                    <a:lnTo>
                      <a:pt x="2622" y="570"/>
                    </a:lnTo>
                    <a:lnTo>
                      <a:pt x="2628" y="564"/>
                    </a:lnTo>
                    <a:lnTo>
                      <a:pt x="2628" y="558"/>
                    </a:lnTo>
                    <a:lnTo>
                      <a:pt x="2628" y="552"/>
                    </a:lnTo>
                    <a:lnTo>
                      <a:pt x="2628" y="540"/>
                    </a:lnTo>
                    <a:lnTo>
                      <a:pt x="2628" y="534"/>
                    </a:lnTo>
                    <a:lnTo>
                      <a:pt x="2628" y="522"/>
                    </a:lnTo>
                    <a:lnTo>
                      <a:pt x="2634" y="516"/>
                    </a:lnTo>
                    <a:lnTo>
                      <a:pt x="2634" y="504"/>
                    </a:lnTo>
                    <a:lnTo>
                      <a:pt x="2634" y="498"/>
                    </a:lnTo>
                    <a:lnTo>
                      <a:pt x="2634" y="486"/>
                    </a:lnTo>
                    <a:lnTo>
                      <a:pt x="2634" y="474"/>
                    </a:lnTo>
                    <a:lnTo>
                      <a:pt x="2634" y="468"/>
                    </a:lnTo>
                    <a:lnTo>
                      <a:pt x="2640" y="456"/>
                    </a:lnTo>
                    <a:lnTo>
                      <a:pt x="2640" y="432"/>
                    </a:lnTo>
                    <a:lnTo>
                      <a:pt x="2640" y="420"/>
                    </a:lnTo>
                    <a:lnTo>
                      <a:pt x="2640" y="408"/>
                    </a:lnTo>
                    <a:lnTo>
                      <a:pt x="2640" y="396"/>
                    </a:lnTo>
                    <a:lnTo>
                      <a:pt x="2646" y="378"/>
                    </a:lnTo>
                    <a:lnTo>
                      <a:pt x="2646" y="366"/>
                    </a:lnTo>
                    <a:lnTo>
                      <a:pt x="2646" y="354"/>
                    </a:lnTo>
                    <a:lnTo>
                      <a:pt x="2646" y="336"/>
                    </a:lnTo>
                    <a:lnTo>
                      <a:pt x="2646" y="324"/>
                    </a:lnTo>
                    <a:lnTo>
                      <a:pt x="2646" y="306"/>
                    </a:lnTo>
                    <a:lnTo>
                      <a:pt x="2652" y="294"/>
                    </a:lnTo>
                    <a:lnTo>
                      <a:pt x="2652" y="282"/>
                    </a:lnTo>
                    <a:lnTo>
                      <a:pt x="2652" y="276"/>
                    </a:lnTo>
                    <a:lnTo>
                      <a:pt x="2652" y="270"/>
                    </a:lnTo>
                    <a:lnTo>
                      <a:pt x="2652" y="264"/>
                    </a:lnTo>
                    <a:lnTo>
                      <a:pt x="2652" y="264"/>
                    </a:lnTo>
                    <a:lnTo>
                      <a:pt x="2652" y="270"/>
                    </a:lnTo>
                    <a:lnTo>
                      <a:pt x="2658" y="282"/>
                    </a:lnTo>
                    <a:lnTo>
                      <a:pt x="2658" y="288"/>
                    </a:lnTo>
                    <a:lnTo>
                      <a:pt x="2658" y="294"/>
                    </a:lnTo>
                    <a:lnTo>
                      <a:pt x="2658" y="300"/>
                    </a:lnTo>
                    <a:lnTo>
                      <a:pt x="2658" y="306"/>
                    </a:lnTo>
                    <a:lnTo>
                      <a:pt x="2664" y="318"/>
                    </a:lnTo>
                    <a:lnTo>
                      <a:pt x="2664" y="324"/>
                    </a:lnTo>
                    <a:lnTo>
                      <a:pt x="2664" y="330"/>
                    </a:lnTo>
                    <a:lnTo>
                      <a:pt x="2664" y="336"/>
                    </a:lnTo>
                    <a:lnTo>
                      <a:pt x="2664" y="342"/>
                    </a:lnTo>
                    <a:lnTo>
                      <a:pt x="2670" y="354"/>
                    </a:lnTo>
                    <a:lnTo>
                      <a:pt x="2670" y="360"/>
                    </a:lnTo>
                    <a:lnTo>
                      <a:pt x="2670" y="366"/>
                    </a:lnTo>
                    <a:lnTo>
                      <a:pt x="2670" y="372"/>
                    </a:lnTo>
                    <a:lnTo>
                      <a:pt x="2670" y="378"/>
                    </a:lnTo>
                    <a:lnTo>
                      <a:pt x="2670" y="384"/>
                    </a:lnTo>
                    <a:lnTo>
                      <a:pt x="2670" y="390"/>
                    </a:lnTo>
                    <a:lnTo>
                      <a:pt x="2676" y="402"/>
                    </a:lnTo>
                    <a:lnTo>
                      <a:pt x="2676" y="408"/>
                    </a:lnTo>
                    <a:lnTo>
                      <a:pt x="2676" y="414"/>
                    </a:lnTo>
                    <a:lnTo>
                      <a:pt x="2676" y="420"/>
                    </a:lnTo>
                    <a:lnTo>
                      <a:pt x="2676" y="426"/>
                    </a:lnTo>
                    <a:lnTo>
                      <a:pt x="2682" y="432"/>
                    </a:lnTo>
                    <a:lnTo>
                      <a:pt x="2682" y="438"/>
                    </a:lnTo>
                    <a:lnTo>
                      <a:pt x="2682" y="438"/>
                    </a:lnTo>
                    <a:lnTo>
                      <a:pt x="2682" y="444"/>
                    </a:lnTo>
                    <a:lnTo>
                      <a:pt x="2682" y="450"/>
                    </a:lnTo>
                    <a:lnTo>
                      <a:pt x="2682" y="456"/>
                    </a:lnTo>
                    <a:lnTo>
                      <a:pt x="2688" y="462"/>
                    </a:lnTo>
                    <a:lnTo>
                      <a:pt x="2688" y="468"/>
                    </a:lnTo>
                    <a:lnTo>
                      <a:pt x="2688" y="474"/>
                    </a:lnTo>
                    <a:lnTo>
                      <a:pt x="2688" y="474"/>
                    </a:lnTo>
                    <a:lnTo>
                      <a:pt x="2688" y="480"/>
                    </a:lnTo>
                    <a:lnTo>
                      <a:pt x="2688" y="486"/>
                    </a:lnTo>
                    <a:lnTo>
                      <a:pt x="2694" y="492"/>
                    </a:lnTo>
                    <a:lnTo>
                      <a:pt x="2694" y="498"/>
                    </a:lnTo>
                    <a:lnTo>
                      <a:pt x="2694" y="498"/>
                    </a:lnTo>
                    <a:lnTo>
                      <a:pt x="2694" y="504"/>
                    </a:lnTo>
                    <a:lnTo>
                      <a:pt x="2694" y="510"/>
                    </a:lnTo>
                    <a:lnTo>
                      <a:pt x="2694" y="516"/>
                    </a:lnTo>
                    <a:lnTo>
                      <a:pt x="2700" y="516"/>
                    </a:lnTo>
                    <a:lnTo>
                      <a:pt x="2700" y="522"/>
                    </a:lnTo>
                    <a:lnTo>
                      <a:pt x="2700" y="528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0" y="540"/>
                    </a:lnTo>
                    <a:lnTo>
                      <a:pt x="2706" y="540"/>
                    </a:lnTo>
                    <a:lnTo>
                      <a:pt x="2706" y="546"/>
                    </a:lnTo>
                    <a:lnTo>
                      <a:pt x="2706" y="552"/>
                    </a:lnTo>
                    <a:lnTo>
                      <a:pt x="2706" y="558"/>
                    </a:lnTo>
                    <a:lnTo>
                      <a:pt x="2706" y="558"/>
                    </a:lnTo>
                    <a:lnTo>
                      <a:pt x="2712" y="564"/>
                    </a:lnTo>
                    <a:lnTo>
                      <a:pt x="2712" y="564"/>
                    </a:lnTo>
                    <a:lnTo>
                      <a:pt x="2712" y="570"/>
                    </a:lnTo>
                    <a:lnTo>
                      <a:pt x="2712" y="570"/>
                    </a:lnTo>
                    <a:lnTo>
                      <a:pt x="2712" y="576"/>
                    </a:lnTo>
                    <a:lnTo>
                      <a:pt x="2712" y="576"/>
                    </a:lnTo>
                    <a:lnTo>
                      <a:pt x="2718" y="582"/>
                    </a:lnTo>
                    <a:lnTo>
                      <a:pt x="2718" y="582"/>
                    </a:lnTo>
                    <a:lnTo>
                      <a:pt x="2718" y="582"/>
                    </a:lnTo>
                    <a:lnTo>
                      <a:pt x="2718" y="588"/>
                    </a:lnTo>
                    <a:lnTo>
                      <a:pt x="2718" y="588"/>
                    </a:lnTo>
                    <a:lnTo>
                      <a:pt x="2718" y="588"/>
                    </a:lnTo>
                    <a:lnTo>
                      <a:pt x="2724" y="594"/>
                    </a:lnTo>
                    <a:lnTo>
                      <a:pt x="2724" y="594"/>
                    </a:lnTo>
                    <a:lnTo>
                      <a:pt x="2724" y="594"/>
                    </a:lnTo>
                    <a:lnTo>
                      <a:pt x="2724" y="600"/>
                    </a:lnTo>
                    <a:lnTo>
                      <a:pt x="2724" y="600"/>
                    </a:lnTo>
                    <a:lnTo>
                      <a:pt x="2730" y="600"/>
                    </a:lnTo>
                    <a:lnTo>
                      <a:pt x="2730" y="606"/>
                    </a:lnTo>
                    <a:lnTo>
                      <a:pt x="2730" y="606"/>
                    </a:lnTo>
                    <a:lnTo>
                      <a:pt x="2730" y="606"/>
                    </a:lnTo>
                    <a:lnTo>
                      <a:pt x="2730" y="606"/>
                    </a:lnTo>
                    <a:lnTo>
                      <a:pt x="2730" y="606"/>
                    </a:lnTo>
                    <a:lnTo>
                      <a:pt x="2736" y="612"/>
                    </a:lnTo>
                    <a:lnTo>
                      <a:pt x="2736" y="612"/>
                    </a:lnTo>
                    <a:lnTo>
                      <a:pt x="2736" y="612"/>
                    </a:lnTo>
                    <a:lnTo>
                      <a:pt x="2736" y="612"/>
                    </a:lnTo>
                    <a:lnTo>
                      <a:pt x="2736" y="612"/>
                    </a:lnTo>
                    <a:lnTo>
                      <a:pt x="2736" y="612"/>
                    </a:lnTo>
                    <a:lnTo>
                      <a:pt x="2742" y="612"/>
                    </a:lnTo>
                    <a:lnTo>
                      <a:pt x="2742" y="612"/>
                    </a:lnTo>
                    <a:lnTo>
                      <a:pt x="2742" y="612"/>
                    </a:lnTo>
                    <a:lnTo>
                      <a:pt x="2742" y="612"/>
                    </a:lnTo>
                    <a:lnTo>
                      <a:pt x="2742" y="612"/>
                    </a:lnTo>
                    <a:lnTo>
                      <a:pt x="2742" y="612"/>
                    </a:lnTo>
                    <a:lnTo>
                      <a:pt x="2748" y="612"/>
                    </a:lnTo>
                    <a:lnTo>
                      <a:pt x="2748" y="606"/>
                    </a:lnTo>
                    <a:lnTo>
                      <a:pt x="2748" y="606"/>
                    </a:lnTo>
                    <a:lnTo>
                      <a:pt x="2748" y="606"/>
                    </a:lnTo>
                    <a:lnTo>
                      <a:pt x="2748" y="606"/>
                    </a:lnTo>
                    <a:lnTo>
                      <a:pt x="2748" y="606"/>
                    </a:lnTo>
                    <a:lnTo>
                      <a:pt x="2754" y="600"/>
                    </a:lnTo>
                    <a:lnTo>
                      <a:pt x="2754" y="600"/>
                    </a:lnTo>
                    <a:lnTo>
                      <a:pt x="2754" y="600"/>
                    </a:lnTo>
                    <a:lnTo>
                      <a:pt x="2754" y="594"/>
                    </a:lnTo>
                    <a:lnTo>
                      <a:pt x="2754" y="594"/>
                    </a:lnTo>
                    <a:lnTo>
                      <a:pt x="2754" y="594"/>
                    </a:lnTo>
                    <a:lnTo>
                      <a:pt x="2760" y="588"/>
                    </a:lnTo>
                    <a:lnTo>
                      <a:pt x="2760" y="588"/>
                    </a:lnTo>
                    <a:lnTo>
                      <a:pt x="2760" y="588"/>
                    </a:lnTo>
                    <a:lnTo>
                      <a:pt x="2760" y="582"/>
                    </a:lnTo>
                    <a:lnTo>
                      <a:pt x="2760" y="582"/>
                    </a:lnTo>
                    <a:lnTo>
                      <a:pt x="2760" y="582"/>
                    </a:lnTo>
                    <a:lnTo>
                      <a:pt x="2766" y="576"/>
                    </a:lnTo>
                    <a:lnTo>
                      <a:pt x="2766" y="576"/>
                    </a:lnTo>
                    <a:lnTo>
                      <a:pt x="2766" y="570"/>
                    </a:lnTo>
                    <a:lnTo>
                      <a:pt x="2766" y="570"/>
                    </a:lnTo>
                    <a:lnTo>
                      <a:pt x="2766" y="564"/>
                    </a:lnTo>
                    <a:lnTo>
                      <a:pt x="2772" y="558"/>
                    </a:lnTo>
                    <a:lnTo>
                      <a:pt x="2772" y="558"/>
                    </a:lnTo>
                    <a:lnTo>
                      <a:pt x="2772" y="552"/>
                    </a:lnTo>
                    <a:lnTo>
                      <a:pt x="2772" y="552"/>
                    </a:lnTo>
                    <a:lnTo>
                      <a:pt x="2772" y="546"/>
                    </a:lnTo>
                    <a:lnTo>
                      <a:pt x="2772" y="540"/>
                    </a:lnTo>
                    <a:lnTo>
                      <a:pt x="2778" y="540"/>
                    </a:lnTo>
                    <a:lnTo>
                      <a:pt x="2778" y="534"/>
                    </a:lnTo>
                    <a:lnTo>
                      <a:pt x="2778" y="534"/>
                    </a:lnTo>
                    <a:lnTo>
                      <a:pt x="2778" y="528"/>
                    </a:lnTo>
                    <a:lnTo>
                      <a:pt x="2778" y="522"/>
                    </a:lnTo>
                    <a:lnTo>
                      <a:pt x="2778" y="516"/>
                    </a:lnTo>
                    <a:lnTo>
                      <a:pt x="2784" y="516"/>
                    </a:lnTo>
                    <a:lnTo>
                      <a:pt x="2784" y="510"/>
                    </a:lnTo>
                    <a:lnTo>
                      <a:pt x="2784" y="504"/>
                    </a:lnTo>
                    <a:lnTo>
                      <a:pt x="2784" y="498"/>
                    </a:lnTo>
                    <a:lnTo>
                      <a:pt x="2784" y="498"/>
                    </a:lnTo>
                    <a:lnTo>
                      <a:pt x="2784" y="492"/>
                    </a:lnTo>
                    <a:lnTo>
                      <a:pt x="2790" y="486"/>
                    </a:lnTo>
                    <a:lnTo>
                      <a:pt x="2790" y="480"/>
                    </a:lnTo>
                    <a:lnTo>
                      <a:pt x="2790" y="474"/>
                    </a:lnTo>
                    <a:lnTo>
                      <a:pt x="2790" y="474"/>
                    </a:lnTo>
                    <a:lnTo>
                      <a:pt x="2790" y="468"/>
                    </a:lnTo>
                    <a:lnTo>
                      <a:pt x="2790" y="462"/>
                    </a:lnTo>
                    <a:lnTo>
                      <a:pt x="2796" y="456"/>
                    </a:lnTo>
                    <a:lnTo>
                      <a:pt x="2796" y="450"/>
                    </a:lnTo>
                    <a:lnTo>
                      <a:pt x="2796" y="444"/>
                    </a:lnTo>
                    <a:lnTo>
                      <a:pt x="2796" y="438"/>
                    </a:lnTo>
                    <a:lnTo>
                      <a:pt x="2796" y="438"/>
                    </a:lnTo>
                    <a:lnTo>
                      <a:pt x="2796" y="432"/>
                    </a:lnTo>
                    <a:lnTo>
                      <a:pt x="2802" y="420"/>
                    </a:lnTo>
                    <a:lnTo>
                      <a:pt x="2802" y="414"/>
                    </a:lnTo>
                    <a:lnTo>
                      <a:pt x="2802" y="408"/>
                    </a:lnTo>
                    <a:lnTo>
                      <a:pt x="2802" y="402"/>
                    </a:lnTo>
                    <a:lnTo>
                      <a:pt x="2802" y="396"/>
                    </a:lnTo>
                    <a:lnTo>
                      <a:pt x="2808" y="390"/>
                    </a:lnTo>
                    <a:lnTo>
                      <a:pt x="2808" y="384"/>
                    </a:lnTo>
                    <a:lnTo>
                      <a:pt x="2808" y="378"/>
                    </a:lnTo>
                    <a:lnTo>
                      <a:pt x="2808" y="366"/>
                    </a:lnTo>
                    <a:lnTo>
                      <a:pt x="2808" y="366"/>
                    </a:lnTo>
                    <a:lnTo>
                      <a:pt x="2808" y="360"/>
                    </a:lnTo>
                    <a:lnTo>
                      <a:pt x="2808" y="354"/>
                    </a:lnTo>
                    <a:lnTo>
                      <a:pt x="2814" y="342"/>
                    </a:lnTo>
                    <a:lnTo>
                      <a:pt x="2814" y="336"/>
                    </a:lnTo>
                    <a:lnTo>
                      <a:pt x="2814" y="330"/>
                    </a:lnTo>
                    <a:lnTo>
                      <a:pt x="2814" y="324"/>
                    </a:lnTo>
                    <a:lnTo>
                      <a:pt x="2814" y="318"/>
                    </a:lnTo>
                    <a:lnTo>
                      <a:pt x="2820" y="306"/>
                    </a:lnTo>
                    <a:lnTo>
                      <a:pt x="2820" y="300"/>
                    </a:lnTo>
                    <a:lnTo>
                      <a:pt x="2820" y="294"/>
                    </a:lnTo>
                    <a:lnTo>
                      <a:pt x="2820" y="288"/>
                    </a:lnTo>
                    <a:lnTo>
                      <a:pt x="2820" y="288"/>
                    </a:lnTo>
                    <a:lnTo>
                      <a:pt x="2826" y="288"/>
                    </a:lnTo>
                    <a:lnTo>
                      <a:pt x="2826" y="294"/>
                    </a:lnTo>
                    <a:lnTo>
                      <a:pt x="2826" y="300"/>
                    </a:lnTo>
                    <a:lnTo>
                      <a:pt x="2826" y="306"/>
                    </a:lnTo>
                    <a:lnTo>
                      <a:pt x="2826" y="312"/>
                    </a:lnTo>
                    <a:lnTo>
                      <a:pt x="2826" y="318"/>
                    </a:lnTo>
                    <a:lnTo>
                      <a:pt x="2826" y="330"/>
                    </a:lnTo>
                    <a:lnTo>
                      <a:pt x="2832" y="336"/>
                    </a:lnTo>
                    <a:lnTo>
                      <a:pt x="2832" y="342"/>
                    </a:lnTo>
                    <a:lnTo>
                      <a:pt x="2832" y="354"/>
                    </a:lnTo>
                    <a:lnTo>
                      <a:pt x="2832" y="360"/>
                    </a:lnTo>
                    <a:lnTo>
                      <a:pt x="2832" y="366"/>
                    </a:lnTo>
                    <a:lnTo>
                      <a:pt x="2832" y="372"/>
                    </a:lnTo>
                    <a:lnTo>
                      <a:pt x="2838" y="378"/>
                    </a:lnTo>
                    <a:lnTo>
                      <a:pt x="2838" y="396"/>
                    </a:lnTo>
                    <a:lnTo>
                      <a:pt x="2838" y="402"/>
                    </a:lnTo>
                    <a:lnTo>
                      <a:pt x="2838" y="408"/>
                    </a:lnTo>
                    <a:lnTo>
                      <a:pt x="2838" y="414"/>
                    </a:lnTo>
                    <a:lnTo>
                      <a:pt x="2844" y="420"/>
                    </a:lnTo>
                    <a:lnTo>
                      <a:pt x="2844" y="426"/>
                    </a:lnTo>
                    <a:lnTo>
                      <a:pt x="2844" y="432"/>
                    </a:lnTo>
                    <a:lnTo>
                      <a:pt x="2844" y="438"/>
                    </a:lnTo>
                    <a:lnTo>
                      <a:pt x="2844" y="444"/>
                    </a:lnTo>
                    <a:lnTo>
                      <a:pt x="2844" y="450"/>
                    </a:lnTo>
                    <a:lnTo>
                      <a:pt x="2850" y="456"/>
                    </a:lnTo>
                    <a:lnTo>
                      <a:pt x="2850" y="462"/>
                    </a:lnTo>
                    <a:lnTo>
                      <a:pt x="2850" y="468"/>
                    </a:lnTo>
                    <a:lnTo>
                      <a:pt x="2850" y="474"/>
                    </a:lnTo>
                    <a:lnTo>
                      <a:pt x="2850" y="480"/>
                    </a:lnTo>
                    <a:lnTo>
                      <a:pt x="2850" y="486"/>
                    </a:lnTo>
                    <a:lnTo>
                      <a:pt x="2856" y="492"/>
                    </a:lnTo>
                    <a:lnTo>
                      <a:pt x="2856" y="498"/>
                    </a:lnTo>
                    <a:lnTo>
                      <a:pt x="2856" y="504"/>
                    </a:lnTo>
                    <a:lnTo>
                      <a:pt x="2856" y="510"/>
                    </a:lnTo>
                    <a:lnTo>
                      <a:pt x="2856" y="510"/>
                    </a:lnTo>
                    <a:lnTo>
                      <a:pt x="2856" y="516"/>
                    </a:lnTo>
                    <a:lnTo>
                      <a:pt x="2862" y="522"/>
                    </a:lnTo>
                    <a:lnTo>
                      <a:pt x="2862" y="528"/>
                    </a:lnTo>
                    <a:lnTo>
                      <a:pt x="2862" y="534"/>
                    </a:lnTo>
                    <a:lnTo>
                      <a:pt x="2862" y="534"/>
                    </a:lnTo>
                    <a:lnTo>
                      <a:pt x="2862" y="540"/>
                    </a:lnTo>
                    <a:lnTo>
                      <a:pt x="2868" y="546"/>
                    </a:lnTo>
                    <a:lnTo>
                      <a:pt x="2868" y="552"/>
                    </a:lnTo>
                    <a:lnTo>
                      <a:pt x="2868" y="552"/>
                    </a:lnTo>
                    <a:lnTo>
                      <a:pt x="2868" y="558"/>
                    </a:lnTo>
                    <a:lnTo>
                      <a:pt x="2868" y="564"/>
                    </a:lnTo>
                    <a:lnTo>
                      <a:pt x="2868" y="570"/>
                    </a:lnTo>
                    <a:lnTo>
                      <a:pt x="2874" y="570"/>
                    </a:lnTo>
                    <a:lnTo>
                      <a:pt x="2874" y="576"/>
                    </a:lnTo>
                    <a:lnTo>
                      <a:pt x="2874" y="576"/>
                    </a:lnTo>
                    <a:lnTo>
                      <a:pt x="2874" y="582"/>
                    </a:lnTo>
                    <a:lnTo>
                      <a:pt x="2874" y="582"/>
                    </a:lnTo>
                    <a:lnTo>
                      <a:pt x="2874" y="588"/>
                    </a:lnTo>
                    <a:lnTo>
                      <a:pt x="2880" y="588"/>
                    </a:lnTo>
                    <a:lnTo>
                      <a:pt x="2880" y="588"/>
                    </a:lnTo>
                    <a:lnTo>
                      <a:pt x="2880" y="594"/>
                    </a:lnTo>
                    <a:lnTo>
                      <a:pt x="2880" y="594"/>
                    </a:lnTo>
                    <a:lnTo>
                      <a:pt x="2880" y="600"/>
                    </a:lnTo>
                    <a:lnTo>
                      <a:pt x="2880" y="600"/>
                    </a:lnTo>
                    <a:lnTo>
                      <a:pt x="2886" y="600"/>
                    </a:lnTo>
                    <a:lnTo>
                      <a:pt x="2886" y="606"/>
                    </a:lnTo>
                    <a:lnTo>
                      <a:pt x="2886" y="606"/>
                    </a:lnTo>
                    <a:lnTo>
                      <a:pt x="2886" y="606"/>
                    </a:lnTo>
                    <a:lnTo>
                      <a:pt x="2886" y="606"/>
                    </a:lnTo>
                    <a:lnTo>
                      <a:pt x="2886" y="612"/>
                    </a:lnTo>
                    <a:lnTo>
                      <a:pt x="2892" y="612"/>
                    </a:lnTo>
                    <a:lnTo>
                      <a:pt x="2892" y="612"/>
                    </a:lnTo>
                    <a:lnTo>
                      <a:pt x="2892" y="612"/>
                    </a:lnTo>
                    <a:lnTo>
                      <a:pt x="2892" y="618"/>
                    </a:lnTo>
                    <a:lnTo>
                      <a:pt x="2892" y="618"/>
                    </a:lnTo>
                    <a:lnTo>
                      <a:pt x="2892" y="618"/>
                    </a:lnTo>
                    <a:lnTo>
                      <a:pt x="2898" y="618"/>
                    </a:lnTo>
                    <a:lnTo>
                      <a:pt x="2898" y="618"/>
                    </a:lnTo>
                    <a:lnTo>
                      <a:pt x="2898" y="618"/>
                    </a:lnTo>
                    <a:lnTo>
                      <a:pt x="2898" y="618"/>
                    </a:lnTo>
                    <a:lnTo>
                      <a:pt x="2898" y="618"/>
                    </a:lnTo>
                    <a:lnTo>
                      <a:pt x="2904" y="618"/>
                    </a:lnTo>
                    <a:lnTo>
                      <a:pt x="2904" y="618"/>
                    </a:lnTo>
                    <a:lnTo>
                      <a:pt x="2904" y="618"/>
                    </a:lnTo>
                    <a:lnTo>
                      <a:pt x="2904" y="618"/>
                    </a:lnTo>
                    <a:lnTo>
                      <a:pt x="2904" y="618"/>
                    </a:lnTo>
                    <a:lnTo>
                      <a:pt x="2904" y="618"/>
                    </a:lnTo>
                    <a:lnTo>
                      <a:pt x="2910" y="612"/>
                    </a:lnTo>
                    <a:lnTo>
                      <a:pt x="2910" y="612"/>
                    </a:lnTo>
                    <a:lnTo>
                      <a:pt x="2910" y="612"/>
                    </a:lnTo>
                    <a:lnTo>
                      <a:pt x="2910" y="606"/>
                    </a:lnTo>
                    <a:lnTo>
                      <a:pt x="2910" y="606"/>
                    </a:lnTo>
                    <a:lnTo>
                      <a:pt x="2910" y="606"/>
                    </a:lnTo>
                    <a:lnTo>
                      <a:pt x="2916" y="600"/>
                    </a:lnTo>
                    <a:lnTo>
                      <a:pt x="2916" y="600"/>
                    </a:lnTo>
                    <a:lnTo>
                      <a:pt x="2916" y="594"/>
                    </a:lnTo>
                    <a:lnTo>
                      <a:pt x="2916" y="594"/>
                    </a:lnTo>
                    <a:lnTo>
                      <a:pt x="2916" y="588"/>
                    </a:lnTo>
                    <a:lnTo>
                      <a:pt x="2916" y="582"/>
                    </a:lnTo>
                    <a:lnTo>
                      <a:pt x="2922" y="582"/>
                    </a:lnTo>
                    <a:lnTo>
                      <a:pt x="2922" y="576"/>
                    </a:lnTo>
                    <a:lnTo>
                      <a:pt x="2922" y="576"/>
                    </a:lnTo>
                    <a:lnTo>
                      <a:pt x="2922" y="570"/>
                    </a:lnTo>
                    <a:lnTo>
                      <a:pt x="2922" y="564"/>
                    </a:lnTo>
                    <a:lnTo>
                      <a:pt x="2922" y="564"/>
                    </a:lnTo>
                    <a:lnTo>
                      <a:pt x="2928" y="558"/>
                    </a:lnTo>
                    <a:lnTo>
                      <a:pt x="2928" y="552"/>
                    </a:lnTo>
                    <a:lnTo>
                      <a:pt x="2928" y="546"/>
                    </a:lnTo>
                    <a:lnTo>
                      <a:pt x="2928" y="540"/>
                    </a:lnTo>
                    <a:lnTo>
                      <a:pt x="2928" y="534"/>
                    </a:lnTo>
                    <a:lnTo>
                      <a:pt x="2934" y="528"/>
                    </a:lnTo>
                    <a:lnTo>
                      <a:pt x="2934" y="522"/>
                    </a:lnTo>
                    <a:lnTo>
                      <a:pt x="2934" y="516"/>
                    </a:lnTo>
                    <a:lnTo>
                      <a:pt x="2934" y="510"/>
                    </a:lnTo>
                    <a:lnTo>
                      <a:pt x="2934" y="504"/>
                    </a:lnTo>
                    <a:lnTo>
                      <a:pt x="2934" y="498"/>
                    </a:lnTo>
                    <a:lnTo>
                      <a:pt x="2940" y="492"/>
                    </a:lnTo>
                    <a:lnTo>
                      <a:pt x="2940" y="486"/>
                    </a:lnTo>
                    <a:lnTo>
                      <a:pt x="2940" y="474"/>
                    </a:lnTo>
                    <a:lnTo>
                      <a:pt x="2940" y="468"/>
                    </a:lnTo>
                    <a:lnTo>
                      <a:pt x="2940" y="462"/>
                    </a:lnTo>
                    <a:lnTo>
                      <a:pt x="2940" y="456"/>
                    </a:lnTo>
                    <a:lnTo>
                      <a:pt x="2946" y="450"/>
                    </a:lnTo>
                    <a:lnTo>
                      <a:pt x="2946" y="438"/>
                    </a:lnTo>
                    <a:lnTo>
                      <a:pt x="2946" y="432"/>
                    </a:lnTo>
                    <a:lnTo>
                      <a:pt x="2946" y="426"/>
                    </a:lnTo>
                    <a:lnTo>
                      <a:pt x="2946" y="420"/>
                    </a:lnTo>
                    <a:lnTo>
                      <a:pt x="2946" y="408"/>
                    </a:lnTo>
                    <a:lnTo>
                      <a:pt x="2952" y="396"/>
                    </a:lnTo>
                    <a:lnTo>
                      <a:pt x="2952" y="390"/>
                    </a:lnTo>
                    <a:lnTo>
                      <a:pt x="2952" y="384"/>
                    </a:lnTo>
                    <a:lnTo>
                      <a:pt x="2952" y="372"/>
                    </a:lnTo>
                    <a:lnTo>
                      <a:pt x="2952" y="366"/>
                    </a:lnTo>
                    <a:lnTo>
                      <a:pt x="2952" y="354"/>
                    </a:lnTo>
                    <a:lnTo>
                      <a:pt x="2958" y="348"/>
                    </a:lnTo>
                    <a:lnTo>
                      <a:pt x="2958" y="336"/>
                    </a:lnTo>
                    <a:lnTo>
                      <a:pt x="2958" y="330"/>
                    </a:lnTo>
                    <a:lnTo>
                      <a:pt x="2958" y="318"/>
                    </a:lnTo>
                    <a:lnTo>
                      <a:pt x="2958" y="312"/>
                    </a:lnTo>
                    <a:lnTo>
                      <a:pt x="2958" y="300"/>
                    </a:lnTo>
                    <a:lnTo>
                      <a:pt x="2964" y="288"/>
                    </a:lnTo>
                    <a:lnTo>
                      <a:pt x="2964" y="270"/>
                    </a:lnTo>
                    <a:lnTo>
                      <a:pt x="2964" y="258"/>
                    </a:lnTo>
                    <a:lnTo>
                      <a:pt x="2964" y="252"/>
                    </a:lnTo>
                    <a:lnTo>
                      <a:pt x="2964" y="240"/>
                    </a:lnTo>
                    <a:lnTo>
                      <a:pt x="2970" y="228"/>
                    </a:lnTo>
                    <a:lnTo>
                      <a:pt x="2970" y="216"/>
                    </a:lnTo>
                    <a:lnTo>
                      <a:pt x="2970" y="204"/>
                    </a:lnTo>
                    <a:lnTo>
                      <a:pt x="2970" y="198"/>
                    </a:lnTo>
                    <a:lnTo>
                      <a:pt x="2970" y="186"/>
                    </a:lnTo>
                    <a:lnTo>
                      <a:pt x="2970" y="174"/>
                    </a:lnTo>
                    <a:lnTo>
                      <a:pt x="2976" y="162"/>
                    </a:lnTo>
                    <a:lnTo>
                      <a:pt x="2976" y="150"/>
                    </a:lnTo>
                    <a:lnTo>
                      <a:pt x="2976" y="138"/>
                    </a:lnTo>
                    <a:lnTo>
                      <a:pt x="2976" y="132"/>
                    </a:lnTo>
                    <a:lnTo>
                      <a:pt x="2976" y="108"/>
                    </a:lnTo>
                    <a:lnTo>
                      <a:pt x="2976" y="96"/>
                    </a:lnTo>
                    <a:lnTo>
                      <a:pt x="2982" y="90"/>
                    </a:lnTo>
                    <a:lnTo>
                      <a:pt x="2982" y="78"/>
                    </a:lnTo>
                    <a:lnTo>
                      <a:pt x="2982" y="66"/>
                    </a:lnTo>
                    <a:lnTo>
                      <a:pt x="2982" y="54"/>
                    </a:lnTo>
                    <a:lnTo>
                      <a:pt x="2982" y="36"/>
                    </a:lnTo>
                    <a:lnTo>
                      <a:pt x="2982" y="24"/>
                    </a:lnTo>
                    <a:lnTo>
                      <a:pt x="2988" y="6"/>
                    </a:lnTo>
                    <a:lnTo>
                      <a:pt x="2988" y="6"/>
                    </a:lnTo>
                    <a:lnTo>
                      <a:pt x="2988" y="0"/>
                    </a:lnTo>
                    <a:lnTo>
                      <a:pt x="2988" y="6"/>
                    </a:lnTo>
                    <a:lnTo>
                      <a:pt x="2988" y="12"/>
                    </a:lnTo>
                    <a:lnTo>
                      <a:pt x="2994" y="18"/>
                    </a:lnTo>
                    <a:lnTo>
                      <a:pt x="2994" y="30"/>
                    </a:lnTo>
                    <a:lnTo>
                      <a:pt x="2994" y="42"/>
                    </a:lnTo>
                    <a:lnTo>
                      <a:pt x="2994" y="60"/>
                    </a:lnTo>
                    <a:lnTo>
                      <a:pt x="2994" y="72"/>
                    </a:lnTo>
                    <a:lnTo>
                      <a:pt x="2994" y="84"/>
                    </a:lnTo>
                    <a:lnTo>
                      <a:pt x="3000" y="108"/>
                    </a:lnTo>
                    <a:lnTo>
                      <a:pt x="3000" y="120"/>
                    </a:lnTo>
                    <a:lnTo>
                      <a:pt x="3000" y="132"/>
                    </a:lnTo>
                    <a:lnTo>
                      <a:pt x="3000" y="144"/>
                    </a:lnTo>
                    <a:lnTo>
                      <a:pt x="3000" y="156"/>
                    </a:lnTo>
                    <a:lnTo>
                      <a:pt x="3006" y="174"/>
                    </a:lnTo>
                    <a:lnTo>
                      <a:pt x="3006" y="186"/>
                    </a:lnTo>
                    <a:lnTo>
                      <a:pt x="3006" y="204"/>
                    </a:lnTo>
                    <a:lnTo>
                      <a:pt x="3006" y="216"/>
                    </a:lnTo>
                    <a:lnTo>
                      <a:pt x="3006" y="228"/>
                    </a:lnTo>
                    <a:lnTo>
                      <a:pt x="3006" y="240"/>
                    </a:lnTo>
                    <a:lnTo>
                      <a:pt x="3006" y="246"/>
                    </a:lnTo>
                    <a:lnTo>
                      <a:pt x="3012" y="258"/>
                    </a:lnTo>
                    <a:lnTo>
                      <a:pt x="3012" y="270"/>
                    </a:lnTo>
                    <a:lnTo>
                      <a:pt x="3012" y="282"/>
                    </a:lnTo>
                    <a:lnTo>
                      <a:pt x="3012" y="294"/>
                    </a:lnTo>
                    <a:lnTo>
                      <a:pt x="3012" y="306"/>
                    </a:lnTo>
                    <a:lnTo>
                      <a:pt x="3012" y="312"/>
                    </a:lnTo>
                    <a:lnTo>
                      <a:pt x="3018" y="324"/>
                    </a:lnTo>
                    <a:lnTo>
                      <a:pt x="3018" y="336"/>
                    </a:lnTo>
                    <a:lnTo>
                      <a:pt x="3018" y="348"/>
                    </a:lnTo>
                    <a:lnTo>
                      <a:pt x="3018" y="354"/>
                    </a:lnTo>
                    <a:lnTo>
                      <a:pt x="3018" y="366"/>
                    </a:lnTo>
                    <a:lnTo>
                      <a:pt x="3018" y="372"/>
                    </a:lnTo>
                    <a:lnTo>
                      <a:pt x="3024" y="384"/>
                    </a:lnTo>
                    <a:lnTo>
                      <a:pt x="3024" y="390"/>
                    </a:lnTo>
                    <a:lnTo>
                      <a:pt x="3024" y="408"/>
                    </a:lnTo>
                    <a:lnTo>
                      <a:pt x="3024" y="420"/>
                    </a:lnTo>
                    <a:lnTo>
                      <a:pt x="3024" y="426"/>
                    </a:lnTo>
                    <a:lnTo>
                      <a:pt x="3030" y="432"/>
                    </a:lnTo>
                    <a:lnTo>
                      <a:pt x="3030" y="438"/>
                    </a:lnTo>
                    <a:lnTo>
                      <a:pt x="3030" y="456"/>
                    </a:lnTo>
                    <a:lnTo>
                      <a:pt x="3030" y="462"/>
                    </a:lnTo>
                    <a:lnTo>
                      <a:pt x="3030" y="468"/>
                    </a:lnTo>
                    <a:lnTo>
                      <a:pt x="3030" y="474"/>
                    </a:lnTo>
                    <a:lnTo>
                      <a:pt x="3036" y="480"/>
                    </a:lnTo>
                    <a:lnTo>
                      <a:pt x="3036" y="486"/>
                    </a:lnTo>
                    <a:lnTo>
                      <a:pt x="3036" y="498"/>
                    </a:lnTo>
                    <a:lnTo>
                      <a:pt x="3036" y="504"/>
                    </a:lnTo>
                    <a:lnTo>
                      <a:pt x="3036" y="510"/>
                    </a:lnTo>
                    <a:lnTo>
                      <a:pt x="3042" y="516"/>
                    </a:lnTo>
                    <a:lnTo>
                      <a:pt x="3042" y="522"/>
                    </a:lnTo>
                    <a:lnTo>
                      <a:pt x="3042" y="528"/>
                    </a:lnTo>
                    <a:lnTo>
                      <a:pt x="3042" y="534"/>
                    </a:lnTo>
                    <a:lnTo>
                      <a:pt x="3042" y="540"/>
                    </a:lnTo>
                    <a:lnTo>
                      <a:pt x="3042" y="546"/>
                    </a:lnTo>
                    <a:lnTo>
                      <a:pt x="3042" y="552"/>
                    </a:lnTo>
                    <a:lnTo>
                      <a:pt x="3048" y="558"/>
                    </a:lnTo>
                    <a:lnTo>
                      <a:pt x="3048" y="564"/>
                    </a:lnTo>
                    <a:lnTo>
                      <a:pt x="3048" y="570"/>
                    </a:lnTo>
                    <a:lnTo>
                      <a:pt x="3048" y="570"/>
                    </a:lnTo>
                    <a:lnTo>
                      <a:pt x="3048" y="576"/>
                    </a:lnTo>
                    <a:lnTo>
                      <a:pt x="3048" y="582"/>
                    </a:lnTo>
                    <a:lnTo>
                      <a:pt x="3054" y="582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54" y="594"/>
                    </a:lnTo>
                    <a:lnTo>
                      <a:pt x="3054" y="600"/>
                    </a:lnTo>
                    <a:lnTo>
                      <a:pt x="3060" y="606"/>
                    </a:lnTo>
                    <a:lnTo>
                      <a:pt x="3060" y="606"/>
                    </a:lnTo>
                    <a:lnTo>
                      <a:pt x="3060" y="606"/>
                    </a:lnTo>
                    <a:lnTo>
                      <a:pt x="3060" y="612"/>
                    </a:lnTo>
                    <a:lnTo>
                      <a:pt x="3060" y="612"/>
                    </a:lnTo>
                    <a:lnTo>
                      <a:pt x="3060" y="618"/>
                    </a:lnTo>
                    <a:lnTo>
                      <a:pt x="3066" y="618"/>
                    </a:lnTo>
                    <a:lnTo>
                      <a:pt x="3066" y="618"/>
                    </a:lnTo>
                    <a:lnTo>
                      <a:pt x="3066" y="618"/>
                    </a:lnTo>
                    <a:lnTo>
                      <a:pt x="3066" y="624"/>
                    </a:lnTo>
                    <a:lnTo>
                      <a:pt x="3066" y="624"/>
                    </a:lnTo>
                    <a:lnTo>
                      <a:pt x="3066" y="624"/>
                    </a:lnTo>
                    <a:lnTo>
                      <a:pt x="3072" y="624"/>
                    </a:lnTo>
                    <a:lnTo>
                      <a:pt x="3072" y="624"/>
                    </a:lnTo>
                    <a:lnTo>
                      <a:pt x="3072" y="624"/>
                    </a:lnTo>
                    <a:lnTo>
                      <a:pt x="3072" y="624"/>
                    </a:lnTo>
                    <a:lnTo>
                      <a:pt x="3072" y="624"/>
                    </a:lnTo>
                    <a:lnTo>
                      <a:pt x="3078" y="624"/>
                    </a:lnTo>
                    <a:lnTo>
                      <a:pt x="3078" y="624"/>
                    </a:lnTo>
                    <a:lnTo>
                      <a:pt x="3078" y="618"/>
                    </a:lnTo>
                    <a:lnTo>
                      <a:pt x="3078" y="618"/>
                    </a:lnTo>
                    <a:lnTo>
                      <a:pt x="3078" y="618"/>
                    </a:lnTo>
                    <a:lnTo>
                      <a:pt x="3078" y="618"/>
                    </a:lnTo>
                    <a:lnTo>
                      <a:pt x="3078" y="612"/>
                    </a:lnTo>
                    <a:lnTo>
                      <a:pt x="3084" y="612"/>
                    </a:lnTo>
                    <a:lnTo>
                      <a:pt x="3084" y="606"/>
                    </a:lnTo>
                    <a:lnTo>
                      <a:pt x="3084" y="606"/>
                    </a:lnTo>
                    <a:lnTo>
                      <a:pt x="3084" y="606"/>
                    </a:lnTo>
                    <a:lnTo>
                      <a:pt x="3084" y="600"/>
                    </a:lnTo>
                    <a:lnTo>
                      <a:pt x="3090" y="600"/>
                    </a:lnTo>
                    <a:lnTo>
                      <a:pt x="3090" y="594"/>
                    </a:lnTo>
                    <a:lnTo>
                      <a:pt x="3090" y="594"/>
                    </a:lnTo>
                    <a:lnTo>
                      <a:pt x="3090" y="588"/>
                    </a:lnTo>
                    <a:lnTo>
                      <a:pt x="3090" y="582"/>
                    </a:lnTo>
                    <a:lnTo>
                      <a:pt x="3090" y="582"/>
                    </a:lnTo>
                    <a:lnTo>
                      <a:pt x="3096" y="570"/>
                    </a:lnTo>
                    <a:lnTo>
                      <a:pt x="3096" y="570"/>
                    </a:lnTo>
                    <a:lnTo>
                      <a:pt x="3096" y="564"/>
                    </a:lnTo>
                    <a:lnTo>
                      <a:pt x="3096" y="558"/>
                    </a:lnTo>
                    <a:lnTo>
                      <a:pt x="3096" y="552"/>
                    </a:lnTo>
                    <a:lnTo>
                      <a:pt x="3102" y="546"/>
                    </a:lnTo>
                    <a:lnTo>
                      <a:pt x="3102" y="540"/>
                    </a:lnTo>
                    <a:lnTo>
                      <a:pt x="3102" y="534"/>
                    </a:lnTo>
                    <a:lnTo>
                      <a:pt x="3102" y="528"/>
                    </a:lnTo>
                    <a:lnTo>
                      <a:pt x="3102" y="522"/>
                    </a:lnTo>
                    <a:lnTo>
                      <a:pt x="3102" y="516"/>
                    </a:lnTo>
                    <a:lnTo>
                      <a:pt x="3102" y="510"/>
                    </a:lnTo>
                    <a:lnTo>
                      <a:pt x="3108" y="504"/>
                    </a:lnTo>
                    <a:lnTo>
                      <a:pt x="3108" y="498"/>
                    </a:lnTo>
                    <a:lnTo>
                      <a:pt x="3108" y="492"/>
                    </a:lnTo>
                    <a:lnTo>
                      <a:pt x="3108" y="486"/>
                    </a:lnTo>
                    <a:lnTo>
                      <a:pt x="3108" y="474"/>
                    </a:lnTo>
                    <a:lnTo>
                      <a:pt x="3114" y="468"/>
                    </a:lnTo>
                    <a:lnTo>
                      <a:pt x="3114" y="462"/>
                    </a:lnTo>
                    <a:lnTo>
                      <a:pt x="3114" y="450"/>
                    </a:lnTo>
                    <a:lnTo>
                      <a:pt x="3114" y="444"/>
                    </a:lnTo>
                    <a:lnTo>
                      <a:pt x="3114" y="438"/>
                    </a:lnTo>
                    <a:lnTo>
                      <a:pt x="3114" y="426"/>
                    </a:lnTo>
                    <a:lnTo>
                      <a:pt x="3120" y="414"/>
                    </a:lnTo>
                    <a:lnTo>
                      <a:pt x="3120" y="408"/>
                    </a:lnTo>
                    <a:lnTo>
                      <a:pt x="3120" y="402"/>
                    </a:lnTo>
                    <a:lnTo>
                      <a:pt x="3120" y="390"/>
                    </a:lnTo>
                    <a:lnTo>
                      <a:pt x="3120" y="384"/>
                    </a:lnTo>
                    <a:lnTo>
                      <a:pt x="3120" y="372"/>
                    </a:lnTo>
                    <a:lnTo>
                      <a:pt x="3126" y="366"/>
                    </a:lnTo>
                    <a:lnTo>
                      <a:pt x="3126" y="354"/>
                    </a:lnTo>
                    <a:lnTo>
                      <a:pt x="3126" y="336"/>
                    </a:lnTo>
                    <a:lnTo>
                      <a:pt x="3126" y="324"/>
                    </a:lnTo>
                    <a:lnTo>
                      <a:pt x="3126" y="312"/>
                    </a:lnTo>
                    <a:lnTo>
                      <a:pt x="3132" y="306"/>
                    </a:lnTo>
                    <a:lnTo>
                      <a:pt x="3132" y="294"/>
                    </a:lnTo>
                    <a:lnTo>
                      <a:pt x="3132" y="282"/>
                    </a:lnTo>
                    <a:lnTo>
                      <a:pt x="3132" y="270"/>
                    </a:lnTo>
                    <a:lnTo>
                      <a:pt x="3132" y="258"/>
                    </a:lnTo>
                    <a:lnTo>
                      <a:pt x="3132" y="246"/>
                    </a:lnTo>
                    <a:lnTo>
                      <a:pt x="3138" y="234"/>
                    </a:lnTo>
                    <a:lnTo>
                      <a:pt x="3138" y="222"/>
                    </a:lnTo>
                    <a:lnTo>
                      <a:pt x="3138" y="210"/>
                    </a:lnTo>
                    <a:lnTo>
                      <a:pt x="3138" y="198"/>
                    </a:lnTo>
                    <a:lnTo>
                      <a:pt x="3138" y="186"/>
                    </a:lnTo>
                    <a:lnTo>
                      <a:pt x="3138" y="174"/>
                    </a:lnTo>
                    <a:lnTo>
                      <a:pt x="3138" y="162"/>
                    </a:lnTo>
                    <a:lnTo>
                      <a:pt x="3144" y="150"/>
                    </a:lnTo>
                    <a:lnTo>
                      <a:pt x="3144" y="132"/>
                    </a:lnTo>
                    <a:lnTo>
                      <a:pt x="3144" y="120"/>
                    </a:lnTo>
                    <a:lnTo>
                      <a:pt x="3144" y="108"/>
                    </a:lnTo>
                    <a:lnTo>
                      <a:pt x="3144" y="96"/>
                    </a:lnTo>
                    <a:lnTo>
                      <a:pt x="3150" y="84"/>
                    </a:lnTo>
                    <a:lnTo>
                      <a:pt x="3150" y="72"/>
                    </a:lnTo>
                    <a:lnTo>
                      <a:pt x="3150" y="54"/>
                    </a:lnTo>
                    <a:lnTo>
                      <a:pt x="3150" y="30"/>
                    </a:lnTo>
                    <a:lnTo>
                      <a:pt x="3150" y="18"/>
                    </a:lnTo>
                    <a:lnTo>
                      <a:pt x="3150" y="12"/>
                    </a:lnTo>
                    <a:lnTo>
                      <a:pt x="3156" y="6"/>
                    </a:lnTo>
                    <a:lnTo>
                      <a:pt x="3156" y="0"/>
                    </a:lnTo>
                    <a:lnTo>
                      <a:pt x="3156" y="6"/>
                    </a:lnTo>
                    <a:lnTo>
                      <a:pt x="3156" y="12"/>
                    </a:lnTo>
                    <a:lnTo>
                      <a:pt x="3156" y="18"/>
                    </a:lnTo>
                    <a:lnTo>
                      <a:pt x="3156" y="30"/>
                    </a:lnTo>
                    <a:lnTo>
                      <a:pt x="3162" y="42"/>
                    </a:lnTo>
                    <a:lnTo>
                      <a:pt x="3162" y="54"/>
                    </a:lnTo>
                    <a:lnTo>
                      <a:pt x="3162" y="84"/>
                    </a:lnTo>
                    <a:lnTo>
                      <a:pt x="3162" y="96"/>
                    </a:lnTo>
                    <a:lnTo>
                      <a:pt x="3162" y="108"/>
                    </a:lnTo>
                    <a:lnTo>
                      <a:pt x="3162" y="120"/>
                    </a:lnTo>
                    <a:lnTo>
                      <a:pt x="3168" y="132"/>
                    </a:lnTo>
                    <a:lnTo>
                      <a:pt x="3168" y="138"/>
                    </a:lnTo>
                    <a:lnTo>
                      <a:pt x="3168" y="162"/>
                    </a:lnTo>
                    <a:lnTo>
                      <a:pt x="3168" y="174"/>
                    </a:lnTo>
                    <a:lnTo>
                      <a:pt x="3168" y="186"/>
                    </a:lnTo>
                    <a:lnTo>
                      <a:pt x="3174" y="198"/>
                    </a:lnTo>
                    <a:lnTo>
                      <a:pt x="3174" y="210"/>
                    </a:lnTo>
                    <a:lnTo>
                      <a:pt x="3174" y="222"/>
                    </a:lnTo>
                    <a:lnTo>
                      <a:pt x="3174" y="234"/>
                    </a:lnTo>
                    <a:lnTo>
                      <a:pt x="3174" y="246"/>
                    </a:lnTo>
                    <a:lnTo>
                      <a:pt x="3174" y="258"/>
                    </a:lnTo>
                    <a:lnTo>
                      <a:pt x="3180" y="270"/>
                    </a:lnTo>
                    <a:lnTo>
                      <a:pt x="3180" y="282"/>
                    </a:lnTo>
                    <a:lnTo>
                      <a:pt x="3180" y="294"/>
                    </a:lnTo>
                    <a:lnTo>
                      <a:pt x="3180" y="300"/>
                    </a:lnTo>
                    <a:lnTo>
                      <a:pt x="3180" y="312"/>
                    </a:lnTo>
                    <a:lnTo>
                      <a:pt x="3180" y="324"/>
                    </a:lnTo>
                    <a:lnTo>
                      <a:pt x="3186" y="330"/>
                    </a:lnTo>
                    <a:lnTo>
                      <a:pt x="3186" y="342"/>
                    </a:lnTo>
                    <a:lnTo>
                      <a:pt x="3186" y="354"/>
                    </a:lnTo>
                    <a:lnTo>
                      <a:pt x="3186" y="360"/>
                    </a:lnTo>
                    <a:lnTo>
                      <a:pt x="3186" y="384"/>
                    </a:lnTo>
                    <a:lnTo>
                      <a:pt x="3192" y="390"/>
                    </a:lnTo>
                    <a:lnTo>
                      <a:pt x="3192" y="402"/>
                    </a:lnTo>
                    <a:lnTo>
                      <a:pt x="3192" y="408"/>
                    </a:lnTo>
                    <a:lnTo>
                      <a:pt x="3192" y="414"/>
                    </a:lnTo>
                    <a:lnTo>
                      <a:pt x="3192" y="420"/>
                    </a:lnTo>
                    <a:lnTo>
                      <a:pt x="3192" y="432"/>
                    </a:lnTo>
                    <a:lnTo>
                      <a:pt x="3192" y="438"/>
                    </a:lnTo>
                    <a:lnTo>
                      <a:pt x="3198" y="450"/>
                    </a:lnTo>
                    <a:lnTo>
                      <a:pt x="3198" y="456"/>
                    </a:lnTo>
                    <a:lnTo>
                      <a:pt x="3198" y="468"/>
                    </a:lnTo>
                    <a:lnTo>
                      <a:pt x="3198" y="474"/>
                    </a:lnTo>
                    <a:lnTo>
                      <a:pt x="3198" y="480"/>
                    </a:lnTo>
                    <a:lnTo>
                      <a:pt x="3204" y="492"/>
                    </a:lnTo>
                    <a:lnTo>
                      <a:pt x="3204" y="498"/>
                    </a:lnTo>
                    <a:lnTo>
                      <a:pt x="3204" y="504"/>
                    </a:lnTo>
                    <a:lnTo>
                      <a:pt x="3204" y="510"/>
                    </a:lnTo>
                    <a:lnTo>
                      <a:pt x="3204" y="516"/>
                    </a:lnTo>
                    <a:lnTo>
                      <a:pt x="3204" y="522"/>
                    </a:lnTo>
                    <a:lnTo>
                      <a:pt x="3210" y="528"/>
                    </a:lnTo>
                    <a:lnTo>
                      <a:pt x="3210" y="534"/>
                    </a:lnTo>
                    <a:lnTo>
                      <a:pt x="3210" y="540"/>
                    </a:lnTo>
                    <a:lnTo>
                      <a:pt x="3210" y="546"/>
                    </a:lnTo>
                    <a:lnTo>
                      <a:pt x="3210" y="552"/>
                    </a:lnTo>
                    <a:lnTo>
                      <a:pt x="3210" y="558"/>
                    </a:lnTo>
                    <a:lnTo>
                      <a:pt x="3216" y="558"/>
                    </a:lnTo>
                    <a:lnTo>
                      <a:pt x="3216" y="564"/>
                    </a:lnTo>
                    <a:lnTo>
                      <a:pt x="3216" y="570"/>
                    </a:lnTo>
                    <a:lnTo>
                      <a:pt x="3216" y="576"/>
                    </a:lnTo>
                    <a:lnTo>
                      <a:pt x="3216" y="576"/>
                    </a:lnTo>
                    <a:lnTo>
                      <a:pt x="3216" y="582"/>
                    </a:lnTo>
                    <a:lnTo>
                      <a:pt x="3222" y="588"/>
                    </a:lnTo>
                    <a:lnTo>
                      <a:pt x="3222" y="594"/>
                    </a:lnTo>
                    <a:lnTo>
                      <a:pt x="3222" y="594"/>
                    </a:lnTo>
                    <a:lnTo>
                      <a:pt x="3222" y="600"/>
                    </a:lnTo>
                    <a:lnTo>
                      <a:pt x="3222" y="600"/>
                    </a:lnTo>
                    <a:lnTo>
                      <a:pt x="3222" y="606"/>
                    </a:lnTo>
                    <a:lnTo>
                      <a:pt x="3228" y="606"/>
                    </a:lnTo>
                    <a:lnTo>
                      <a:pt x="3228" y="612"/>
                    </a:lnTo>
                    <a:lnTo>
                      <a:pt x="3228" y="612"/>
                    </a:lnTo>
                    <a:lnTo>
                      <a:pt x="3228" y="618"/>
                    </a:lnTo>
                    <a:lnTo>
                      <a:pt x="3228" y="618"/>
                    </a:lnTo>
                    <a:lnTo>
                      <a:pt x="3234" y="618"/>
                    </a:lnTo>
                    <a:lnTo>
                      <a:pt x="3234" y="618"/>
                    </a:lnTo>
                    <a:lnTo>
                      <a:pt x="3234" y="618"/>
                    </a:lnTo>
                    <a:lnTo>
                      <a:pt x="3234" y="624"/>
                    </a:lnTo>
                    <a:lnTo>
                      <a:pt x="3234" y="624"/>
                    </a:lnTo>
                    <a:lnTo>
                      <a:pt x="3234" y="624"/>
                    </a:lnTo>
                    <a:lnTo>
                      <a:pt x="3234" y="624"/>
                    </a:lnTo>
                    <a:lnTo>
                      <a:pt x="3240" y="624"/>
                    </a:lnTo>
                    <a:lnTo>
                      <a:pt x="3240" y="624"/>
                    </a:lnTo>
                    <a:lnTo>
                      <a:pt x="3240" y="624"/>
                    </a:lnTo>
                    <a:lnTo>
                      <a:pt x="3240" y="624"/>
                    </a:lnTo>
                    <a:lnTo>
                      <a:pt x="3240" y="618"/>
                    </a:lnTo>
                    <a:lnTo>
                      <a:pt x="3246" y="618"/>
                    </a:lnTo>
                    <a:lnTo>
                      <a:pt x="3246" y="618"/>
                    </a:lnTo>
                    <a:lnTo>
                      <a:pt x="3246" y="618"/>
                    </a:lnTo>
                    <a:lnTo>
                      <a:pt x="3246" y="612"/>
                    </a:lnTo>
                    <a:lnTo>
                      <a:pt x="3246" y="612"/>
                    </a:lnTo>
                    <a:lnTo>
                      <a:pt x="3246" y="612"/>
                    </a:lnTo>
                    <a:lnTo>
                      <a:pt x="3252" y="606"/>
                    </a:lnTo>
                    <a:lnTo>
                      <a:pt x="3252" y="606"/>
                    </a:lnTo>
                    <a:lnTo>
                      <a:pt x="3252" y="600"/>
                    </a:lnTo>
                    <a:lnTo>
                      <a:pt x="3252" y="600"/>
                    </a:lnTo>
                    <a:lnTo>
                      <a:pt x="3252" y="594"/>
                    </a:lnTo>
                    <a:lnTo>
                      <a:pt x="3252" y="594"/>
                    </a:lnTo>
                    <a:lnTo>
                      <a:pt x="3258" y="588"/>
                    </a:lnTo>
                    <a:lnTo>
                      <a:pt x="3258" y="582"/>
                    </a:lnTo>
                    <a:lnTo>
                      <a:pt x="3258" y="576"/>
                    </a:lnTo>
                    <a:lnTo>
                      <a:pt x="3258" y="576"/>
                    </a:lnTo>
                    <a:lnTo>
                      <a:pt x="3258" y="570"/>
                    </a:lnTo>
                    <a:lnTo>
                      <a:pt x="3264" y="564"/>
                    </a:lnTo>
                    <a:lnTo>
                      <a:pt x="3264" y="558"/>
                    </a:lnTo>
                    <a:lnTo>
                      <a:pt x="3264" y="558"/>
                    </a:lnTo>
                    <a:lnTo>
                      <a:pt x="3264" y="552"/>
                    </a:lnTo>
                    <a:lnTo>
                      <a:pt x="3264" y="546"/>
                    </a:lnTo>
                    <a:lnTo>
                      <a:pt x="3264" y="540"/>
                    </a:lnTo>
                    <a:lnTo>
                      <a:pt x="3270" y="534"/>
                    </a:lnTo>
                    <a:lnTo>
                      <a:pt x="3270" y="528"/>
                    </a:lnTo>
                    <a:lnTo>
                      <a:pt x="3270" y="522"/>
                    </a:lnTo>
                    <a:lnTo>
                      <a:pt x="3270" y="516"/>
                    </a:lnTo>
                    <a:lnTo>
                      <a:pt x="3270" y="510"/>
                    </a:lnTo>
                    <a:lnTo>
                      <a:pt x="3270" y="504"/>
                    </a:lnTo>
                    <a:lnTo>
                      <a:pt x="3276" y="498"/>
                    </a:lnTo>
                    <a:lnTo>
                      <a:pt x="3276" y="486"/>
                    </a:lnTo>
                    <a:lnTo>
                      <a:pt x="3276" y="480"/>
                    </a:lnTo>
                    <a:lnTo>
                      <a:pt x="3276" y="468"/>
                    </a:lnTo>
                    <a:lnTo>
                      <a:pt x="3276" y="462"/>
                    </a:lnTo>
                    <a:lnTo>
                      <a:pt x="3276" y="456"/>
                    </a:lnTo>
                    <a:lnTo>
                      <a:pt x="3282" y="450"/>
                    </a:lnTo>
                    <a:lnTo>
                      <a:pt x="3282" y="444"/>
                    </a:lnTo>
                    <a:lnTo>
                      <a:pt x="3282" y="426"/>
                    </a:lnTo>
                    <a:lnTo>
                      <a:pt x="3282" y="420"/>
                    </a:lnTo>
                    <a:lnTo>
                      <a:pt x="3282" y="414"/>
                    </a:lnTo>
                    <a:lnTo>
                      <a:pt x="3282" y="408"/>
                    </a:lnTo>
                    <a:lnTo>
                      <a:pt x="3288" y="396"/>
                    </a:lnTo>
                    <a:lnTo>
                      <a:pt x="3288" y="390"/>
                    </a:lnTo>
                    <a:lnTo>
                      <a:pt x="3288" y="378"/>
                    </a:lnTo>
                    <a:lnTo>
                      <a:pt x="3288" y="360"/>
                    </a:lnTo>
                    <a:lnTo>
                      <a:pt x="3288" y="348"/>
                    </a:lnTo>
                    <a:lnTo>
                      <a:pt x="3294" y="342"/>
                    </a:lnTo>
                    <a:lnTo>
                      <a:pt x="3294" y="330"/>
                    </a:lnTo>
                    <a:lnTo>
                      <a:pt x="3294" y="318"/>
                    </a:lnTo>
                    <a:lnTo>
                      <a:pt x="3294" y="312"/>
                    </a:lnTo>
                    <a:lnTo>
                      <a:pt x="3294" y="300"/>
                    </a:lnTo>
                    <a:lnTo>
                      <a:pt x="3294" y="288"/>
                    </a:lnTo>
                    <a:lnTo>
                      <a:pt x="3300" y="276"/>
                    </a:lnTo>
                    <a:lnTo>
                      <a:pt x="3300" y="264"/>
                    </a:lnTo>
                    <a:lnTo>
                      <a:pt x="3300" y="258"/>
                    </a:lnTo>
                    <a:lnTo>
                      <a:pt x="3300" y="246"/>
                    </a:lnTo>
                    <a:lnTo>
                      <a:pt x="3300" y="234"/>
                    </a:lnTo>
                    <a:lnTo>
                      <a:pt x="3300" y="222"/>
                    </a:lnTo>
                    <a:lnTo>
                      <a:pt x="3306" y="210"/>
                    </a:lnTo>
                    <a:lnTo>
                      <a:pt x="3306" y="198"/>
                    </a:lnTo>
                    <a:lnTo>
                      <a:pt x="3306" y="186"/>
                    </a:lnTo>
                    <a:lnTo>
                      <a:pt x="3306" y="174"/>
                    </a:lnTo>
                    <a:lnTo>
                      <a:pt x="3306" y="162"/>
                    </a:lnTo>
                    <a:lnTo>
                      <a:pt x="3306" y="150"/>
                    </a:lnTo>
                    <a:lnTo>
                      <a:pt x="3312" y="126"/>
                    </a:lnTo>
                    <a:lnTo>
                      <a:pt x="3312" y="114"/>
                    </a:lnTo>
                    <a:lnTo>
                      <a:pt x="3312" y="108"/>
                    </a:lnTo>
                    <a:lnTo>
                      <a:pt x="3312" y="90"/>
                    </a:lnTo>
                    <a:lnTo>
                      <a:pt x="3312" y="78"/>
                    </a:lnTo>
                    <a:lnTo>
                      <a:pt x="3318" y="54"/>
                    </a:lnTo>
                    <a:lnTo>
                      <a:pt x="3318" y="42"/>
                    </a:lnTo>
                    <a:lnTo>
                      <a:pt x="3318" y="24"/>
                    </a:lnTo>
                    <a:lnTo>
                      <a:pt x="3318" y="12"/>
                    </a:lnTo>
                    <a:lnTo>
                      <a:pt x="3318" y="6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6"/>
                    </a:lnTo>
                    <a:lnTo>
                      <a:pt x="3324" y="12"/>
                    </a:lnTo>
                    <a:lnTo>
                      <a:pt x="3324" y="24"/>
                    </a:lnTo>
                    <a:lnTo>
                      <a:pt x="3324" y="42"/>
                    </a:lnTo>
                    <a:lnTo>
                      <a:pt x="3330" y="66"/>
                    </a:lnTo>
                    <a:lnTo>
                      <a:pt x="3330" y="78"/>
                    </a:lnTo>
                    <a:lnTo>
                      <a:pt x="3330" y="96"/>
                    </a:lnTo>
                    <a:lnTo>
                      <a:pt x="3330" y="108"/>
                    </a:lnTo>
                    <a:lnTo>
                      <a:pt x="3330" y="120"/>
                    </a:lnTo>
                    <a:lnTo>
                      <a:pt x="3330" y="126"/>
                    </a:lnTo>
                    <a:lnTo>
                      <a:pt x="3330" y="138"/>
                    </a:lnTo>
                    <a:lnTo>
                      <a:pt x="3336" y="162"/>
                    </a:lnTo>
                    <a:lnTo>
                      <a:pt x="3336" y="174"/>
                    </a:lnTo>
                    <a:lnTo>
                      <a:pt x="3336" y="186"/>
                    </a:lnTo>
                    <a:lnTo>
                      <a:pt x="3336" y="198"/>
                    </a:lnTo>
                    <a:lnTo>
                      <a:pt x="3336" y="210"/>
                    </a:lnTo>
                    <a:lnTo>
                      <a:pt x="3342" y="222"/>
                    </a:lnTo>
                    <a:lnTo>
                      <a:pt x="3342" y="234"/>
                    </a:lnTo>
                    <a:lnTo>
                      <a:pt x="3342" y="246"/>
                    </a:lnTo>
                    <a:lnTo>
                      <a:pt x="3342" y="258"/>
                    </a:lnTo>
                    <a:lnTo>
                      <a:pt x="3342" y="270"/>
                    </a:lnTo>
                    <a:lnTo>
                      <a:pt x="3342" y="282"/>
                    </a:lnTo>
                    <a:lnTo>
                      <a:pt x="3348" y="288"/>
                    </a:lnTo>
                    <a:lnTo>
                      <a:pt x="3348" y="300"/>
                    </a:lnTo>
                    <a:lnTo>
                      <a:pt x="3348" y="312"/>
                    </a:lnTo>
                    <a:lnTo>
                      <a:pt x="3348" y="324"/>
                    </a:lnTo>
                    <a:lnTo>
                      <a:pt x="3348" y="336"/>
                    </a:lnTo>
                    <a:lnTo>
                      <a:pt x="3354" y="354"/>
                    </a:lnTo>
                    <a:lnTo>
                      <a:pt x="3354" y="360"/>
                    </a:lnTo>
                    <a:lnTo>
                      <a:pt x="3354" y="372"/>
                    </a:lnTo>
                    <a:lnTo>
                      <a:pt x="3354" y="384"/>
                    </a:lnTo>
                    <a:lnTo>
                      <a:pt x="3354" y="390"/>
                    </a:lnTo>
                    <a:lnTo>
                      <a:pt x="3354" y="402"/>
                    </a:lnTo>
                    <a:lnTo>
                      <a:pt x="3360" y="408"/>
                    </a:lnTo>
                    <a:lnTo>
                      <a:pt x="3360" y="414"/>
                    </a:lnTo>
                    <a:lnTo>
                      <a:pt x="3360" y="426"/>
                    </a:lnTo>
                    <a:lnTo>
                      <a:pt x="3360" y="432"/>
                    </a:lnTo>
                    <a:lnTo>
                      <a:pt x="3360" y="444"/>
                    </a:lnTo>
                    <a:lnTo>
                      <a:pt x="3360" y="450"/>
                    </a:lnTo>
                    <a:lnTo>
                      <a:pt x="3366" y="462"/>
                    </a:lnTo>
                    <a:lnTo>
                      <a:pt x="3366" y="468"/>
                    </a:lnTo>
                    <a:lnTo>
                      <a:pt x="3366" y="474"/>
                    </a:lnTo>
                    <a:lnTo>
                      <a:pt x="3366" y="486"/>
                    </a:lnTo>
                    <a:lnTo>
                      <a:pt x="3366" y="492"/>
                    </a:lnTo>
                    <a:lnTo>
                      <a:pt x="3366" y="498"/>
                    </a:lnTo>
                    <a:lnTo>
                      <a:pt x="3372" y="504"/>
                    </a:lnTo>
                    <a:lnTo>
                      <a:pt x="3372" y="510"/>
                    </a:lnTo>
                    <a:lnTo>
                      <a:pt x="3372" y="516"/>
                    </a:lnTo>
                    <a:lnTo>
                      <a:pt x="3372" y="522"/>
                    </a:lnTo>
                    <a:lnTo>
                      <a:pt x="3372" y="528"/>
                    </a:lnTo>
                    <a:lnTo>
                      <a:pt x="3372" y="534"/>
                    </a:lnTo>
                    <a:lnTo>
                      <a:pt x="3378" y="540"/>
                    </a:lnTo>
                    <a:lnTo>
                      <a:pt x="3378" y="546"/>
                    </a:lnTo>
                    <a:lnTo>
                      <a:pt x="3378" y="552"/>
                    </a:lnTo>
                    <a:lnTo>
                      <a:pt x="3378" y="558"/>
                    </a:lnTo>
                    <a:lnTo>
                      <a:pt x="3378" y="564"/>
                    </a:lnTo>
                    <a:lnTo>
                      <a:pt x="3378" y="570"/>
                    </a:lnTo>
                    <a:lnTo>
                      <a:pt x="3384" y="570"/>
                    </a:lnTo>
                    <a:lnTo>
                      <a:pt x="3384" y="582"/>
                    </a:lnTo>
                    <a:lnTo>
                      <a:pt x="3384" y="582"/>
                    </a:lnTo>
                    <a:lnTo>
                      <a:pt x="3384" y="588"/>
                    </a:lnTo>
                    <a:lnTo>
                      <a:pt x="3384" y="594"/>
                    </a:lnTo>
                    <a:lnTo>
                      <a:pt x="3390" y="594"/>
                    </a:lnTo>
                    <a:lnTo>
                      <a:pt x="3390" y="600"/>
                    </a:lnTo>
                    <a:lnTo>
                      <a:pt x="3390" y="600"/>
                    </a:lnTo>
                    <a:lnTo>
                      <a:pt x="3390" y="606"/>
                    </a:lnTo>
                    <a:lnTo>
                      <a:pt x="3390" y="606"/>
                    </a:lnTo>
                    <a:lnTo>
                      <a:pt x="3390" y="606"/>
                    </a:lnTo>
                    <a:lnTo>
                      <a:pt x="3390" y="612"/>
                    </a:lnTo>
                    <a:lnTo>
                      <a:pt x="3396" y="612"/>
                    </a:lnTo>
                    <a:lnTo>
                      <a:pt x="3396" y="618"/>
                    </a:lnTo>
                    <a:lnTo>
                      <a:pt x="3396" y="618"/>
                    </a:lnTo>
                    <a:lnTo>
                      <a:pt x="3396" y="618"/>
                    </a:lnTo>
                    <a:lnTo>
                      <a:pt x="3396" y="618"/>
                    </a:lnTo>
                    <a:lnTo>
                      <a:pt x="3402" y="624"/>
                    </a:lnTo>
                    <a:lnTo>
                      <a:pt x="3402" y="624"/>
                    </a:lnTo>
                    <a:lnTo>
                      <a:pt x="3402" y="624"/>
                    </a:lnTo>
                    <a:lnTo>
                      <a:pt x="3402" y="624"/>
                    </a:lnTo>
                    <a:lnTo>
                      <a:pt x="3402" y="624"/>
                    </a:lnTo>
                    <a:lnTo>
                      <a:pt x="3402" y="624"/>
                    </a:lnTo>
                    <a:lnTo>
                      <a:pt x="3408" y="624"/>
                    </a:lnTo>
                    <a:lnTo>
                      <a:pt x="3408" y="624"/>
                    </a:lnTo>
                    <a:lnTo>
                      <a:pt x="3408" y="624"/>
                    </a:lnTo>
                    <a:lnTo>
                      <a:pt x="3408" y="624"/>
                    </a:lnTo>
                    <a:lnTo>
                      <a:pt x="3408" y="618"/>
                    </a:lnTo>
                    <a:lnTo>
                      <a:pt x="3408" y="618"/>
                    </a:lnTo>
                    <a:lnTo>
                      <a:pt x="3414" y="618"/>
                    </a:lnTo>
                    <a:lnTo>
                      <a:pt x="3414" y="618"/>
                    </a:lnTo>
                    <a:lnTo>
                      <a:pt x="3414" y="612"/>
                    </a:lnTo>
                    <a:lnTo>
                      <a:pt x="3414" y="612"/>
                    </a:lnTo>
                    <a:lnTo>
                      <a:pt x="3414" y="606"/>
                    </a:lnTo>
                    <a:lnTo>
                      <a:pt x="3414" y="606"/>
                    </a:lnTo>
                    <a:lnTo>
                      <a:pt x="3420" y="606"/>
                    </a:lnTo>
                    <a:lnTo>
                      <a:pt x="3420" y="600"/>
                    </a:lnTo>
                    <a:lnTo>
                      <a:pt x="3420" y="594"/>
                    </a:lnTo>
                    <a:lnTo>
                      <a:pt x="3420" y="594"/>
                    </a:lnTo>
                    <a:lnTo>
                      <a:pt x="3420" y="588"/>
                    </a:lnTo>
                    <a:lnTo>
                      <a:pt x="3426" y="582"/>
                    </a:lnTo>
                    <a:lnTo>
                      <a:pt x="3426" y="582"/>
                    </a:lnTo>
                    <a:lnTo>
                      <a:pt x="3426" y="576"/>
                    </a:lnTo>
                    <a:lnTo>
                      <a:pt x="3426" y="570"/>
                    </a:lnTo>
                    <a:lnTo>
                      <a:pt x="3426" y="570"/>
                    </a:lnTo>
                    <a:lnTo>
                      <a:pt x="3426" y="564"/>
                    </a:lnTo>
                    <a:lnTo>
                      <a:pt x="3432" y="558"/>
                    </a:lnTo>
                    <a:lnTo>
                      <a:pt x="3432" y="552"/>
                    </a:lnTo>
                    <a:lnTo>
                      <a:pt x="3432" y="546"/>
                    </a:lnTo>
                    <a:lnTo>
                      <a:pt x="3432" y="540"/>
                    </a:lnTo>
                    <a:lnTo>
                      <a:pt x="3432" y="534"/>
                    </a:lnTo>
                    <a:lnTo>
                      <a:pt x="3432" y="528"/>
                    </a:lnTo>
                    <a:lnTo>
                      <a:pt x="3438" y="522"/>
                    </a:lnTo>
                    <a:lnTo>
                      <a:pt x="3438" y="516"/>
                    </a:lnTo>
                    <a:lnTo>
                      <a:pt x="3438" y="510"/>
                    </a:lnTo>
                    <a:lnTo>
                      <a:pt x="3438" y="504"/>
                    </a:lnTo>
                    <a:lnTo>
                      <a:pt x="3438" y="498"/>
                    </a:lnTo>
                    <a:lnTo>
                      <a:pt x="3438" y="492"/>
                    </a:lnTo>
                    <a:lnTo>
                      <a:pt x="3444" y="480"/>
                    </a:lnTo>
                    <a:lnTo>
                      <a:pt x="3444" y="474"/>
                    </a:lnTo>
                    <a:lnTo>
                      <a:pt x="3444" y="468"/>
                    </a:lnTo>
                    <a:lnTo>
                      <a:pt x="3444" y="462"/>
                    </a:lnTo>
                    <a:lnTo>
                      <a:pt x="3444" y="450"/>
                    </a:lnTo>
                    <a:lnTo>
                      <a:pt x="3450" y="438"/>
                    </a:lnTo>
                    <a:lnTo>
                      <a:pt x="3450" y="432"/>
                    </a:lnTo>
                    <a:lnTo>
                      <a:pt x="3450" y="426"/>
                    </a:lnTo>
                    <a:lnTo>
                      <a:pt x="3450" y="414"/>
                    </a:lnTo>
                    <a:lnTo>
                      <a:pt x="3450" y="408"/>
                    </a:lnTo>
                    <a:lnTo>
                      <a:pt x="3450" y="390"/>
                    </a:lnTo>
                    <a:lnTo>
                      <a:pt x="3456" y="384"/>
                    </a:lnTo>
                    <a:lnTo>
                      <a:pt x="3456" y="372"/>
                    </a:lnTo>
                    <a:lnTo>
                      <a:pt x="3456" y="360"/>
                    </a:lnTo>
                    <a:lnTo>
                      <a:pt x="3456" y="354"/>
                    </a:lnTo>
                    <a:lnTo>
                      <a:pt x="3456" y="342"/>
                    </a:lnTo>
                    <a:lnTo>
                      <a:pt x="3456" y="336"/>
                    </a:lnTo>
                    <a:lnTo>
                      <a:pt x="3462" y="324"/>
                    </a:lnTo>
                    <a:lnTo>
                      <a:pt x="3462" y="312"/>
                    </a:lnTo>
                    <a:lnTo>
                      <a:pt x="3462" y="300"/>
                    </a:lnTo>
                    <a:lnTo>
                      <a:pt x="3462" y="288"/>
                    </a:lnTo>
                    <a:lnTo>
                      <a:pt x="3462" y="282"/>
                    </a:lnTo>
                    <a:lnTo>
                      <a:pt x="3462" y="270"/>
                    </a:lnTo>
                    <a:lnTo>
                      <a:pt x="3468" y="258"/>
                    </a:lnTo>
                    <a:lnTo>
                      <a:pt x="3468" y="246"/>
                    </a:lnTo>
                    <a:lnTo>
                      <a:pt x="3468" y="234"/>
                    </a:lnTo>
                    <a:lnTo>
                      <a:pt x="3468" y="222"/>
                    </a:lnTo>
                    <a:lnTo>
                      <a:pt x="3468" y="210"/>
                    </a:lnTo>
                    <a:lnTo>
                      <a:pt x="3468" y="198"/>
                    </a:lnTo>
                    <a:lnTo>
                      <a:pt x="3474" y="186"/>
                    </a:lnTo>
                    <a:lnTo>
                      <a:pt x="3474" y="174"/>
                    </a:lnTo>
                    <a:lnTo>
                      <a:pt x="3474" y="162"/>
                    </a:lnTo>
                    <a:lnTo>
                      <a:pt x="3474" y="138"/>
                    </a:lnTo>
                    <a:lnTo>
                      <a:pt x="3474" y="126"/>
                    </a:lnTo>
                    <a:lnTo>
                      <a:pt x="3474" y="120"/>
                    </a:lnTo>
                    <a:lnTo>
                      <a:pt x="3480" y="108"/>
                    </a:lnTo>
                    <a:lnTo>
                      <a:pt x="3480" y="96"/>
                    </a:lnTo>
                    <a:lnTo>
                      <a:pt x="3480" y="66"/>
                    </a:lnTo>
                    <a:lnTo>
                      <a:pt x="3480" y="54"/>
                    </a:lnTo>
                    <a:lnTo>
                      <a:pt x="3480" y="42"/>
                    </a:lnTo>
                    <a:lnTo>
                      <a:pt x="3486" y="24"/>
                    </a:lnTo>
                    <a:lnTo>
                      <a:pt x="3486" y="12"/>
                    </a:lnTo>
                    <a:lnTo>
                      <a:pt x="3486" y="6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6"/>
                    </a:lnTo>
                    <a:lnTo>
                      <a:pt x="3492" y="12"/>
                    </a:lnTo>
                    <a:lnTo>
                      <a:pt x="3492" y="42"/>
                    </a:lnTo>
                    <a:lnTo>
                      <a:pt x="3492" y="54"/>
                    </a:lnTo>
                    <a:lnTo>
                      <a:pt x="3492" y="66"/>
                    </a:lnTo>
                    <a:lnTo>
                      <a:pt x="3492" y="78"/>
                    </a:lnTo>
                    <a:lnTo>
                      <a:pt x="3498" y="90"/>
                    </a:lnTo>
                    <a:lnTo>
                      <a:pt x="3498" y="102"/>
                    </a:lnTo>
                    <a:lnTo>
                      <a:pt x="3498" y="114"/>
                    </a:lnTo>
                    <a:lnTo>
                      <a:pt x="3498" y="126"/>
                    </a:lnTo>
                    <a:lnTo>
                      <a:pt x="3498" y="150"/>
                    </a:lnTo>
                    <a:lnTo>
                      <a:pt x="3498" y="162"/>
                    </a:lnTo>
                    <a:lnTo>
                      <a:pt x="3504" y="174"/>
                    </a:lnTo>
                    <a:lnTo>
                      <a:pt x="3504" y="186"/>
                    </a:lnTo>
                    <a:lnTo>
                      <a:pt x="3504" y="198"/>
                    </a:lnTo>
                    <a:lnTo>
                      <a:pt x="3504" y="210"/>
                    </a:lnTo>
                    <a:lnTo>
                      <a:pt x="3504" y="222"/>
                    </a:lnTo>
                    <a:lnTo>
                      <a:pt x="3504" y="234"/>
                    </a:lnTo>
                    <a:lnTo>
                      <a:pt x="3510" y="246"/>
                    </a:lnTo>
                    <a:lnTo>
                      <a:pt x="3510" y="258"/>
                    </a:lnTo>
                    <a:lnTo>
                      <a:pt x="3510" y="264"/>
                    </a:lnTo>
                    <a:lnTo>
                      <a:pt x="3510" y="276"/>
                    </a:lnTo>
                    <a:lnTo>
                      <a:pt x="3510" y="288"/>
                    </a:lnTo>
                    <a:lnTo>
                      <a:pt x="3510" y="300"/>
                    </a:lnTo>
                    <a:lnTo>
                      <a:pt x="3516" y="318"/>
                    </a:lnTo>
                    <a:lnTo>
                      <a:pt x="3516" y="330"/>
                    </a:lnTo>
                    <a:lnTo>
                      <a:pt x="3516" y="342"/>
                    </a:lnTo>
                    <a:lnTo>
                      <a:pt x="3516" y="348"/>
                    </a:lnTo>
                    <a:lnTo>
                      <a:pt x="3516" y="360"/>
                    </a:lnTo>
                    <a:lnTo>
                      <a:pt x="3522" y="372"/>
                    </a:lnTo>
                    <a:lnTo>
                      <a:pt x="3522" y="378"/>
                    </a:lnTo>
                    <a:lnTo>
                      <a:pt x="3522" y="390"/>
                    </a:lnTo>
                    <a:lnTo>
                      <a:pt x="3522" y="396"/>
                    </a:lnTo>
                    <a:lnTo>
                      <a:pt x="3522" y="408"/>
                    </a:lnTo>
                    <a:lnTo>
                      <a:pt x="3522" y="414"/>
                    </a:lnTo>
                    <a:lnTo>
                      <a:pt x="3528" y="420"/>
                    </a:lnTo>
                    <a:lnTo>
                      <a:pt x="3528" y="438"/>
                    </a:lnTo>
                    <a:lnTo>
                      <a:pt x="3528" y="444"/>
                    </a:lnTo>
                    <a:lnTo>
                      <a:pt x="3528" y="450"/>
                    </a:lnTo>
                    <a:lnTo>
                      <a:pt x="3528" y="456"/>
                    </a:lnTo>
                    <a:lnTo>
                      <a:pt x="3528" y="462"/>
                    </a:lnTo>
                    <a:lnTo>
                      <a:pt x="3534" y="468"/>
                    </a:lnTo>
                    <a:lnTo>
                      <a:pt x="3534" y="480"/>
                    </a:lnTo>
                    <a:lnTo>
                      <a:pt x="3534" y="486"/>
                    </a:lnTo>
                    <a:lnTo>
                      <a:pt x="3534" y="498"/>
                    </a:lnTo>
                    <a:lnTo>
                      <a:pt x="3534" y="504"/>
                    </a:lnTo>
                    <a:lnTo>
                      <a:pt x="3534" y="510"/>
                    </a:lnTo>
                    <a:lnTo>
                      <a:pt x="3540" y="516"/>
                    </a:lnTo>
                    <a:lnTo>
                      <a:pt x="3540" y="522"/>
                    </a:lnTo>
                    <a:lnTo>
                      <a:pt x="3540" y="528"/>
                    </a:lnTo>
                    <a:lnTo>
                      <a:pt x="3540" y="534"/>
                    </a:lnTo>
                    <a:lnTo>
                      <a:pt x="3540" y="540"/>
                    </a:lnTo>
                    <a:lnTo>
                      <a:pt x="3540" y="546"/>
                    </a:lnTo>
                    <a:lnTo>
                      <a:pt x="3546" y="552"/>
                    </a:lnTo>
                    <a:lnTo>
                      <a:pt x="3546" y="558"/>
                    </a:lnTo>
                    <a:lnTo>
                      <a:pt x="3546" y="564"/>
                    </a:lnTo>
                    <a:lnTo>
                      <a:pt x="3546" y="570"/>
                    </a:lnTo>
                    <a:lnTo>
                      <a:pt x="3546" y="576"/>
                    </a:lnTo>
                    <a:lnTo>
                      <a:pt x="3552" y="576"/>
                    </a:lnTo>
                    <a:lnTo>
                      <a:pt x="3552" y="582"/>
                    </a:lnTo>
                    <a:lnTo>
                      <a:pt x="3552" y="588"/>
                    </a:lnTo>
                    <a:lnTo>
                      <a:pt x="3552" y="588"/>
                    </a:lnTo>
                    <a:lnTo>
                      <a:pt x="3552" y="594"/>
                    </a:lnTo>
                    <a:lnTo>
                      <a:pt x="3552" y="594"/>
                    </a:lnTo>
                    <a:lnTo>
                      <a:pt x="3558" y="600"/>
                    </a:lnTo>
                    <a:lnTo>
                      <a:pt x="3558" y="600"/>
                    </a:lnTo>
                    <a:lnTo>
                      <a:pt x="3558" y="606"/>
                    </a:lnTo>
                    <a:lnTo>
                      <a:pt x="3558" y="606"/>
                    </a:lnTo>
                    <a:lnTo>
                      <a:pt x="3558" y="612"/>
                    </a:lnTo>
                    <a:lnTo>
                      <a:pt x="3558" y="612"/>
                    </a:lnTo>
                    <a:lnTo>
                      <a:pt x="3564" y="612"/>
                    </a:lnTo>
                    <a:lnTo>
                      <a:pt x="3564" y="618"/>
                    </a:lnTo>
                    <a:lnTo>
                      <a:pt x="3564" y="618"/>
                    </a:lnTo>
                    <a:lnTo>
                      <a:pt x="3564" y="618"/>
                    </a:lnTo>
                    <a:lnTo>
                      <a:pt x="3564" y="618"/>
                    </a:lnTo>
                    <a:lnTo>
                      <a:pt x="3564" y="624"/>
                    </a:lnTo>
                    <a:lnTo>
                      <a:pt x="3570" y="624"/>
                    </a:lnTo>
                    <a:lnTo>
                      <a:pt x="3570" y="624"/>
                    </a:lnTo>
                    <a:lnTo>
                      <a:pt x="3570" y="624"/>
                    </a:lnTo>
                    <a:lnTo>
                      <a:pt x="3570" y="624"/>
                    </a:lnTo>
                    <a:lnTo>
                      <a:pt x="3570" y="624"/>
                    </a:lnTo>
                    <a:lnTo>
                      <a:pt x="3576" y="624"/>
                    </a:lnTo>
                    <a:lnTo>
                      <a:pt x="3576" y="624"/>
                    </a:lnTo>
                    <a:lnTo>
                      <a:pt x="3576" y="618"/>
                    </a:lnTo>
                    <a:lnTo>
                      <a:pt x="3576" y="618"/>
                    </a:lnTo>
                    <a:lnTo>
                      <a:pt x="3576" y="618"/>
                    </a:lnTo>
                    <a:lnTo>
                      <a:pt x="3576" y="618"/>
                    </a:lnTo>
                    <a:lnTo>
                      <a:pt x="3582" y="612"/>
                    </a:lnTo>
                    <a:lnTo>
                      <a:pt x="3582" y="612"/>
                    </a:lnTo>
                    <a:lnTo>
                      <a:pt x="3582" y="612"/>
                    </a:lnTo>
                    <a:lnTo>
                      <a:pt x="3582" y="606"/>
                    </a:lnTo>
                    <a:lnTo>
                      <a:pt x="3582" y="606"/>
                    </a:lnTo>
                    <a:lnTo>
                      <a:pt x="3582" y="600"/>
                    </a:lnTo>
                    <a:lnTo>
                      <a:pt x="3588" y="594"/>
                    </a:lnTo>
                    <a:lnTo>
                      <a:pt x="3588" y="594"/>
                    </a:lnTo>
                    <a:lnTo>
                      <a:pt x="3588" y="588"/>
                    </a:lnTo>
                    <a:lnTo>
                      <a:pt x="3588" y="588"/>
                    </a:lnTo>
                    <a:lnTo>
                      <a:pt x="3588" y="582"/>
                    </a:lnTo>
                    <a:lnTo>
                      <a:pt x="3588" y="576"/>
                    </a:lnTo>
                    <a:lnTo>
                      <a:pt x="3594" y="576"/>
                    </a:lnTo>
                    <a:lnTo>
                      <a:pt x="3594" y="570"/>
                    </a:lnTo>
                    <a:lnTo>
                      <a:pt x="3594" y="564"/>
                    </a:lnTo>
                    <a:lnTo>
                      <a:pt x="3594" y="558"/>
                    </a:lnTo>
                    <a:lnTo>
                      <a:pt x="3594" y="558"/>
                    </a:lnTo>
                    <a:lnTo>
                      <a:pt x="3594" y="552"/>
                    </a:lnTo>
                    <a:lnTo>
                      <a:pt x="3600" y="546"/>
                    </a:lnTo>
                    <a:lnTo>
                      <a:pt x="3600" y="540"/>
                    </a:lnTo>
                    <a:lnTo>
                      <a:pt x="3600" y="534"/>
                    </a:lnTo>
                    <a:lnTo>
                      <a:pt x="3600" y="528"/>
                    </a:lnTo>
                    <a:lnTo>
                      <a:pt x="3600" y="522"/>
                    </a:lnTo>
                    <a:lnTo>
                      <a:pt x="3600" y="516"/>
                    </a:lnTo>
                    <a:lnTo>
                      <a:pt x="3606" y="510"/>
                    </a:lnTo>
                    <a:lnTo>
                      <a:pt x="3606" y="504"/>
                    </a:lnTo>
                    <a:lnTo>
                      <a:pt x="3606" y="498"/>
                    </a:lnTo>
                    <a:lnTo>
                      <a:pt x="3606" y="486"/>
                    </a:lnTo>
                    <a:lnTo>
                      <a:pt x="3606" y="480"/>
                    </a:lnTo>
                    <a:lnTo>
                      <a:pt x="3612" y="474"/>
                    </a:lnTo>
                    <a:lnTo>
                      <a:pt x="3612" y="468"/>
                    </a:lnTo>
                    <a:lnTo>
                      <a:pt x="3612" y="456"/>
                    </a:lnTo>
                    <a:lnTo>
                      <a:pt x="3612" y="444"/>
                    </a:lnTo>
                    <a:lnTo>
                      <a:pt x="3612" y="438"/>
                    </a:lnTo>
                    <a:lnTo>
                      <a:pt x="3612" y="432"/>
                    </a:lnTo>
                    <a:lnTo>
                      <a:pt x="3618" y="420"/>
                    </a:lnTo>
                    <a:lnTo>
                      <a:pt x="3618" y="414"/>
                    </a:lnTo>
                    <a:lnTo>
                      <a:pt x="3618" y="402"/>
                    </a:lnTo>
                    <a:lnTo>
                      <a:pt x="3618" y="390"/>
                    </a:lnTo>
                    <a:lnTo>
                      <a:pt x="3618" y="384"/>
                    </a:lnTo>
                    <a:lnTo>
                      <a:pt x="3618" y="372"/>
                    </a:lnTo>
                    <a:lnTo>
                      <a:pt x="3624" y="360"/>
                    </a:lnTo>
                    <a:lnTo>
                      <a:pt x="3624" y="354"/>
                    </a:lnTo>
                    <a:lnTo>
                      <a:pt x="3624" y="342"/>
                    </a:lnTo>
                    <a:lnTo>
                      <a:pt x="3624" y="330"/>
                    </a:lnTo>
                    <a:lnTo>
                      <a:pt x="3624" y="324"/>
                    </a:lnTo>
                    <a:lnTo>
                      <a:pt x="3624" y="312"/>
                    </a:lnTo>
                    <a:lnTo>
                      <a:pt x="3630" y="300"/>
                    </a:lnTo>
                    <a:lnTo>
                      <a:pt x="3630" y="288"/>
                    </a:lnTo>
                    <a:lnTo>
                      <a:pt x="3630" y="282"/>
                    </a:lnTo>
                    <a:lnTo>
                      <a:pt x="3630" y="270"/>
                    </a:lnTo>
                    <a:lnTo>
                      <a:pt x="3630" y="258"/>
                    </a:lnTo>
                    <a:lnTo>
                      <a:pt x="3630" y="246"/>
                    </a:lnTo>
                    <a:lnTo>
                      <a:pt x="3636" y="234"/>
                    </a:lnTo>
                    <a:lnTo>
                      <a:pt x="3636" y="222"/>
                    </a:lnTo>
                    <a:lnTo>
                      <a:pt x="3636" y="210"/>
                    </a:lnTo>
                    <a:lnTo>
                      <a:pt x="3636" y="198"/>
                    </a:lnTo>
                    <a:lnTo>
                      <a:pt x="3636" y="186"/>
                    </a:lnTo>
                    <a:lnTo>
                      <a:pt x="3642" y="162"/>
                    </a:lnTo>
                    <a:lnTo>
                      <a:pt x="3642" y="150"/>
                    </a:lnTo>
                    <a:lnTo>
                      <a:pt x="3642" y="138"/>
                    </a:lnTo>
                    <a:lnTo>
                      <a:pt x="3642" y="132"/>
                    </a:lnTo>
                    <a:lnTo>
                      <a:pt x="3642" y="120"/>
                    </a:lnTo>
                    <a:lnTo>
                      <a:pt x="3642" y="96"/>
                    </a:lnTo>
                    <a:lnTo>
                      <a:pt x="3648" y="84"/>
                    </a:lnTo>
                    <a:lnTo>
                      <a:pt x="3648" y="72"/>
                    </a:lnTo>
                    <a:lnTo>
                      <a:pt x="3648" y="54"/>
                    </a:lnTo>
                    <a:lnTo>
                      <a:pt x="3648" y="42"/>
                    </a:lnTo>
                    <a:lnTo>
                      <a:pt x="3648" y="30"/>
                    </a:lnTo>
                    <a:lnTo>
                      <a:pt x="3648" y="18"/>
                    </a:lnTo>
                    <a:lnTo>
                      <a:pt x="3654" y="6"/>
                    </a:lnTo>
                    <a:lnTo>
                      <a:pt x="3654" y="6"/>
                    </a:lnTo>
                    <a:lnTo>
                      <a:pt x="3654" y="0"/>
                    </a:lnTo>
                    <a:lnTo>
                      <a:pt x="3654" y="6"/>
                    </a:lnTo>
                    <a:lnTo>
                      <a:pt x="3654" y="12"/>
                    </a:lnTo>
                    <a:lnTo>
                      <a:pt x="3660" y="30"/>
                    </a:lnTo>
                    <a:lnTo>
                      <a:pt x="3660" y="42"/>
                    </a:lnTo>
                    <a:lnTo>
                      <a:pt x="3660" y="54"/>
                    </a:lnTo>
                    <a:lnTo>
                      <a:pt x="3660" y="72"/>
                    </a:lnTo>
                    <a:lnTo>
                      <a:pt x="3660" y="84"/>
                    </a:lnTo>
                    <a:lnTo>
                      <a:pt x="3660" y="96"/>
                    </a:lnTo>
                    <a:lnTo>
                      <a:pt x="3660" y="108"/>
                    </a:lnTo>
                    <a:lnTo>
                      <a:pt x="3666" y="120"/>
                    </a:lnTo>
                    <a:lnTo>
                      <a:pt x="3666" y="144"/>
                    </a:lnTo>
                    <a:lnTo>
                      <a:pt x="3666" y="150"/>
                    </a:lnTo>
                    <a:lnTo>
                      <a:pt x="3666" y="162"/>
                    </a:lnTo>
                    <a:lnTo>
                      <a:pt x="3666" y="174"/>
                    </a:lnTo>
                    <a:lnTo>
                      <a:pt x="3672" y="186"/>
                    </a:lnTo>
                    <a:lnTo>
                      <a:pt x="3672" y="198"/>
                    </a:lnTo>
                    <a:lnTo>
                      <a:pt x="3672" y="210"/>
                    </a:lnTo>
                    <a:lnTo>
                      <a:pt x="3672" y="222"/>
                    </a:lnTo>
                    <a:lnTo>
                      <a:pt x="3672" y="234"/>
                    </a:lnTo>
                    <a:lnTo>
                      <a:pt x="3672" y="246"/>
                    </a:lnTo>
                    <a:lnTo>
                      <a:pt x="3672" y="258"/>
                    </a:lnTo>
                    <a:lnTo>
                      <a:pt x="3678" y="270"/>
                    </a:lnTo>
                    <a:lnTo>
                      <a:pt x="3678" y="294"/>
                    </a:lnTo>
                    <a:lnTo>
                      <a:pt x="3678" y="306"/>
                    </a:lnTo>
                    <a:lnTo>
                      <a:pt x="3678" y="312"/>
                    </a:lnTo>
                    <a:lnTo>
                      <a:pt x="3678" y="324"/>
                    </a:lnTo>
                    <a:lnTo>
                      <a:pt x="3684" y="336"/>
                    </a:lnTo>
                    <a:lnTo>
                      <a:pt x="3684" y="342"/>
                    </a:lnTo>
                    <a:lnTo>
                      <a:pt x="3684" y="354"/>
                    </a:lnTo>
                    <a:lnTo>
                      <a:pt x="3684" y="366"/>
                    </a:lnTo>
                    <a:lnTo>
                      <a:pt x="3684" y="372"/>
                    </a:lnTo>
                    <a:lnTo>
                      <a:pt x="3684" y="384"/>
                    </a:lnTo>
                    <a:lnTo>
                      <a:pt x="3690" y="390"/>
                    </a:lnTo>
                    <a:lnTo>
                      <a:pt x="3690" y="402"/>
                    </a:lnTo>
                    <a:lnTo>
                      <a:pt x="3690" y="408"/>
                    </a:lnTo>
                    <a:lnTo>
                      <a:pt x="3690" y="414"/>
                    </a:lnTo>
                    <a:lnTo>
                      <a:pt x="3690" y="426"/>
                    </a:lnTo>
                    <a:lnTo>
                      <a:pt x="3696" y="438"/>
                    </a:lnTo>
                    <a:lnTo>
                      <a:pt x="3696" y="444"/>
                    </a:lnTo>
                    <a:lnTo>
                      <a:pt x="3696" y="450"/>
                    </a:lnTo>
                    <a:lnTo>
                      <a:pt x="3696" y="462"/>
                    </a:lnTo>
                    <a:lnTo>
                      <a:pt x="3696" y="468"/>
                    </a:lnTo>
                    <a:lnTo>
                      <a:pt x="3696" y="480"/>
                    </a:lnTo>
                    <a:lnTo>
                      <a:pt x="3702" y="486"/>
                    </a:lnTo>
                    <a:lnTo>
                      <a:pt x="3702" y="492"/>
                    </a:lnTo>
                    <a:lnTo>
                      <a:pt x="3702" y="498"/>
                    </a:lnTo>
                    <a:lnTo>
                      <a:pt x="3702" y="504"/>
                    </a:lnTo>
                    <a:lnTo>
                      <a:pt x="3702" y="510"/>
                    </a:lnTo>
                    <a:lnTo>
                      <a:pt x="3702" y="516"/>
                    </a:lnTo>
                    <a:lnTo>
                      <a:pt x="3708" y="522"/>
                    </a:lnTo>
                    <a:lnTo>
                      <a:pt x="3708" y="528"/>
                    </a:lnTo>
                    <a:lnTo>
                      <a:pt x="3708" y="534"/>
                    </a:lnTo>
                    <a:lnTo>
                      <a:pt x="3708" y="540"/>
                    </a:lnTo>
                    <a:lnTo>
                      <a:pt x="3708" y="552"/>
                    </a:lnTo>
                    <a:lnTo>
                      <a:pt x="3708" y="558"/>
                    </a:lnTo>
                    <a:lnTo>
                      <a:pt x="3714" y="564"/>
                    </a:lnTo>
                    <a:lnTo>
                      <a:pt x="3714" y="570"/>
                    </a:lnTo>
                    <a:lnTo>
                      <a:pt x="3714" y="570"/>
                    </a:lnTo>
                    <a:lnTo>
                      <a:pt x="3714" y="576"/>
                    </a:lnTo>
                    <a:lnTo>
                      <a:pt x="3714" y="582"/>
                    </a:lnTo>
                    <a:lnTo>
                      <a:pt x="3714" y="582"/>
                    </a:lnTo>
                    <a:lnTo>
                      <a:pt x="3720" y="588"/>
                    </a:lnTo>
                    <a:lnTo>
                      <a:pt x="3720" y="594"/>
                    </a:lnTo>
                    <a:lnTo>
                      <a:pt x="3720" y="594"/>
                    </a:lnTo>
                    <a:lnTo>
                      <a:pt x="3720" y="600"/>
                    </a:lnTo>
                    <a:lnTo>
                      <a:pt x="3720" y="600"/>
                    </a:lnTo>
                    <a:lnTo>
                      <a:pt x="3720" y="606"/>
                    </a:lnTo>
                    <a:lnTo>
                      <a:pt x="3726" y="606"/>
                    </a:lnTo>
                    <a:lnTo>
                      <a:pt x="3726" y="606"/>
                    </a:lnTo>
                    <a:lnTo>
                      <a:pt x="3726" y="612"/>
                    </a:lnTo>
                    <a:lnTo>
                      <a:pt x="3726" y="612"/>
                    </a:lnTo>
                    <a:lnTo>
                      <a:pt x="3726" y="618"/>
                    </a:lnTo>
                    <a:lnTo>
                      <a:pt x="3726" y="618"/>
                    </a:lnTo>
                    <a:lnTo>
                      <a:pt x="3732" y="618"/>
                    </a:lnTo>
                    <a:lnTo>
                      <a:pt x="3732" y="618"/>
                    </a:lnTo>
                    <a:lnTo>
                      <a:pt x="3732" y="624"/>
                    </a:lnTo>
                    <a:lnTo>
                      <a:pt x="3732" y="624"/>
                    </a:lnTo>
                    <a:lnTo>
                      <a:pt x="3732" y="624"/>
                    </a:lnTo>
                    <a:lnTo>
                      <a:pt x="3738" y="624"/>
                    </a:lnTo>
                    <a:lnTo>
                      <a:pt x="3738" y="624"/>
                    </a:lnTo>
                    <a:lnTo>
                      <a:pt x="3738" y="624"/>
                    </a:lnTo>
                    <a:lnTo>
                      <a:pt x="3738" y="624"/>
                    </a:lnTo>
                    <a:lnTo>
                      <a:pt x="3738" y="624"/>
                    </a:lnTo>
                    <a:lnTo>
                      <a:pt x="3738" y="624"/>
                    </a:lnTo>
                    <a:lnTo>
                      <a:pt x="3744" y="624"/>
                    </a:lnTo>
                    <a:lnTo>
                      <a:pt x="3744" y="618"/>
                    </a:lnTo>
                    <a:lnTo>
                      <a:pt x="3744" y="618"/>
                    </a:lnTo>
                    <a:lnTo>
                      <a:pt x="3744" y="618"/>
                    </a:lnTo>
                    <a:lnTo>
                      <a:pt x="3744" y="612"/>
                    </a:lnTo>
                    <a:lnTo>
                      <a:pt x="3744" y="612"/>
                    </a:lnTo>
                    <a:lnTo>
                      <a:pt x="3750" y="612"/>
                    </a:lnTo>
                    <a:lnTo>
                      <a:pt x="3750" y="606"/>
                    </a:lnTo>
                    <a:lnTo>
                      <a:pt x="3750" y="606"/>
                    </a:lnTo>
                    <a:lnTo>
                      <a:pt x="3750" y="600"/>
                    </a:lnTo>
                    <a:lnTo>
                      <a:pt x="3750" y="600"/>
                    </a:lnTo>
                    <a:lnTo>
                      <a:pt x="3756" y="594"/>
                    </a:lnTo>
                    <a:lnTo>
                      <a:pt x="3756" y="594"/>
                    </a:lnTo>
                    <a:lnTo>
                      <a:pt x="3756" y="588"/>
                    </a:lnTo>
                    <a:lnTo>
                      <a:pt x="3756" y="582"/>
                    </a:lnTo>
                    <a:lnTo>
                      <a:pt x="3756" y="582"/>
                    </a:lnTo>
                    <a:lnTo>
                      <a:pt x="3756" y="576"/>
                    </a:lnTo>
                    <a:lnTo>
                      <a:pt x="3762" y="570"/>
                    </a:lnTo>
                    <a:lnTo>
                      <a:pt x="3762" y="570"/>
                    </a:lnTo>
                    <a:lnTo>
                      <a:pt x="3762" y="564"/>
                    </a:lnTo>
                    <a:lnTo>
                      <a:pt x="3762" y="558"/>
                    </a:lnTo>
                    <a:lnTo>
                      <a:pt x="3762" y="552"/>
                    </a:lnTo>
                    <a:lnTo>
                      <a:pt x="3762" y="546"/>
                    </a:lnTo>
                    <a:lnTo>
                      <a:pt x="3768" y="540"/>
                    </a:lnTo>
                    <a:lnTo>
                      <a:pt x="3768" y="534"/>
                    </a:lnTo>
                    <a:lnTo>
                      <a:pt x="3768" y="528"/>
                    </a:lnTo>
                    <a:lnTo>
                      <a:pt x="3768" y="522"/>
                    </a:lnTo>
                    <a:lnTo>
                      <a:pt x="3768" y="516"/>
                    </a:lnTo>
                    <a:lnTo>
                      <a:pt x="3768" y="504"/>
                    </a:lnTo>
                    <a:lnTo>
                      <a:pt x="3774" y="498"/>
                    </a:lnTo>
                    <a:lnTo>
                      <a:pt x="3774" y="492"/>
                    </a:lnTo>
                    <a:lnTo>
                      <a:pt x="3774" y="486"/>
                    </a:lnTo>
                    <a:lnTo>
                      <a:pt x="3774" y="480"/>
                    </a:lnTo>
                    <a:lnTo>
                      <a:pt x="3774" y="474"/>
                    </a:lnTo>
                    <a:lnTo>
                      <a:pt x="3774" y="468"/>
                    </a:lnTo>
                    <a:lnTo>
                      <a:pt x="3780" y="456"/>
                    </a:lnTo>
                    <a:lnTo>
                      <a:pt x="3780" y="444"/>
                    </a:lnTo>
                    <a:lnTo>
                      <a:pt x="3780" y="438"/>
                    </a:lnTo>
                    <a:lnTo>
                      <a:pt x="3780" y="432"/>
                    </a:lnTo>
                    <a:lnTo>
                      <a:pt x="3780" y="426"/>
                    </a:lnTo>
                    <a:lnTo>
                      <a:pt x="3786" y="408"/>
                    </a:lnTo>
                    <a:lnTo>
                      <a:pt x="3786" y="402"/>
                    </a:lnTo>
                    <a:lnTo>
                      <a:pt x="3786" y="390"/>
                    </a:lnTo>
                    <a:lnTo>
                      <a:pt x="3786" y="384"/>
                    </a:lnTo>
                    <a:lnTo>
                      <a:pt x="3786" y="372"/>
                    </a:lnTo>
                    <a:lnTo>
                      <a:pt x="3786" y="366"/>
                    </a:lnTo>
                    <a:lnTo>
                      <a:pt x="3792" y="354"/>
                    </a:lnTo>
                    <a:lnTo>
                      <a:pt x="3792" y="348"/>
                    </a:lnTo>
                    <a:lnTo>
                      <a:pt x="3792" y="336"/>
                    </a:lnTo>
                    <a:lnTo>
                      <a:pt x="3792" y="324"/>
                    </a:lnTo>
                    <a:lnTo>
                      <a:pt x="3792" y="312"/>
                    </a:lnTo>
                    <a:lnTo>
                      <a:pt x="3792" y="306"/>
                    </a:lnTo>
                    <a:lnTo>
                      <a:pt x="3798" y="294"/>
                    </a:lnTo>
                    <a:lnTo>
                      <a:pt x="3798" y="282"/>
                    </a:lnTo>
                    <a:lnTo>
                      <a:pt x="3798" y="270"/>
                    </a:lnTo>
                    <a:lnTo>
                      <a:pt x="3798" y="258"/>
                    </a:lnTo>
                    <a:lnTo>
                      <a:pt x="3798" y="246"/>
                    </a:lnTo>
                    <a:lnTo>
                      <a:pt x="3798" y="234"/>
                    </a:lnTo>
                    <a:lnTo>
                      <a:pt x="3804" y="228"/>
                    </a:lnTo>
                    <a:lnTo>
                      <a:pt x="3804" y="204"/>
                    </a:lnTo>
                    <a:lnTo>
                      <a:pt x="3804" y="186"/>
                    </a:lnTo>
                    <a:lnTo>
                      <a:pt x="3804" y="174"/>
                    </a:lnTo>
                    <a:lnTo>
                      <a:pt x="3804" y="162"/>
                    </a:lnTo>
                    <a:lnTo>
                      <a:pt x="3804" y="156"/>
                    </a:lnTo>
                    <a:lnTo>
                      <a:pt x="3810" y="144"/>
                    </a:lnTo>
                    <a:lnTo>
                      <a:pt x="3810" y="132"/>
                    </a:lnTo>
                    <a:lnTo>
                      <a:pt x="3810" y="120"/>
                    </a:lnTo>
                    <a:lnTo>
                      <a:pt x="3810" y="96"/>
                    </a:lnTo>
                    <a:lnTo>
                      <a:pt x="3810" y="84"/>
                    </a:lnTo>
                    <a:lnTo>
                      <a:pt x="3810" y="72"/>
                    </a:lnTo>
                    <a:lnTo>
                      <a:pt x="3816" y="60"/>
                    </a:lnTo>
                    <a:lnTo>
                      <a:pt x="3816" y="42"/>
                    </a:lnTo>
                    <a:lnTo>
                      <a:pt x="3816" y="30"/>
                    </a:lnTo>
                    <a:lnTo>
                      <a:pt x="3816" y="18"/>
                    </a:lnTo>
                    <a:lnTo>
                      <a:pt x="3816" y="12"/>
                    </a:lnTo>
                    <a:lnTo>
                      <a:pt x="3816" y="6"/>
                    </a:lnTo>
                    <a:lnTo>
                      <a:pt x="3822" y="0"/>
                    </a:lnTo>
                    <a:lnTo>
                      <a:pt x="3822" y="6"/>
                    </a:lnTo>
                    <a:lnTo>
                      <a:pt x="3822" y="18"/>
                    </a:lnTo>
                    <a:lnTo>
                      <a:pt x="3822" y="24"/>
                    </a:lnTo>
                    <a:lnTo>
                      <a:pt x="3822" y="36"/>
                    </a:lnTo>
                    <a:lnTo>
                      <a:pt x="3828" y="48"/>
                    </a:lnTo>
                    <a:lnTo>
                      <a:pt x="3828" y="66"/>
                    </a:lnTo>
                    <a:lnTo>
                      <a:pt x="3828" y="78"/>
                    </a:lnTo>
                    <a:lnTo>
                      <a:pt x="3828" y="84"/>
                    </a:lnTo>
                    <a:lnTo>
                      <a:pt x="3828" y="96"/>
                    </a:lnTo>
                    <a:lnTo>
                      <a:pt x="3828" y="108"/>
                    </a:lnTo>
                    <a:lnTo>
                      <a:pt x="3834" y="126"/>
                    </a:lnTo>
                    <a:lnTo>
                      <a:pt x="3834" y="138"/>
                    </a:lnTo>
                    <a:lnTo>
                      <a:pt x="3834" y="150"/>
                    </a:lnTo>
                    <a:lnTo>
                      <a:pt x="3834" y="162"/>
                    </a:lnTo>
                    <a:lnTo>
                      <a:pt x="3834" y="174"/>
                    </a:lnTo>
                    <a:lnTo>
                      <a:pt x="3834" y="186"/>
                    </a:lnTo>
                    <a:lnTo>
                      <a:pt x="3840" y="192"/>
                    </a:lnTo>
                    <a:lnTo>
                      <a:pt x="3840" y="204"/>
                    </a:lnTo>
                    <a:lnTo>
                      <a:pt x="3840" y="216"/>
                    </a:lnTo>
                    <a:lnTo>
                      <a:pt x="3840" y="240"/>
                    </a:lnTo>
                    <a:lnTo>
                      <a:pt x="3840" y="252"/>
                    </a:lnTo>
                    <a:lnTo>
                      <a:pt x="3846" y="258"/>
                    </a:lnTo>
                    <a:lnTo>
                      <a:pt x="3846" y="270"/>
                    </a:lnTo>
                    <a:lnTo>
                      <a:pt x="3846" y="282"/>
                    </a:lnTo>
                    <a:lnTo>
                      <a:pt x="3846" y="288"/>
                    </a:lnTo>
                    <a:lnTo>
                      <a:pt x="3846" y="300"/>
                    </a:lnTo>
                    <a:lnTo>
                      <a:pt x="3846" y="312"/>
                    </a:lnTo>
                    <a:lnTo>
                      <a:pt x="3852" y="318"/>
                    </a:lnTo>
                    <a:lnTo>
                      <a:pt x="3852" y="330"/>
                    </a:lnTo>
                    <a:lnTo>
                      <a:pt x="3852" y="336"/>
                    </a:lnTo>
                    <a:lnTo>
                      <a:pt x="3852" y="348"/>
                    </a:lnTo>
                    <a:lnTo>
                      <a:pt x="3852" y="354"/>
                    </a:lnTo>
                    <a:lnTo>
                      <a:pt x="3852" y="366"/>
                    </a:lnTo>
                    <a:lnTo>
                      <a:pt x="3858" y="372"/>
                    </a:lnTo>
                    <a:lnTo>
                      <a:pt x="3858" y="384"/>
                    </a:lnTo>
                    <a:lnTo>
                      <a:pt x="3858" y="390"/>
                    </a:lnTo>
                    <a:lnTo>
                      <a:pt x="3858" y="402"/>
                    </a:lnTo>
                    <a:lnTo>
                      <a:pt x="3858" y="408"/>
                    </a:lnTo>
                    <a:lnTo>
                      <a:pt x="3858" y="420"/>
                    </a:lnTo>
                    <a:lnTo>
                      <a:pt x="3864" y="426"/>
                    </a:lnTo>
                    <a:lnTo>
                      <a:pt x="3864" y="432"/>
                    </a:lnTo>
                    <a:lnTo>
                      <a:pt x="3864" y="444"/>
                    </a:lnTo>
                    <a:lnTo>
                      <a:pt x="3864" y="450"/>
                    </a:lnTo>
                    <a:lnTo>
                      <a:pt x="3864" y="456"/>
                    </a:lnTo>
                    <a:lnTo>
                      <a:pt x="3864" y="462"/>
                    </a:lnTo>
                    <a:lnTo>
                      <a:pt x="3870" y="468"/>
                    </a:lnTo>
                    <a:lnTo>
                      <a:pt x="3870" y="474"/>
                    </a:lnTo>
                    <a:lnTo>
                      <a:pt x="3870" y="486"/>
                    </a:lnTo>
                    <a:lnTo>
                      <a:pt x="3870" y="492"/>
                    </a:lnTo>
                    <a:lnTo>
                      <a:pt x="3870" y="498"/>
                    </a:lnTo>
                    <a:lnTo>
                      <a:pt x="3876" y="510"/>
                    </a:lnTo>
                    <a:lnTo>
                      <a:pt x="3876" y="516"/>
                    </a:lnTo>
                    <a:lnTo>
                      <a:pt x="3876" y="522"/>
                    </a:lnTo>
                    <a:lnTo>
                      <a:pt x="3876" y="528"/>
                    </a:lnTo>
                    <a:lnTo>
                      <a:pt x="3876" y="534"/>
                    </a:lnTo>
                    <a:lnTo>
                      <a:pt x="3876" y="534"/>
                    </a:lnTo>
                    <a:lnTo>
                      <a:pt x="3882" y="540"/>
                    </a:lnTo>
                    <a:lnTo>
                      <a:pt x="3882" y="546"/>
                    </a:lnTo>
                    <a:lnTo>
                      <a:pt x="3882" y="552"/>
                    </a:lnTo>
                    <a:lnTo>
                      <a:pt x="3882" y="558"/>
                    </a:lnTo>
                    <a:lnTo>
                      <a:pt x="3882" y="558"/>
                    </a:lnTo>
                    <a:lnTo>
                      <a:pt x="3882" y="564"/>
                    </a:lnTo>
                    <a:lnTo>
                      <a:pt x="3888" y="570"/>
                    </a:lnTo>
                    <a:lnTo>
                      <a:pt x="3888" y="576"/>
                    </a:lnTo>
                    <a:lnTo>
                      <a:pt x="3888" y="576"/>
                    </a:lnTo>
                    <a:lnTo>
                      <a:pt x="3888" y="582"/>
                    </a:lnTo>
                    <a:lnTo>
                      <a:pt x="3888" y="582"/>
                    </a:lnTo>
                    <a:lnTo>
                      <a:pt x="3888" y="588"/>
                    </a:lnTo>
                    <a:lnTo>
                      <a:pt x="3894" y="594"/>
                    </a:lnTo>
                    <a:lnTo>
                      <a:pt x="3894" y="594"/>
                    </a:lnTo>
                    <a:lnTo>
                      <a:pt x="3894" y="600"/>
                    </a:lnTo>
                    <a:lnTo>
                      <a:pt x="3894" y="600"/>
                    </a:lnTo>
                    <a:lnTo>
                      <a:pt x="3894" y="606"/>
                    </a:lnTo>
                    <a:lnTo>
                      <a:pt x="3894" y="606"/>
                    </a:lnTo>
                    <a:lnTo>
                      <a:pt x="3900" y="612"/>
                    </a:lnTo>
                    <a:lnTo>
                      <a:pt x="3900" y="612"/>
                    </a:lnTo>
                    <a:lnTo>
                      <a:pt x="3900" y="612"/>
                    </a:lnTo>
                    <a:lnTo>
                      <a:pt x="3900" y="612"/>
                    </a:lnTo>
                    <a:lnTo>
                      <a:pt x="3900" y="618"/>
                    </a:lnTo>
                    <a:lnTo>
                      <a:pt x="3900" y="618"/>
                    </a:lnTo>
                    <a:lnTo>
                      <a:pt x="3906" y="618"/>
                    </a:lnTo>
                    <a:lnTo>
                      <a:pt x="3906" y="618"/>
                    </a:lnTo>
                    <a:lnTo>
                      <a:pt x="3906" y="618"/>
                    </a:lnTo>
                    <a:lnTo>
                      <a:pt x="3906" y="618"/>
                    </a:lnTo>
                    <a:lnTo>
                      <a:pt x="3906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2" y="618"/>
                    </a:lnTo>
                    <a:lnTo>
                      <a:pt x="3918" y="612"/>
                    </a:lnTo>
                    <a:lnTo>
                      <a:pt x="3918" y="612"/>
                    </a:lnTo>
                    <a:lnTo>
                      <a:pt x="3918" y="612"/>
                    </a:lnTo>
                    <a:lnTo>
                      <a:pt x="3918" y="612"/>
                    </a:lnTo>
                    <a:lnTo>
                      <a:pt x="3918" y="606"/>
                    </a:lnTo>
                    <a:lnTo>
                      <a:pt x="3924" y="606"/>
                    </a:lnTo>
                    <a:lnTo>
                      <a:pt x="3924" y="606"/>
                    </a:lnTo>
                    <a:lnTo>
                      <a:pt x="3924" y="606"/>
                    </a:lnTo>
                    <a:lnTo>
                      <a:pt x="3924" y="600"/>
                    </a:lnTo>
                    <a:lnTo>
                      <a:pt x="3924" y="600"/>
                    </a:lnTo>
                    <a:lnTo>
                      <a:pt x="3924" y="600"/>
                    </a:lnTo>
                    <a:lnTo>
                      <a:pt x="3930" y="594"/>
                    </a:lnTo>
                    <a:lnTo>
                      <a:pt x="3930" y="594"/>
                    </a:lnTo>
                    <a:lnTo>
                      <a:pt x="3930" y="588"/>
                    </a:lnTo>
                    <a:lnTo>
                      <a:pt x="3930" y="588"/>
                    </a:lnTo>
                    <a:lnTo>
                      <a:pt x="3930" y="588"/>
                    </a:lnTo>
                    <a:lnTo>
                      <a:pt x="3930" y="582"/>
                    </a:lnTo>
                    <a:lnTo>
                      <a:pt x="3936" y="576"/>
                    </a:lnTo>
                    <a:lnTo>
                      <a:pt x="3936" y="576"/>
                    </a:lnTo>
                    <a:lnTo>
                      <a:pt x="3936" y="570"/>
                    </a:lnTo>
                    <a:lnTo>
                      <a:pt x="3936" y="570"/>
                    </a:lnTo>
                    <a:lnTo>
                      <a:pt x="3936" y="564"/>
                    </a:lnTo>
                    <a:lnTo>
                      <a:pt x="3942" y="558"/>
                    </a:lnTo>
                    <a:lnTo>
                      <a:pt x="3942" y="558"/>
                    </a:lnTo>
                    <a:lnTo>
                      <a:pt x="3942" y="552"/>
                    </a:lnTo>
                    <a:lnTo>
                      <a:pt x="3942" y="552"/>
                    </a:lnTo>
                    <a:lnTo>
                      <a:pt x="3942" y="546"/>
                    </a:lnTo>
                    <a:lnTo>
                      <a:pt x="3942" y="540"/>
                    </a:lnTo>
                    <a:lnTo>
                      <a:pt x="3948" y="534"/>
                    </a:lnTo>
                    <a:lnTo>
                      <a:pt x="3948" y="534"/>
                    </a:lnTo>
                    <a:lnTo>
                      <a:pt x="3948" y="528"/>
                    </a:lnTo>
                    <a:lnTo>
                      <a:pt x="3948" y="522"/>
                    </a:lnTo>
                    <a:lnTo>
                      <a:pt x="3948" y="516"/>
                    </a:lnTo>
                    <a:lnTo>
                      <a:pt x="3948" y="510"/>
                    </a:lnTo>
                    <a:lnTo>
                      <a:pt x="3954" y="510"/>
                    </a:lnTo>
                    <a:lnTo>
                      <a:pt x="3954" y="504"/>
                    </a:lnTo>
                    <a:lnTo>
                      <a:pt x="3954" y="498"/>
                    </a:lnTo>
                    <a:lnTo>
                      <a:pt x="3954" y="492"/>
                    </a:lnTo>
                    <a:lnTo>
                      <a:pt x="3954" y="486"/>
                    </a:lnTo>
                    <a:lnTo>
                      <a:pt x="3954" y="480"/>
                    </a:lnTo>
                    <a:lnTo>
                      <a:pt x="3960" y="474"/>
                    </a:lnTo>
                    <a:lnTo>
                      <a:pt x="3960" y="468"/>
                    </a:lnTo>
                    <a:lnTo>
                      <a:pt x="3960" y="462"/>
                    </a:lnTo>
                    <a:lnTo>
                      <a:pt x="3960" y="456"/>
                    </a:lnTo>
                    <a:lnTo>
                      <a:pt x="3960" y="456"/>
                    </a:lnTo>
                    <a:lnTo>
                      <a:pt x="3960" y="444"/>
                    </a:lnTo>
                    <a:lnTo>
                      <a:pt x="3966" y="438"/>
                    </a:lnTo>
                    <a:lnTo>
                      <a:pt x="3966" y="432"/>
                    </a:lnTo>
                    <a:lnTo>
                      <a:pt x="3966" y="420"/>
                    </a:lnTo>
                    <a:lnTo>
                      <a:pt x="3966" y="414"/>
                    </a:lnTo>
                    <a:lnTo>
                      <a:pt x="3966" y="408"/>
                    </a:lnTo>
                    <a:lnTo>
                      <a:pt x="3972" y="402"/>
                    </a:lnTo>
                    <a:lnTo>
                      <a:pt x="3972" y="396"/>
                    </a:lnTo>
                    <a:lnTo>
                      <a:pt x="3972" y="390"/>
                    </a:lnTo>
                    <a:lnTo>
                      <a:pt x="3972" y="378"/>
                    </a:lnTo>
                    <a:lnTo>
                      <a:pt x="3972" y="372"/>
                    </a:lnTo>
                    <a:lnTo>
                      <a:pt x="3972" y="366"/>
                    </a:lnTo>
                    <a:lnTo>
                      <a:pt x="3972" y="360"/>
                    </a:lnTo>
                    <a:lnTo>
                      <a:pt x="3978" y="348"/>
                    </a:lnTo>
                    <a:lnTo>
                      <a:pt x="3978" y="342"/>
                    </a:lnTo>
                    <a:lnTo>
                      <a:pt x="3978" y="336"/>
                    </a:lnTo>
                    <a:lnTo>
                      <a:pt x="3978" y="330"/>
                    </a:lnTo>
                    <a:lnTo>
                      <a:pt x="3978" y="318"/>
                    </a:lnTo>
                    <a:lnTo>
                      <a:pt x="3984" y="312"/>
                    </a:lnTo>
                    <a:lnTo>
                      <a:pt x="3984" y="306"/>
                    </a:lnTo>
                    <a:lnTo>
                      <a:pt x="3984" y="300"/>
                    </a:lnTo>
                    <a:lnTo>
                      <a:pt x="3984" y="294"/>
                    </a:lnTo>
                    <a:lnTo>
                      <a:pt x="3984" y="288"/>
                    </a:lnTo>
                    <a:lnTo>
                      <a:pt x="3984" y="288"/>
                    </a:lnTo>
                    <a:lnTo>
                      <a:pt x="3990" y="294"/>
                    </a:lnTo>
                    <a:lnTo>
                      <a:pt x="3990" y="294"/>
                    </a:lnTo>
                    <a:lnTo>
                      <a:pt x="3990" y="300"/>
                    </a:lnTo>
                    <a:lnTo>
                      <a:pt x="3990" y="306"/>
                    </a:lnTo>
                    <a:lnTo>
                      <a:pt x="3990" y="318"/>
                    </a:lnTo>
                    <a:lnTo>
                      <a:pt x="3990" y="324"/>
                    </a:lnTo>
                    <a:lnTo>
                      <a:pt x="3996" y="330"/>
                    </a:lnTo>
                    <a:lnTo>
                      <a:pt x="3996" y="336"/>
                    </a:lnTo>
                    <a:lnTo>
                      <a:pt x="3996" y="342"/>
                    </a:lnTo>
                    <a:lnTo>
                      <a:pt x="3996" y="354"/>
                    </a:lnTo>
                    <a:lnTo>
                      <a:pt x="3996" y="360"/>
                    </a:lnTo>
                    <a:lnTo>
                      <a:pt x="3996" y="366"/>
                    </a:lnTo>
                    <a:lnTo>
                      <a:pt x="4002" y="372"/>
                    </a:lnTo>
                    <a:lnTo>
                      <a:pt x="4002" y="378"/>
                    </a:lnTo>
                    <a:lnTo>
                      <a:pt x="4002" y="384"/>
                    </a:lnTo>
                    <a:lnTo>
                      <a:pt x="4002" y="390"/>
                    </a:lnTo>
                    <a:lnTo>
                      <a:pt x="4002" y="402"/>
                    </a:lnTo>
                    <a:lnTo>
                      <a:pt x="4008" y="408"/>
                    </a:lnTo>
                    <a:lnTo>
                      <a:pt x="4008" y="414"/>
                    </a:lnTo>
                    <a:lnTo>
                      <a:pt x="4008" y="420"/>
                    </a:lnTo>
                    <a:lnTo>
                      <a:pt x="4008" y="426"/>
                    </a:lnTo>
                    <a:lnTo>
                      <a:pt x="4008" y="432"/>
                    </a:lnTo>
                    <a:lnTo>
                      <a:pt x="4008" y="438"/>
                    </a:lnTo>
                    <a:lnTo>
                      <a:pt x="4014" y="438"/>
                    </a:lnTo>
                    <a:lnTo>
                      <a:pt x="4014" y="444"/>
                    </a:lnTo>
                    <a:lnTo>
                      <a:pt x="4014" y="450"/>
                    </a:lnTo>
                    <a:lnTo>
                      <a:pt x="4014" y="456"/>
                    </a:lnTo>
                    <a:lnTo>
                      <a:pt x="4014" y="462"/>
                    </a:lnTo>
                    <a:lnTo>
                      <a:pt x="4014" y="468"/>
                    </a:lnTo>
                    <a:lnTo>
                      <a:pt x="4020" y="474"/>
                    </a:lnTo>
                    <a:lnTo>
                      <a:pt x="4020" y="474"/>
                    </a:lnTo>
                    <a:lnTo>
                      <a:pt x="4020" y="480"/>
                    </a:lnTo>
                    <a:lnTo>
                      <a:pt x="4020" y="486"/>
                    </a:lnTo>
                    <a:lnTo>
                      <a:pt x="4020" y="492"/>
                    </a:lnTo>
                    <a:lnTo>
                      <a:pt x="4020" y="498"/>
                    </a:lnTo>
                    <a:lnTo>
                      <a:pt x="4026" y="504"/>
                    </a:lnTo>
                    <a:lnTo>
                      <a:pt x="4026" y="504"/>
                    </a:lnTo>
                    <a:lnTo>
                      <a:pt x="4026" y="510"/>
                    </a:lnTo>
                    <a:lnTo>
                      <a:pt x="4026" y="516"/>
                    </a:lnTo>
                    <a:lnTo>
                      <a:pt x="4026" y="516"/>
                    </a:lnTo>
                    <a:lnTo>
                      <a:pt x="4026" y="522"/>
                    </a:lnTo>
                    <a:lnTo>
                      <a:pt x="4032" y="528"/>
                    </a:lnTo>
                    <a:lnTo>
                      <a:pt x="4032" y="534"/>
                    </a:lnTo>
                    <a:lnTo>
                      <a:pt x="4032" y="534"/>
                    </a:lnTo>
                    <a:lnTo>
                      <a:pt x="4032" y="540"/>
                    </a:lnTo>
                    <a:lnTo>
                      <a:pt x="4032" y="540"/>
                    </a:lnTo>
                    <a:lnTo>
                      <a:pt x="4032" y="546"/>
                    </a:lnTo>
                    <a:lnTo>
                      <a:pt x="4038" y="552"/>
                    </a:lnTo>
                    <a:lnTo>
                      <a:pt x="4038" y="558"/>
                    </a:lnTo>
                    <a:lnTo>
                      <a:pt x="4038" y="558"/>
                    </a:lnTo>
                    <a:lnTo>
                      <a:pt x="4038" y="564"/>
                    </a:lnTo>
                    <a:lnTo>
                      <a:pt x="4038" y="564"/>
                    </a:lnTo>
                    <a:lnTo>
                      <a:pt x="4044" y="570"/>
                    </a:lnTo>
                    <a:lnTo>
                      <a:pt x="4044" y="570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44" y="582"/>
                    </a:lnTo>
                    <a:lnTo>
                      <a:pt x="4044" y="582"/>
                    </a:lnTo>
                    <a:lnTo>
                      <a:pt x="4050" y="582"/>
                    </a:lnTo>
                    <a:lnTo>
                      <a:pt x="4050" y="588"/>
                    </a:lnTo>
                    <a:lnTo>
                      <a:pt x="4050" y="588"/>
                    </a:lnTo>
                    <a:lnTo>
                      <a:pt x="4050" y="588"/>
                    </a:lnTo>
                    <a:lnTo>
                      <a:pt x="4050" y="594"/>
                    </a:lnTo>
                    <a:lnTo>
                      <a:pt x="4050" y="594"/>
                    </a:lnTo>
                    <a:lnTo>
                      <a:pt x="4056" y="594"/>
                    </a:lnTo>
                    <a:lnTo>
                      <a:pt x="4056" y="600"/>
                    </a:lnTo>
                    <a:lnTo>
                      <a:pt x="4056" y="600"/>
                    </a:lnTo>
                    <a:lnTo>
                      <a:pt x="4056" y="600"/>
                    </a:lnTo>
                    <a:lnTo>
                      <a:pt x="4056" y="606"/>
                    </a:lnTo>
                    <a:lnTo>
                      <a:pt x="4056" y="606"/>
                    </a:lnTo>
                    <a:lnTo>
                      <a:pt x="4062" y="606"/>
                    </a:lnTo>
                    <a:lnTo>
                      <a:pt x="4062" y="606"/>
                    </a:lnTo>
                    <a:lnTo>
                      <a:pt x="4062" y="606"/>
                    </a:lnTo>
                    <a:lnTo>
                      <a:pt x="4062" y="612"/>
                    </a:lnTo>
                    <a:lnTo>
                      <a:pt x="4062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68" y="612"/>
                    </a:lnTo>
                    <a:lnTo>
                      <a:pt x="4074" y="612"/>
                    </a:lnTo>
                    <a:lnTo>
                      <a:pt x="4074" y="612"/>
                    </a:lnTo>
                    <a:lnTo>
                      <a:pt x="4074" y="612"/>
                    </a:lnTo>
                    <a:lnTo>
                      <a:pt x="4074" y="612"/>
                    </a:lnTo>
                    <a:lnTo>
                      <a:pt x="4074" y="606"/>
                    </a:lnTo>
                    <a:lnTo>
                      <a:pt x="4080" y="606"/>
                    </a:lnTo>
                    <a:lnTo>
                      <a:pt x="4080" y="606"/>
                    </a:lnTo>
                    <a:lnTo>
                      <a:pt x="4080" y="606"/>
                    </a:lnTo>
                    <a:lnTo>
                      <a:pt x="4080" y="606"/>
                    </a:lnTo>
                    <a:lnTo>
                      <a:pt x="4080" y="600"/>
                    </a:lnTo>
                    <a:lnTo>
                      <a:pt x="4080" y="600"/>
                    </a:lnTo>
                    <a:lnTo>
                      <a:pt x="4086" y="600"/>
                    </a:lnTo>
                    <a:lnTo>
                      <a:pt x="4086" y="594"/>
                    </a:lnTo>
                    <a:lnTo>
                      <a:pt x="4086" y="594"/>
                    </a:lnTo>
                    <a:lnTo>
                      <a:pt x="4086" y="594"/>
                    </a:lnTo>
                    <a:lnTo>
                      <a:pt x="4086" y="588"/>
                    </a:lnTo>
                    <a:lnTo>
                      <a:pt x="4086" y="588"/>
                    </a:lnTo>
                    <a:lnTo>
                      <a:pt x="4092" y="588"/>
                    </a:lnTo>
                    <a:lnTo>
                      <a:pt x="4092" y="582"/>
                    </a:lnTo>
                    <a:lnTo>
                      <a:pt x="4092" y="582"/>
                    </a:lnTo>
                    <a:lnTo>
                      <a:pt x="4092" y="582"/>
                    </a:lnTo>
                    <a:lnTo>
                      <a:pt x="4092" y="576"/>
                    </a:lnTo>
                    <a:lnTo>
                      <a:pt x="4092" y="576"/>
                    </a:lnTo>
                    <a:lnTo>
                      <a:pt x="4098" y="570"/>
                    </a:lnTo>
                    <a:lnTo>
                      <a:pt x="4098" y="564"/>
                    </a:lnTo>
                    <a:lnTo>
                      <a:pt x="4098" y="564"/>
                    </a:lnTo>
                    <a:lnTo>
                      <a:pt x="4098" y="558"/>
                    </a:lnTo>
                    <a:lnTo>
                      <a:pt x="4098" y="558"/>
                    </a:lnTo>
                    <a:lnTo>
                      <a:pt x="4104" y="552"/>
                    </a:lnTo>
                    <a:lnTo>
                      <a:pt x="4104" y="552"/>
                    </a:lnTo>
                    <a:lnTo>
                      <a:pt x="4104" y="546"/>
                    </a:lnTo>
                    <a:lnTo>
                      <a:pt x="4104" y="540"/>
                    </a:lnTo>
                    <a:lnTo>
                      <a:pt x="4104" y="540"/>
                    </a:lnTo>
                    <a:lnTo>
                      <a:pt x="4104" y="534"/>
                    </a:lnTo>
                    <a:lnTo>
                      <a:pt x="4110" y="534"/>
                    </a:lnTo>
                    <a:lnTo>
                      <a:pt x="4110" y="528"/>
                    </a:lnTo>
                    <a:lnTo>
                      <a:pt x="4110" y="522"/>
                    </a:lnTo>
                    <a:lnTo>
                      <a:pt x="4110" y="516"/>
                    </a:lnTo>
                    <a:lnTo>
                      <a:pt x="4110" y="516"/>
                    </a:lnTo>
                    <a:lnTo>
                      <a:pt x="4110" y="510"/>
                    </a:lnTo>
                    <a:lnTo>
                      <a:pt x="4116" y="504"/>
                    </a:lnTo>
                    <a:lnTo>
                      <a:pt x="4116" y="498"/>
                    </a:lnTo>
                    <a:lnTo>
                      <a:pt x="4116" y="498"/>
                    </a:lnTo>
                    <a:lnTo>
                      <a:pt x="4116" y="492"/>
                    </a:lnTo>
                    <a:lnTo>
                      <a:pt x="4116" y="486"/>
                    </a:lnTo>
                    <a:lnTo>
                      <a:pt x="4116" y="480"/>
                    </a:lnTo>
                    <a:lnTo>
                      <a:pt x="4122" y="474"/>
                    </a:lnTo>
                    <a:lnTo>
                      <a:pt x="4122" y="474"/>
                    </a:lnTo>
                    <a:lnTo>
                      <a:pt x="4122" y="468"/>
                    </a:lnTo>
                    <a:lnTo>
                      <a:pt x="4122" y="462"/>
                    </a:lnTo>
                    <a:lnTo>
                      <a:pt x="4122" y="456"/>
                    </a:lnTo>
                    <a:lnTo>
                      <a:pt x="4122" y="450"/>
                    </a:lnTo>
                    <a:lnTo>
                      <a:pt x="4128" y="444"/>
                    </a:lnTo>
                    <a:lnTo>
                      <a:pt x="4128" y="438"/>
                    </a:lnTo>
                    <a:lnTo>
                      <a:pt x="4128" y="438"/>
                    </a:lnTo>
                    <a:lnTo>
                      <a:pt x="4128" y="426"/>
                    </a:lnTo>
                    <a:lnTo>
                      <a:pt x="4128" y="420"/>
                    </a:lnTo>
                    <a:lnTo>
                      <a:pt x="4134" y="414"/>
                    </a:lnTo>
                    <a:lnTo>
                      <a:pt x="4134" y="408"/>
                    </a:lnTo>
                    <a:lnTo>
                      <a:pt x="4134" y="402"/>
                    </a:lnTo>
                    <a:lnTo>
                      <a:pt x="4134" y="396"/>
                    </a:lnTo>
                    <a:lnTo>
                      <a:pt x="4134" y="390"/>
                    </a:lnTo>
                    <a:lnTo>
                      <a:pt x="4134" y="384"/>
                    </a:lnTo>
                    <a:lnTo>
                      <a:pt x="4140" y="378"/>
                    </a:lnTo>
                    <a:lnTo>
                      <a:pt x="4140" y="372"/>
                    </a:lnTo>
                    <a:lnTo>
                      <a:pt x="4140" y="366"/>
                    </a:lnTo>
                    <a:lnTo>
                      <a:pt x="4140" y="360"/>
                    </a:lnTo>
                    <a:lnTo>
                      <a:pt x="4140" y="348"/>
                    </a:lnTo>
                    <a:lnTo>
                      <a:pt x="4140" y="342"/>
                    </a:lnTo>
                    <a:lnTo>
                      <a:pt x="4146" y="336"/>
                    </a:lnTo>
                    <a:lnTo>
                      <a:pt x="4146" y="330"/>
                    </a:lnTo>
                    <a:lnTo>
                      <a:pt x="4146" y="324"/>
                    </a:lnTo>
                    <a:lnTo>
                      <a:pt x="4146" y="318"/>
                    </a:lnTo>
                    <a:lnTo>
                      <a:pt x="4146" y="306"/>
                    </a:lnTo>
                    <a:lnTo>
                      <a:pt x="4146" y="300"/>
                    </a:lnTo>
                    <a:lnTo>
                      <a:pt x="4152" y="294"/>
                    </a:lnTo>
                    <a:lnTo>
                      <a:pt x="4152" y="282"/>
                    </a:lnTo>
                    <a:lnTo>
                      <a:pt x="4152" y="276"/>
                    </a:lnTo>
                    <a:lnTo>
                      <a:pt x="4152" y="270"/>
                    </a:lnTo>
                    <a:lnTo>
                      <a:pt x="4152" y="264"/>
                    </a:lnTo>
                    <a:lnTo>
                      <a:pt x="4152" y="264"/>
                    </a:lnTo>
                    <a:lnTo>
                      <a:pt x="4158" y="270"/>
                    </a:lnTo>
                    <a:lnTo>
                      <a:pt x="4158" y="276"/>
                    </a:lnTo>
                    <a:lnTo>
                      <a:pt x="4158" y="282"/>
                    </a:lnTo>
                    <a:lnTo>
                      <a:pt x="4158" y="294"/>
                    </a:lnTo>
                    <a:lnTo>
                      <a:pt x="4158" y="306"/>
                    </a:lnTo>
                    <a:lnTo>
                      <a:pt x="4158" y="324"/>
                    </a:lnTo>
                    <a:lnTo>
                      <a:pt x="4164" y="336"/>
                    </a:lnTo>
                    <a:lnTo>
                      <a:pt x="4164" y="354"/>
                    </a:lnTo>
                    <a:lnTo>
                      <a:pt x="4164" y="378"/>
                    </a:lnTo>
                    <a:lnTo>
                      <a:pt x="4164" y="396"/>
                    </a:lnTo>
                    <a:lnTo>
                      <a:pt x="4164" y="408"/>
                    </a:lnTo>
                    <a:lnTo>
                      <a:pt x="4170" y="420"/>
                    </a:lnTo>
                    <a:lnTo>
                      <a:pt x="4170" y="432"/>
                    </a:lnTo>
                    <a:lnTo>
                      <a:pt x="4170" y="444"/>
                    </a:lnTo>
                    <a:lnTo>
                      <a:pt x="4170" y="456"/>
                    </a:lnTo>
                    <a:lnTo>
                      <a:pt x="4170" y="468"/>
                    </a:lnTo>
                    <a:lnTo>
                      <a:pt x="4170" y="474"/>
                    </a:lnTo>
                    <a:lnTo>
                      <a:pt x="4176" y="486"/>
                    </a:lnTo>
                    <a:lnTo>
                      <a:pt x="4176" y="498"/>
                    </a:lnTo>
                    <a:lnTo>
                      <a:pt x="4176" y="504"/>
                    </a:lnTo>
                    <a:lnTo>
                      <a:pt x="4176" y="516"/>
                    </a:lnTo>
                    <a:lnTo>
                      <a:pt x="4176" y="522"/>
                    </a:lnTo>
                    <a:lnTo>
                      <a:pt x="4176" y="534"/>
                    </a:lnTo>
                    <a:lnTo>
                      <a:pt x="4182" y="540"/>
                    </a:lnTo>
                    <a:lnTo>
                      <a:pt x="4182" y="552"/>
                    </a:lnTo>
                    <a:lnTo>
                      <a:pt x="4182" y="558"/>
                    </a:lnTo>
                    <a:lnTo>
                      <a:pt x="4182" y="564"/>
                    </a:lnTo>
                    <a:lnTo>
                      <a:pt x="4182" y="570"/>
                    </a:lnTo>
                    <a:lnTo>
                      <a:pt x="4188" y="576"/>
                    </a:lnTo>
                    <a:lnTo>
                      <a:pt x="4188" y="582"/>
                    </a:lnTo>
                    <a:lnTo>
                      <a:pt x="4188" y="588"/>
                    </a:lnTo>
                    <a:lnTo>
                      <a:pt x="4188" y="588"/>
                    </a:lnTo>
                    <a:lnTo>
                      <a:pt x="4188" y="594"/>
                    </a:lnTo>
                    <a:lnTo>
                      <a:pt x="4188" y="594"/>
                    </a:lnTo>
                    <a:lnTo>
                      <a:pt x="4194" y="600"/>
                    </a:lnTo>
                    <a:lnTo>
                      <a:pt x="4194" y="600"/>
                    </a:lnTo>
                    <a:lnTo>
                      <a:pt x="4194" y="600"/>
                    </a:lnTo>
                    <a:lnTo>
                      <a:pt x="4194" y="606"/>
                    </a:lnTo>
                    <a:lnTo>
                      <a:pt x="4194" y="606"/>
                    </a:lnTo>
                    <a:lnTo>
                      <a:pt x="4194" y="612"/>
                    </a:lnTo>
                    <a:lnTo>
                      <a:pt x="4200" y="612"/>
                    </a:lnTo>
                    <a:lnTo>
                      <a:pt x="4200" y="612"/>
                    </a:lnTo>
                    <a:lnTo>
                      <a:pt x="4200" y="612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6" y="618"/>
                    </a:lnTo>
                    <a:lnTo>
                      <a:pt x="4206" y="618"/>
                    </a:lnTo>
                    <a:lnTo>
                      <a:pt x="4206" y="624"/>
                    </a:lnTo>
                    <a:lnTo>
                      <a:pt x="4206" y="624"/>
                    </a:lnTo>
                    <a:lnTo>
                      <a:pt x="4206" y="624"/>
                    </a:lnTo>
                    <a:lnTo>
                      <a:pt x="4206" y="624"/>
                    </a:lnTo>
                    <a:lnTo>
                      <a:pt x="4212" y="624"/>
                    </a:lnTo>
                    <a:lnTo>
                      <a:pt x="4212" y="624"/>
                    </a:lnTo>
                    <a:lnTo>
                      <a:pt x="4212" y="624"/>
                    </a:lnTo>
                    <a:lnTo>
                      <a:pt x="4212" y="624"/>
                    </a:lnTo>
                    <a:lnTo>
                      <a:pt x="4212" y="618"/>
                    </a:lnTo>
                    <a:lnTo>
                      <a:pt x="4212" y="618"/>
                    </a:lnTo>
                    <a:lnTo>
                      <a:pt x="4218" y="618"/>
                    </a:lnTo>
                    <a:lnTo>
                      <a:pt x="4218" y="618"/>
                    </a:lnTo>
                    <a:lnTo>
                      <a:pt x="4218" y="618"/>
                    </a:lnTo>
                    <a:lnTo>
                      <a:pt x="4218" y="618"/>
                    </a:lnTo>
                    <a:lnTo>
                      <a:pt x="4218" y="612"/>
                    </a:lnTo>
                    <a:lnTo>
                      <a:pt x="4224" y="612"/>
                    </a:lnTo>
                    <a:lnTo>
                      <a:pt x="4224" y="606"/>
                    </a:lnTo>
                    <a:lnTo>
                      <a:pt x="4224" y="606"/>
                    </a:lnTo>
                    <a:lnTo>
                      <a:pt x="4224" y="606"/>
                    </a:lnTo>
                    <a:lnTo>
                      <a:pt x="4224" y="600"/>
                    </a:lnTo>
                    <a:lnTo>
                      <a:pt x="4224" y="600"/>
                    </a:lnTo>
                    <a:lnTo>
                      <a:pt x="4230" y="594"/>
                    </a:lnTo>
                    <a:lnTo>
                      <a:pt x="4230" y="594"/>
                    </a:lnTo>
                    <a:lnTo>
                      <a:pt x="4230" y="594"/>
                    </a:lnTo>
                    <a:lnTo>
                      <a:pt x="4230" y="588"/>
                    </a:lnTo>
                    <a:lnTo>
                      <a:pt x="4230" y="582"/>
                    </a:lnTo>
                    <a:lnTo>
                      <a:pt x="4230" y="582"/>
                    </a:lnTo>
                    <a:lnTo>
                      <a:pt x="4236" y="576"/>
                    </a:lnTo>
                    <a:lnTo>
                      <a:pt x="4236" y="576"/>
                    </a:lnTo>
                    <a:lnTo>
                      <a:pt x="4236" y="570"/>
                    </a:lnTo>
                    <a:lnTo>
                      <a:pt x="4236" y="564"/>
                    </a:lnTo>
                    <a:lnTo>
                      <a:pt x="4236" y="564"/>
                    </a:lnTo>
                    <a:lnTo>
                      <a:pt x="4236" y="558"/>
                    </a:lnTo>
                    <a:lnTo>
                      <a:pt x="4242" y="552"/>
                    </a:lnTo>
                    <a:lnTo>
                      <a:pt x="4242" y="546"/>
                    </a:lnTo>
                    <a:lnTo>
                      <a:pt x="4242" y="534"/>
                    </a:lnTo>
                    <a:lnTo>
                      <a:pt x="4242" y="528"/>
                    </a:lnTo>
                    <a:lnTo>
                      <a:pt x="4242" y="522"/>
                    </a:lnTo>
                    <a:lnTo>
                      <a:pt x="4242" y="516"/>
                    </a:lnTo>
                    <a:lnTo>
                      <a:pt x="4248" y="504"/>
                    </a:lnTo>
                    <a:lnTo>
                      <a:pt x="4248" y="498"/>
                    </a:lnTo>
                    <a:lnTo>
                      <a:pt x="4248" y="486"/>
                    </a:lnTo>
                    <a:lnTo>
                      <a:pt x="4248" y="480"/>
                    </a:lnTo>
                    <a:lnTo>
                      <a:pt x="4248" y="468"/>
                    </a:lnTo>
                    <a:lnTo>
                      <a:pt x="4248" y="456"/>
                    </a:lnTo>
                    <a:lnTo>
                      <a:pt x="4254" y="450"/>
                    </a:lnTo>
                    <a:lnTo>
                      <a:pt x="4254" y="438"/>
                    </a:lnTo>
                    <a:lnTo>
                      <a:pt x="4254" y="426"/>
                    </a:lnTo>
                    <a:lnTo>
                      <a:pt x="4254" y="414"/>
                    </a:lnTo>
                    <a:lnTo>
                      <a:pt x="4254" y="402"/>
                    </a:lnTo>
                    <a:lnTo>
                      <a:pt x="4254" y="390"/>
                    </a:lnTo>
                    <a:lnTo>
                      <a:pt x="4260" y="378"/>
                    </a:lnTo>
                    <a:lnTo>
                      <a:pt x="4260" y="366"/>
                    </a:lnTo>
                    <a:lnTo>
                      <a:pt x="4260" y="354"/>
                    </a:lnTo>
                    <a:lnTo>
                      <a:pt x="4260" y="336"/>
                    </a:lnTo>
                    <a:lnTo>
                      <a:pt x="4260" y="312"/>
                    </a:lnTo>
                    <a:lnTo>
                      <a:pt x="4266" y="294"/>
                    </a:lnTo>
                    <a:lnTo>
                      <a:pt x="4266" y="282"/>
                    </a:lnTo>
                    <a:lnTo>
                      <a:pt x="4266" y="264"/>
                    </a:lnTo>
                    <a:lnTo>
                      <a:pt x="4266" y="252"/>
                    </a:lnTo>
                    <a:lnTo>
                      <a:pt x="4266" y="240"/>
                    </a:lnTo>
                    <a:lnTo>
                      <a:pt x="4266" y="234"/>
                    </a:lnTo>
                    <a:lnTo>
                      <a:pt x="4272" y="228"/>
                    </a:lnTo>
                    <a:lnTo>
                      <a:pt x="4272" y="228"/>
                    </a:lnTo>
                    <a:lnTo>
                      <a:pt x="4272" y="228"/>
                    </a:lnTo>
                    <a:lnTo>
                      <a:pt x="4272" y="234"/>
                    </a:lnTo>
                    <a:lnTo>
                      <a:pt x="4272" y="240"/>
                    </a:lnTo>
                    <a:lnTo>
                      <a:pt x="4272" y="246"/>
                    </a:lnTo>
                    <a:lnTo>
                      <a:pt x="4278" y="258"/>
                    </a:lnTo>
                    <a:lnTo>
                      <a:pt x="4278" y="264"/>
                    </a:lnTo>
                    <a:lnTo>
                      <a:pt x="4278" y="276"/>
                    </a:lnTo>
                    <a:lnTo>
                      <a:pt x="4278" y="288"/>
                    </a:lnTo>
                    <a:lnTo>
                      <a:pt x="4278" y="300"/>
                    </a:lnTo>
                    <a:lnTo>
                      <a:pt x="4284" y="306"/>
                    </a:lnTo>
                    <a:lnTo>
                      <a:pt x="4284" y="318"/>
                    </a:lnTo>
                    <a:lnTo>
                      <a:pt x="4284" y="324"/>
                    </a:lnTo>
                    <a:lnTo>
                      <a:pt x="4284" y="330"/>
                    </a:lnTo>
                    <a:lnTo>
                      <a:pt x="4284" y="336"/>
                    </a:lnTo>
                    <a:lnTo>
                      <a:pt x="4284" y="348"/>
                    </a:lnTo>
                    <a:lnTo>
                      <a:pt x="4290" y="354"/>
                    </a:lnTo>
                    <a:lnTo>
                      <a:pt x="4290" y="360"/>
                    </a:lnTo>
                    <a:lnTo>
                      <a:pt x="4290" y="366"/>
                    </a:lnTo>
                    <a:lnTo>
                      <a:pt x="4290" y="378"/>
                    </a:lnTo>
                    <a:lnTo>
                      <a:pt x="4290" y="384"/>
                    </a:lnTo>
                    <a:lnTo>
                      <a:pt x="4290" y="390"/>
                    </a:lnTo>
                    <a:lnTo>
                      <a:pt x="4296" y="396"/>
                    </a:lnTo>
                    <a:lnTo>
                      <a:pt x="4296" y="402"/>
                    </a:lnTo>
                    <a:lnTo>
                      <a:pt x="4296" y="408"/>
                    </a:lnTo>
                    <a:lnTo>
                      <a:pt x="4296" y="414"/>
                    </a:lnTo>
                    <a:lnTo>
                      <a:pt x="4296" y="420"/>
                    </a:lnTo>
                    <a:lnTo>
                      <a:pt x="4296" y="420"/>
                    </a:lnTo>
                    <a:lnTo>
                      <a:pt x="4302" y="426"/>
                    </a:lnTo>
                    <a:lnTo>
                      <a:pt x="4302" y="426"/>
                    </a:lnTo>
                    <a:lnTo>
                      <a:pt x="4302" y="426"/>
                    </a:lnTo>
                    <a:lnTo>
                      <a:pt x="4302" y="426"/>
                    </a:lnTo>
                    <a:lnTo>
                      <a:pt x="4302" y="426"/>
                    </a:lnTo>
                    <a:lnTo>
                      <a:pt x="4302" y="426"/>
                    </a:lnTo>
                    <a:lnTo>
                      <a:pt x="4308" y="426"/>
                    </a:lnTo>
                    <a:lnTo>
                      <a:pt x="4308" y="426"/>
                    </a:lnTo>
                    <a:lnTo>
                      <a:pt x="4308" y="426"/>
                    </a:lnTo>
                    <a:lnTo>
                      <a:pt x="4308" y="426"/>
                    </a:lnTo>
                    <a:lnTo>
                      <a:pt x="4308" y="426"/>
                    </a:lnTo>
                    <a:lnTo>
                      <a:pt x="4314" y="426"/>
                    </a:lnTo>
                    <a:lnTo>
                      <a:pt x="4314" y="426"/>
                    </a:lnTo>
                    <a:lnTo>
                      <a:pt x="4314" y="426"/>
                    </a:lnTo>
                    <a:lnTo>
                      <a:pt x="4314" y="426"/>
                    </a:lnTo>
                    <a:lnTo>
                      <a:pt x="4314" y="426"/>
                    </a:lnTo>
                    <a:lnTo>
                      <a:pt x="4314" y="426"/>
                    </a:lnTo>
                    <a:lnTo>
                      <a:pt x="4320" y="426"/>
                    </a:lnTo>
                    <a:lnTo>
                      <a:pt x="4320" y="426"/>
                    </a:lnTo>
                    <a:lnTo>
                      <a:pt x="4320" y="426"/>
                    </a:lnTo>
                    <a:lnTo>
                      <a:pt x="4320" y="426"/>
                    </a:lnTo>
                    <a:lnTo>
                      <a:pt x="4320" y="426"/>
                    </a:lnTo>
                    <a:lnTo>
                      <a:pt x="4320" y="426"/>
                    </a:lnTo>
                    <a:lnTo>
                      <a:pt x="4326" y="426"/>
                    </a:lnTo>
                    <a:lnTo>
                      <a:pt x="4326" y="426"/>
                    </a:lnTo>
                    <a:lnTo>
                      <a:pt x="4326" y="426"/>
                    </a:lnTo>
                    <a:lnTo>
                      <a:pt x="4326" y="426"/>
                    </a:lnTo>
                    <a:lnTo>
                      <a:pt x="4326" y="426"/>
                    </a:lnTo>
                    <a:lnTo>
                      <a:pt x="4326" y="426"/>
                    </a:lnTo>
                    <a:lnTo>
                      <a:pt x="4332" y="426"/>
                    </a:lnTo>
                    <a:lnTo>
                      <a:pt x="4332" y="426"/>
                    </a:lnTo>
                    <a:lnTo>
                      <a:pt x="4332" y="426"/>
                    </a:lnTo>
                    <a:lnTo>
                      <a:pt x="4332" y="426"/>
                    </a:lnTo>
                    <a:lnTo>
                      <a:pt x="4332" y="426"/>
                    </a:lnTo>
                    <a:lnTo>
                      <a:pt x="4338" y="426"/>
                    </a:lnTo>
                    <a:lnTo>
                      <a:pt x="4338" y="426"/>
                    </a:lnTo>
                    <a:lnTo>
                      <a:pt x="4338" y="426"/>
                    </a:lnTo>
                    <a:lnTo>
                      <a:pt x="4338" y="426"/>
                    </a:lnTo>
                    <a:lnTo>
                      <a:pt x="4338" y="426"/>
                    </a:lnTo>
                    <a:lnTo>
                      <a:pt x="4338" y="426"/>
                    </a:lnTo>
                    <a:lnTo>
                      <a:pt x="4344" y="426"/>
                    </a:lnTo>
                    <a:lnTo>
                      <a:pt x="4344" y="426"/>
                    </a:lnTo>
                    <a:lnTo>
                      <a:pt x="4344" y="426"/>
                    </a:lnTo>
                    <a:lnTo>
                      <a:pt x="4344" y="426"/>
                    </a:lnTo>
                    <a:lnTo>
                      <a:pt x="4344" y="426"/>
                    </a:lnTo>
                    <a:lnTo>
                      <a:pt x="4344" y="426"/>
                    </a:lnTo>
                    <a:lnTo>
                      <a:pt x="4350" y="426"/>
                    </a:lnTo>
                    <a:lnTo>
                      <a:pt x="4350" y="420"/>
                    </a:lnTo>
                    <a:lnTo>
                      <a:pt x="4350" y="420"/>
                    </a:lnTo>
                    <a:lnTo>
                      <a:pt x="4350" y="420"/>
                    </a:lnTo>
                    <a:lnTo>
                      <a:pt x="4350" y="420"/>
                    </a:lnTo>
                    <a:lnTo>
                      <a:pt x="4350" y="420"/>
                    </a:lnTo>
                    <a:lnTo>
                      <a:pt x="4356" y="420"/>
                    </a:lnTo>
                    <a:lnTo>
                      <a:pt x="4356" y="420"/>
                    </a:lnTo>
                    <a:lnTo>
                      <a:pt x="4356" y="420"/>
                    </a:lnTo>
                    <a:lnTo>
                      <a:pt x="4356" y="420"/>
                    </a:lnTo>
                    <a:lnTo>
                      <a:pt x="4356" y="420"/>
                    </a:lnTo>
                    <a:lnTo>
                      <a:pt x="4356" y="420"/>
                    </a:lnTo>
                    <a:lnTo>
                      <a:pt x="4362" y="420"/>
                    </a:lnTo>
                    <a:lnTo>
                      <a:pt x="4362" y="420"/>
                    </a:lnTo>
                    <a:lnTo>
                      <a:pt x="4362" y="414"/>
                    </a:lnTo>
                    <a:lnTo>
                      <a:pt x="4362" y="414"/>
                    </a:lnTo>
                    <a:lnTo>
                      <a:pt x="4362" y="414"/>
                    </a:lnTo>
                    <a:lnTo>
                      <a:pt x="4362" y="408"/>
                    </a:lnTo>
                    <a:lnTo>
                      <a:pt x="4368" y="402"/>
                    </a:lnTo>
                    <a:lnTo>
                      <a:pt x="4368" y="402"/>
                    </a:lnTo>
                    <a:lnTo>
                      <a:pt x="4368" y="396"/>
                    </a:lnTo>
                    <a:lnTo>
                      <a:pt x="4368" y="384"/>
                    </a:lnTo>
                    <a:lnTo>
                      <a:pt x="4368" y="378"/>
                    </a:lnTo>
                    <a:lnTo>
                      <a:pt x="4374" y="378"/>
                    </a:lnTo>
                    <a:lnTo>
                      <a:pt x="4374" y="372"/>
                    </a:lnTo>
                    <a:lnTo>
                      <a:pt x="4374" y="366"/>
                    </a:lnTo>
                    <a:lnTo>
                      <a:pt x="4374" y="360"/>
                    </a:lnTo>
                    <a:lnTo>
                      <a:pt x="4374" y="354"/>
                    </a:lnTo>
                    <a:lnTo>
                      <a:pt x="4374" y="348"/>
                    </a:lnTo>
                    <a:lnTo>
                      <a:pt x="4374" y="348"/>
                    </a:lnTo>
                    <a:lnTo>
                      <a:pt x="4380" y="342"/>
                    </a:lnTo>
                    <a:lnTo>
                      <a:pt x="4380" y="342"/>
                    </a:lnTo>
                    <a:lnTo>
                      <a:pt x="4380" y="342"/>
                    </a:lnTo>
                    <a:lnTo>
                      <a:pt x="4380" y="342"/>
                    </a:lnTo>
                    <a:lnTo>
                      <a:pt x="4380" y="348"/>
                    </a:lnTo>
                    <a:lnTo>
                      <a:pt x="4386" y="348"/>
                    </a:lnTo>
                    <a:lnTo>
                      <a:pt x="4386" y="354"/>
                    </a:lnTo>
                    <a:lnTo>
                      <a:pt x="4386" y="360"/>
                    </a:lnTo>
                    <a:lnTo>
                      <a:pt x="4386" y="366"/>
                    </a:lnTo>
                    <a:lnTo>
                      <a:pt x="4386" y="372"/>
                    </a:lnTo>
                    <a:lnTo>
                      <a:pt x="4386" y="378"/>
                    </a:lnTo>
                    <a:lnTo>
                      <a:pt x="4392" y="378"/>
                    </a:lnTo>
                    <a:lnTo>
                      <a:pt x="4392" y="384"/>
                    </a:lnTo>
                    <a:lnTo>
                      <a:pt x="4392" y="396"/>
                    </a:lnTo>
                    <a:lnTo>
                      <a:pt x="4392" y="402"/>
                    </a:lnTo>
                    <a:lnTo>
                      <a:pt x="4392" y="402"/>
                    </a:lnTo>
                    <a:lnTo>
                      <a:pt x="4392" y="408"/>
                    </a:lnTo>
                    <a:lnTo>
                      <a:pt x="4398" y="414"/>
                    </a:lnTo>
                    <a:lnTo>
                      <a:pt x="4398" y="414"/>
                    </a:lnTo>
                    <a:lnTo>
                      <a:pt x="4398" y="414"/>
                    </a:lnTo>
                    <a:lnTo>
                      <a:pt x="4398" y="420"/>
                    </a:lnTo>
                    <a:lnTo>
                      <a:pt x="4398" y="420"/>
                    </a:lnTo>
                    <a:lnTo>
                      <a:pt x="4398" y="420"/>
                    </a:lnTo>
                    <a:lnTo>
                      <a:pt x="4404" y="420"/>
                    </a:lnTo>
                    <a:lnTo>
                      <a:pt x="4404" y="420"/>
                    </a:lnTo>
                    <a:lnTo>
                      <a:pt x="4404" y="420"/>
                    </a:lnTo>
                    <a:lnTo>
                      <a:pt x="4404" y="420"/>
                    </a:lnTo>
                    <a:lnTo>
                      <a:pt x="4404" y="420"/>
                    </a:lnTo>
                    <a:lnTo>
                      <a:pt x="4404" y="420"/>
                    </a:lnTo>
                    <a:lnTo>
                      <a:pt x="4410" y="420"/>
                    </a:lnTo>
                    <a:lnTo>
                      <a:pt x="4410" y="420"/>
                    </a:lnTo>
                    <a:lnTo>
                      <a:pt x="4410" y="420"/>
                    </a:lnTo>
                    <a:lnTo>
                      <a:pt x="4410" y="420"/>
                    </a:lnTo>
                    <a:lnTo>
                      <a:pt x="4410" y="426"/>
                    </a:lnTo>
                    <a:lnTo>
                      <a:pt x="4410" y="426"/>
                    </a:lnTo>
                    <a:lnTo>
                      <a:pt x="4416" y="426"/>
                    </a:lnTo>
                    <a:lnTo>
                      <a:pt x="4416" y="426"/>
                    </a:lnTo>
                    <a:lnTo>
                      <a:pt x="4416" y="426"/>
                    </a:lnTo>
                    <a:lnTo>
                      <a:pt x="4416" y="426"/>
                    </a:lnTo>
                    <a:lnTo>
                      <a:pt x="4416" y="426"/>
                    </a:lnTo>
                    <a:lnTo>
                      <a:pt x="4422" y="426"/>
                    </a:lnTo>
                    <a:lnTo>
                      <a:pt x="4422" y="426"/>
                    </a:lnTo>
                    <a:lnTo>
                      <a:pt x="4422" y="426"/>
                    </a:lnTo>
                    <a:lnTo>
                      <a:pt x="4422" y="426"/>
                    </a:lnTo>
                    <a:lnTo>
                      <a:pt x="4422" y="426"/>
                    </a:lnTo>
                    <a:lnTo>
                      <a:pt x="4422" y="426"/>
                    </a:lnTo>
                    <a:lnTo>
                      <a:pt x="4428" y="426"/>
                    </a:lnTo>
                    <a:lnTo>
                      <a:pt x="4428" y="426"/>
                    </a:lnTo>
                    <a:lnTo>
                      <a:pt x="4428" y="426"/>
                    </a:lnTo>
                    <a:lnTo>
                      <a:pt x="4428" y="426"/>
                    </a:lnTo>
                    <a:lnTo>
                      <a:pt x="4428" y="426"/>
                    </a:lnTo>
                    <a:lnTo>
                      <a:pt x="4428" y="426"/>
                    </a:lnTo>
                    <a:lnTo>
                      <a:pt x="4434" y="426"/>
                    </a:lnTo>
                    <a:lnTo>
                      <a:pt x="4434" y="426"/>
                    </a:lnTo>
                    <a:lnTo>
                      <a:pt x="4434" y="426"/>
                    </a:lnTo>
                    <a:lnTo>
                      <a:pt x="4434" y="426"/>
                    </a:lnTo>
                    <a:lnTo>
                      <a:pt x="4434" y="426"/>
                    </a:lnTo>
                    <a:lnTo>
                      <a:pt x="4434" y="426"/>
                    </a:lnTo>
                    <a:lnTo>
                      <a:pt x="4440" y="426"/>
                    </a:lnTo>
                    <a:lnTo>
                      <a:pt x="4440" y="426"/>
                    </a:lnTo>
                    <a:lnTo>
                      <a:pt x="4440" y="426"/>
                    </a:lnTo>
                    <a:lnTo>
                      <a:pt x="4440" y="426"/>
                    </a:lnTo>
                    <a:lnTo>
                      <a:pt x="4440" y="426"/>
                    </a:lnTo>
                    <a:lnTo>
                      <a:pt x="4440" y="426"/>
                    </a:lnTo>
                    <a:lnTo>
                      <a:pt x="4446" y="426"/>
                    </a:lnTo>
                    <a:lnTo>
                      <a:pt x="4446" y="426"/>
                    </a:lnTo>
                    <a:lnTo>
                      <a:pt x="4446" y="426"/>
                    </a:lnTo>
                    <a:lnTo>
                      <a:pt x="4446" y="426"/>
                    </a:lnTo>
                    <a:lnTo>
                      <a:pt x="4446" y="426"/>
                    </a:lnTo>
                    <a:lnTo>
                      <a:pt x="4446" y="426"/>
                    </a:lnTo>
                    <a:lnTo>
                      <a:pt x="4452" y="426"/>
                    </a:lnTo>
                    <a:lnTo>
                      <a:pt x="4452" y="426"/>
                    </a:lnTo>
                    <a:lnTo>
                      <a:pt x="4452" y="426"/>
                    </a:lnTo>
                    <a:lnTo>
                      <a:pt x="4452" y="426"/>
                    </a:lnTo>
                    <a:lnTo>
                      <a:pt x="4452" y="426"/>
                    </a:lnTo>
                    <a:lnTo>
                      <a:pt x="4458" y="426"/>
                    </a:lnTo>
                    <a:lnTo>
                      <a:pt x="4458" y="426"/>
                    </a:lnTo>
                    <a:lnTo>
                      <a:pt x="4458" y="426"/>
                    </a:lnTo>
                    <a:lnTo>
                      <a:pt x="4458" y="426"/>
                    </a:lnTo>
                    <a:lnTo>
                      <a:pt x="4458" y="426"/>
                    </a:lnTo>
                    <a:lnTo>
                      <a:pt x="4458" y="426"/>
                    </a:lnTo>
                    <a:lnTo>
                      <a:pt x="4464" y="426"/>
                    </a:lnTo>
                    <a:lnTo>
                      <a:pt x="4464" y="426"/>
                    </a:lnTo>
                    <a:lnTo>
                      <a:pt x="4464" y="426"/>
                    </a:lnTo>
                    <a:lnTo>
                      <a:pt x="4464" y="426"/>
                    </a:lnTo>
                    <a:lnTo>
                      <a:pt x="4464" y="426"/>
                    </a:lnTo>
                    <a:lnTo>
                      <a:pt x="4470" y="426"/>
                    </a:lnTo>
                    <a:lnTo>
                      <a:pt x="4470" y="426"/>
                    </a:lnTo>
                    <a:lnTo>
                      <a:pt x="4470" y="426"/>
                    </a:lnTo>
                    <a:lnTo>
                      <a:pt x="4470" y="426"/>
                    </a:lnTo>
                    <a:lnTo>
                      <a:pt x="4470" y="426"/>
                    </a:lnTo>
                    <a:lnTo>
                      <a:pt x="4470" y="426"/>
                    </a:lnTo>
                    <a:lnTo>
                      <a:pt x="4476" y="426"/>
                    </a:lnTo>
                    <a:lnTo>
                      <a:pt x="4476" y="426"/>
                    </a:lnTo>
                    <a:lnTo>
                      <a:pt x="4476" y="426"/>
                    </a:lnTo>
                    <a:lnTo>
                      <a:pt x="4476" y="426"/>
                    </a:lnTo>
                    <a:lnTo>
                      <a:pt x="4476" y="426"/>
                    </a:lnTo>
                    <a:lnTo>
                      <a:pt x="4476" y="426"/>
                    </a:lnTo>
                    <a:lnTo>
                      <a:pt x="4482" y="426"/>
                    </a:lnTo>
                    <a:lnTo>
                      <a:pt x="4482" y="426"/>
                    </a:lnTo>
                    <a:lnTo>
                      <a:pt x="4482" y="426"/>
                    </a:lnTo>
                    <a:lnTo>
                      <a:pt x="4482" y="426"/>
                    </a:lnTo>
                    <a:lnTo>
                      <a:pt x="4482" y="426"/>
                    </a:lnTo>
                    <a:lnTo>
                      <a:pt x="4488" y="420"/>
                    </a:lnTo>
                    <a:lnTo>
                      <a:pt x="4488" y="420"/>
                    </a:lnTo>
                    <a:lnTo>
                      <a:pt x="4488" y="420"/>
                    </a:lnTo>
                    <a:lnTo>
                      <a:pt x="4488" y="420"/>
                    </a:lnTo>
                    <a:lnTo>
                      <a:pt x="4488" y="420"/>
                    </a:lnTo>
                    <a:lnTo>
                      <a:pt x="4488" y="420"/>
                    </a:lnTo>
                    <a:lnTo>
                      <a:pt x="4494" y="420"/>
                    </a:lnTo>
                    <a:lnTo>
                      <a:pt x="4494" y="420"/>
                    </a:lnTo>
                    <a:lnTo>
                      <a:pt x="4494" y="420"/>
                    </a:lnTo>
                    <a:lnTo>
                      <a:pt x="4494" y="420"/>
                    </a:lnTo>
                    <a:lnTo>
                      <a:pt x="4494" y="420"/>
                    </a:lnTo>
                    <a:lnTo>
                      <a:pt x="4494" y="420"/>
                    </a:lnTo>
                    <a:lnTo>
                      <a:pt x="4500" y="420"/>
                    </a:lnTo>
                    <a:lnTo>
                      <a:pt x="4500" y="414"/>
                    </a:lnTo>
                    <a:lnTo>
                      <a:pt x="4500" y="414"/>
                    </a:lnTo>
                    <a:lnTo>
                      <a:pt x="4500" y="414"/>
                    </a:lnTo>
                    <a:lnTo>
                      <a:pt x="4500" y="408"/>
                    </a:lnTo>
                    <a:lnTo>
                      <a:pt x="4500" y="402"/>
                    </a:lnTo>
                    <a:lnTo>
                      <a:pt x="4500" y="402"/>
                    </a:lnTo>
                    <a:lnTo>
                      <a:pt x="4506" y="396"/>
                    </a:lnTo>
                    <a:lnTo>
                      <a:pt x="4506" y="390"/>
                    </a:lnTo>
                    <a:lnTo>
                      <a:pt x="4506" y="384"/>
                    </a:lnTo>
                    <a:lnTo>
                      <a:pt x="4506" y="378"/>
                    </a:lnTo>
                    <a:lnTo>
                      <a:pt x="4506" y="372"/>
                    </a:lnTo>
                    <a:lnTo>
                      <a:pt x="4512" y="366"/>
                    </a:lnTo>
                    <a:lnTo>
                      <a:pt x="4512" y="360"/>
                    </a:lnTo>
                    <a:lnTo>
                      <a:pt x="4512" y="354"/>
                    </a:lnTo>
                    <a:lnTo>
                      <a:pt x="4512" y="348"/>
                    </a:lnTo>
                    <a:lnTo>
                      <a:pt x="4512" y="348"/>
                    </a:lnTo>
                    <a:lnTo>
                      <a:pt x="4512" y="342"/>
                    </a:lnTo>
                    <a:lnTo>
                      <a:pt x="4518" y="342"/>
                    </a:lnTo>
                    <a:lnTo>
                      <a:pt x="4518" y="342"/>
                    </a:lnTo>
                    <a:lnTo>
                      <a:pt x="4518" y="342"/>
                    </a:lnTo>
                    <a:lnTo>
                      <a:pt x="4518" y="348"/>
                    </a:lnTo>
                    <a:lnTo>
                      <a:pt x="4518" y="348"/>
                    </a:lnTo>
                    <a:lnTo>
                      <a:pt x="4518" y="354"/>
                    </a:lnTo>
                    <a:lnTo>
                      <a:pt x="4524" y="360"/>
                    </a:lnTo>
                    <a:lnTo>
                      <a:pt x="4524" y="366"/>
                    </a:lnTo>
                    <a:lnTo>
                      <a:pt x="4524" y="372"/>
                    </a:lnTo>
                    <a:lnTo>
                      <a:pt x="4524" y="378"/>
                    </a:lnTo>
                    <a:lnTo>
                      <a:pt x="4524" y="378"/>
                    </a:lnTo>
                    <a:lnTo>
                      <a:pt x="4524" y="384"/>
                    </a:lnTo>
                    <a:lnTo>
                      <a:pt x="4530" y="390"/>
                    </a:lnTo>
                    <a:lnTo>
                      <a:pt x="4530" y="396"/>
                    </a:lnTo>
                    <a:lnTo>
                      <a:pt x="4530" y="402"/>
                    </a:lnTo>
                    <a:lnTo>
                      <a:pt x="4530" y="408"/>
                    </a:lnTo>
                    <a:lnTo>
                      <a:pt x="4530" y="414"/>
                    </a:lnTo>
                    <a:lnTo>
                      <a:pt x="4536" y="414"/>
                    </a:lnTo>
                    <a:lnTo>
                      <a:pt x="4536" y="414"/>
                    </a:lnTo>
                    <a:lnTo>
                      <a:pt x="4536" y="420"/>
                    </a:lnTo>
                    <a:lnTo>
                      <a:pt x="4536" y="420"/>
                    </a:lnTo>
                    <a:lnTo>
                      <a:pt x="4536" y="420"/>
                    </a:lnTo>
                    <a:lnTo>
                      <a:pt x="4536" y="420"/>
                    </a:lnTo>
                    <a:lnTo>
                      <a:pt x="4542" y="420"/>
                    </a:lnTo>
                    <a:lnTo>
                      <a:pt x="4542" y="420"/>
                    </a:lnTo>
                    <a:lnTo>
                      <a:pt x="4542" y="420"/>
                    </a:lnTo>
                    <a:lnTo>
                      <a:pt x="4542" y="420"/>
                    </a:lnTo>
                    <a:lnTo>
                      <a:pt x="4542" y="420"/>
                    </a:lnTo>
                    <a:lnTo>
                      <a:pt x="4542" y="420"/>
                    </a:lnTo>
                    <a:lnTo>
                      <a:pt x="4548" y="420"/>
                    </a:lnTo>
                    <a:lnTo>
                      <a:pt x="4548" y="420"/>
                    </a:lnTo>
                    <a:lnTo>
                      <a:pt x="4548" y="420"/>
                    </a:lnTo>
                    <a:lnTo>
                      <a:pt x="4548" y="426"/>
                    </a:lnTo>
                    <a:lnTo>
                      <a:pt x="4548" y="426"/>
                    </a:lnTo>
                    <a:lnTo>
                      <a:pt x="4548" y="426"/>
                    </a:lnTo>
                    <a:lnTo>
                      <a:pt x="4554" y="426"/>
                    </a:lnTo>
                    <a:lnTo>
                      <a:pt x="4554" y="426"/>
                    </a:lnTo>
                    <a:lnTo>
                      <a:pt x="4554" y="426"/>
                    </a:lnTo>
                    <a:lnTo>
                      <a:pt x="4554" y="426"/>
                    </a:lnTo>
                    <a:lnTo>
                      <a:pt x="4554" y="426"/>
                    </a:lnTo>
                    <a:lnTo>
                      <a:pt x="4554" y="426"/>
                    </a:lnTo>
                    <a:lnTo>
                      <a:pt x="4560" y="426"/>
                    </a:lnTo>
                    <a:lnTo>
                      <a:pt x="4560" y="426"/>
                    </a:lnTo>
                    <a:lnTo>
                      <a:pt x="4560" y="426"/>
                    </a:lnTo>
                    <a:lnTo>
                      <a:pt x="4560" y="426"/>
                    </a:lnTo>
                    <a:lnTo>
                      <a:pt x="4560" y="426"/>
                    </a:lnTo>
                    <a:lnTo>
                      <a:pt x="4560" y="426"/>
                    </a:lnTo>
                    <a:lnTo>
                      <a:pt x="4566" y="426"/>
                    </a:lnTo>
                    <a:lnTo>
                      <a:pt x="4566" y="426"/>
                    </a:lnTo>
                    <a:lnTo>
                      <a:pt x="4566" y="426"/>
                    </a:lnTo>
                    <a:lnTo>
                      <a:pt x="4566" y="426"/>
                    </a:lnTo>
                    <a:lnTo>
                      <a:pt x="4566" y="426"/>
                    </a:lnTo>
                    <a:lnTo>
                      <a:pt x="4572" y="426"/>
                    </a:lnTo>
                    <a:lnTo>
                      <a:pt x="4572" y="426"/>
                    </a:lnTo>
                    <a:lnTo>
                      <a:pt x="4572" y="426"/>
                    </a:lnTo>
                    <a:lnTo>
                      <a:pt x="4572" y="426"/>
                    </a:lnTo>
                    <a:lnTo>
                      <a:pt x="4572" y="426"/>
                    </a:lnTo>
                    <a:lnTo>
                      <a:pt x="4572" y="426"/>
                    </a:lnTo>
                    <a:lnTo>
                      <a:pt x="4578" y="426"/>
                    </a:lnTo>
                    <a:lnTo>
                      <a:pt x="4578" y="426"/>
                    </a:lnTo>
                    <a:lnTo>
                      <a:pt x="4578" y="426"/>
                    </a:lnTo>
                    <a:lnTo>
                      <a:pt x="4578" y="426"/>
                    </a:lnTo>
                    <a:lnTo>
                      <a:pt x="4578" y="426"/>
                    </a:lnTo>
                    <a:lnTo>
                      <a:pt x="4578" y="426"/>
                    </a:lnTo>
                    <a:lnTo>
                      <a:pt x="4584" y="426"/>
                    </a:lnTo>
                    <a:lnTo>
                      <a:pt x="4584" y="426"/>
                    </a:lnTo>
                    <a:lnTo>
                      <a:pt x="4584" y="426"/>
                    </a:lnTo>
                    <a:lnTo>
                      <a:pt x="4584" y="426"/>
                    </a:lnTo>
                    <a:lnTo>
                      <a:pt x="4584" y="426"/>
                    </a:lnTo>
                    <a:lnTo>
                      <a:pt x="4584" y="426"/>
                    </a:lnTo>
                    <a:lnTo>
                      <a:pt x="4590" y="426"/>
                    </a:lnTo>
                    <a:lnTo>
                      <a:pt x="4590" y="426"/>
                    </a:lnTo>
                    <a:lnTo>
                      <a:pt x="4590" y="426"/>
                    </a:lnTo>
                    <a:lnTo>
                      <a:pt x="4590" y="426"/>
                    </a:lnTo>
                    <a:lnTo>
                      <a:pt x="4590" y="426"/>
                    </a:lnTo>
                    <a:lnTo>
                      <a:pt x="4590" y="426"/>
                    </a:lnTo>
                    <a:lnTo>
                      <a:pt x="4596" y="426"/>
                    </a:lnTo>
                    <a:lnTo>
                      <a:pt x="4596" y="426"/>
                    </a:lnTo>
                    <a:lnTo>
                      <a:pt x="4596" y="426"/>
                    </a:lnTo>
                    <a:lnTo>
                      <a:pt x="4596" y="426"/>
                    </a:lnTo>
                    <a:lnTo>
                      <a:pt x="4596" y="426"/>
                    </a:lnTo>
                    <a:lnTo>
                      <a:pt x="4596" y="426"/>
                    </a:lnTo>
                    <a:lnTo>
                      <a:pt x="4602" y="426"/>
                    </a:lnTo>
                    <a:lnTo>
                      <a:pt x="4602" y="426"/>
                    </a:lnTo>
                    <a:lnTo>
                      <a:pt x="4602" y="426"/>
                    </a:lnTo>
                    <a:lnTo>
                      <a:pt x="4602" y="426"/>
                    </a:lnTo>
                    <a:lnTo>
                      <a:pt x="4602" y="426"/>
                    </a:lnTo>
                    <a:lnTo>
                      <a:pt x="4608" y="426"/>
                    </a:lnTo>
                    <a:lnTo>
                      <a:pt x="4608" y="426"/>
                    </a:lnTo>
                    <a:lnTo>
                      <a:pt x="4608" y="426"/>
                    </a:lnTo>
                    <a:lnTo>
                      <a:pt x="4608" y="426"/>
                    </a:lnTo>
                    <a:lnTo>
                      <a:pt x="4608" y="426"/>
                    </a:lnTo>
                    <a:lnTo>
                      <a:pt x="4608" y="426"/>
                    </a:lnTo>
                    <a:lnTo>
                      <a:pt x="4614" y="426"/>
                    </a:lnTo>
                    <a:lnTo>
                      <a:pt x="4614" y="426"/>
                    </a:lnTo>
                    <a:lnTo>
                      <a:pt x="4614" y="426"/>
                    </a:lnTo>
                    <a:lnTo>
                      <a:pt x="4614" y="426"/>
                    </a:lnTo>
                    <a:lnTo>
                      <a:pt x="4614" y="426"/>
                    </a:lnTo>
                    <a:lnTo>
                      <a:pt x="4614" y="426"/>
                    </a:lnTo>
                    <a:lnTo>
                      <a:pt x="4620" y="426"/>
                    </a:lnTo>
                    <a:lnTo>
                      <a:pt x="4620" y="426"/>
                    </a:lnTo>
                    <a:lnTo>
                      <a:pt x="4620" y="426"/>
                    </a:lnTo>
                    <a:lnTo>
                      <a:pt x="4620" y="426"/>
                    </a:lnTo>
                    <a:lnTo>
                      <a:pt x="4620" y="420"/>
                    </a:lnTo>
                    <a:lnTo>
                      <a:pt x="4620" y="420"/>
                    </a:lnTo>
                    <a:lnTo>
                      <a:pt x="4626" y="420"/>
                    </a:lnTo>
                    <a:lnTo>
                      <a:pt x="4626" y="420"/>
                    </a:lnTo>
                    <a:lnTo>
                      <a:pt x="4626" y="420"/>
                    </a:lnTo>
                    <a:lnTo>
                      <a:pt x="4626" y="420"/>
                    </a:lnTo>
                    <a:lnTo>
                      <a:pt x="4626" y="420"/>
                    </a:lnTo>
                    <a:lnTo>
                      <a:pt x="4626" y="420"/>
                    </a:lnTo>
                    <a:lnTo>
                      <a:pt x="4632" y="420"/>
                    </a:lnTo>
                    <a:lnTo>
                      <a:pt x="4632" y="420"/>
                    </a:lnTo>
                    <a:lnTo>
                      <a:pt x="4632" y="420"/>
                    </a:lnTo>
                    <a:lnTo>
                      <a:pt x="4632" y="420"/>
                    </a:lnTo>
                    <a:lnTo>
                      <a:pt x="4632" y="414"/>
                    </a:lnTo>
                    <a:lnTo>
                      <a:pt x="4638" y="414"/>
                    </a:lnTo>
                    <a:lnTo>
                      <a:pt x="4638" y="414"/>
                    </a:lnTo>
                    <a:lnTo>
                      <a:pt x="4638" y="408"/>
                    </a:lnTo>
                    <a:lnTo>
                      <a:pt x="4638" y="402"/>
                    </a:lnTo>
                    <a:lnTo>
                      <a:pt x="4638" y="402"/>
                    </a:lnTo>
                    <a:lnTo>
                      <a:pt x="4638" y="396"/>
                    </a:lnTo>
                    <a:lnTo>
                      <a:pt x="4644" y="390"/>
                    </a:lnTo>
                    <a:lnTo>
                      <a:pt x="4644" y="384"/>
                    </a:lnTo>
                    <a:lnTo>
                      <a:pt x="4644" y="378"/>
                    </a:lnTo>
                    <a:lnTo>
                      <a:pt x="4644" y="378"/>
                    </a:lnTo>
                    <a:lnTo>
                      <a:pt x="4644" y="366"/>
                    </a:lnTo>
                    <a:lnTo>
                      <a:pt x="4650" y="360"/>
                    </a:lnTo>
                    <a:lnTo>
                      <a:pt x="4650" y="354"/>
                    </a:lnTo>
                    <a:lnTo>
                      <a:pt x="4650" y="348"/>
                    </a:lnTo>
                    <a:lnTo>
                      <a:pt x="4650" y="348"/>
                    </a:lnTo>
                    <a:lnTo>
                      <a:pt x="4650" y="342"/>
                    </a:lnTo>
                    <a:lnTo>
                      <a:pt x="4650" y="342"/>
                    </a:lnTo>
                    <a:lnTo>
                      <a:pt x="4650" y="342"/>
                    </a:lnTo>
                    <a:lnTo>
                      <a:pt x="4656" y="342"/>
                    </a:lnTo>
                    <a:lnTo>
                      <a:pt x="4656" y="342"/>
                    </a:lnTo>
                    <a:lnTo>
                      <a:pt x="4656" y="348"/>
                    </a:lnTo>
                    <a:lnTo>
                      <a:pt x="4656" y="354"/>
                    </a:lnTo>
                    <a:lnTo>
                      <a:pt x="4656" y="360"/>
                    </a:lnTo>
                    <a:lnTo>
                      <a:pt x="4662" y="366"/>
                    </a:lnTo>
                    <a:lnTo>
                      <a:pt x="4662" y="372"/>
                    </a:lnTo>
                    <a:lnTo>
                      <a:pt x="4662" y="378"/>
                    </a:lnTo>
                    <a:lnTo>
                      <a:pt x="4662" y="378"/>
                    </a:lnTo>
                    <a:lnTo>
                      <a:pt x="4662" y="384"/>
                    </a:lnTo>
                    <a:lnTo>
                      <a:pt x="4662" y="390"/>
                    </a:lnTo>
                    <a:lnTo>
                      <a:pt x="4668" y="396"/>
                    </a:lnTo>
                    <a:lnTo>
                      <a:pt x="4668" y="402"/>
                    </a:lnTo>
                    <a:lnTo>
                      <a:pt x="4668" y="402"/>
                    </a:lnTo>
                    <a:lnTo>
                      <a:pt x="4668" y="414"/>
                    </a:lnTo>
                    <a:lnTo>
                      <a:pt x="4668" y="414"/>
                    </a:lnTo>
                    <a:lnTo>
                      <a:pt x="4668" y="414"/>
                    </a:lnTo>
                    <a:lnTo>
                      <a:pt x="4674" y="420"/>
                    </a:lnTo>
                    <a:lnTo>
                      <a:pt x="4674" y="420"/>
                    </a:lnTo>
                    <a:lnTo>
                      <a:pt x="4674" y="420"/>
                    </a:lnTo>
                    <a:lnTo>
                      <a:pt x="4674" y="420"/>
                    </a:lnTo>
                    <a:lnTo>
                      <a:pt x="4674" y="420"/>
                    </a:lnTo>
                    <a:lnTo>
                      <a:pt x="4674" y="420"/>
                    </a:lnTo>
                    <a:lnTo>
                      <a:pt x="4680" y="420"/>
                    </a:lnTo>
                    <a:lnTo>
                      <a:pt x="4680" y="420"/>
                    </a:lnTo>
                    <a:lnTo>
                      <a:pt x="4680" y="420"/>
                    </a:lnTo>
                    <a:lnTo>
                      <a:pt x="4680" y="420"/>
                    </a:lnTo>
                    <a:lnTo>
                      <a:pt x="4680" y="420"/>
                    </a:lnTo>
                    <a:lnTo>
                      <a:pt x="4680" y="420"/>
                    </a:lnTo>
                    <a:lnTo>
                      <a:pt x="4686" y="420"/>
                    </a:lnTo>
                    <a:lnTo>
                      <a:pt x="4686" y="426"/>
                    </a:lnTo>
                    <a:lnTo>
                      <a:pt x="4686" y="426"/>
                    </a:lnTo>
                    <a:lnTo>
                      <a:pt x="4686" y="426"/>
                    </a:lnTo>
                    <a:lnTo>
                      <a:pt x="4686" y="426"/>
                    </a:lnTo>
                    <a:lnTo>
                      <a:pt x="4692" y="426"/>
                    </a:lnTo>
                    <a:lnTo>
                      <a:pt x="4692" y="426"/>
                    </a:lnTo>
                    <a:lnTo>
                      <a:pt x="4692" y="426"/>
                    </a:lnTo>
                    <a:lnTo>
                      <a:pt x="4692" y="426"/>
                    </a:lnTo>
                    <a:lnTo>
                      <a:pt x="4692" y="426"/>
                    </a:lnTo>
                    <a:lnTo>
                      <a:pt x="4692" y="426"/>
                    </a:lnTo>
                    <a:lnTo>
                      <a:pt x="4698" y="426"/>
                    </a:lnTo>
                    <a:lnTo>
                      <a:pt x="4698" y="426"/>
                    </a:lnTo>
                    <a:lnTo>
                      <a:pt x="4698" y="426"/>
                    </a:lnTo>
                    <a:lnTo>
                      <a:pt x="4698" y="426"/>
                    </a:lnTo>
                    <a:lnTo>
                      <a:pt x="4698" y="426"/>
                    </a:lnTo>
                    <a:lnTo>
                      <a:pt x="4698" y="426"/>
                    </a:lnTo>
                    <a:lnTo>
                      <a:pt x="4704" y="426"/>
                    </a:lnTo>
                    <a:lnTo>
                      <a:pt x="4704" y="426"/>
                    </a:lnTo>
                    <a:lnTo>
                      <a:pt x="4704" y="426"/>
                    </a:lnTo>
                    <a:lnTo>
                      <a:pt x="4704" y="426"/>
                    </a:lnTo>
                    <a:lnTo>
                      <a:pt x="4704" y="426"/>
                    </a:lnTo>
                    <a:lnTo>
                      <a:pt x="4704" y="426"/>
                    </a:lnTo>
                    <a:lnTo>
                      <a:pt x="4710" y="426"/>
                    </a:lnTo>
                    <a:lnTo>
                      <a:pt x="4710" y="426"/>
                    </a:lnTo>
                    <a:lnTo>
                      <a:pt x="4710" y="426"/>
                    </a:lnTo>
                    <a:lnTo>
                      <a:pt x="4710" y="426"/>
                    </a:lnTo>
                    <a:lnTo>
                      <a:pt x="4710" y="426"/>
                    </a:lnTo>
                    <a:lnTo>
                      <a:pt x="4710" y="426"/>
                    </a:lnTo>
                    <a:lnTo>
                      <a:pt x="4716" y="426"/>
                    </a:lnTo>
                    <a:lnTo>
                      <a:pt x="4716" y="426"/>
                    </a:lnTo>
                    <a:lnTo>
                      <a:pt x="4716" y="426"/>
                    </a:lnTo>
                    <a:lnTo>
                      <a:pt x="4716" y="426"/>
                    </a:lnTo>
                    <a:lnTo>
                      <a:pt x="4716" y="426"/>
                    </a:lnTo>
                    <a:lnTo>
                      <a:pt x="4722" y="426"/>
                    </a:lnTo>
                    <a:lnTo>
                      <a:pt x="4722" y="426"/>
                    </a:lnTo>
                    <a:lnTo>
                      <a:pt x="4722" y="426"/>
                    </a:lnTo>
                    <a:lnTo>
                      <a:pt x="4722" y="426"/>
                    </a:lnTo>
                    <a:lnTo>
                      <a:pt x="4722" y="426"/>
                    </a:lnTo>
                    <a:lnTo>
                      <a:pt x="4722" y="426"/>
                    </a:lnTo>
                    <a:lnTo>
                      <a:pt x="4728" y="426"/>
                    </a:lnTo>
                    <a:lnTo>
                      <a:pt x="4728" y="426"/>
                    </a:lnTo>
                    <a:lnTo>
                      <a:pt x="4728" y="426"/>
                    </a:lnTo>
                    <a:lnTo>
                      <a:pt x="4728" y="426"/>
                    </a:lnTo>
                    <a:lnTo>
                      <a:pt x="4728" y="426"/>
                    </a:lnTo>
                    <a:lnTo>
                      <a:pt x="4728" y="426"/>
                    </a:lnTo>
                    <a:lnTo>
                      <a:pt x="4734" y="426"/>
                    </a:lnTo>
                    <a:lnTo>
                      <a:pt x="4734" y="426"/>
                    </a:lnTo>
                    <a:lnTo>
                      <a:pt x="4734" y="426"/>
                    </a:lnTo>
                    <a:lnTo>
                      <a:pt x="4734" y="426"/>
                    </a:lnTo>
                    <a:lnTo>
                      <a:pt x="4734" y="426"/>
                    </a:lnTo>
                    <a:lnTo>
                      <a:pt x="4734" y="426"/>
                    </a:lnTo>
                    <a:lnTo>
                      <a:pt x="4740" y="426"/>
                    </a:lnTo>
                    <a:lnTo>
                      <a:pt x="4740" y="426"/>
                    </a:lnTo>
                    <a:lnTo>
                      <a:pt x="4740" y="426"/>
                    </a:lnTo>
                    <a:lnTo>
                      <a:pt x="4740" y="426"/>
                    </a:lnTo>
                    <a:lnTo>
                      <a:pt x="4740" y="426"/>
                    </a:lnTo>
                    <a:lnTo>
                      <a:pt x="4740" y="426"/>
                    </a:lnTo>
                    <a:lnTo>
                      <a:pt x="4746" y="426"/>
                    </a:lnTo>
                    <a:lnTo>
                      <a:pt x="4746" y="426"/>
                    </a:lnTo>
                    <a:lnTo>
                      <a:pt x="4746" y="426"/>
                    </a:lnTo>
                    <a:lnTo>
                      <a:pt x="4746" y="426"/>
                    </a:lnTo>
                    <a:lnTo>
                      <a:pt x="4746" y="426"/>
                    </a:lnTo>
                    <a:lnTo>
                      <a:pt x="4746" y="426"/>
                    </a:lnTo>
                    <a:lnTo>
                      <a:pt x="4752" y="426"/>
                    </a:lnTo>
                    <a:lnTo>
                      <a:pt x="4752" y="426"/>
                    </a:lnTo>
                    <a:lnTo>
                      <a:pt x="4752" y="426"/>
                    </a:lnTo>
                    <a:lnTo>
                      <a:pt x="4752" y="426"/>
                    </a:lnTo>
                    <a:lnTo>
                      <a:pt x="4752" y="426"/>
                    </a:lnTo>
                    <a:lnTo>
                      <a:pt x="4758" y="426"/>
                    </a:lnTo>
                    <a:lnTo>
                      <a:pt x="4758" y="426"/>
                    </a:lnTo>
                    <a:lnTo>
                      <a:pt x="4758" y="426"/>
                    </a:lnTo>
                    <a:lnTo>
                      <a:pt x="4758" y="420"/>
                    </a:lnTo>
                    <a:lnTo>
                      <a:pt x="4758" y="420"/>
                    </a:lnTo>
                    <a:lnTo>
                      <a:pt x="4758" y="420"/>
                    </a:lnTo>
                    <a:lnTo>
                      <a:pt x="4764" y="420"/>
                    </a:lnTo>
                    <a:lnTo>
                      <a:pt x="4764" y="420"/>
                    </a:lnTo>
                    <a:lnTo>
                      <a:pt x="4764" y="420"/>
                    </a:lnTo>
                    <a:lnTo>
                      <a:pt x="4764" y="420"/>
                    </a:lnTo>
                    <a:lnTo>
                      <a:pt x="4764" y="420"/>
                    </a:lnTo>
                    <a:lnTo>
                      <a:pt x="4764" y="420"/>
                    </a:lnTo>
                    <a:lnTo>
                      <a:pt x="4770" y="420"/>
                    </a:lnTo>
                    <a:lnTo>
                      <a:pt x="4770" y="420"/>
                    </a:lnTo>
                    <a:lnTo>
                      <a:pt x="4770" y="420"/>
                    </a:lnTo>
                    <a:lnTo>
                      <a:pt x="4770" y="420"/>
                    </a:lnTo>
                    <a:lnTo>
                      <a:pt x="4770" y="414"/>
                    </a:lnTo>
                    <a:lnTo>
                      <a:pt x="4776" y="408"/>
                    </a:lnTo>
                    <a:lnTo>
                      <a:pt x="4776" y="408"/>
                    </a:lnTo>
                    <a:lnTo>
                      <a:pt x="4776" y="402"/>
                    </a:lnTo>
                    <a:lnTo>
                      <a:pt x="4776" y="402"/>
                    </a:lnTo>
                    <a:lnTo>
                      <a:pt x="4776" y="396"/>
                    </a:lnTo>
                    <a:lnTo>
                      <a:pt x="4776" y="390"/>
                    </a:lnTo>
                    <a:lnTo>
                      <a:pt x="4776" y="384"/>
                    </a:lnTo>
                    <a:lnTo>
                      <a:pt x="4782" y="378"/>
                    </a:lnTo>
                    <a:lnTo>
                      <a:pt x="4782" y="378"/>
                    </a:lnTo>
                    <a:lnTo>
                      <a:pt x="4782" y="372"/>
                    </a:lnTo>
                    <a:lnTo>
                      <a:pt x="4782" y="366"/>
                    </a:lnTo>
                    <a:lnTo>
                      <a:pt x="4782" y="354"/>
                    </a:lnTo>
                    <a:lnTo>
                      <a:pt x="4788" y="348"/>
                    </a:lnTo>
                    <a:lnTo>
                      <a:pt x="4788" y="348"/>
                    </a:lnTo>
                    <a:lnTo>
                      <a:pt x="4788" y="342"/>
                    </a:lnTo>
                    <a:lnTo>
                      <a:pt x="4788" y="342"/>
                    </a:lnTo>
                    <a:lnTo>
                      <a:pt x="4788" y="342"/>
                    </a:lnTo>
                    <a:lnTo>
                      <a:pt x="4788" y="342"/>
                    </a:lnTo>
                    <a:lnTo>
                      <a:pt x="4794" y="342"/>
                    </a:lnTo>
                    <a:lnTo>
                      <a:pt x="4794" y="348"/>
                    </a:lnTo>
                    <a:lnTo>
                      <a:pt x="4794" y="348"/>
                    </a:lnTo>
                    <a:lnTo>
                      <a:pt x="4794" y="354"/>
                    </a:lnTo>
                    <a:lnTo>
                      <a:pt x="4794" y="366"/>
                    </a:lnTo>
                    <a:lnTo>
                      <a:pt x="4794" y="372"/>
                    </a:lnTo>
                    <a:lnTo>
                      <a:pt x="4800" y="378"/>
                    </a:lnTo>
                    <a:lnTo>
                      <a:pt x="4800" y="378"/>
                    </a:lnTo>
                    <a:lnTo>
                      <a:pt x="4800" y="384"/>
                    </a:lnTo>
                    <a:lnTo>
                      <a:pt x="4800" y="390"/>
                    </a:lnTo>
                    <a:lnTo>
                      <a:pt x="4800" y="396"/>
                    </a:lnTo>
                    <a:lnTo>
                      <a:pt x="4800" y="402"/>
                    </a:lnTo>
                    <a:lnTo>
                      <a:pt x="4806" y="402"/>
                    </a:lnTo>
                    <a:lnTo>
                      <a:pt x="4806" y="408"/>
                    </a:lnTo>
                    <a:lnTo>
                      <a:pt x="4806" y="408"/>
                    </a:lnTo>
                    <a:lnTo>
                      <a:pt x="4806" y="414"/>
                    </a:lnTo>
                    <a:lnTo>
                      <a:pt x="4806" y="420"/>
                    </a:lnTo>
                    <a:lnTo>
                      <a:pt x="4812" y="420"/>
                    </a:lnTo>
                    <a:lnTo>
                      <a:pt x="4812" y="420"/>
                    </a:lnTo>
                    <a:lnTo>
                      <a:pt x="4812" y="420"/>
                    </a:lnTo>
                    <a:lnTo>
                      <a:pt x="4812" y="420"/>
                    </a:lnTo>
                    <a:lnTo>
                      <a:pt x="4812" y="420"/>
                    </a:lnTo>
                    <a:lnTo>
                      <a:pt x="4812" y="420"/>
                    </a:lnTo>
                    <a:lnTo>
                      <a:pt x="4818" y="420"/>
                    </a:lnTo>
                    <a:lnTo>
                      <a:pt x="4818" y="420"/>
                    </a:lnTo>
                    <a:lnTo>
                      <a:pt x="4818" y="420"/>
                    </a:lnTo>
                    <a:lnTo>
                      <a:pt x="4818" y="420"/>
                    </a:lnTo>
                    <a:lnTo>
                      <a:pt x="4818" y="420"/>
                    </a:lnTo>
                    <a:lnTo>
                      <a:pt x="4818" y="420"/>
                    </a:lnTo>
                    <a:lnTo>
                      <a:pt x="4824" y="426"/>
                    </a:lnTo>
                    <a:lnTo>
                      <a:pt x="4824" y="426"/>
                    </a:lnTo>
                    <a:lnTo>
                      <a:pt x="4824" y="426"/>
                    </a:lnTo>
                    <a:lnTo>
                      <a:pt x="4824" y="426"/>
                    </a:lnTo>
                    <a:lnTo>
                      <a:pt x="4824" y="426"/>
                    </a:lnTo>
                    <a:lnTo>
                      <a:pt x="4824" y="426"/>
                    </a:lnTo>
                    <a:lnTo>
                      <a:pt x="4830" y="426"/>
                    </a:lnTo>
                    <a:lnTo>
                      <a:pt x="4830" y="426"/>
                    </a:lnTo>
                    <a:lnTo>
                      <a:pt x="4830" y="426"/>
                    </a:lnTo>
                    <a:lnTo>
                      <a:pt x="4830" y="426"/>
                    </a:lnTo>
                    <a:lnTo>
                      <a:pt x="4830" y="426"/>
                    </a:lnTo>
                    <a:lnTo>
                      <a:pt x="4830" y="426"/>
                    </a:lnTo>
                    <a:lnTo>
                      <a:pt x="4836" y="426"/>
                    </a:lnTo>
                    <a:lnTo>
                      <a:pt x="4836" y="426"/>
                    </a:lnTo>
                    <a:lnTo>
                      <a:pt x="4836" y="426"/>
                    </a:lnTo>
                    <a:lnTo>
                      <a:pt x="4836" y="426"/>
                    </a:lnTo>
                    <a:lnTo>
                      <a:pt x="4836" y="426"/>
                    </a:lnTo>
                    <a:lnTo>
                      <a:pt x="4842" y="426"/>
                    </a:lnTo>
                    <a:lnTo>
                      <a:pt x="4842" y="426"/>
                    </a:lnTo>
                    <a:lnTo>
                      <a:pt x="4842" y="426"/>
                    </a:lnTo>
                    <a:lnTo>
                      <a:pt x="4842" y="426"/>
                    </a:lnTo>
                    <a:lnTo>
                      <a:pt x="4842" y="426"/>
                    </a:lnTo>
                    <a:lnTo>
                      <a:pt x="4842" y="426"/>
                    </a:lnTo>
                    <a:lnTo>
                      <a:pt x="4848" y="426"/>
                    </a:lnTo>
                    <a:lnTo>
                      <a:pt x="4848" y="426"/>
                    </a:lnTo>
                    <a:lnTo>
                      <a:pt x="4848" y="426"/>
                    </a:lnTo>
                    <a:lnTo>
                      <a:pt x="4848" y="426"/>
                    </a:lnTo>
                    <a:lnTo>
                      <a:pt x="4848" y="426"/>
                    </a:lnTo>
                    <a:lnTo>
                      <a:pt x="4848" y="426"/>
                    </a:lnTo>
                    <a:lnTo>
                      <a:pt x="4854" y="426"/>
                    </a:lnTo>
                    <a:lnTo>
                      <a:pt x="4854" y="426"/>
                    </a:lnTo>
                    <a:lnTo>
                      <a:pt x="4854" y="426"/>
                    </a:lnTo>
                    <a:lnTo>
                      <a:pt x="4854" y="426"/>
                    </a:lnTo>
                    <a:lnTo>
                      <a:pt x="4854" y="426"/>
                    </a:lnTo>
                    <a:lnTo>
                      <a:pt x="4854" y="426"/>
                    </a:lnTo>
                    <a:lnTo>
                      <a:pt x="4860" y="426"/>
                    </a:lnTo>
                    <a:lnTo>
                      <a:pt x="4860" y="426"/>
                    </a:lnTo>
                    <a:lnTo>
                      <a:pt x="4860" y="426"/>
                    </a:lnTo>
                    <a:lnTo>
                      <a:pt x="4860" y="426"/>
                    </a:lnTo>
                    <a:lnTo>
                      <a:pt x="4860" y="426"/>
                    </a:lnTo>
                    <a:lnTo>
                      <a:pt x="4860" y="426"/>
                    </a:lnTo>
                    <a:lnTo>
                      <a:pt x="4866" y="426"/>
                    </a:lnTo>
                    <a:lnTo>
                      <a:pt x="4866" y="426"/>
                    </a:lnTo>
                    <a:lnTo>
                      <a:pt x="4866" y="426"/>
                    </a:lnTo>
                    <a:lnTo>
                      <a:pt x="4866" y="426"/>
                    </a:lnTo>
                    <a:lnTo>
                      <a:pt x="4866" y="426"/>
                    </a:lnTo>
                    <a:lnTo>
                      <a:pt x="4872" y="426"/>
                    </a:lnTo>
                    <a:lnTo>
                      <a:pt x="4872" y="426"/>
                    </a:lnTo>
                    <a:lnTo>
                      <a:pt x="4872" y="426"/>
                    </a:lnTo>
                    <a:lnTo>
                      <a:pt x="4872" y="426"/>
                    </a:lnTo>
                    <a:lnTo>
                      <a:pt x="4872" y="426"/>
                    </a:lnTo>
                    <a:lnTo>
                      <a:pt x="4872" y="426"/>
                    </a:lnTo>
                    <a:lnTo>
                      <a:pt x="4878" y="426"/>
                    </a:lnTo>
                    <a:lnTo>
                      <a:pt x="4878" y="426"/>
                    </a:lnTo>
                    <a:lnTo>
                      <a:pt x="4878" y="426"/>
                    </a:lnTo>
                    <a:lnTo>
                      <a:pt x="4878" y="426"/>
                    </a:lnTo>
                    <a:lnTo>
                      <a:pt x="4878" y="426"/>
                    </a:lnTo>
                    <a:lnTo>
                      <a:pt x="4878" y="426"/>
                    </a:lnTo>
                    <a:lnTo>
                      <a:pt x="4884" y="426"/>
                    </a:lnTo>
                    <a:lnTo>
                      <a:pt x="4884" y="426"/>
                    </a:lnTo>
                    <a:lnTo>
                      <a:pt x="4884" y="426"/>
                    </a:lnTo>
                    <a:lnTo>
                      <a:pt x="4884" y="426"/>
                    </a:lnTo>
                    <a:lnTo>
                      <a:pt x="4884" y="426"/>
                    </a:lnTo>
                    <a:lnTo>
                      <a:pt x="4884" y="426"/>
                    </a:lnTo>
                    <a:lnTo>
                      <a:pt x="4890" y="426"/>
                    </a:lnTo>
                    <a:lnTo>
                      <a:pt x="4890" y="426"/>
                    </a:lnTo>
                    <a:lnTo>
                      <a:pt x="4890" y="426"/>
                    </a:lnTo>
                    <a:lnTo>
                      <a:pt x="4890" y="426"/>
                    </a:lnTo>
                    <a:lnTo>
                      <a:pt x="4890" y="426"/>
                    </a:lnTo>
                    <a:lnTo>
                      <a:pt x="4890" y="426"/>
                    </a:lnTo>
                    <a:lnTo>
                      <a:pt x="4896" y="426"/>
                    </a:lnTo>
                    <a:lnTo>
                      <a:pt x="4896" y="420"/>
                    </a:lnTo>
                    <a:lnTo>
                      <a:pt x="4896" y="420"/>
                    </a:lnTo>
                    <a:lnTo>
                      <a:pt x="4896" y="420"/>
                    </a:lnTo>
                    <a:lnTo>
                      <a:pt x="4896" y="420"/>
                    </a:lnTo>
                    <a:lnTo>
                      <a:pt x="4896" y="420"/>
                    </a:lnTo>
                    <a:lnTo>
                      <a:pt x="4902" y="420"/>
                    </a:lnTo>
                    <a:lnTo>
                      <a:pt x="4902" y="420"/>
                    </a:lnTo>
                    <a:lnTo>
                      <a:pt x="4902" y="420"/>
                    </a:lnTo>
                    <a:lnTo>
                      <a:pt x="4902" y="420"/>
                    </a:lnTo>
                    <a:lnTo>
                      <a:pt x="4902" y="420"/>
                    </a:lnTo>
                    <a:lnTo>
                      <a:pt x="4908" y="420"/>
                    </a:lnTo>
                    <a:lnTo>
                      <a:pt x="4908" y="420"/>
                    </a:lnTo>
                    <a:lnTo>
                      <a:pt x="4908" y="420"/>
                    </a:lnTo>
                    <a:lnTo>
                      <a:pt x="4908" y="414"/>
                    </a:lnTo>
                    <a:lnTo>
                      <a:pt x="4908" y="414"/>
                    </a:lnTo>
                    <a:lnTo>
                      <a:pt x="4908" y="408"/>
                    </a:lnTo>
                    <a:lnTo>
                      <a:pt x="4914" y="402"/>
                    </a:lnTo>
                    <a:lnTo>
                      <a:pt x="4914" y="402"/>
                    </a:lnTo>
                    <a:lnTo>
                      <a:pt x="4914" y="396"/>
                    </a:lnTo>
                    <a:lnTo>
                      <a:pt x="4914" y="390"/>
                    </a:lnTo>
                    <a:lnTo>
                      <a:pt x="4914" y="384"/>
                    </a:lnTo>
                    <a:lnTo>
                      <a:pt x="4914" y="378"/>
                    </a:lnTo>
                    <a:lnTo>
                      <a:pt x="4920" y="378"/>
                    </a:lnTo>
                    <a:lnTo>
                      <a:pt x="4920" y="372"/>
                    </a:lnTo>
                    <a:lnTo>
                      <a:pt x="4920" y="366"/>
                    </a:lnTo>
                    <a:lnTo>
                      <a:pt x="4920" y="360"/>
                    </a:lnTo>
                    <a:lnTo>
                      <a:pt x="4920" y="354"/>
                    </a:lnTo>
                    <a:lnTo>
                      <a:pt x="4926" y="348"/>
                    </a:lnTo>
                    <a:lnTo>
                      <a:pt x="4926" y="342"/>
                    </a:lnTo>
                    <a:lnTo>
                      <a:pt x="4926" y="342"/>
                    </a:lnTo>
                    <a:lnTo>
                      <a:pt x="4926" y="342"/>
                    </a:lnTo>
                    <a:lnTo>
                      <a:pt x="4926" y="342"/>
                    </a:lnTo>
                    <a:lnTo>
                      <a:pt x="4926" y="342"/>
                    </a:lnTo>
                    <a:lnTo>
                      <a:pt x="4926" y="348"/>
                    </a:lnTo>
                    <a:lnTo>
                      <a:pt x="4932" y="348"/>
                    </a:lnTo>
                    <a:lnTo>
                      <a:pt x="4932" y="354"/>
                    </a:lnTo>
                    <a:lnTo>
                      <a:pt x="4932" y="360"/>
                    </a:lnTo>
                    <a:lnTo>
                      <a:pt x="4932" y="366"/>
                    </a:lnTo>
                    <a:lnTo>
                      <a:pt x="4932" y="372"/>
                    </a:lnTo>
                    <a:lnTo>
                      <a:pt x="4938" y="378"/>
                    </a:lnTo>
                    <a:lnTo>
                      <a:pt x="4938" y="384"/>
                    </a:lnTo>
                    <a:lnTo>
                      <a:pt x="4938" y="390"/>
                    </a:lnTo>
                    <a:lnTo>
                      <a:pt x="4938" y="396"/>
                    </a:lnTo>
                    <a:lnTo>
                      <a:pt x="4938" y="402"/>
                    </a:lnTo>
                    <a:lnTo>
                      <a:pt x="4938" y="402"/>
                    </a:lnTo>
                    <a:lnTo>
                      <a:pt x="4944" y="408"/>
                    </a:lnTo>
                    <a:lnTo>
                      <a:pt x="4944" y="414"/>
                    </a:lnTo>
                    <a:lnTo>
                      <a:pt x="4944" y="414"/>
                    </a:lnTo>
                    <a:lnTo>
                      <a:pt x="4944" y="414"/>
                    </a:lnTo>
                    <a:lnTo>
                      <a:pt x="4944" y="420"/>
                    </a:lnTo>
                    <a:lnTo>
                      <a:pt x="4944" y="420"/>
                    </a:lnTo>
                    <a:lnTo>
                      <a:pt x="4950" y="420"/>
                    </a:lnTo>
                    <a:lnTo>
                      <a:pt x="4950" y="420"/>
                    </a:lnTo>
                    <a:lnTo>
                      <a:pt x="4950" y="420"/>
                    </a:lnTo>
                    <a:lnTo>
                      <a:pt x="4950" y="420"/>
                    </a:lnTo>
                    <a:lnTo>
                      <a:pt x="4950" y="420"/>
                    </a:lnTo>
                    <a:lnTo>
                      <a:pt x="4956" y="420"/>
                    </a:lnTo>
                    <a:lnTo>
                      <a:pt x="4956" y="420"/>
                    </a:lnTo>
                    <a:lnTo>
                      <a:pt x="4956" y="420"/>
                    </a:lnTo>
                    <a:lnTo>
                      <a:pt x="4956" y="420"/>
                    </a:lnTo>
                    <a:lnTo>
                      <a:pt x="4956" y="420"/>
                    </a:lnTo>
                    <a:lnTo>
                      <a:pt x="4956" y="426"/>
                    </a:lnTo>
                    <a:lnTo>
                      <a:pt x="4962" y="426"/>
                    </a:lnTo>
                    <a:lnTo>
                      <a:pt x="4962" y="426"/>
                    </a:lnTo>
                    <a:lnTo>
                      <a:pt x="4962" y="426"/>
                    </a:lnTo>
                    <a:lnTo>
                      <a:pt x="4962" y="426"/>
                    </a:lnTo>
                    <a:lnTo>
                      <a:pt x="4962" y="426"/>
                    </a:lnTo>
                    <a:lnTo>
                      <a:pt x="4962" y="426"/>
                    </a:lnTo>
                    <a:lnTo>
                      <a:pt x="4968" y="426"/>
                    </a:lnTo>
                    <a:lnTo>
                      <a:pt x="4968" y="426"/>
                    </a:lnTo>
                    <a:lnTo>
                      <a:pt x="4968" y="426"/>
                    </a:lnTo>
                    <a:lnTo>
                      <a:pt x="4968" y="426"/>
                    </a:lnTo>
                    <a:lnTo>
                      <a:pt x="4968" y="426"/>
                    </a:lnTo>
                    <a:lnTo>
                      <a:pt x="4968" y="426"/>
                    </a:lnTo>
                    <a:lnTo>
                      <a:pt x="4974" y="426"/>
                    </a:lnTo>
                    <a:lnTo>
                      <a:pt x="4974" y="426"/>
                    </a:lnTo>
                    <a:lnTo>
                      <a:pt x="4974" y="426"/>
                    </a:lnTo>
                    <a:lnTo>
                      <a:pt x="4974" y="426"/>
                    </a:lnTo>
                    <a:lnTo>
                      <a:pt x="4974" y="426"/>
                    </a:lnTo>
                    <a:lnTo>
                      <a:pt x="4974" y="426"/>
                    </a:lnTo>
                    <a:lnTo>
                      <a:pt x="4980" y="426"/>
                    </a:lnTo>
                    <a:lnTo>
                      <a:pt x="4980" y="426"/>
                    </a:lnTo>
                    <a:lnTo>
                      <a:pt x="4980" y="426"/>
                    </a:lnTo>
                    <a:lnTo>
                      <a:pt x="4980" y="426"/>
                    </a:lnTo>
                    <a:lnTo>
                      <a:pt x="4980" y="426"/>
                    </a:lnTo>
                    <a:lnTo>
                      <a:pt x="4980" y="426"/>
                    </a:lnTo>
                    <a:lnTo>
                      <a:pt x="4986" y="426"/>
                    </a:lnTo>
                    <a:lnTo>
                      <a:pt x="4986" y="426"/>
                    </a:lnTo>
                    <a:lnTo>
                      <a:pt x="4986" y="426"/>
                    </a:lnTo>
                    <a:lnTo>
                      <a:pt x="4986" y="426"/>
                    </a:lnTo>
                    <a:lnTo>
                      <a:pt x="4986" y="426"/>
                    </a:lnTo>
                    <a:lnTo>
                      <a:pt x="4992" y="426"/>
                    </a:lnTo>
                    <a:lnTo>
                      <a:pt x="4992" y="426"/>
                    </a:lnTo>
                    <a:lnTo>
                      <a:pt x="4992" y="426"/>
                    </a:lnTo>
                    <a:lnTo>
                      <a:pt x="4992" y="426"/>
                    </a:lnTo>
                    <a:lnTo>
                      <a:pt x="4992" y="426"/>
                    </a:lnTo>
                    <a:lnTo>
                      <a:pt x="4992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4998" y="426"/>
                    </a:lnTo>
                    <a:lnTo>
                      <a:pt x="5004" y="426"/>
                    </a:lnTo>
                    <a:lnTo>
                      <a:pt x="5004" y="426"/>
                    </a:lnTo>
                    <a:lnTo>
                      <a:pt x="5004" y="426"/>
                    </a:lnTo>
                    <a:lnTo>
                      <a:pt x="5004" y="426"/>
                    </a:lnTo>
                    <a:lnTo>
                      <a:pt x="5004" y="426"/>
                    </a:lnTo>
                    <a:lnTo>
                      <a:pt x="5010" y="420"/>
                    </a:lnTo>
                    <a:lnTo>
                      <a:pt x="5010" y="420"/>
                    </a:lnTo>
                    <a:lnTo>
                      <a:pt x="5010" y="414"/>
                    </a:lnTo>
                    <a:lnTo>
                      <a:pt x="5010" y="408"/>
                    </a:lnTo>
                    <a:lnTo>
                      <a:pt x="5010" y="402"/>
                    </a:lnTo>
                    <a:lnTo>
                      <a:pt x="5010" y="396"/>
                    </a:lnTo>
                    <a:lnTo>
                      <a:pt x="5016" y="390"/>
                    </a:lnTo>
                    <a:lnTo>
                      <a:pt x="5016" y="384"/>
                    </a:lnTo>
                    <a:lnTo>
                      <a:pt x="5016" y="378"/>
                    </a:lnTo>
                    <a:lnTo>
                      <a:pt x="5016" y="366"/>
                    </a:lnTo>
                    <a:lnTo>
                      <a:pt x="5016" y="360"/>
                    </a:lnTo>
                    <a:lnTo>
                      <a:pt x="5022" y="348"/>
                    </a:lnTo>
                    <a:lnTo>
                      <a:pt x="5022" y="336"/>
                    </a:lnTo>
                    <a:lnTo>
                      <a:pt x="5022" y="330"/>
                    </a:lnTo>
                    <a:lnTo>
                      <a:pt x="5022" y="324"/>
                    </a:lnTo>
                    <a:lnTo>
                      <a:pt x="5022" y="318"/>
                    </a:lnTo>
                    <a:lnTo>
                      <a:pt x="5022" y="306"/>
                    </a:lnTo>
                    <a:lnTo>
                      <a:pt x="5028" y="300"/>
                    </a:lnTo>
                    <a:lnTo>
                      <a:pt x="5028" y="288"/>
                    </a:lnTo>
                    <a:lnTo>
                      <a:pt x="5028" y="282"/>
                    </a:lnTo>
                    <a:lnTo>
                      <a:pt x="5028" y="276"/>
                    </a:lnTo>
                    <a:lnTo>
                      <a:pt x="5028" y="264"/>
                    </a:lnTo>
                    <a:lnTo>
                      <a:pt x="5028" y="258"/>
                    </a:lnTo>
                    <a:lnTo>
                      <a:pt x="5034" y="246"/>
                    </a:lnTo>
                    <a:lnTo>
                      <a:pt x="5034" y="240"/>
                    </a:lnTo>
                    <a:lnTo>
                      <a:pt x="5034" y="234"/>
                    </a:lnTo>
                    <a:lnTo>
                      <a:pt x="5034" y="228"/>
                    </a:lnTo>
                    <a:lnTo>
                      <a:pt x="5034" y="228"/>
                    </a:lnTo>
                    <a:lnTo>
                      <a:pt x="5034" y="228"/>
                    </a:lnTo>
                    <a:lnTo>
                      <a:pt x="5034" y="234"/>
                    </a:lnTo>
                    <a:lnTo>
                      <a:pt x="5040" y="252"/>
                    </a:lnTo>
                    <a:lnTo>
                      <a:pt x="5040" y="264"/>
                    </a:lnTo>
                    <a:lnTo>
                      <a:pt x="5040" y="282"/>
                    </a:lnTo>
                    <a:lnTo>
                      <a:pt x="5040" y="294"/>
                    </a:lnTo>
                    <a:lnTo>
                      <a:pt x="5040" y="312"/>
                    </a:lnTo>
                    <a:lnTo>
                      <a:pt x="5046" y="324"/>
                    </a:lnTo>
                    <a:lnTo>
                      <a:pt x="5046" y="336"/>
                    </a:lnTo>
                    <a:lnTo>
                      <a:pt x="5046" y="354"/>
                    </a:lnTo>
                    <a:lnTo>
                      <a:pt x="5046" y="366"/>
                    </a:lnTo>
                    <a:lnTo>
                      <a:pt x="5046" y="378"/>
                    </a:lnTo>
                    <a:lnTo>
                      <a:pt x="5046" y="390"/>
                    </a:lnTo>
                    <a:lnTo>
                      <a:pt x="5052" y="402"/>
                    </a:lnTo>
                    <a:lnTo>
                      <a:pt x="5052" y="414"/>
                    </a:lnTo>
                    <a:lnTo>
                      <a:pt x="5052" y="426"/>
                    </a:lnTo>
                    <a:lnTo>
                      <a:pt x="5052" y="438"/>
                    </a:lnTo>
                    <a:lnTo>
                      <a:pt x="5052" y="450"/>
                    </a:lnTo>
                    <a:lnTo>
                      <a:pt x="5052" y="456"/>
                    </a:lnTo>
                    <a:lnTo>
                      <a:pt x="5058" y="468"/>
                    </a:lnTo>
                    <a:lnTo>
                      <a:pt x="5058" y="480"/>
                    </a:lnTo>
                    <a:lnTo>
                      <a:pt x="5058" y="486"/>
                    </a:lnTo>
                    <a:lnTo>
                      <a:pt x="5058" y="498"/>
                    </a:lnTo>
                    <a:lnTo>
                      <a:pt x="5058" y="516"/>
                    </a:lnTo>
                    <a:lnTo>
                      <a:pt x="5064" y="522"/>
                    </a:lnTo>
                    <a:lnTo>
                      <a:pt x="5064" y="528"/>
                    </a:lnTo>
                    <a:lnTo>
                      <a:pt x="5064" y="534"/>
                    </a:lnTo>
                    <a:lnTo>
                      <a:pt x="5064" y="540"/>
                    </a:lnTo>
                    <a:lnTo>
                      <a:pt x="5064" y="546"/>
                    </a:lnTo>
                    <a:lnTo>
                      <a:pt x="5064" y="552"/>
                    </a:lnTo>
                    <a:lnTo>
                      <a:pt x="5070" y="558"/>
                    </a:lnTo>
                    <a:lnTo>
                      <a:pt x="5070" y="564"/>
                    </a:lnTo>
                    <a:lnTo>
                      <a:pt x="5070" y="564"/>
                    </a:lnTo>
                    <a:lnTo>
                      <a:pt x="5070" y="570"/>
                    </a:lnTo>
                    <a:lnTo>
                      <a:pt x="5070" y="576"/>
                    </a:lnTo>
                    <a:lnTo>
                      <a:pt x="5070" y="576"/>
                    </a:lnTo>
                    <a:lnTo>
                      <a:pt x="5076" y="582"/>
                    </a:lnTo>
                    <a:lnTo>
                      <a:pt x="5076" y="582"/>
                    </a:lnTo>
                    <a:lnTo>
                      <a:pt x="5076" y="588"/>
                    </a:lnTo>
                    <a:lnTo>
                      <a:pt x="5076" y="594"/>
                    </a:lnTo>
                    <a:lnTo>
                      <a:pt x="5076" y="594"/>
                    </a:lnTo>
                    <a:lnTo>
                      <a:pt x="5082" y="600"/>
                    </a:lnTo>
                    <a:lnTo>
                      <a:pt x="5082" y="600"/>
                    </a:lnTo>
                    <a:lnTo>
                      <a:pt x="5082" y="606"/>
                    </a:lnTo>
                    <a:lnTo>
                      <a:pt x="5082" y="606"/>
                    </a:lnTo>
                    <a:lnTo>
                      <a:pt x="5082" y="606"/>
                    </a:lnTo>
                    <a:lnTo>
                      <a:pt x="5082" y="612"/>
                    </a:lnTo>
                    <a:lnTo>
                      <a:pt x="5088" y="612"/>
                    </a:lnTo>
                    <a:lnTo>
                      <a:pt x="5088" y="612"/>
                    </a:lnTo>
                    <a:lnTo>
                      <a:pt x="5088" y="618"/>
                    </a:lnTo>
                    <a:lnTo>
                      <a:pt x="5088" y="618"/>
                    </a:lnTo>
                    <a:lnTo>
                      <a:pt x="5088" y="618"/>
                    </a:lnTo>
                    <a:lnTo>
                      <a:pt x="5088" y="618"/>
                    </a:lnTo>
                    <a:lnTo>
                      <a:pt x="5088" y="618"/>
                    </a:lnTo>
                    <a:lnTo>
                      <a:pt x="5094" y="618"/>
                    </a:lnTo>
                    <a:lnTo>
                      <a:pt x="5094" y="624"/>
                    </a:lnTo>
                    <a:lnTo>
                      <a:pt x="5094" y="624"/>
                    </a:lnTo>
                    <a:lnTo>
                      <a:pt x="5094" y="624"/>
                    </a:lnTo>
                    <a:lnTo>
                      <a:pt x="5094" y="624"/>
                    </a:lnTo>
                    <a:lnTo>
                      <a:pt x="5100" y="624"/>
                    </a:lnTo>
                    <a:lnTo>
                      <a:pt x="5100" y="624"/>
                    </a:lnTo>
                    <a:lnTo>
                      <a:pt x="5100" y="624"/>
                    </a:lnTo>
                    <a:lnTo>
                      <a:pt x="5100" y="618"/>
                    </a:lnTo>
                    <a:lnTo>
                      <a:pt x="5100" y="618"/>
                    </a:lnTo>
                    <a:lnTo>
                      <a:pt x="5100" y="618"/>
                    </a:lnTo>
                    <a:lnTo>
                      <a:pt x="5106" y="618"/>
                    </a:lnTo>
                    <a:lnTo>
                      <a:pt x="5106" y="618"/>
                    </a:lnTo>
                    <a:lnTo>
                      <a:pt x="5106" y="618"/>
                    </a:lnTo>
                    <a:lnTo>
                      <a:pt x="5106" y="612"/>
                    </a:lnTo>
                    <a:lnTo>
                      <a:pt x="5106" y="612"/>
                    </a:lnTo>
                    <a:lnTo>
                      <a:pt x="5106" y="612"/>
                    </a:lnTo>
                    <a:lnTo>
                      <a:pt x="5112" y="612"/>
                    </a:lnTo>
                    <a:lnTo>
                      <a:pt x="5112" y="606"/>
                    </a:lnTo>
                    <a:lnTo>
                      <a:pt x="5112" y="606"/>
                    </a:lnTo>
                    <a:lnTo>
                      <a:pt x="5112" y="600"/>
                    </a:lnTo>
                    <a:lnTo>
                      <a:pt x="5112" y="600"/>
                    </a:lnTo>
                    <a:lnTo>
                      <a:pt x="5112" y="600"/>
                    </a:lnTo>
                    <a:lnTo>
                      <a:pt x="5118" y="594"/>
                    </a:lnTo>
                    <a:lnTo>
                      <a:pt x="5118" y="594"/>
                    </a:lnTo>
                    <a:lnTo>
                      <a:pt x="5118" y="588"/>
                    </a:lnTo>
                    <a:lnTo>
                      <a:pt x="5118" y="582"/>
                    </a:lnTo>
                    <a:lnTo>
                      <a:pt x="5118" y="576"/>
                    </a:lnTo>
                    <a:lnTo>
                      <a:pt x="5124" y="576"/>
                    </a:lnTo>
                    <a:lnTo>
                      <a:pt x="5124" y="570"/>
                    </a:lnTo>
                    <a:lnTo>
                      <a:pt x="5124" y="564"/>
                    </a:lnTo>
                    <a:lnTo>
                      <a:pt x="5124" y="558"/>
                    </a:lnTo>
                    <a:lnTo>
                      <a:pt x="5124" y="552"/>
                    </a:lnTo>
                    <a:lnTo>
                      <a:pt x="5124" y="540"/>
                    </a:lnTo>
                    <a:lnTo>
                      <a:pt x="5130" y="534"/>
                    </a:lnTo>
                    <a:lnTo>
                      <a:pt x="5130" y="522"/>
                    </a:lnTo>
                    <a:lnTo>
                      <a:pt x="5130" y="516"/>
                    </a:lnTo>
                    <a:lnTo>
                      <a:pt x="5130" y="504"/>
                    </a:lnTo>
                    <a:lnTo>
                      <a:pt x="5130" y="498"/>
                    </a:lnTo>
                    <a:lnTo>
                      <a:pt x="5130" y="486"/>
                    </a:lnTo>
                    <a:lnTo>
                      <a:pt x="5136" y="468"/>
                    </a:lnTo>
                    <a:lnTo>
                      <a:pt x="5136" y="456"/>
                    </a:lnTo>
                    <a:lnTo>
                      <a:pt x="5136" y="444"/>
                    </a:lnTo>
                    <a:lnTo>
                      <a:pt x="5136" y="432"/>
                    </a:lnTo>
                    <a:lnTo>
                      <a:pt x="5136" y="420"/>
                    </a:lnTo>
                    <a:lnTo>
                      <a:pt x="5136" y="408"/>
                    </a:lnTo>
                    <a:lnTo>
                      <a:pt x="5142" y="396"/>
                    </a:lnTo>
                    <a:lnTo>
                      <a:pt x="5142" y="378"/>
                    </a:lnTo>
                    <a:lnTo>
                      <a:pt x="5142" y="366"/>
                    </a:lnTo>
                    <a:lnTo>
                      <a:pt x="5142" y="354"/>
                    </a:lnTo>
                    <a:lnTo>
                      <a:pt x="5142" y="336"/>
                    </a:lnTo>
                    <a:lnTo>
                      <a:pt x="5142" y="324"/>
                    </a:lnTo>
                    <a:lnTo>
                      <a:pt x="5148" y="306"/>
                    </a:lnTo>
                    <a:lnTo>
                      <a:pt x="5148" y="294"/>
                    </a:lnTo>
                    <a:lnTo>
                      <a:pt x="5148" y="282"/>
                    </a:lnTo>
                    <a:lnTo>
                      <a:pt x="5148" y="276"/>
                    </a:lnTo>
                    <a:lnTo>
                      <a:pt x="5148" y="270"/>
                    </a:lnTo>
                    <a:lnTo>
                      <a:pt x="5148" y="264"/>
                    </a:lnTo>
                    <a:lnTo>
                      <a:pt x="5154" y="270"/>
                    </a:lnTo>
                    <a:lnTo>
                      <a:pt x="5154" y="276"/>
                    </a:lnTo>
                    <a:lnTo>
                      <a:pt x="5154" y="282"/>
                    </a:lnTo>
                    <a:lnTo>
                      <a:pt x="5154" y="288"/>
                    </a:lnTo>
                    <a:lnTo>
                      <a:pt x="5154" y="294"/>
                    </a:lnTo>
                    <a:lnTo>
                      <a:pt x="5160" y="300"/>
                    </a:lnTo>
                    <a:lnTo>
                      <a:pt x="5160" y="306"/>
                    </a:lnTo>
                    <a:lnTo>
                      <a:pt x="5160" y="318"/>
                    </a:lnTo>
                    <a:lnTo>
                      <a:pt x="5160" y="324"/>
                    </a:lnTo>
                    <a:lnTo>
                      <a:pt x="5160" y="330"/>
                    </a:lnTo>
                    <a:lnTo>
                      <a:pt x="5160" y="336"/>
                    </a:lnTo>
                    <a:lnTo>
                      <a:pt x="5166" y="342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06"/>
              <p:cNvSpPr>
                <a:spLocks noChangeArrowheads="1"/>
              </p:cNvSpPr>
              <p:nvPr/>
            </p:nvSpPr>
            <p:spPr bwMode="auto">
              <a:xfrm>
                <a:off x="945" y="2772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</a:rPr>
                  <a:t>BETA_Y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" name="Freeform 107"/>
              <p:cNvSpPr>
                <a:spLocks/>
              </p:cNvSpPr>
              <p:nvPr/>
            </p:nvSpPr>
            <p:spPr bwMode="auto">
              <a:xfrm>
                <a:off x="297" y="1632"/>
                <a:ext cx="5166" cy="978"/>
              </a:xfrm>
              <a:custGeom>
                <a:avLst/>
                <a:gdLst/>
                <a:ahLst/>
                <a:cxnLst>
                  <a:cxn ang="0">
                    <a:pos x="78" y="474"/>
                  </a:cxn>
                  <a:cxn ang="0">
                    <a:pos x="162" y="402"/>
                  </a:cxn>
                  <a:cxn ang="0">
                    <a:pos x="240" y="138"/>
                  </a:cxn>
                  <a:cxn ang="0">
                    <a:pos x="324" y="480"/>
                  </a:cxn>
                  <a:cxn ang="0">
                    <a:pos x="408" y="666"/>
                  </a:cxn>
                  <a:cxn ang="0">
                    <a:pos x="486" y="456"/>
                  </a:cxn>
                  <a:cxn ang="0">
                    <a:pos x="570" y="588"/>
                  </a:cxn>
                  <a:cxn ang="0">
                    <a:pos x="648" y="606"/>
                  </a:cxn>
                  <a:cxn ang="0">
                    <a:pos x="732" y="414"/>
                  </a:cxn>
                  <a:cxn ang="0">
                    <a:pos x="810" y="210"/>
                  </a:cxn>
                  <a:cxn ang="0">
                    <a:pos x="894" y="360"/>
                  </a:cxn>
                  <a:cxn ang="0">
                    <a:pos x="978" y="576"/>
                  </a:cxn>
                  <a:cxn ang="0">
                    <a:pos x="1056" y="624"/>
                  </a:cxn>
                  <a:cxn ang="0">
                    <a:pos x="1140" y="384"/>
                  </a:cxn>
                  <a:cxn ang="0">
                    <a:pos x="1224" y="636"/>
                  </a:cxn>
                  <a:cxn ang="0">
                    <a:pos x="1302" y="528"/>
                  </a:cxn>
                  <a:cxn ang="0">
                    <a:pos x="1386" y="210"/>
                  </a:cxn>
                  <a:cxn ang="0">
                    <a:pos x="1464" y="348"/>
                  </a:cxn>
                  <a:cxn ang="0">
                    <a:pos x="1548" y="468"/>
                  </a:cxn>
                  <a:cxn ang="0">
                    <a:pos x="1626" y="522"/>
                  </a:cxn>
                  <a:cxn ang="0">
                    <a:pos x="1710" y="522"/>
                  </a:cxn>
                  <a:cxn ang="0">
                    <a:pos x="1794" y="522"/>
                  </a:cxn>
                  <a:cxn ang="0">
                    <a:pos x="1872" y="522"/>
                  </a:cxn>
                  <a:cxn ang="0">
                    <a:pos x="1956" y="522"/>
                  </a:cxn>
                  <a:cxn ang="0">
                    <a:pos x="2040" y="522"/>
                  </a:cxn>
                  <a:cxn ang="0">
                    <a:pos x="2118" y="522"/>
                  </a:cxn>
                  <a:cxn ang="0">
                    <a:pos x="2202" y="522"/>
                  </a:cxn>
                  <a:cxn ang="0">
                    <a:pos x="2280" y="522"/>
                  </a:cxn>
                  <a:cxn ang="0">
                    <a:pos x="2364" y="522"/>
                  </a:cxn>
                  <a:cxn ang="0">
                    <a:pos x="2448" y="522"/>
                  </a:cxn>
                  <a:cxn ang="0">
                    <a:pos x="2526" y="522"/>
                  </a:cxn>
                  <a:cxn ang="0">
                    <a:pos x="2610" y="522"/>
                  </a:cxn>
                  <a:cxn ang="0">
                    <a:pos x="2688" y="528"/>
                  </a:cxn>
                  <a:cxn ang="0">
                    <a:pos x="2772" y="576"/>
                  </a:cxn>
                  <a:cxn ang="0">
                    <a:pos x="2856" y="750"/>
                  </a:cxn>
                  <a:cxn ang="0">
                    <a:pos x="2934" y="798"/>
                  </a:cxn>
                  <a:cxn ang="0">
                    <a:pos x="3018" y="348"/>
                  </a:cxn>
                  <a:cxn ang="0">
                    <a:pos x="3102" y="210"/>
                  </a:cxn>
                  <a:cxn ang="0">
                    <a:pos x="3180" y="624"/>
                  </a:cxn>
                  <a:cxn ang="0">
                    <a:pos x="3264" y="792"/>
                  </a:cxn>
                  <a:cxn ang="0">
                    <a:pos x="3342" y="330"/>
                  </a:cxn>
                  <a:cxn ang="0">
                    <a:pos x="3426" y="102"/>
                  </a:cxn>
                  <a:cxn ang="0">
                    <a:pos x="3504" y="570"/>
                  </a:cxn>
                  <a:cxn ang="0">
                    <a:pos x="3588" y="834"/>
                  </a:cxn>
                  <a:cxn ang="0">
                    <a:pos x="3672" y="408"/>
                  </a:cxn>
                  <a:cxn ang="0">
                    <a:pos x="3750" y="156"/>
                  </a:cxn>
                  <a:cxn ang="0">
                    <a:pos x="3834" y="576"/>
                  </a:cxn>
                  <a:cxn ang="0">
                    <a:pos x="3912" y="930"/>
                  </a:cxn>
                  <a:cxn ang="0">
                    <a:pos x="3996" y="612"/>
                  </a:cxn>
                  <a:cxn ang="0">
                    <a:pos x="4080" y="558"/>
                  </a:cxn>
                  <a:cxn ang="0">
                    <a:pos x="4158" y="522"/>
                  </a:cxn>
                  <a:cxn ang="0">
                    <a:pos x="4242" y="522"/>
                  </a:cxn>
                  <a:cxn ang="0">
                    <a:pos x="4326" y="522"/>
                  </a:cxn>
                  <a:cxn ang="0">
                    <a:pos x="4404" y="522"/>
                  </a:cxn>
                  <a:cxn ang="0">
                    <a:pos x="4488" y="522"/>
                  </a:cxn>
                  <a:cxn ang="0">
                    <a:pos x="4566" y="522"/>
                  </a:cxn>
                  <a:cxn ang="0">
                    <a:pos x="4650" y="522"/>
                  </a:cxn>
                  <a:cxn ang="0">
                    <a:pos x="4734" y="522"/>
                  </a:cxn>
                  <a:cxn ang="0">
                    <a:pos x="4812" y="522"/>
                  </a:cxn>
                  <a:cxn ang="0">
                    <a:pos x="4896" y="522"/>
                  </a:cxn>
                  <a:cxn ang="0">
                    <a:pos x="4974" y="522"/>
                  </a:cxn>
                  <a:cxn ang="0">
                    <a:pos x="5058" y="522"/>
                  </a:cxn>
                  <a:cxn ang="0">
                    <a:pos x="5142" y="522"/>
                  </a:cxn>
                </a:cxnLst>
                <a:rect l="0" t="0" r="r" b="b"/>
                <a:pathLst>
                  <a:path w="5166" h="978">
                    <a:moveTo>
                      <a:pt x="0" y="522"/>
                    </a:moveTo>
                    <a:lnTo>
                      <a:pt x="0" y="522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6" y="522"/>
                    </a:lnTo>
                    <a:lnTo>
                      <a:pt x="6" y="522"/>
                    </a:lnTo>
                    <a:lnTo>
                      <a:pt x="6" y="522"/>
                    </a:lnTo>
                    <a:lnTo>
                      <a:pt x="6" y="522"/>
                    </a:lnTo>
                    <a:lnTo>
                      <a:pt x="6" y="522"/>
                    </a:lnTo>
                    <a:lnTo>
                      <a:pt x="6" y="522"/>
                    </a:lnTo>
                    <a:lnTo>
                      <a:pt x="12" y="522"/>
                    </a:lnTo>
                    <a:lnTo>
                      <a:pt x="12" y="522"/>
                    </a:lnTo>
                    <a:lnTo>
                      <a:pt x="12" y="522"/>
                    </a:lnTo>
                    <a:lnTo>
                      <a:pt x="12" y="522"/>
                    </a:lnTo>
                    <a:lnTo>
                      <a:pt x="12" y="522"/>
                    </a:lnTo>
                    <a:lnTo>
                      <a:pt x="12" y="522"/>
                    </a:lnTo>
                    <a:lnTo>
                      <a:pt x="18" y="522"/>
                    </a:lnTo>
                    <a:lnTo>
                      <a:pt x="18" y="522"/>
                    </a:lnTo>
                    <a:lnTo>
                      <a:pt x="18" y="516"/>
                    </a:lnTo>
                    <a:lnTo>
                      <a:pt x="18" y="516"/>
                    </a:lnTo>
                    <a:lnTo>
                      <a:pt x="18" y="516"/>
                    </a:lnTo>
                    <a:lnTo>
                      <a:pt x="18" y="516"/>
                    </a:lnTo>
                    <a:lnTo>
                      <a:pt x="18" y="516"/>
                    </a:lnTo>
                    <a:lnTo>
                      <a:pt x="24" y="516"/>
                    </a:lnTo>
                    <a:lnTo>
                      <a:pt x="24" y="516"/>
                    </a:lnTo>
                    <a:lnTo>
                      <a:pt x="24" y="516"/>
                    </a:lnTo>
                    <a:lnTo>
                      <a:pt x="24" y="516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30" y="516"/>
                    </a:lnTo>
                    <a:lnTo>
                      <a:pt x="30" y="510"/>
                    </a:lnTo>
                    <a:lnTo>
                      <a:pt x="30" y="510"/>
                    </a:lnTo>
                    <a:lnTo>
                      <a:pt x="30" y="510"/>
                    </a:lnTo>
                    <a:lnTo>
                      <a:pt x="30" y="510"/>
                    </a:lnTo>
                    <a:lnTo>
                      <a:pt x="36" y="510"/>
                    </a:lnTo>
                    <a:lnTo>
                      <a:pt x="36" y="510"/>
                    </a:lnTo>
                    <a:lnTo>
                      <a:pt x="36" y="510"/>
                    </a:lnTo>
                    <a:lnTo>
                      <a:pt x="36" y="510"/>
                    </a:lnTo>
                    <a:lnTo>
                      <a:pt x="36" y="510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8" y="504"/>
                    </a:lnTo>
                    <a:lnTo>
                      <a:pt x="48" y="504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498"/>
                    </a:lnTo>
                    <a:lnTo>
                      <a:pt x="54" y="492"/>
                    </a:lnTo>
                    <a:lnTo>
                      <a:pt x="54" y="492"/>
                    </a:lnTo>
                    <a:lnTo>
                      <a:pt x="54" y="492"/>
                    </a:lnTo>
                    <a:lnTo>
                      <a:pt x="54" y="492"/>
                    </a:lnTo>
                    <a:lnTo>
                      <a:pt x="54" y="492"/>
                    </a:lnTo>
                    <a:lnTo>
                      <a:pt x="60" y="486"/>
                    </a:lnTo>
                    <a:lnTo>
                      <a:pt x="60" y="486"/>
                    </a:lnTo>
                    <a:lnTo>
                      <a:pt x="60" y="486"/>
                    </a:lnTo>
                    <a:lnTo>
                      <a:pt x="60" y="486"/>
                    </a:lnTo>
                    <a:lnTo>
                      <a:pt x="66" y="486"/>
                    </a:lnTo>
                    <a:lnTo>
                      <a:pt x="66" y="480"/>
                    </a:lnTo>
                    <a:lnTo>
                      <a:pt x="66" y="480"/>
                    </a:lnTo>
                    <a:lnTo>
                      <a:pt x="66" y="480"/>
                    </a:lnTo>
                    <a:lnTo>
                      <a:pt x="66" y="480"/>
                    </a:lnTo>
                    <a:lnTo>
                      <a:pt x="66" y="480"/>
                    </a:lnTo>
                    <a:lnTo>
                      <a:pt x="66" y="480"/>
                    </a:lnTo>
                    <a:lnTo>
                      <a:pt x="72" y="474"/>
                    </a:lnTo>
                    <a:lnTo>
                      <a:pt x="72" y="474"/>
                    </a:lnTo>
                    <a:lnTo>
                      <a:pt x="72" y="474"/>
                    </a:lnTo>
                    <a:lnTo>
                      <a:pt x="72" y="474"/>
                    </a:lnTo>
                    <a:lnTo>
                      <a:pt x="72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96" y="468"/>
                    </a:lnTo>
                    <a:lnTo>
                      <a:pt x="96" y="468"/>
                    </a:lnTo>
                    <a:lnTo>
                      <a:pt x="96" y="468"/>
                    </a:lnTo>
                    <a:lnTo>
                      <a:pt x="96" y="468"/>
                    </a:lnTo>
                    <a:lnTo>
                      <a:pt x="102" y="468"/>
                    </a:lnTo>
                    <a:lnTo>
                      <a:pt x="102" y="468"/>
                    </a:lnTo>
                    <a:lnTo>
                      <a:pt x="102" y="468"/>
                    </a:lnTo>
                    <a:lnTo>
                      <a:pt x="102" y="468"/>
                    </a:lnTo>
                    <a:lnTo>
                      <a:pt x="102" y="468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08" y="462"/>
                    </a:lnTo>
                    <a:lnTo>
                      <a:pt x="108" y="462"/>
                    </a:lnTo>
                    <a:lnTo>
                      <a:pt x="108" y="462"/>
                    </a:lnTo>
                    <a:lnTo>
                      <a:pt x="108" y="462"/>
                    </a:lnTo>
                    <a:lnTo>
                      <a:pt x="108" y="462"/>
                    </a:lnTo>
                    <a:lnTo>
                      <a:pt x="114" y="462"/>
                    </a:lnTo>
                    <a:lnTo>
                      <a:pt x="114" y="462"/>
                    </a:lnTo>
                    <a:lnTo>
                      <a:pt x="114" y="462"/>
                    </a:lnTo>
                    <a:lnTo>
                      <a:pt x="114" y="462"/>
                    </a:lnTo>
                    <a:lnTo>
                      <a:pt x="114" y="456"/>
                    </a:lnTo>
                    <a:lnTo>
                      <a:pt x="114" y="456"/>
                    </a:lnTo>
                    <a:lnTo>
                      <a:pt x="120" y="456"/>
                    </a:lnTo>
                    <a:lnTo>
                      <a:pt x="120" y="456"/>
                    </a:lnTo>
                    <a:lnTo>
                      <a:pt x="120" y="456"/>
                    </a:lnTo>
                    <a:lnTo>
                      <a:pt x="120" y="456"/>
                    </a:lnTo>
                    <a:lnTo>
                      <a:pt x="120" y="456"/>
                    </a:lnTo>
                    <a:lnTo>
                      <a:pt x="120" y="450"/>
                    </a:lnTo>
                    <a:lnTo>
                      <a:pt x="126" y="450"/>
                    </a:lnTo>
                    <a:lnTo>
                      <a:pt x="126" y="450"/>
                    </a:lnTo>
                    <a:lnTo>
                      <a:pt x="126" y="450"/>
                    </a:lnTo>
                    <a:lnTo>
                      <a:pt x="126" y="450"/>
                    </a:lnTo>
                    <a:lnTo>
                      <a:pt x="126" y="450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44" y="432"/>
                    </a:lnTo>
                    <a:lnTo>
                      <a:pt x="144" y="432"/>
                    </a:lnTo>
                    <a:lnTo>
                      <a:pt x="144" y="432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50" y="426"/>
                    </a:lnTo>
                    <a:lnTo>
                      <a:pt x="150" y="426"/>
                    </a:lnTo>
                    <a:lnTo>
                      <a:pt x="150" y="426"/>
                    </a:lnTo>
                    <a:lnTo>
                      <a:pt x="150" y="420"/>
                    </a:lnTo>
                    <a:lnTo>
                      <a:pt x="150" y="420"/>
                    </a:lnTo>
                    <a:lnTo>
                      <a:pt x="150" y="420"/>
                    </a:lnTo>
                    <a:lnTo>
                      <a:pt x="156" y="414"/>
                    </a:lnTo>
                    <a:lnTo>
                      <a:pt x="156" y="414"/>
                    </a:lnTo>
                    <a:lnTo>
                      <a:pt x="156" y="414"/>
                    </a:lnTo>
                    <a:lnTo>
                      <a:pt x="156" y="408"/>
                    </a:lnTo>
                    <a:lnTo>
                      <a:pt x="156" y="408"/>
                    </a:lnTo>
                    <a:lnTo>
                      <a:pt x="156" y="402"/>
                    </a:lnTo>
                    <a:lnTo>
                      <a:pt x="162" y="402"/>
                    </a:lnTo>
                    <a:lnTo>
                      <a:pt x="162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62" y="384"/>
                    </a:lnTo>
                    <a:lnTo>
                      <a:pt x="162" y="384"/>
                    </a:lnTo>
                    <a:lnTo>
                      <a:pt x="168" y="378"/>
                    </a:lnTo>
                    <a:lnTo>
                      <a:pt x="168" y="378"/>
                    </a:lnTo>
                    <a:lnTo>
                      <a:pt x="168" y="372"/>
                    </a:lnTo>
                    <a:lnTo>
                      <a:pt x="168" y="366"/>
                    </a:lnTo>
                    <a:lnTo>
                      <a:pt x="168" y="366"/>
                    </a:lnTo>
                    <a:lnTo>
                      <a:pt x="174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74" y="354"/>
                    </a:lnTo>
                    <a:lnTo>
                      <a:pt x="174" y="348"/>
                    </a:lnTo>
                    <a:lnTo>
                      <a:pt x="174" y="348"/>
                    </a:lnTo>
                    <a:lnTo>
                      <a:pt x="180" y="342"/>
                    </a:lnTo>
                    <a:lnTo>
                      <a:pt x="180" y="342"/>
                    </a:lnTo>
                    <a:lnTo>
                      <a:pt x="180" y="336"/>
                    </a:lnTo>
                    <a:lnTo>
                      <a:pt x="180" y="330"/>
                    </a:lnTo>
                    <a:lnTo>
                      <a:pt x="180" y="330"/>
                    </a:lnTo>
                    <a:lnTo>
                      <a:pt x="180" y="324"/>
                    </a:lnTo>
                    <a:lnTo>
                      <a:pt x="186" y="324"/>
                    </a:lnTo>
                    <a:lnTo>
                      <a:pt x="186" y="318"/>
                    </a:lnTo>
                    <a:lnTo>
                      <a:pt x="186" y="318"/>
                    </a:lnTo>
                    <a:lnTo>
                      <a:pt x="186" y="312"/>
                    </a:lnTo>
                    <a:lnTo>
                      <a:pt x="186" y="306"/>
                    </a:lnTo>
                    <a:lnTo>
                      <a:pt x="186" y="306"/>
                    </a:lnTo>
                    <a:lnTo>
                      <a:pt x="192" y="300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92" y="288"/>
                    </a:lnTo>
                    <a:lnTo>
                      <a:pt x="192" y="288"/>
                    </a:lnTo>
                    <a:lnTo>
                      <a:pt x="198" y="276"/>
                    </a:lnTo>
                    <a:lnTo>
                      <a:pt x="198" y="276"/>
                    </a:lnTo>
                    <a:lnTo>
                      <a:pt x="198" y="270"/>
                    </a:lnTo>
                    <a:lnTo>
                      <a:pt x="198" y="270"/>
                    </a:lnTo>
                    <a:lnTo>
                      <a:pt x="198" y="264"/>
                    </a:lnTo>
                    <a:lnTo>
                      <a:pt x="198" y="264"/>
                    </a:lnTo>
                    <a:lnTo>
                      <a:pt x="204" y="258"/>
                    </a:lnTo>
                    <a:lnTo>
                      <a:pt x="204" y="252"/>
                    </a:lnTo>
                    <a:lnTo>
                      <a:pt x="204" y="246"/>
                    </a:lnTo>
                    <a:lnTo>
                      <a:pt x="204" y="246"/>
                    </a:lnTo>
                    <a:lnTo>
                      <a:pt x="204" y="240"/>
                    </a:lnTo>
                    <a:lnTo>
                      <a:pt x="204" y="240"/>
                    </a:lnTo>
                    <a:lnTo>
                      <a:pt x="210" y="234"/>
                    </a:lnTo>
                    <a:lnTo>
                      <a:pt x="210" y="228"/>
                    </a:lnTo>
                    <a:lnTo>
                      <a:pt x="210" y="228"/>
                    </a:lnTo>
                    <a:lnTo>
                      <a:pt x="210" y="222"/>
                    </a:lnTo>
                    <a:lnTo>
                      <a:pt x="210" y="216"/>
                    </a:lnTo>
                    <a:lnTo>
                      <a:pt x="210" y="216"/>
                    </a:lnTo>
                    <a:lnTo>
                      <a:pt x="216" y="210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198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22" y="186"/>
                    </a:lnTo>
                    <a:lnTo>
                      <a:pt x="222" y="180"/>
                    </a:lnTo>
                    <a:lnTo>
                      <a:pt x="222" y="174"/>
                    </a:lnTo>
                    <a:lnTo>
                      <a:pt x="222" y="168"/>
                    </a:lnTo>
                    <a:lnTo>
                      <a:pt x="222" y="168"/>
                    </a:lnTo>
                    <a:lnTo>
                      <a:pt x="222" y="162"/>
                    </a:lnTo>
                    <a:lnTo>
                      <a:pt x="228" y="162"/>
                    </a:lnTo>
                    <a:lnTo>
                      <a:pt x="228" y="156"/>
                    </a:lnTo>
                    <a:lnTo>
                      <a:pt x="228" y="150"/>
                    </a:lnTo>
                    <a:lnTo>
                      <a:pt x="228" y="144"/>
                    </a:lnTo>
                    <a:lnTo>
                      <a:pt x="228" y="138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34" y="126"/>
                    </a:lnTo>
                    <a:lnTo>
                      <a:pt x="234" y="126"/>
                    </a:lnTo>
                    <a:lnTo>
                      <a:pt x="234" y="120"/>
                    </a:lnTo>
                    <a:lnTo>
                      <a:pt x="234" y="120"/>
                    </a:lnTo>
                    <a:lnTo>
                      <a:pt x="234" y="120"/>
                    </a:lnTo>
                    <a:lnTo>
                      <a:pt x="240" y="120"/>
                    </a:lnTo>
                    <a:lnTo>
                      <a:pt x="240" y="126"/>
                    </a:lnTo>
                    <a:lnTo>
                      <a:pt x="240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6" y="144"/>
                    </a:lnTo>
                    <a:lnTo>
                      <a:pt x="246" y="150"/>
                    </a:lnTo>
                    <a:lnTo>
                      <a:pt x="246" y="156"/>
                    </a:lnTo>
                    <a:lnTo>
                      <a:pt x="246" y="156"/>
                    </a:lnTo>
                    <a:lnTo>
                      <a:pt x="246" y="162"/>
                    </a:lnTo>
                    <a:lnTo>
                      <a:pt x="246" y="168"/>
                    </a:lnTo>
                    <a:lnTo>
                      <a:pt x="252" y="174"/>
                    </a:lnTo>
                    <a:lnTo>
                      <a:pt x="252" y="180"/>
                    </a:lnTo>
                    <a:lnTo>
                      <a:pt x="252" y="186"/>
                    </a:lnTo>
                    <a:lnTo>
                      <a:pt x="252" y="186"/>
                    </a:lnTo>
                    <a:lnTo>
                      <a:pt x="252" y="192"/>
                    </a:lnTo>
                    <a:lnTo>
                      <a:pt x="252" y="198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10"/>
                    </a:lnTo>
                    <a:lnTo>
                      <a:pt x="258" y="216"/>
                    </a:lnTo>
                    <a:lnTo>
                      <a:pt x="258" y="222"/>
                    </a:lnTo>
                    <a:lnTo>
                      <a:pt x="264" y="228"/>
                    </a:lnTo>
                    <a:lnTo>
                      <a:pt x="264" y="234"/>
                    </a:lnTo>
                    <a:lnTo>
                      <a:pt x="264" y="240"/>
                    </a:lnTo>
                    <a:lnTo>
                      <a:pt x="264" y="246"/>
                    </a:lnTo>
                    <a:lnTo>
                      <a:pt x="264" y="246"/>
                    </a:lnTo>
                    <a:lnTo>
                      <a:pt x="264" y="252"/>
                    </a:lnTo>
                    <a:lnTo>
                      <a:pt x="270" y="258"/>
                    </a:lnTo>
                    <a:lnTo>
                      <a:pt x="270" y="258"/>
                    </a:lnTo>
                    <a:lnTo>
                      <a:pt x="270" y="264"/>
                    </a:lnTo>
                    <a:lnTo>
                      <a:pt x="270" y="270"/>
                    </a:lnTo>
                    <a:lnTo>
                      <a:pt x="270" y="276"/>
                    </a:lnTo>
                    <a:lnTo>
                      <a:pt x="270" y="276"/>
                    </a:lnTo>
                    <a:lnTo>
                      <a:pt x="276" y="282"/>
                    </a:lnTo>
                    <a:lnTo>
                      <a:pt x="276" y="288"/>
                    </a:lnTo>
                    <a:lnTo>
                      <a:pt x="276" y="288"/>
                    </a:lnTo>
                    <a:lnTo>
                      <a:pt x="276" y="300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82" y="312"/>
                    </a:lnTo>
                    <a:lnTo>
                      <a:pt x="282" y="312"/>
                    </a:lnTo>
                    <a:lnTo>
                      <a:pt x="282" y="318"/>
                    </a:lnTo>
                    <a:lnTo>
                      <a:pt x="282" y="324"/>
                    </a:lnTo>
                    <a:lnTo>
                      <a:pt x="282" y="330"/>
                    </a:lnTo>
                    <a:lnTo>
                      <a:pt x="282" y="330"/>
                    </a:lnTo>
                    <a:lnTo>
                      <a:pt x="288" y="336"/>
                    </a:lnTo>
                    <a:lnTo>
                      <a:pt x="288" y="342"/>
                    </a:lnTo>
                    <a:lnTo>
                      <a:pt x="288" y="342"/>
                    </a:lnTo>
                    <a:lnTo>
                      <a:pt x="288" y="348"/>
                    </a:lnTo>
                    <a:lnTo>
                      <a:pt x="288" y="354"/>
                    </a:lnTo>
                    <a:lnTo>
                      <a:pt x="288" y="354"/>
                    </a:lnTo>
                    <a:lnTo>
                      <a:pt x="294" y="366"/>
                    </a:lnTo>
                    <a:lnTo>
                      <a:pt x="294" y="366"/>
                    </a:lnTo>
                    <a:lnTo>
                      <a:pt x="294" y="372"/>
                    </a:lnTo>
                    <a:lnTo>
                      <a:pt x="294" y="378"/>
                    </a:lnTo>
                    <a:lnTo>
                      <a:pt x="294" y="378"/>
                    </a:lnTo>
                    <a:lnTo>
                      <a:pt x="300" y="384"/>
                    </a:lnTo>
                    <a:lnTo>
                      <a:pt x="300" y="390"/>
                    </a:lnTo>
                    <a:lnTo>
                      <a:pt x="300" y="390"/>
                    </a:lnTo>
                    <a:lnTo>
                      <a:pt x="300" y="396"/>
                    </a:lnTo>
                    <a:lnTo>
                      <a:pt x="300" y="402"/>
                    </a:lnTo>
                    <a:lnTo>
                      <a:pt x="300" y="402"/>
                    </a:lnTo>
                    <a:lnTo>
                      <a:pt x="306" y="408"/>
                    </a:lnTo>
                    <a:lnTo>
                      <a:pt x="306" y="408"/>
                    </a:lnTo>
                    <a:lnTo>
                      <a:pt x="306" y="414"/>
                    </a:lnTo>
                    <a:lnTo>
                      <a:pt x="306" y="420"/>
                    </a:lnTo>
                    <a:lnTo>
                      <a:pt x="306" y="420"/>
                    </a:lnTo>
                    <a:lnTo>
                      <a:pt x="306" y="426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12" y="438"/>
                    </a:lnTo>
                    <a:lnTo>
                      <a:pt x="312" y="444"/>
                    </a:lnTo>
                    <a:lnTo>
                      <a:pt x="312" y="444"/>
                    </a:lnTo>
                    <a:lnTo>
                      <a:pt x="312" y="450"/>
                    </a:lnTo>
                    <a:lnTo>
                      <a:pt x="318" y="456"/>
                    </a:lnTo>
                    <a:lnTo>
                      <a:pt x="318" y="456"/>
                    </a:lnTo>
                    <a:lnTo>
                      <a:pt x="318" y="462"/>
                    </a:lnTo>
                    <a:lnTo>
                      <a:pt x="318" y="468"/>
                    </a:lnTo>
                    <a:lnTo>
                      <a:pt x="318" y="468"/>
                    </a:lnTo>
                    <a:lnTo>
                      <a:pt x="318" y="474"/>
                    </a:lnTo>
                    <a:lnTo>
                      <a:pt x="324" y="474"/>
                    </a:lnTo>
                    <a:lnTo>
                      <a:pt x="324" y="480"/>
                    </a:lnTo>
                    <a:lnTo>
                      <a:pt x="324" y="480"/>
                    </a:lnTo>
                    <a:lnTo>
                      <a:pt x="324" y="486"/>
                    </a:lnTo>
                    <a:lnTo>
                      <a:pt x="324" y="486"/>
                    </a:lnTo>
                    <a:lnTo>
                      <a:pt x="330" y="492"/>
                    </a:lnTo>
                    <a:lnTo>
                      <a:pt x="330" y="498"/>
                    </a:lnTo>
                    <a:lnTo>
                      <a:pt x="330" y="498"/>
                    </a:lnTo>
                    <a:lnTo>
                      <a:pt x="330" y="498"/>
                    </a:lnTo>
                    <a:lnTo>
                      <a:pt x="330" y="504"/>
                    </a:lnTo>
                    <a:lnTo>
                      <a:pt x="330" y="504"/>
                    </a:lnTo>
                    <a:lnTo>
                      <a:pt x="336" y="510"/>
                    </a:lnTo>
                    <a:lnTo>
                      <a:pt x="336" y="516"/>
                    </a:lnTo>
                    <a:lnTo>
                      <a:pt x="336" y="516"/>
                    </a:lnTo>
                    <a:lnTo>
                      <a:pt x="336" y="522"/>
                    </a:lnTo>
                    <a:lnTo>
                      <a:pt x="336" y="522"/>
                    </a:lnTo>
                    <a:lnTo>
                      <a:pt x="336" y="528"/>
                    </a:lnTo>
                    <a:lnTo>
                      <a:pt x="342" y="528"/>
                    </a:lnTo>
                    <a:lnTo>
                      <a:pt x="342" y="528"/>
                    </a:lnTo>
                    <a:lnTo>
                      <a:pt x="342" y="534"/>
                    </a:lnTo>
                    <a:lnTo>
                      <a:pt x="342" y="534"/>
                    </a:lnTo>
                    <a:lnTo>
                      <a:pt x="342" y="540"/>
                    </a:lnTo>
                    <a:lnTo>
                      <a:pt x="342" y="540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8" y="552"/>
                    </a:lnTo>
                    <a:lnTo>
                      <a:pt x="348" y="552"/>
                    </a:lnTo>
                    <a:lnTo>
                      <a:pt x="348" y="552"/>
                    </a:lnTo>
                    <a:lnTo>
                      <a:pt x="348" y="558"/>
                    </a:lnTo>
                    <a:lnTo>
                      <a:pt x="354" y="558"/>
                    </a:lnTo>
                    <a:lnTo>
                      <a:pt x="354" y="564"/>
                    </a:lnTo>
                    <a:lnTo>
                      <a:pt x="354" y="570"/>
                    </a:lnTo>
                    <a:lnTo>
                      <a:pt x="354" y="570"/>
                    </a:lnTo>
                    <a:lnTo>
                      <a:pt x="354" y="570"/>
                    </a:lnTo>
                    <a:lnTo>
                      <a:pt x="360" y="576"/>
                    </a:lnTo>
                    <a:lnTo>
                      <a:pt x="360" y="576"/>
                    </a:lnTo>
                    <a:lnTo>
                      <a:pt x="360" y="576"/>
                    </a:lnTo>
                    <a:lnTo>
                      <a:pt x="360" y="582"/>
                    </a:lnTo>
                    <a:lnTo>
                      <a:pt x="360" y="582"/>
                    </a:lnTo>
                    <a:lnTo>
                      <a:pt x="360" y="588"/>
                    </a:lnTo>
                    <a:lnTo>
                      <a:pt x="366" y="588"/>
                    </a:lnTo>
                    <a:lnTo>
                      <a:pt x="366" y="594"/>
                    </a:lnTo>
                    <a:lnTo>
                      <a:pt x="366" y="594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72" y="606"/>
                    </a:lnTo>
                    <a:lnTo>
                      <a:pt x="372" y="606"/>
                    </a:lnTo>
                    <a:lnTo>
                      <a:pt x="372" y="612"/>
                    </a:lnTo>
                    <a:lnTo>
                      <a:pt x="372" y="612"/>
                    </a:lnTo>
                    <a:lnTo>
                      <a:pt x="372" y="612"/>
                    </a:lnTo>
                    <a:lnTo>
                      <a:pt x="372" y="618"/>
                    </a:lnTo>
                    <a:lnTo>
                      <a:pt x="378" y="618"/>
                    </a:lnTo>
                    <a:lnTo>
                      <a:pt x="378" y="618"/>
                    </a:lnTo>
                    <a:lnTo>
                      <a:pt x="378" y="624"/>
                    </a:lnTo>
                    <a:lnTo>
                      <a:pt x="378" y="624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84" y="630"/>
                    </a:lnTo>
                    <a:lnTo>
                      <a:pt x="384" y="636"/>
                    </a:lnTo>
                    <a:lnTo>
                      <a:pt x="384" y="636"/>
                    </a:lnTo>
                    <a:lnTo>
                      <a:pt x="384" y="642"/>
                    </a:lnTo>
                    <a:lnTo>
                      <a:pt x="384" y="642"/>
                    </a:lnTo>
                    <a:lnTo>
                      <a:pt x="390" y="642"/>
                    </a:lnTo>
                    <a:lnTo>
                      <a:pt x="390" y="642"/>
                    </a:lnTo>
                    <a:lnTo>
                      <a:pt x="390" y="648"/>
                    </a:lnTo>
                    <a:lnTo>
                      <a:pt x="390" y="648"/>
                    </a:lnTo>
                    <a:lnTo>
                      <a:pt x="390" y="648"/>
                    </a:lnTo>
                    <a:lnTo>
                      <a:pt x="390" y="654"/>
                    </a:lnTo>
                    <a:lnTo>
                      <a:pt x="390" y="654"/>
                    </a:lnTo>
                    <a:lnTo>
                      <a:pt x="396" y="654"/>
                    </a:lnTo>
                    <a:lnTo>
                      <a:pt x="396" y="660"/>
                    </a:lnTo>
                    <a:lnTo>
                      <a:pt x="396" y="660"/>
                    </a:lnTo>
                    <a:lnTo>
                      <a:pt x="396" y="660"/>
                    </a:lnTo>
                    <a:lnTo>
                      <a:pt x="396" y="666"/>
                    </a:lnTo>
                    <a:lnTo>
                      <a:pt x="402" y="666"/>
                    </a:lnTo>
                    <a:lnTo>
                      <a:pt x="402" y="666"/>
                    </a:lnTo>
                    <a:lnTo>
                      <a:pt x="402" y="666"/>
                    </a:lnTo>
                    <a:lnTo>
                      <a:pt x="402" y="666"/>
                    </a:lnTo>
                    <a:lnTo>
                      <a:pt x="402" y="666"/>
                    </a:lnTo>
                    <a:lnTo>
                      <a:pt x="408" y="666"/>
                    </a:lnTo>
                    <a:lnTo>
                      <a:pt x="408" y="666"/>
                    </a:lnTo>
                    <a:lnTo>
                      <a:pt x="408" y="666"/>
                    </a:lnTo>
                    <a:lnTo>
                      <a:pt x="408" y="660"/>
                    </a:lnTo>
                    <a:lnTo>
                      <a:pt x="408" y="660"/>
                    </a:lnTo>
                    <a:lnTo>
                      <a:pt x="408" y="660"/>
                    </a:lnTo>
                    <a:lnTo>
                      <a:pt x="408" y="654"/>
                    </a:lnTo>
                    <a:lnTo>
                      <a:pt x="414" y="654"/>
                    </a:lnTo>
                    <a:lnTo>
                      <a:pt x="414" y="654"/>
                    </a:lnTo>
                    <a:lnTo>
                      <a:pt x="414" y="648"/>
                    </a:lnTo>
                    <a:lnTo>
                      <a:pt x="414" y="648"/>
                    </a:lnTo>
                    <a:lnTo>
                      <a:pt x="414" y="648"/>
                    </a:lnTo>
                    <a:lnTo>
                      <a:pt x="414" y="642"/>
                    </a:lnTo>
                    <a:lnTo>
                      <a:pt x="420" y="642"/>
                    </a:lnTo>
                    <a:lnTo>
                      <a:pt x="420" y="642"/>
                    </a:lnTo>
                    <a:lnTo>
                      <a:pt x="420" y="636"/>
                    </a:lnTo>
                    <a:lnTo>
                      <a:pt x="420" y="636"/>
                    </a:lnTo>
                    <a:lnTo>
                      <a:pt x="420" y="636"/>
                    </a:lnTo>
                    <a:lnTo>
                      <a:pt x="426" y="630"/>
                    </a:lnTo>
                    <a:lnTo>
                      <a:pt x="426" y="630"/>
                    </a:lnTo>
                    <a:lnTo>
                      <a:pt x="426" y="624"/>
                    </a:lnTo>
                    <a:lnTo>
                      <a:pt x="426" y="624"/>
                    </a:lnTo>
                    <a:lnTo>
                      <a:pt x="426" y="618"/>
                    </a:lnTo>
                    <a:lnTo>
                      <a:pt x="426" y="618"/>
                    </a:lnTo>
                    <a:lnTo>
                      <a:pt x="432" y="618"/>
                    </a:lnTo>
                    <a:lnTo>
                      <a:pt x="432" y="612"/>
                    </a:lnTo>
                    <a:lnTo>
                      <a:pt x="432" y="612"/>
                    </a:lnTo>
                    <a:lnTo>
                      <a:pt x="432" y="612"/>
                    </a:lnTo>
                    <a:lnTo>
                      <a:pt x="432" y="606"/>
                    </a:lnTo>
                    <a:lnTo>
                      <a:pt x="432" y="606"/>
                    </a:lnTo>
                    <a:lnTo>
                      <a:pt x="438" y="600"/>
                    </a:lnTo>
                    <a:lnTo>
                      <a:pt x="438" y="600"/>
                    </a:lnTo>
                    <a:lnTo>
                      <a:pt x="438" y="594"/>
                    </a:lnTo>
                    <a:lnTo>
                      <a:pt x="438" y="594"/>
                    </a:lnTo>
                    <a:lnTo>
                      <a:pt x="438" y="594"/>
                    </a:lnTo>
                    <a:lnTo>
                      <a:pt x="438" y="588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44" y="576"/>
                    </a:lnTo>
                    <a:lnTo>
                      <a:pt x="444" y="576"/>
                    </a:lnTo>
                    <a:lnTo>
                      <a:pt x="450" y="570"/>
                    </a:lnTo>
                    <a:lnTo>
                      <a:pt x="450" y="570"/>
                    </a:lnTo>
                    <a:lnTo>
                      <a:pt x="450" y="564"/>
                    </a:lnTo>
                    <a:lnTo>
                      <a:pt x="450" y="564"/>
                    </a:lnTo>
                    <a:lnTo>
                      <a:pt x="450" y="564"/>
                    </a:lnTo>
                    <a:lnTo>
                      <a:pt x="450" y="558"/>
                    </a:lnTo>
                    <a:lnTo>
                      <a:pt x="450" y="558"/>
                    </a:lnTo>
                    <a:lnTo>
                      <a:pt x="456" y="552"/>
                    </a:lnTo>
                    <a:lnTo>
                      <a:pt x="456" y="546"/>
                    </a:lnTo>
                    <a:lnTo>
                      <a:pt x="456" y="546"/>
                    </a:lnTo>
                    <a:lnTo>
                      <a:pt x="456" y="546"/>
                    </a:lnTo>
                    <a:lnTo>
                      <a:pt x="456" y="540"/>
                    </a:lnTo>
                    <a:lnTo>
                      <a:pt x="462" y="540"/>
                    </a:lnTo>
                    <a:lnTo>
                      <a:pt x="462" y="534"/>
                    </a:lnTo>
                    <a:lnTo>
                      <a:pt x="462" y="534"/>
                    </a:lnTo>
                    <a:lnTo>
                      <a:pt x="462" y="528"/>
                    </a:lnTo>
                    <a:lnTo>
                      <a:pt x="462" y="528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16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68" y="510"/>
                    </a:lnTo>
                    <a:lnTo>
                      <a:pt x="468" y="504"/>
                    </a:lnTo>
                    <a:lnTo>
                      <a:pt x="474" y="504"/>
                    </a:lnTo>
                    <a:lnTo>
                      <a:pt x="474" y="498"/>
                    </a:lnTo>
                    <a:lnTo>
                      <a:pt x="474" y="498"/>
                    </a:lnTo>
                    <a:lnTo>
                      <a:pt x="474" y="492"/>
                    </a:lnTo>
                    <a:lnTo>
                      <a:pt x="474" y="486"/>
                    </a:lnTo>
                    <a:lnTo>
                      <a:pt x="474" y="486"/>
                    </a:lnTo>
                    <a:lnTo>
                      <a:pt x="480" y="480"/>
                    </a:lnTo>
                    <a:lnTo>
                      <a:pt x="480" y="480"/>
                    </a:lnTo>
                    <a:lnTo>
                      <a:pt x="480" y="474"/>
                    </a:lnTo>
                    <a:lnTo>
                      <a:pt x="480" y="468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86" y="462"/>
                    </a:lnTo>
                    <a:lnTo>
                      <a:pt x="486" y="456"/>
                    </a:lnTo>
                    <a:lnTo>
                      <a:pt x="486" y="456"/>
                    </a:lnTo>
                    <a:lnTo>
                      <a:pt x="486" y="450"/>
                    </a:lnTo>
                    <a:lnTo>
                      <a:pt x="486" y="444"/>
                    </a:lnTo>
                    <a:lnTo>
                      <a:pt x="492" y="438"/>
                    </a:lnTo>
                    <a:lnTo>
                      <a:pt x="492" y="438"/>
                    </a:lnTo>
                    <a:lnTo>
                      <a:pt x="492" y="432"/>
                    </a:lnTo>
                    <a:lnTo>
                      <a:pt x="492" y="420"/>
                    </a:lnTo>
                    <a:lnTo>
                      <a:pt x="492" y="414"/>
                    </a:lnTo>
                    <a:lnTo>
                      <a:pt x="492" y="408"/>
                    </a:lnTo>
                    <a:lnTo>
                      <a:pt x="498" y="402"/>
                    </a:lnTo>
                    <a:lnTo>
                      <a:pt x="498" y="396"/>
                    </a:lnTo>
                    <a:lnTo>
                      <a:pt x="498" y="396"/>
                    </a:lnTo>
                    <a:lnTo>
                      <a:pt x="498" y="390"/>
                    </a:lnTo>
                    <a:lnTo>
                      <a:pt x="498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10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0" y="408"/>
                    </a:lnTo>
                    <a:lnTo>
                      <a:pt x="510" y="414"/>
                    </a:lnTo>
                    <a:lnTo>
                      <a:pt x="516" y="420"/>
                    </a:lnTo>
                    <a:lnTo>
                      <a:pt x="516" y="432"/>
                    </a:lnTo>
                    <a:lnTo>
                      <a:pt x="516" y="438"/>
                    </a:lnTo>
                    <a:lnTo>
                      <a:pt x="516" y="444"/>
                    </a:lnTo>
                    <a:lnTo>
                      <a:pt x="516" y="444"/>
                    </a:lnTo>
                    <a:lnTo>
                      <a:pt x="522" y="450"/>
                    </a:lnTo>
                    <a:lnTo>
                      <a:pt x="522" y="456"/>
                    </a:lnTo>
                    <a:lnTo>
                      <a:pt x="522" y="456"/>
                    </a:lnTo>
                    <a:lnTo>
                      <a:pt x="522" y="462"/>
                    </a:lnTo>
                    <a:lnTo>
                      <a:pt x="522" y="468"/>
                    </a:lnTo>
                    <a:lnTo>
                      <a:pt x="522" y="468"/>
                    </a:lnTo>
                    <a:lnTo>
                      <a:pt x="528" y="474"/>
                    </a:lnTo>
                    <a:lnTo>
                      <a:pt x="528" y="480"/>
                    </a:lnTo>
                    <a:lnTo>
                      <a:pt x="528" y="480"/>
                    </a:lnTo>
                    <a:lnTo>
                      <a:pt x="528" y="486"/>
                    </a:lnTo>
                    <a:lnTo>
                      <a:pt x="528" y="486"/>
                    </a:lnTo>
                    <a:lnTo>
                      <a:pt x="528" y="486"/>
                    </a:lnTo>
                    <a:lnTo>
                      <a:pt x="534" y="492"/>
                    </a:lnTo>
                    <a:lnTo>
                      <a:pt x="534" y="492"/>
                    </a:lnTo>
                    <a:lnTo>
                      <a:pt x="534" y="498"/>
                    </a:lnTo>
                    <a:lnTo>
                      <a:pt x="534" y="504"/>
                    </a:lnTo>
                    <a:lnTo>
                      <a:pt x="534" y="504"/>
                    </a:lnTo>
                    <a:lnTo>
                      <a:pt x="540" y="510"/>
                    </a:lnTo>
                    <a:lnTo>
                      <a:pt x="540" y="510"/>
                    </a:lnTo>
                    <a:lnTo>
                      <a:pt x="540" y="516"/>
                    </a:lnTo>
                    <a:lnTo>
                      <a:pt x="540" y="516"/>
                    </a:lnTo>
                    <a:lnTo>
                      <a:pt x="540" y="522"/>
                    </a:lnTo>
                    <a:lnTo>
                      <a:pt x="540" y="522"/>
                    </a:lnTo>
                    <a:lnTo>
                      <a:pt x="540" y="522"/>
                    </a:lnTo>
                    <a:lnTo>
                      <a:pt x="546" y="528"/>
                    </a:lnTo>
                    <a:lnTo>
                      <a:pt x="546" y="528"/>
                    </a:lnTo>
                    <a:lnTo>
                      <a:pt x="546" y="534"/>
                    </a:lnTo>
                    <a:lnTo>
                      <a:pt x="546" y="534"/>
                    </a:lnTo>
                    <a:lnTo>
                      <a:pt x="546" y="540"/>
                    </a:lnTo>
                    <a:lnTo>
                      <a:pt x="546" y="540"/>
                    </a:lnTo>
                    <a:lnTo>
                      <a:pt x="552" y="546"/>
                    </a:lnTo>
                    <a:lnTo>
                      <a:pt x="552" y="546"/>
                    </a:lnTo>
                    <a:lnTo>
                      <a:pt x="552" y="552"/>
                    </a:lnTo>
                    <a:lnTo>
                      <a:pt x="552" y="552"/>
                    </a:lnTo>
                    <a:lnTo>
                      <a:pt x="552" y="558"/>
                    </a:lnTo>
                    <a:lnTo>
                      <a:pt x="558" y="558"/>
                    </a:lnTo>
                    <a:lnTo>
                      <a:pt x="558" y="564"/>
                    </a:lnTo>
                    <a:lnTo>
                      <a:pt x="558" y="564"/>
                    </a:lnTo>
                    <a:lnTo>
                      <a:pt x="558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82"/>
                    </a:lnTo>
                    <a:lnTo>
                      <a:pt x="564" y="582"/>
                    </a:lnTo>
                    <a:lnTo>
                      <a:pt x="570" y="588"/>
                    </a:lnTo>
                    <a:lnTo>
                      <a:pt x="570" y="588"/>
                    </a:lnTo>
                    <a:lnTo>
                      <a:pt x="570" y="594"/>
                    </a:lnTo>
                    <a:lnTo>
                      <a:pt x="570" y="594"/>
                    </a:lnTo>
                    <a:lnTo>
                      <a:pt x="570" y="594"/>
                    </a:lnTo>
                    <a:lnTo>
                      <a:pt x="570" y="600"/>
                    </a:lnTo>
                    <a:lnTo>
                      <a:pt x="576" y="600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06"/>
                    </a:lnTo>
                    <a:lnTo>
                      <a:pt x="576" y="612"/>
                    </a:lnTo>
                    <a:lnTo>
                      <a:pt x="576" y="612"/>
                    </a:lnTo>
                    <a:lnTo>
                      <a:pt x="576" y="612"/>
                    </a:lnTo>
                    <a:lnTo>
                      <a:pt x="582" y="618"/>
                    </a:lnTo>
                    <a:lnTo>
                      <a:pt x="582" y="618"/>
                    </a:lnTo>
                    <a:lnTo>
                      <a:pt x="582" y="618"/>
                    </a:lnTo>
                    <a:lnTo>
                      <a:pt x="582" y="624"/>
                    </a:lnTo>
                    <a:lnTo>
                      <a:pt x="582" y="630"/>
                    </a:lnTo>
                    <a:lnTo>
                      <a:pt x="588" y="630"/>
                    </a:lnTo>
                    <a:lnTo>
                      <a:pt x="588" y="630"/>
                    </a:lnTo>
                    <a:lnTo>
                      <a:pt x="588" y="630"/>
                    </a:lnTo>
                    <a:lnTo>
                      <a:pt x="588" y="636"/>
                    </a:lnTo>
                    <a:lnTo>
                      <a:pt x="588" y="636"/>
                    </a:lnTo>
                    <a:lnTo>
                      <a:pt x="588" y="636"/>
                    </a:lnTo>
                    <a:lnTo>
                      <a:pt x="594" y="642"/>
                    </a:lnTo>
                    <a:lnTo>
                      <a:pt x="594" y="642"/>
                    </a:lnTo>
                    <a:lnTo>
                      <a:pt x="594" y="642"/>
                    </a:lnTo>
                    <a:lnTo>
                      <a:pt x="594" y="648"/>
                    </a:lnTo>
                    <a:lnTo>
                      <a:pt x="594" y="648"/>
                    </a:lnTo>
                    <a:lnTo>
                      <a:pt x="594" y="648"/>
                    </a:lnTo>
                    <a:lnTo>
                      <a:pt x="600" y="654"/>
                    </a:lnTo>
                    <a:lnTo>
                      <a:pt x="600" y="654"/>
                    </a:lnTo>
                    <a:lnTo>
                      <a:pt x="600" y="654"/>
                    </a:lnTo>
                    <a:lnTo>
                      <a:pt x="600" y="660"/>
                    </a:lnTo>
                    <a:lnTo>
                      <a:pt x="600" y="660"/>
                    </a:lnTo>
                    <a:lnTo>
                      <a:pt x="600" y="660"/>
                    </a:lnTo>
                    <a:lnTo>
                      <a:pt x="606" y="660"/>
                    </a:lnTo>
                    <a:lnTo>
                      <a:pt x="606" y="660"/>
                    </a:lnTo>
                    <a:lnTo>
                      <a:pt x="606" y="660"/>
                    </a:lnTo>
                    <a:lnTo>
                      <a:pt x="606" y="660"/>
                    </a:lnTo>
                    <a:lnTo>
                      <a:pt x="606" y="660"/>
                    </a:lnTo>
                    <a:lnTo>
                      <a:pt x="612" y="660"/>
                    </a:lnTo>
                    <a:lnTo>
                      <a:pt x="612" y="654"/>
                    </a:lnTo>
                    <a:lnTo>
                      <a:pt x="612" y="654"/>
                    </a:lnTo>
                    <a:lnTo>
                      <a:pt x="612" y="654"/>
                    </a:lnTo>
                    <a:lnTo>
                      <a:pt x="612" y="654"/>
                    </a:lnTo>
                    <a:lnTo>
                      <a:pt x="612" y="654"/>
                    </a:lnTo>
                    <a:lnTo>
                      <a:pt x="618" y="648"/>
                    </a:lnTo>
                    <a:lnTo>
                      <a:pt x="618" y="648"/>
                    </a:lnTo>
                    <a:lnTo>
                      <a:pt x="618" y="648"/>
                    </a:lnTo>
                    <a:lnTo>
                      <a:pt x="618" y="648"/>
                    </a:lnTo>
                    <a:lnTo>
                      <a:pt x="618" y="648"/>
                    </a:lnTo>
                    <a:lnTo>
                      <a:pt x="618" y="648"/>
                    </a:lnTo>
                    <a:lnTo>
                      <a:pt x="624" y="642"/>
                    </a:lnTo>
                    <a:lnTo>
                      <a:pt x="624" y="642"/>
                    </a:lnTo>
                    <a:lnTo>
                      <a:pt x="624" y="642"/>
                    </a:lnTo>
                    <a:lnTo>
                      <a:pt x="624" y="642"/>
                    </a:lnTo>
                    <a:lnTo>
                      <a:pt x="624" y="642"/>
                    </a:lnTo>
                    <a:lnTo>
                      <a:pt x="630" y="636"/>
                    </a:lnTo>
                    <a:lnTo>
                      <a:pt x="630" y="636"/>
                    </a:lnTo>
                    <a:lnTo>
                      <a:pt x="630" y="636"/>
                    </a:lnTo>
                    <a:lnTo>
                      <a:pt x="630" y="636"/>
                    </a:lnTo>
                    <a:lnTo>
                      <a:pt x="630" y="630"/>
                    </a:lnTo>
                    <a:lnTo>
                      <a:pt x="630" y="630"/>
                    </a:lnTo>
                    <a:lnTo>
                      <a:pt x="636" y="630"/>
                    </a:lnTo>
                    <a:lnTo>
                      <a:pt x="636" y="630"/>
                    </a:lnTo>
                    <a:lnTo>
                      <a:pt x="636" y="630"/>
                    </a:lnTo>
                    <a:lnTo>
                      <a:pt x="636" y="624"/>
                    </a:lnTo>
                    <a:lnTo>
                      <a:pt x="636" y="624"/>
                    </a:lnTo>
                    <a:lnTo>
                      <a:pt x="636" y="624"/>
                    </a:lnTo>
                    <a:lnTo>
                      <a:pt x="636" y="624"/>
                    </a:lnTo>
                    <a:lnTo>
                      <a:pt x="642" y="618"/>
                    </a:lnTo>
                    <a:lnTo>
                      <a:pt x="642" y="618"/>
                    </a:lnTo>
                    <a:lnTo>
                      <a:pt x="642" y="618"/>
                    </a:lnTo>
                    <a:lnTo>
                      <a:pt x="642" y="612"/>
                    </a:lnTo>
                    <a:lnTo>
                      <a:pt x="642" y="612"/>
                    </a:lnTo>
                    <a:lnTo>
                      <a:pt x="648" y="612"/>
                    </a:lnTo>
                    <a:lnTo>
                      <a:pt x="648" y="612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48" y="606"/>
                    </a:lnTo>
                    <a:lnTo>
                      <a:pt x="654" y="600"/>
                    </a:lnTo>
                    <a:lnTo>
                      <a:pt x="654" y="600"/>
                    </a:lnTo>
                    <a:lnTo>
                      <a:pt x="654" y="594"/>
                    </a:lnTo>
                    <a:lnTo>
                      <a:pt x="654" y="594"/>
                    </a:lnTo>
                    <a:lnTo>
                      <a:pt x="654" y="594"/>
                    </a:lnTo>
                    <a:lnTo>
                      <a:pt x="660" y="594"/>
                    </a:lnTo>
                    <a:lnTo>
                      <a:pt x="660" y="588"/>
                    </a:lnTo>
                    <a:lnTo>
                      <a:pt x="660" y="588"/>
                    </a:lnTo>
                    <a:lnTo>
                      <a:pt x="660" y="588"/>
                    </a:lnTo>
                    <a:lnTo>
                      <a:pt x="660" y="582"/>
                    </a:lnTo>
                    <a:lnTo>
                      <a:pt x="660" y="582"/>
                    </a:lnTo>
                    <a:lnTo>
                      <a:pt x="666" y="582"/>
                    </a:lnTo>
                    <a:lnTo>
                      <a:pt x="666" y="582"/>
                    </a:lnTo>
                    <a:lnTo>
                      <a:pt x="666" y="576"/>
                    </a:lnTo>
                    <a:lnTo>
                      <a:pt x="666" y="576"/>
                    </a:lnTo>
                    <a:lnTo>
                      <a:pt x="666" y="576"/>
                    </a:lnTo>
                    <a:lnTo>
                      <a:pt x="666" y="570"/>
                    </a:lnTo>
                    <a:lnTo>
                      <a:pt x="672" y="570"/>
                    </a:lnTo>
                    <a:lnTo>
                      <a:pt x="672" y="570"/>
                    </a:lnTo>
                    <a:lnTo>
                      <a:pt x="672" y="564"/>
                    </a:lnTo>
                    <a:lnTo>
                      <a:pt x="672" y="564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8" y="558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78" y="546"/>
                    </a:lnTo>
                    <a:lnTo>
                      <a:pt x="678" y="546"/>
                    </a:lnTo>
                    <a:lnTo>
                      <a:pt x="684" y="540"/>
                    </a:lnTo>
                    <a:lnTo>
                      <a:pt x="684" y="540"/>
                    </a:lnTo>
                    <a:lnTo>
                      <a:pt x="684" y="540"/>
                    </a:lnTo>
                    <a:lnTo>
                      <a:pt x="684" y="534"/>
                    </a:lnTo>
                    <a:lnTo>
                      <a:pt x="684" y="534"/>
                    </a:lnTo>
                    <a:lnTo>
                      <a:pt x="690" y="528"/>
                    </a:lnTo>
                    <a:lnTo>
                      <a:pt x="690" y="528"/>
                    </a:lnTo>
                    <a:lnTo>
                      <a:pt x="690" y="528"/>
                    </a:lnTo>
                    <a:lnTo>
                      <a:pt x="690" y="522"/>
                    </a:lnTo>
                    <a:lnTo>
                      <a:pt x="690" y="522"/>
                    </a:lnTo>
                    <a:lnTo>
                      <a:pt x="690" y="522"/>
                    </a:lnTo>
                    <a:lnTo>
                      <a:pt x="696" y="516"/>
                    </a:lnTo>
                    <a:lnTo>
                      <a:pt x="696" y="516"/>
                    </a:lnTo>
                    <a:lnTo>
                      <a:pt x="696" y="510"/>
                    </a:lnTo>
                    <a:lnTo>
                      <a:pt x="696" y="510"/>
                    </a:lnTo>
                    <a:lnTo>
                      <a:pt x="696" y="510"/>
                    </a:lnTo>
                    <a:lnTo>
                      <a:pt x="696" y="504"/>
                    </a:lnTo>
                    <a:lnTo>
                      <a:pt x="702" y="504"/>
                    </a:lnTo>
                    <a:lnTo>
                      <a:pt x="702" y="498"/>
                    </a:lnTo>
                    <a:lnTo>
                      <a:pt x="702" y="498"/>
                    </a:lnTo>
                    <a:lnTo>
                      <a:pt x="702" y="492"/>
                    </a:lnTo>
                    <a:lnTo>
                      <a:pt x="702" y="492"/>
                    </a:lnTo>
                    <a:lnTo>
                      <a:pt x="702" y="492"/>
                    </a:lnTo>
                    <a:lnTo>
                      <a:pt x="708" y="486"/>
                    </a:lnTo>
                    <a:lnTo>
                      <a:pt x="708" y="486"/>
                    </a:lnTo>
                    <a:lnTo>
                      <a:pt x="708" y="480"/>
                    </a:lnTo>
                    <a:lnTo>
                      <a:pt x="708" y="480"/>
                    </a:lnTo>
                    <a:lnTo>
                      <a:pt x="708" y="474"/>
                    </a:lnTo>
                    <a:lnTo>
                      <a:pt x="708" y="474"/>
                    </a:lnTo>
                    <a:lnTo>
                      <a:pt x="714" y="468"/>
                    </a:lnTo>
                    <a:lnTo>
                      <a:pt x="714" y="468"/>
                    </a:lnTo>
                    <a:lnTo>
                      <a:pt x="714" y="462"/>
                    </a:lnTo>
                    <a:lnTo>
                      <a:pt x="714" y="462"/>
                    </a:lnTo>
                    <a:lnTo>
                      <a:pt x="714" y="456"/>
                    </a:lnTo>
                    <a:lnTo>
                      <a:pt x="714" y="456"/>
                    </a:lnTo>
                    <a:lnTo>
                      <a:pt x="720" y="450"/>
                    </a:lnTo>
                    <a:lnTo>
                      <a:pt x="720" y="450"/>
                    </a:lnTo>
                    <a:lnTo>
                      <a:pt x="720" y="444"/>
                    </a:lnTo>
                    <a:lnTo>
                      <a:pt x="720" y="444"/>
                    </a:lnTo>
                    <a:lnTo>
                      <a:pt x="720" y="438"/>
                    </a:lnTo>
                    <a:lnTo>
                      <a:pt x="726" y="438"/>
                    </a:lnTo>
                    <a:lnTo>
                      <a:pt x="726" y="432"/>
                    </a:lnTo>
                    <a:lnTo>
                      <a:pt x="726" y="432"/>
                    </a:lnTo>
                    <a:lnTo>
                      <a:pt x="726" y="426"/>
                    </a:lnTo>
                    <a:lnTo>
                      <a:pt x="726" y="426"/>
                    </a:lnTo>
                    <a:lnTo>
                      <a:pt x="726" y="420"/>
                    </a:lnTo>
                    <a:lnTo>
                      <a:pt x="732" y="420"/>
                    </a:lnTo>
                    <a:lnTo>
                      <a:pt x="732" y="414"/>
                    </a:lnTo>
                    <a:lnTo>
                      <a:pt x="732" y="414"/>
                    </a:lnTo>
                    <a:lnTo>
                      <a:pt x="732" y="408"/>
                    </a:lnTo>
                    <a:lnTo>
                      <a:pt x="732" y="408"/>
                    </a:lnTo>
                    <a:lnTo>
                      <a:pt x="732" y="402"/>
                    </a:lnTo>
                    <a:lnTo>
                      <a:pt x="738" y="402"/>
                    </a:lnTo>
                    <a:lnTo>
                      <a:pt x="738" y="396"/>
                    </a:lnTo>
                    <a:lnTo>
                      <a:pt x="738" y="396"/>
                    </a:lnTo>
                    <a:lnTo>
                      <a:pt x="738" y="390"/>
                    </a:lnTo>
                    <a:lnTo>
                      <a:pt x="738" y="390"/>
                    </a:lnTo>
                    <a:lnTo>
                      <a:pt x="738" y="384"/>
                    </a:lnTo>
                    <a:lnTo>
                      <a:pt x="744" y="378"/>
                    </a:lnTo>
                    <a:lnTo>
                      <a:pt x="744" y="378"/>
                    </a:lnTo>
                    <a:lnTo>
                      <a:pt x="744" y="372"/>
                    </a:lnTo>
                    <a:lnTo>
                      <a:pt x="744" y="372"/>
                    </a:lnTo>
                    <a:lnTo>
                      <a:pt x="744" y="366"/>
                    </a:lnTo>
                    <a:lnTo>
                      <a:pt x="750" y="360"/>
                    </a:lnTo>
                    <a:lnTo>
                      <a:pt x="750" y="360"/>
                    </a:lnTo>
                    <a:lnTo>
                      <a:pt x="750" y="354"/>
                    </a:lnTo>
                    <a:lnTo>
                      <a:pt x="750" y="354"/>
                    </a:lnTo>
                    <a:lnTo>
                      <a:pt x="750" y="348"/>
                    </a:lnTo>
                    <a:lnTo>
                      <a:pt x="750" y="342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56" y="330"/>
                    </a:lnTo>
                    <a:lnTo>
                      <a:pt x="756" y="324"/>
                    </a:lnTo>
                    <a:lnTo>
                      <a:pt x="756" y="306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2" y="288"/>
                    </a:lnTo>
                    <a:lnTo>
                      <a:pt x="762" y="276"/>
                    </a:lnTo>
                    <a:lnTo>
                      <a:pt x="762" y="270"/>
                    </a:lnTo>
                    <a:lnTo>
                      <a:pt x="762" y="264"/>
                    </a:lnTo>
                    <a:lnTo>
                      <a:pt x="762" y="258"/>
                    </a:lnTo>
                    <a:lnTo>
                      <a:pt x="768" y="252"/>
                    </a:lnTo>
                    <a:lnTo>
                      <a:pt x="768" y="240"/>
                    </a:lnTo>
                    <a:lnTo>
                      <a:pt x="768" y="234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16"/>
                    </a:lnTo>
                    <a:lnTo>
                      <a:pt x="774" y="216"/>
                    </a:lnTo>
                    <a:lnTo>
                      <a:pt x="774" y="210"/>
                    </a:lnTo>
                    <a:lnTo>
                      <a:pt x="774" y="210"/>
                    </a:lnTo>
                    <a:lnTo>
                      <a:pt x="774" y="210"/>
                    </a:lnTo>
                    <a:lnTo>
                      <a:pt x="774" y="210"/>
                    </a:lnTo>
                    <a:lnTo>
                      <a:pt x="774" y="210"/>
                    </a:lnTo>
                    <a:lnTo>
                      <a:pt x="780" y="210"/>
                    </a:lnTo>
                    <a:lnTo>
                      <a:pt x="780" y="210"/>
                    </a:lnTo>
                    <a:lnTo>
                      <a:pt x="780" y="210"/>
                    </a:lnTo>
                    <a:lnTo>
                      <a:pt x="780" y="210"/>
                    </a:lnTo>
                    <a:lnTo>
                      <a:pt x="780" y="210"/>
                    </a:lnTo>
                    <a:lnTo>
                      <a:pt x="780" y="210"/>
                    </a:lnTo>
                    <a:lnTo>
                      <a:pt x="786" y="210"/>
                    </a:lnTo>
                    <a:lnTo>
                      <a:pt x="786" y="210"/>
                    </a:lnTo>
                    <a:lnTo>
                      <a:pt x="786" y="210"/>
                    </a:lnTo>
                    <a:lnTo>
                      <a:pt x="786" y="210"/>
                    </a:lnTo>
                    <a:lnTo>
                      <a:pt x="786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8" y="210"/>
                    </a:lnTo>
                    <a:lnTo>
                      <a:pt x="798" y="210"/>
                    </a:lnTo>
                    <a:lnTo>
                      <a:pt x="798" y="210"/>
                    </a:lnTo>
                    <a:lnTo>
                      <a:pt x="798" y="210"/>
                    </a:lnTo>
                    <a:lnTo>
                      <a:pt x="798" y="210"/>
                    </a:lnTo>
                    <a:lnTo>
                      <a:pt x="798" y="210"/>
                    </a:lnTo>
                    <a:lnTo>
                      <a:pt x="804" y="210"/>
                    </a:lnTo>
                    <a:lnTo>
                      <a:pt x="804" y="210"/>
                    </a:lnTo>
                    <a:lnTo>
                      <a:pt x="804" y="210"/>
                    </a:lnTo>
                    <a:lnTo>
                      <a:pt x="804" y="210"/>
                    </a:lnTo>
                    <a:lnTo>
                      <a:pt x="804" y="210"/>
                    </a:lnTo>
                    <a:lnTo>
                      <a:pt x="804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6" y="210"/>
                    </a:lnTo>
                    <a:lnTo>
                      <a:pt x="816" y="210"/>
                    </a:lnTo>
                    <a:lnTo>
                      <a:pt x="816" y="210"/>
                    </a:lnTo>
                    <a:lnTo>
                      <a:pt x="816" y="210"/>
                    </a:lnTo>
                    <a:lnTo>
                      <a:pt x="816" y="210"/>
                    </a:lnTo>
                    <a:lnTo>
                      <a:pt x="816" y="210"/>
                    </a:lnTo>
                    <a:lnTo>
                      <a:pt x="822" y="210"/>
                    </a:lnTo>
                    <a:lnTo>
                      <a:pt x="822" y="210"/>
                    </a:lnTo>
                    <a:lnTo>
                      <a:pt x="822" y="210"/>
                    </a:lnTo>
                    <a:lnTo>
                      <a:pt x="822" y="210"/>
                    </a:lnTo>
                    <a:lnTo>
                      <a:pt x="822" y="210"/>
                    </a:lnTo>
                    <a:lnTo>
                      <a:pt x="828" y="210"/>
                    </a:lnTo>
                    <a:lnTo>
                      <a:pt x="828" y="210"/>
                    </a:lnTo>
                    <a:lnTo>
                      <a:pt x="828" y="210"/>
                    </a:lnTo>
                    <a:lnTo>
                      <a:pt x="828" y="210"/>
                    </a:lnTo>
                    <a:lnTo>
                      <a:pt x="828" y="210"/>
                    </a:lnTo>
                    <a:lnTo>
                      <a:pt x="828" y="210"/>
                    </a:lnTo>
                    <a:lnTo>
                      <a:pt x="834" y="210"/>
                    </a:lnTo>
                    <a:lnTo>
                      <a:pt x="834" y="210"/>
                    </a:lnTo>
                    <a:lnTo>
                      <a:pt x="834" y="210"/>
                    </a:lnTo>
                    <a:lnTo>
                      <a:pt x="834" y="210"/>
                    </a:lnTo>
                    <a:lnTo>
                      <a:pt x="834" y="210"/>
                    </a:lnTo>
                    <a:lnTo>
                      <a:pt x="834" y="210"/>
                    </a:lnTo>
                    <a:lnTo>
                      <a:pt x="840" y="210"/>
                    </a:lnTo>
                    <a:lnTo>
                      <a:pt x="840" y="210"/>
                    </a:lnTo>
                    <a:lnTo>
                      <a:pt x="840" y="210"/>
                    </a:lnTo>
                    <a:lnTo>
                      <a:pt x="840" y="210"/>
                    </a:lnTo>
                    <a:lnTo>
                      <a:pt x="840" y="210"/>
                    </a:lnTo>
                    <a:lnTo>
                      <a:pt x="840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52" y="210"/>
                    </a:lnTo>
                    <a:lnTo>
                      <a:pt x="852" y="210"/>
                    </a:lnTo>
                    <a:lnTo>
                      <a:pt x="852" y="210"/>
                    </a:lnTo>
                    <a:lnTo>
                      <a:pt x="852" y="210"/>
                    </a:lnTo>
                    <a:lnTo>
                      <a:pt x="852" y="210"/>
                    </a:lnTo>
                    <a:lnTo>
                      <a:pt x="858" y="210"/>
                    </a:lnTo>
                    <a:lnTo>
                      <a:pt x="858" y="210"/>
                    </a:lnTo>
                    <a:lnTo>
                      <a:pt x="858" y="210"/>
                    </a:lnTo>
                    <a:lnTo>
                      <a:pt x="858" y="210"/>
                    </a:lnTo>
                    <a:lnTo>
                      <a:pt x="858" y="210"/>
                    </a:lnTo>
                    <a:lnTo>
                      <a:pt x="858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70" y="210"/>
                    </a:lnTo>
                    <a:lnTo>
                      <a:pt x="870" y="210"/>
                    </a:lnTo>
                    <a:lnTo>
                      <a:pt x="870" y="210"/>
                    </a:lnTo>
                    <a:lnTo>
                      <a:pt x="870" y="216"/>
                    </a:lnTo>
                    <a:lnTo>
                      <a:pt x="870" y="216"/>
                    </a:lnTo>
                    <a:lnTo>
                      <a:pt x="876" y="222"/>
                    </a:lnTo>
                    <a:lnTo>
                      <a:pt x="876" y="228"/>
                    </a:lnTo>
                    <a:lnTo>
                      <a:pt x="876" y="234"/>
                    </a:lnTo>
                    <a:lnTo>
                      <a:pt x="876" y="240"/>
                    </a:lnTo>
                    <a:lnTo>
                      <a:pt x="876" y="252"/>
                    </a:lnTo>
                    <a:lnTo>
                      <a:pt x="876" y="258"/>
                    </a:lnTo>
                    <a:lnTo>
                      <a:pt x="876" y="264"/>
                    </a:lnTo>
                    <a:lnTo>
                      <a:pt x="882" y="270"/>
                    </a:lnTo>
                    <a:lnTo>
                      <a:pt x="882" y="276"/>
                    </a:lnTo>
                    <a:lnTo>
                      <a:pt x="882" y="288"/>
                    </a:lnTo>
                    <a:lnTo>
                      <a:pt x="882" y="294"/>
                    </a:lnTo>
                    <a:lnTo>
                      <a:pt x="882" y="306"/>
                    </a:lnTo>
                    <a:lnTo>
                      <a:pt x="888" y="318"/>
                    </a:lnTo>
                    <a:lnTo>
                      <a:pt x="888" y="324"/>
                    </a:lnTo>
                    <a:lnTo>
                      <a:pt x="888" y="330"/>
                    </a:lnTo>
                    <a:lnTo>
                      <a:pt x="888" y="336"/>
                    </a:lnTo>
                    <a:lnTo>
                      <a:pt x="888" y="342"/>
                    </a:lnTo>
                    <a:lnTo>
                      <a:pt x="888" y="342"/>
                    </a:lnTo>
                    <a:lnTo>
                      <a:pt x="894" y="348"/>
                    </a:lnTo>
                    <a:lnTo>
                      <a:pt x="894" y="354"/>
                    </a:lnTo>
                    <a:lnTo>
                      <a:pt x="894" y="354"/>
                    </a:lnTo>
                    <a:lnTo>
                      <a:pt x="894" y="360"/>
                    </a:lnTo>
                    <a:lnTo>
                      <a:pt x="894" y="366"/>
                    </a:lnTo>
                    <a:lnTo>
                      <a:pt x="894" y="366"/>
                    </a:lnTo>
                    <a:lnTo>
                      <a:pt x="900" y="372"/>
                    </a:lnTo>
                    <a:lnTo>
                      <a:pt x="900" y="372"/>
                    </a:lnTo>
                    <a:lnTo>
                      <a:pt x="900" y="378"/>
                    </a:lnTo>
                    <a:lnTo>
                      <a:pt x="900" y="378"/>
                    </a:lnTo>
                    <a:lnTo>
                      <a:pt x="900" y="384"/>
                    </a:lnTo>
                    <a:lnTo>
                      <a:pt x="900" y="390"/>
                    </a:lnTo>
                    <a:lnTo>
                      <a:pt x="906" y="390"/>
                    </a:lnTo>
                    <a:lnTo>
                      <a:pt x="906" y="396"/>
                    </a:lnTo>
                    <a:lnTo>
                      <a:pt x="906" y="396"/>
                    </a:lnTo>
                    <a:lnTo>
                      <a:pt x="906" y="402"/>
                    </a:lnTo>
                    <a:lnTo>
                      <a:pt x="906" y="402"/>
                    </a:lnTo>
                    <a:lnTo>
                      <a:pt x="906" y="408"/>
                    </a:lnTo>
                    <a:lnTo>
                      <a:pt x="912" y="408"/>
                    </a:lnTo>
                    <a:lnTo>
                      <a:pt x="912" y="414"/>
                    </a:lnTo>
                    <a:lnTo>
                      <a:pt x="912" y="414"/>
                    </a:lnTo>
                    <a:lnTo>
                      <a:pt x="912" y="420"/>
                    </a:lnTo>
                    <a:lnTo>
                      <a:pt x="912" y="420"/>
                    </a:lnTo>
                    <a:lnTo>
                      <a:pt x="912" y="426"/>
                    </a:lnTo>
                    <a:lnTo>
                      <a:pt x="918" y="426"/>
                    </a:lnTo>
                    <a:lnTo>
                      <a:pt x="918" y="432"/>
                    </a:lnTo>
                    <a:lnTo>
                      <a:pt x="918" y="432"/>
                    </a:lnTo>
                    <a:lnTo>
                      <a:pt x="918" y="438"/>
                    </a:lnTo>
                    <a:lnTo>
                      <a:pt x="918" y="444"/>
                    </a:lnTo>
                    <a:lnTo>
                      <a:pt x="924" y="444"/>
                    </a:lnTo>
                    <a:lnTo>
                      <a:pt x="924" y="450"/>
                    </a:lnTo>
                    <a:lnTo>
                      <a:pt x="924" y="450"/>
                    </a:lnTo>
                    <a:lnTo>
                      <a:pt x="924" y="456"/>
                    </a:lnTo>
                    <a:lnTo>
                      <a:pt x="924" y="456"/>
                    </a:lnTo>
                    <a:lnTo>
                      <a:pt x="924" y="456"/>
                    </a:lnTo>
                    <a:lnTo>
                      <a:pt x="930" y="462"/>
                    </a:lnTo>
                    <a:lnTo>
                      <a:pt x="930" y="462"/>
                    </a:lnTo>
                    <a:lnTo>
                      <a:pt x="930" y="468"/>
                    </a:lnTo>
                    <a:lnTo>
                      <a:pt x="930" y="468"/>
                    </a:lnTo>
                    <a:lnTo>
                      <a:pt x="930" y="474"/>
                    </a:lnTo>
                    <a:lnTo>
                      <a:pt x="930" y="474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6"/>
                    </a:lnTo>
                    <a:lnTo>
                      <a:pt x="936" y="486"/>
                    </a:lnTo>
                    <a:lnTo>
                      <a:pt x="936" y="492"/>
                    </a:lnTo>
                    <a:lnTo>
                      <a:pt x="936" y="492"/>
                    </a:lnTo>
                    <a:lnTo>
                      <a:pt x="942" y="492"/>
                    </a:lnTo>
                    <a:lnTo>
                      <a:pt x="942" y="498"/>
                    </a:lnTo>
                    <a:lnTo>
                      <a:pt x="942" y="498"/>
                    </a:lnTo>
                    <a:lnTo>
                      <a:pt x="942" y="504"/>
                    </a:lnTo>
                    <a:lnTo>
                      <a:pt x="942" y="504"/>
                    </a:lnTo>
                    <a:lnTo>
                      <a:pt x="942" y="510"/>
                    </a:lnTo>
                    <a:lnTo>
                      <a:pt x="948" y="510"/>
                    </a:lnTo>
                    <a:lnTo>
                      <a:pt x="948" y="510"/>
                    </a:lnTo>
                    <a:lnTo>
                      <a:pt x="948" y="516"/>
                    </a:lnTo>
                    <a:lnTo>
                      <a:pt x="948" y="516"/>
                    </a:lnTo>
                    <a:lnTo>
                      <a:pt x="948" y="522"/>
                    </a:lnTo>
                    <a:lnTo>
                      <a:pt x="954" y="522"/>
                    </a:lnTo>
                    <a:lnTo>
                      <a:pt x="954" y="528"/>
                    </a:lnTo>
                    <a:lnTo>
                      <a:pt x="954" y="528"/>
                    </a:lnTo>
                    <a:lnTo>
                      <a:pt x="954" y="528"/>
                    </a:lnTo>
                    <a:lnTo>
                      <a:pt x="954" y="534"/>
                    </a:lnTo>
                    <a:lnTo>
                      <a:pt x="954" y="534"/>
                    </a:lnTo>
                    <a:lnTo>
                      <a:pt x="960" y="534"/>
                    </a:lnTo>
                    <a:lnTo>
                      <a:pt x="960" y="540"/>
                    </a:lnTo>
                    <a:lnTo>
                      <a:pt x="960" y="540"/>
                    </a:lnTo>
                    <a:lnTo>
                      <a:pt x="960" y="540"/>
                    </a:lnTo>
                    <a:lnTo>
                      <a:pt x="960" y="546"/>
                    </a:lnTo>
                    <a:lnTo>
                      <a:pt x="960" y="546"/>
                    </a:lnTo>
                    <a:lnTo>
                      <a:pt x="966" y="552"/>
                    </a:lnTo>
                    <a:lnTo>
                      <a:pt x="966" y="552"/>
                    </a:lnTo>
                    <a:lnTo>
                      <a:pt x="966" y="552"/>
                    </a:lnTo>
                    <a:lnTo>
                      <a:pt x="966" y="558"/>
                    </a:lnTo>
                    <a:lnTo>
                      <a:pt x="966" y="558"/>
                    </a:lnTo>
                    <a:lnTo>
                      <a:pt x="972" y="558"/>
                    </a:lnTo>
                    <a:lnTo>
                      <a:pt x="972" y="564"/>
                    </a:lnTo>
                    <a:lnTo>
                      <a:pt x="972" y="564"/>
                    </a:lnTo>
                    <a:lnTo>
                      <a:pt x="972" y="570"/>
                    </a:lnTo>
                    <a:lnTo>
                      <a:pt x="972" y="570"/>
                    </a:lnTo>
                    <a:lnTo>
                      <a:pt x="972" y="570"/>
                    </a:lnTo>
                    <a:lnTo>
                      <a:pt x="972" y="576"/>
                    </a:lnTo>
                    <a:lnTo>
                      <a:pt x="978" y="576"/>
                    </a:lnTo>
                    <a:lnTo>
                      <a:pt x="978" y="576"/>
                    </a:lnTo>
                    <a:lnTo>
                      <a:pt x="978" y="582"/>
                    </a:lnTo>
                    <a:lnTo>
                      <a:pt x="978" y="582"/>
                    </a:lnTo>
                    <a:lnTo>
                      <a:pt x="978" y="582"/>
                    </a:lnTo>
                    <a:lnTo>
                      <a:pt x="978" y="582"/>
                    </a:lnTo>
                    <a:lnTo>
                      <a:pt x="984" y="588"/>
                    </a:lnTo>
                    <a:lnTo>
                      <a:pt x="984" y="588"/>
                    </a:lnTo>
                    <a:lnTo>
                      <a:pt x="984" y="594"/>
                    </a:lnTo>
                    <a:lnTo>
                      <a:pt x="984" y="594"/>
                    </a:lnTo>
                    <a:lnTo>
                      <a:pt x="984" y="594"/>
                    </a:lnTo>
                    <a:lnTo>
                      <a:pt x="990" y="594"/>
                    </a:lnTo>
                    <a:lnTo>
                      <a:pt x="990" y="600"/>
                    </a:lnTo>
                    <a:lnTo>
                      <a:pt x="990" y="600"/>
                    </a:lnTo>
                    <a:lnTo>
                      <a:pt x="990" y="600"/>
                    </a:lnTo>
                    <a:lnTo>
                      <a:pt x="990" y="606"/>
                    </a:lnTo>
                    <a:lnTo>
                      <a:pt x="990" y="606"/>
                    </a:lnTo>
                    <a:lnTo>
                      <a:pt x="996" y="606"/>
                    </a:lnTo>
                    <a:lnTo>
                      <a:pt x="996" y="606"/>
                    </a:lnTo>
                    <a:lnTo>
                      <a:pt x="996" y="612"/>
                    </a:lnTo>
                    <a:lnTo>
                      <a:pt x="996" y="612"/>
                    </a:lnTo>
                    <a:lnTo>
                      <a:pt x="996" y="612"/>
                    </a:lnTo>
                    <a:lnTo>
                      <a:pt x="996" y="612"/>
                    </a:lnTo>
                    <a:lnTo>
                      <a:pt x="1002" y="618"/>
                    </a:lnTo>
                    <a:lnTo>
                      <a:pt x="1002" y="618"/>
                    </a:lnTo>
                    <a:lnTo>
                      <a:pt x="1002" y="618"/>
                    </a:lnTo>
                    <a:lnTo>
                      <a:pt x="1002" y="624"/>
                    </a:lnTo>
                    <a:lnTo>
                      <a:pt x="1002" y="624"/>
                    </a:lnTo>
                    <a:lnTo>
                      <a:pt x="1002" y="624"/>
                    </a:lnTo>
                    <a:lnTo>
                      <a:pt x="1008" y="624"/>
                    </a:lnTo>
                    <a:lnTo>
                      <a:pt x="1008" y="630"/>
                    </a:lnTo>
                    <a:lnTo>
                      <a:pt x="1008" y="630"/>
                    </a:lnTo>
                    <a:lnTo>
                      <a:pt x="1008" y="630"/>
                    </a:lnTo>
                    <a:lnTo>
                      <a:pt x="1008" y="630"/>
                    </a:lnTo>
                    <a:lnTo>
                      <a:pt x="1008" y="630"/>
                    </a:lnTo>
                    <a:lnTo>
                      <a:pt x="1014" y="636"/>
                    </a:lnTo>
                    <a:lnTo>
                      <a:pt x="1014" y="636"/>
                    </a:lnTo>
                    <a:lnTo>
                      <a:pt x="1014" y="636"/>
                    </a:lnTo>
                    <a:lnTo>
                      <a:pt x="1014" y="642"/>
                    </a:lnTo>
                    <a:lnTo>
                      <a:pt x="1014" y="642"/>
                    </a:lnTo>
                    <a:lnTo>
                      <a:pt x="1020" y="642"/>
                    </a:lnTo>
                    <a:lnTo>
                      <a:pt x="1020" y="642"/>
                    </a:lnTo>
                    <a:lnTo>
                      <a:pt x="1020" y="642"/>
                    </a:lnTo>
                    <a:lnTo>
                      <a:pt x="1020" y="642"/>
                    </a:lnTo>
                    <a:lnTo>
                      <a:pt x="1020" y="648"/>
                    </a:lnTo>
                    <a:lnTo>
                      <a:pt x="1020" y="648"/>
                    </a:lnTo>
                    <a:lnTo>
                      <a:pt x="1026" y="648"/>
                    </a:lnTo>
                    <a:lnTo>
                      <a:pt x="1026" y="648"/>
                    </a:lnTo>
                    <a:lnTo>
                      <a:pt x="1026" y="648"/>
                    </a:lnTo>
                    <a:lnTo>
                      <a:pt x="1026" y="648"/>
                    </a:lnTo>
                    <a:lnTo>
                      <a:pt x="1026" y="654"/>
                    </a:lnTo>
                    <a:lnTo>
                      <a:pt x="1026" y="654"/>
                    </a:lnTo>
                    <a:lnTo>
                      <a:pt x="1032" y="654"/>
                    </a:lnTo>
                    <a:lnTo>
                      <a:pt x="1032" y="654"/>
                    </a:lnTo>
                    <a:lnTo>
                      <a:pt x="1032" y="654"/>
                    </a:lnTo>
                    <a:lnTo>
                      <a:pt x="1032" y="660"/>
                    </a:lnTo>
                    <a:lnTo>
                      <a:pt x="1032" y="660"/>
                    </a:lnTo>
                    <a:lnTo>
                      <a:pt x="1032" y="660"/>
                    </a:lnTo>
                    <a:lnTo>
                      <a:pt x="1038" y="660"/>
                    </a:lnTo>
                    <a:lnTo>
                      <a:pt x="1038" y="660"/>
                    </a:lnTo>
                    <a:lnTo>
                      <a:pt x="1038" y="660"/>
                    </a:lnTo>
                    <a:lnTo>
                      <a:pt x="1038" y="660"/>
                    </a:lnTo>
                    <a:lnTo>
                      <a:pt x="1038" y="660"/>
                    </a:lnTo>
                    <a:lnTo>
                      <a:pt x="1044" y="660"/>
                    </a:lnTo>
                    <a:lnTo>
                      <a:pt x="1044" y="654"/>
                    </a:lnTo>
                    <a:lnTo>
                      <a:pt x="1044" y="654"/>
                    </a:lnTo>
                    <a:lnTo>
                      <a:pt x="1044" y="654"/>
                    </a:lnTo>
                    <a:lnTo>
                      <a:pt x="1044" y="648"/>
                    </a:lnTo>
                    <a:lnTo>
                      <a:pt x="1044" y="648"/>
                    </a:lnTo>
                    <a:lnTo>
                      <a:pt x="1050" y="648"/>
                    </a:lnTo>
                    <a:lnTo>
                      <a:pt x="1050" y="642"/>
                    </a:lnTo>
                    <a:lnTo>
                      <a:pt x="1050" y="642"/>
                    </a:lnTo>
                    <a:lnTo>
                      <a:pt x="1050" y="642"/>
                    </a:lnTo>
                    <a:lnTo>
                      <a:pt x="1050" y="636"/>
                    </a:lnTo>
                    <a:lnTo>
                      <a:pt x="1050" y="636"/>
                    </a:lnTo>
                    <a:lnTo>
                      <a:pt x="1056" y="630"/>
                    </a:lnTo>
                    <a:lnTo>
                      <a:pt x="1056" y="630"/>
                    </a:lnTo>
                    <a:lnTo>
                      <a:pt x="1056" y="630"/>
                    </a:lnTo>
                    <a:lnTo>
                      <a:pt x="1056" y="630"/>
                    </a:lnTo>
                    <a:lnTo>
                      <a:pt x="1056" y="624"/>
                    </a:lnTo>
                    <a:lnTo>
                      <a:pt x="1062" y="624"/>
                    </a:lnTo>
                    <a:lnTo>
                      <a:pt x="1062" y="618"/>
                    </a:lnTo>
                    <a:lnTo>
                      <a:pt x="1062" y="618"/>
                    </a:lnTo>
                    <a:lnTo>
                      <a:pt x="1062" y="618"/>
                    </a:lnTo>
                    <a:lnTo>
                      <a:pt x="1062" y="612"/>
                    </a:lnTo>
                    <a:lnTo>
                      <a:pt x="1062" y="612"/>
                    </a:lnTo>
                    <a:lnTo>
                      <a:pt x="1068" y="612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68" y="600"/>
                    </a:lnTo>
                    <a:lnTo>
                      <a:pt x="1068" y="600"/>
                    </a:lnTo>
                    <a:lnTo>
                      <a:pt x="1068" y="594"/>
                    </a:lnTo>
                    <a:lnTo>
                      <a:pt x="1074" y="594"/>
                    </a:lnTo>
                    <a:lnTo>
                      <a:pt x="1074" y="594"/>
                    </a:lnTo>
                    <a:lnTo>
                      <a:pt x="1074" y="588"/>
                    </a:lnTo>
                    <a:lnTo>
                      <a:pt x="1074" y="588"/>
                    </a:lnTo>
                    <a:lnTo>
                      <a:pt x="1074" y="582"/>
                    </a:lnTo>
                    <a:lnTo>
                      <a:pt x="1080" y="582"/>
                    </a:lnTo>
                    <a:lnTo>
                      <a:pt x="1080" y="576"/>
                    </a:lnTo>
                    <a:lnTo>
                      <a:pt x="1080" y="576"/>
                    </a:lnTo>
                    <a:lnTo>
                      <a:pt x="1080" y="576"/>
                    </a:lnTo>
                    <a:lnTo>
                      <a:pt x="1080" y="570"/>
                    </a:lnTo>
                    <a:lnTo>
                      <a:pt x="1080" y="570"/>
                    </a:lnTo>
                    <a:lnTo>
                      <a:pt x="1086" y="564"/>
                    </a:lnTo>
                    <a:lnTo>
                      <a:pt x="1086" y="564"/>
                    </a:lnTo>
                    <a:lnTo>
                      <a:pt x="1086" y="558"/>
                    </a:lnTo>
                    <a:lnTo>
                      <a:pt x="1086" y="558"/>
                    </a:lnTo>
                    <a:lnTo>
                      <a:pt x="1086" y="552"/>
                    </a:lnTo>
                    <a:lnTo>
                      <a:pt x="1092" y="552"/>
                    </a:lnTo>
                    <a:lnTo>
                      <a:pt x="1092" y="546"/>
                    </a:lnTo>
                    <a:lnTo>
                      <a:pt x="1092" y="546"/>
                    </a:lnTo>
                    <a:lnTo>
                      <a:pt x="1092" y="546"/>
                    </a:lnTo>
                    <a:lnTo>
                      <a:pt x="1092" y="540"/>
                    </a:lnTo>
                    <a:lnTo>
                      <a:pt x="1092" y="540"/>
                    </a:lnTo>
                    <a:lnTo>
                      <a:pt x="1098" y="534"/>
                    </a:lnTo>
                    <a:lnTo>
                      <a:pt x="1098" y="534"/>
                    </a:lnTo>
                    <a:lnTo>
                      <a:pt x="1098" y="528"/>
                    </a:lnTo>
                    <a:lnTo>
                      <a:pt x="1098" y="528"/>
                    </a:lnTo>
                    <a:lnTo>
                      <a:pt x="1098" y="522"/>
                    </a:lnTo>
                    <a:lnTo>
                      <a:pt x="1098" y="522"/>
                    </a:lnTo>
                    <a:lnTo>
                      <a:pt x="1098" y="522"/>
                    </a:lnTo>
                    <a:lnTo>
                      <a:pt x="1104" y="516"/>
                    </a:lnTo>
                    <a:lnTo>
                      <a:pt x="1104" y="516"/>
                    </a:lnTo>
                    <a:lnTo>
                      <a:pt x="1104" y="510"/>
                    </a:lnTo>
                    <a:lnTo>
                      <a:pt x="1104" y="510"/>
                    </a:lnTo>
                    <a:lnTo>
                      <a:pt x="1104" y="504"/>
                    </a:lnTo>
                    <a:lnTo>
                      <a:pt x="1104" y="504"/>
                    </a:lnTo>
                    <a:lnTo>
                      <a:pt x="1110" y="498"/>
                    </a:lnTo>
                    <a:lnTo>
                      <a:pt x="1110" y="492"/>
                    </a:lnTo>
                    <a:lnTo>
                      <a:pt x="1110" y="492"/>
                    </a:lnTo>
                    <a:lnTo>
                      <a:pt x="1110" y="486"/>
                    </a:lnTo>
                    <a:lnTo>
                      <a:pt x="1110" y="486"/>
                    </a:lnTo>
                    <a:lnTo>
                      <a:pt x="1116" y="480"/>
                    </a:lnTo>
                    <a:lnTo>
                      <a:pt x="1116" y="480"/>
                    </a:lnTo>
                    <a:lnTo>
                      <a:pt x="1116" y="474"/>
                    </a:lnTo>
                    <a:lnTo>
                      <a:pt x="1116" y="474"/>
                    </a:lnTo>
                    <a:lnTo>
                      <a:pt x="1116" y="468"/>
                    </a:lnTo>
                    <a:lnTo>
                      <a:pt x="1116" y="468"/>
                    </a:lnTo>
                    <a:lnTo>
                      <a:pt x="1122" y="462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2" y="450"/>
                    </a:lnTo>
                    <a:lnTo>
                      <a:pt x="1122" y="444"/>
                    </a:lnTo>
                    <a:lnTo>
                      <a:pt x="1128" y="438"/>
                    </a:lnTo>
                    <a:lnTo>
                      <a:pt x="1128" y="432"/>
                    </a:lnTo>
                    <a:lnTo>
                      <a:pt x="1128" y="426"/>
                    </a:lnTo>
                    <a:lnTo>
                      <a:pt x="1128" y="420"/>
                    </a:lnTo>
                    <a:lnTo>
                      <a:pt x="1128" y="414"/>
                    </a:lnTo>
                    <a:lnTo>
                      <a:pt x="1128" y="408"/>
                    </a:lnTo>
                    <a:lnTo>
                      <a:pt x="1134" y="402"/>
                    </a:lnTo>
                    <a:lnTo>
                      <a:pt x="1134" y="396"/>
                    </a:lnTo>
                    <a:lnTo>
                      <a:pt x="1134" y="396"/>
                    </a:lnTo>
                    <a:lnTo>
                      <a:pt x="1134" y="390"/>
                    </a:lnTo>
                    <a:lnTo>
                      <a:pt x="1134" y="390"/>
                    </a:lnTo>
                    <a:lnTo>
                      <a:pt x="1134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6" y="390"/>
                    </a:lnTo>
                    <a:lnTo>
                      <a:pt x="1146" y="396"/>
                    </a:lnTo>
                    <a:lnTo>
                      <a:pt x="1146" y="396"/>
                    </a:lnTo>
                    <a:lnTo>
                      <a:pt x="1146" y="402"/>
                    </a:lnTo>
                    <a:lnTo>
                      <a:pt x="1146" y="408"/>
                    </a:lnTo>
                    <a:lnTo>
                      <a:pt x="1152" y="420"/>
                    </a:lnTo>
                    <a:lnTo>
                      <a:pt x="1152" y="426"/>
                    </a:lnTo>
                    <a:lnTo>
                      <a:pt x="1152" y="432"/>
                    </a:lnTo>
                    <a:lnTo>
                      <a:pt x="1152" y="438"/>
                    </a:lnTo>
                    <a:lnTo>
                      <a:pt x="1152" y="438"/>
                    </a:lnTo>
                    <a:lnTo>
                      <a:pt x="1152" y="444"/>
                    </a:lnTo>
                    <a:lnTo>
                      <a:pt x="1152" y="450"/>
                    </a:lnTo>
                    <a:lnTo>
                      <a:pt x="1158" y="456"/>
                    </a:lnTo>
                    <a:lnTo>
                      <a:pt x="1158" y="456"/>
                    </a:lnTo>
                    <a:lnTo>
                      <a:pt x="1158" y="462"/>
                    </a:lnTo>
                    <a:lnTo>
                      <a:pt x="1158" y="462"/>
                    </a:lnTo>
                    <a:lnTo>
                      <a:pt x="1158" y="468"/>
                    </a:lnTo>
                    <a:lnTo>
                      <a:pt x="1164" y="474"/>
                    </a:lnTo>
                    <a:lnTo>
                      <a:pt x="1164" y="474"/>
                    </a:lnTo>
                    <a:lnTo>
                      <a:pt x="1164" y="480"/>
                    </a:lnTo>
                    <a:lnTo>
                      <a:pt x="1164" y="480"/>
                    </a:lnTo>
                    <a:lnTo>
                      <a:pt x="1164" y="486"/>
                    </a:lnTo>
                    <a:lnTo>
                      <a:pt x="1164" y="486"/>
                    </a:lnTo>
                    <a:lnTo>
                      <a:pt x="1164" y="492"/>
                    </a:lnTo>
                    <a:lnTo>
                      <a:pt x="1170" y="498"/>
                    </a:lnTo>
                    <a:lnTo>
                      <a:pt x="1170" y="498"/>
                    </a:lnTo>
                    <a:lnTo>
                      <a:pt x="1170" y="504"/>
                    </a:lnTo>
                    <a:lnTo>
                      <a:pt x="1170" y="504"/>
                    </a:lnTo>
                    <a:lnTo>
                      <a:pt x="1170" y="510"/>
                    </a:lnTo>
                    <a:lnTo>
                      <a:pt x="1176" y="510"/>
                    </a:lnTo>
                    <a:lnTo>
                      <a:pt x="1176" y="516"/>
                    </a:lnTo>
                    <a:lnTo>
                      <a:pt x="1176" y="516"/>
                    </a:lnTo>
                    <a:lnTo>
                      <a:pt x="1176" y="522"/>
                    </a:lnTo>
                    <a:lnTo>
                      <a:pt x="1176" y="522"/>
                    </a:lnTo>
                    <a:lnTo>
                      <a:pt x="1176" y="528"/>
                    </a:lnTo>
                    <a:lnTo>
                      <a:pt x="1182" y="528"/>
                    </a:lnTo>
                    <a:lnTo>
                      <a:pt x="1182" y="534"/>
                    </a:lnTo>
                    <a:lnTo>
                      <a:pt x="1182" y="540"/>
                    </a:lnTo>
                    <a:lnTo>
                      <a:pt x="1182" y="540"/>
                    </a:lnTo>
                    <a:lnTo>
                      <a:pt x="1182" y="546"/>
                    </a:lnTo>
                    <a:lnTo>
                      <a:pt x="1188" y="546"/>
                    </a:lnTo>
                    <a:lnTo>
                      <a:pt x="1188" y="546"/>
                    </a:lnTo>
                    <a:lnTo>
                      <a:pt x="1188" y="552"/>
                    </a:lnTo>
                    <a:lnTo>
                      <a:pt x="1188" y="552"/>
                    </a:lnTo>
                    <a:lnTo>
                      <a:pt x="1188" y="558"/>
                    </a:lnTo>
                    <a:lnTo>
                      <a:pt x="1188" y="558"/>
                    </a:lnTo>
                    <a:lnTo>
                      <a:pt x="1194" y="564"/>
                    </a:lnTo>
                    <a:lnTo>
                      <a:pt x="1194" y="564"/>
                    </a:lnTo>
                    <a:lnTo>
                      <a:pt x="1194" y="564"/>
                    </a:lnTo>
                    <a:lnTo>
                      <a:pt x="1194" y="570"/>
                    </a:lnTo>
                    <a:lnTo>
                      <a:pt x="1194" y="576"/>
                    </a:lnTo>
                    <a:lnTo>
                      <a:pt x="1194" y="576"/>
                    </a:lnTo>
                    <a:lnTo>
                      <a:pt x="1200" y="576"/>
                    </a:lnTo>
                    <a:lnTo>
                      <a:pt x="1200" y="582"/>
                    </a:lnTo>
                    <a:lnTo>
                      <a:pt x="1200" y="582"/>
                    </a:lnTo>
                    <a:lnTo>
                      <a:pt x="1200" y="582"/>
                    </a:lnTo>
                    <a:lnTo>
                      <a:pt x="1200" y="588"/>
                    </a:lnTo>
                    <a:lnTo>
                      <a:pt x="1200" y="594"/>
                    </a:lnTo>
                    <a:lnTo>
                      <a:pt x="1206" y="594"/>
                    </a:lnTo>
                    <a:lnTo>
                      <a:pt x="1206" y="594"/>
                    </a:lnTo>
                    <a:lnTo>
                      <a:pt x="1206" y="600"/>
                    </a:lnTo>
                    <a:lnTo>
                      <a:pt x="1206" y="600"/>
                    </a:lnTo>
                    <a:lnTo>
                      <a:pt x="1206" y="606"/>
                    </a:lnTo>
                    <a:lnTo>
                      <a:pt x="1206" y="606"/>
                    </a:lnTo>
                    <a:lnTo>
                      <a:pt x="1212" y="612"/>
                    </a:lnTo>
                    <a:lnTo>
                      <a:pt x="1212" y="612"/>
                    </a:lnTo>
                    <a:lnTo>
                      <a:pt x="1212" y="612"/>
                    </a:lnTo>
                    <a:lnTo>
                      <a:pt x="1212" y="618"/>
                    </a:lnTo>
                    <a:lnTo>
                      <a:pt x="1212" y="618"/>
                    </a:lnTo>
                    <a:lnTo>
                      <a:pt x="1218" y="624"/>
                    </a:lnTo>
                    <a:lnTo>
                      <a:pt x="1218" y="624"/>
                    </a:lnTo>
                    <a:lnTo>
                      <a:pt x="1218" y="630"/>
                    </a:lnTo>
                    <a:lnTo>
                      <a:pt x="1218" y="630"/>
                    </a:lnTo>
                    <a:lnTo>
                      <a:pt x="1218" y="630"/>
                    </a:lnTo>
                    <a:lnTo>
                      <a:pt x="1218" y="636"/>
                    </a:lnTo>
                    <a:lnTo>
                      <a:pt x="1224" y="636"/>
                    </a:lnTo>
                    <a:lnTo>
                      <a:pt x="1224" y="636"/>
                    </a:lnTo>
                    <a:lnTo>
                      <a:pt x="1224" y="642"/>
                    </a:lnTo>
                    <a:lnTo>
                      <a:pt x="1224" y="642"/>
                    </a:lnTo>
                    <a:lnTo>
                      <a:pt x="1224" y="642"/>
                    </a:lnTo>
                    <a:lnTo>
                      <a:pt x="1224" y="648"/>
                    </a:lnTo>
                    <a:lnTo>
                      <a:pt x="1224" y="648"/>
                    </a:lnTo>
                    <a:lnTo>
                      <a:pt x="1230" y="654"/>
                    </a:lnTo>
                    <a:lnTo>
                      <a:pt x="1230" y="654"/>
                    </a:lnTo>
                    <a:lnTo>
                      <a:pt x="1230" y="654"/>
                    </a:lnTo>
                    <a:lnTo>
                      <a:pt x="1230" y="654"/>
                    </a:lnTo>
                    <a:lnTo>
                      <a:pt x="1230" y="660"/>
                    </a:lnTo>
                    <a:lnTo>
                      <a:pt x="1236" y="660"/>
                    </a:lnTo>
                    <a:lnTo>
                      <a:pt x="1236" y="660"/>
                    </a:lnTo>
                    <a:lnTo>
                      <a:pt x="1236" y="666"/>
                    </a:lnTo>
                    <a:lnTo>
                      <a:pt x="1236" y="666"/>
                    </a:lnTo>
                    <a:lnTo>
                      <a:pt x="1236" y="666"/>
                    </a:lnTo>
                    <a:lnTo>
                      <a:pt x="1236" y="666"/>
                    </a:lnTo>
                    <a:lnTo>
                      <a:pt x="1242" y="666"/>
                    </a:lnTo>
                    <a:lnTo>
                      <a:pt x="1242" y="666"/>
                    </a:lnTo>
                    <a:lnTo>
                      <a:pt x="1242" y="666"/>
                    </a:lnTo>
                    <a:lnTo>
                      <a:pt x="1242" y="666"/>
                    </a:lnTo>
                    <a:lnTo>
                      <a:pt x="1242" y="666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48" y="660"/>
                    </a:lnTo>
                    <a:lnTo>
                      <a:pt x="1248" y="654"/>
                    </a:lnTo>
                    <a:lnTo>
                      <a:pt x="1248" y="654"/>
                    </a:lnTo>
                    <a:lnTo>
                      <a:pt x="1248" y="654"/>
                    </a:lnTo>
                    <a:lnTo>
                      <a:pt x="1248" y="648"/>
                    </a:lnTo>
                    <a:lnTo>
                      <a:pt x="1254" y="648"/>
                    </a:lnTo>
                    <a:lnTo>
                      <a:pt x="1254" y="642"/>
                    </a:lnTo>
                    <a:lnTo>
                      <a:pt x="1254" y="642"/>
                    </a:lnTo>
                    <a:lnTo>
                      <a:pt x="1254" y="642"/>
                    </a:lnTo>
                    <a:lnTo>
                      <a:pt x="1254" y="642"/>
                    </a:lnTo>
                    <a:lnTo>
                      <a:pt x="1260" y="636"/>
                    </a:lnTo>
                    <a:lnTo>
                      <a:pt x="1260" y="636"/>
                    </a:lnTo>
                    <a:lnTo>
                      <a:pt x="1260" y="636"/>
                    </a:lnTo>
                    <a:lnTo>
                      <a:pt x="1260" y="630"/>
                    </a:lnTo>
                    <a:lnTo>
                      <a:pt x="1260" y="630"/>
                    </a:lnTo>
                    <a:lnTo>
                      <a:pt x="1260" y="630"/>
                    </a:lnTo>
                    <a:lnTo>
                      <a:pt x="1266" y="624"/>
                    </a:lnTo>
                    <a:lnTo>
                      <a:pt x="1266" y="624"/>
                    </a:lnTo>
                    <a:lnTo>
                      <a:pt x="1266" y="618"/>
                    </a:lnTo>
                    <a:lnTo>
                      <a:pt x="1266" y="618"/>
                    </a:lnTo>
                    <a:lnTo>
                      <a:pt x="1266" y="618"/>
                    </a:lnTo>
                    <a:lnTo>
                      <a:pt x="1266" y="612"/>
                    </a:lnTo>
                    <a:lnTo>
                      <a:pt x="1272" y="612"/>
                    </a:lnTo>
                    <a:lnTo>
                      <a:pt x="1272" y="612"/>
                    </a:lnTo>
                    <a:lnTo>
                      <a:pt x="1272" y="606"/>
                    </a:lnTo>
                    <a:lnTo>
                      <a:pt x="1272" y="606"/>
                    </a:lnTo>
                    <a:lnTo>
                      <a:pt x="1272" y="600"/>
                    </a:lnTo>
                    <a:lnTo>
                      <a:pt x="1272" y="600"/>
                    </a:lnTo>
                    <a:lnTo>
                      <a:pt x="1278" y="594"/>
                    </a:lnTo>
                    <a:lnTo>
                      <a:pt x="1278" y="594"/>
                    </a:lnTo>
                    <a:lnTo>
                      <a:pt x="1278" y="594"/>
                    </a:lnTo>
                    <a:lnTo>
                      <a:pt x="1278" y="588"/>
                    </a:lnTo>
                    <a:lnTo>
                      <a:pt x="1278" y="588"/>
                    </a:lnTo>
                    <a:lnTo>
                      <a:pt x="1284" y="582"/>
                    </a:lnTo>
                    <a:lnTo>
                      <a:pt x="1284" y="582"/>
                    </a:lnTo>
                    <a:lnTo>
                      <a:pt x="1284" y="576"/>
                    </a:lnTo>
                    <a:lnTo>
                      <a:pt x="1284" y="576"/>
                    </a:lnTo>
                    <a:lnTo>
                      <a:pt x="1284" y="576"/>
                    </a:lnTo>
                    <a:lnTo>
                      <a:pt x="1284" y="570"/>
                    </a:lnTo>
                    <a:lnTo>
                      <a:pt x="1290" y="570"/>
                    </a:lnTo>
                    <a:lnTo>
                      <a:pt x="1290" y="564"/>
                    </a:lnTo>
                    <a:lnTo>
                      <a:pt x="1290" y="564"/>
                    </a:lnTo>
                    <a:lnTo>
                      <a:pt x="1290" y="558"/>
                    </a:lnTo>
                    <a:lnTo>
                      <a:pt x="1290" y="558"/>
                    </a:lnTo>
                    <a:lnTo>
                      <a:pt x="1290" y="552"/>
                    </a:lnTo>
                    <a:lnTo>
                      <a:pt x="1296" y="552"/>
                    </a:lnTo>
                    <a:lnTo>
                      <a:pt x="1296" y="552"/>
                    </a:lnTo>
                    <a:lnTo>
                      <a:pt x="1296" y="546"/>
                    </a:lnTo>
                    <a:lnTo>
                      <a:pt x="1296" y="546"/>
                    </a:lnTo>
                    <a:lnTo>
                      <a:pt x="1296" y="540"/>
                    </a:lnTo>
                    <a:lnTo>
                      <a:pt x="1296" y="540"/>
                    </a:lnTo>
                    <a:lnTo>
                      <a:pt x="1302" y="534"/>
                    </a:lnTo>
                    <a:lnTo>
                      <a:pt x="1302" y="534"/>
                    </a:lnTo>
                    <a:lnTo>
                      <a:pt x="1302" y="528"/>
                    </a:lnTo>
                    <a:lnTo>
                      <a:pt x="1302" y="528"/>
                    </a:lnTo>
                    <a:lnTo>
                      <a:pt x="1302" y="528"/>
                    </a:lnTo>
                    <a:lnTo>
                      <a:pt x="1302" y="522"/>
                    </a:lnTo>
                    <a:lnTo>
                      <a:pt x="1308" y="522"/>
                    </a:lnTo>
                    <a:lnTo>
                      <a:pt x="1308" y="516"/>
                    </a:lnTo>
                    <a:lnTo>
                      <a:pt x="1308" y="510"/>
                    </a:lnTo>
                    <a:lnTo>
                      <a:pt x="1308" y="510"/>
                    </a:lnTo>
                    <a:lnTo>
                      <a:pt x="1308" y="504"/>
                    </a:lnTo>
                    <a:lnTo>
                      <a:pt x="1308" y="504"/>
                    </a:lnTo>
                    <a:lnTo>
                      <a:pt x="1314" y="498"/>
                    </a:lnTo>
                    <a:lnTo>
                      <a:pt x="1314" y="498"/>
                    </a:lnTo>
                    <a:lnTo>
                      <a:pt x="1314" y="492"/>
                    </a:lnTo>
                    <a:lnTo>
                      <a:pt x="1314" y="492"/>
                    </a:lnTo>
                    <a:lnTo>
                      <a:pt x="1314" y="486"/>
                    </a:lnTo>
                    <a:lnTo>
                      <a:pt x="1320" y="486"/>
                    </a:lnTo>
                    <a:lnTo>
                      <a:pt x="1320" y="480"/>
                    </a:lnTo>
                    <a:lnTo>
                      <a:pt x="1320" y="480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0" y="468"/>
                    </a:lnTo>
                    <a:lnTo>
                      <a:pt x="1320" y="468"/>
                    </a:lnTo>
                    <a:lnTo>
                      <a:pt x="1326" y="456"/>
                    </a:lnTo>
                    <a:lnTo>
                      <a:pt x="1326" y="456"/>
                    </a:lnTo>
                    <a:lnTo>
                      <a:pt x="1326" y="450"/>
                    </a:lnTo>
                    <a:lnTo>
                      <a:pt x="1326" y="450"/>
                    </a:lnTo>
                    <a:lnTo>
                      <a:pt x="1326" y="444"/>
                    </a:lnTo>
                    <a:lnTo>
                      <a:pt x="1332" y="444"/>
                    </a:lnTo>
                    <a:lnTo>
                      <a:pt x="1332" y="438"/>
                    </a:lnTo>
                    <a:lnTo>
                      <a:pt x="1332" y="432"/>
                    </a:lnTo>
                    <a:lnTo>
                      <a:pt x="1332" y="432"/>
                    </a:lnTo>
                    <a:lnTo>
                      <a:pt x="1332" y="426"/>
                    </a:lnTo>
                    <a:lnTo>
                      <a:pt x="1332" y="420"/>
                    </a:lnTo>
                    <a:lnTo>
                      <a:pt x="1338" y="420"/>
                    </a:lnTo>
                    <a:lnTo>
                      <a:pt x="1338" y="414"/>
                    </a:lnTo>
                    <a:lnTo>
                      <a:pt x="1338" y="408"/>
                    </a:lnTo>
                    <a:lnTo>
                      <a:pt x="1338" y="408"/>
                    </a:lnTo>
                    <a:lnTo>
                      <a:pt x="1338" y="402"/>
                    </a:lnTo>
                    <a:lnTo>
                      <a:pt x="1338" y="402"/>
                    </a:lnTo>
                    <a:lnTo>
                      <a:pt x="1344" y="396"/>
                    </a:lnTo>
                    <a:lnTo>
                      <a:pt x="1344" y="390"/>
                    </a:lnTo>
                    <a:lnTo>
                      <a:pt x="1344" y="390"/>
                    </a:lnTo>
                    <a:lnTo>
                      <a:pt x="1344" y="378"/>
                    </a:lnTo>
                    <a:lnTo>
                      <a:pt x="1344" y="378"/>
                    </a:lnTo>
                    <a:lnTo>
                      <a:pt x="1350" y="372"/>
                    </a:lnTo>
                    <a:lnTo>
                      <a:pt x="1350" y="366"/>
                    </a:lnTo>
                    <a:lnTo>
                      <a:pt x="1350" y="366"/>
                    </a:lnTo>
                    <a:lnTo>
                      <a:pt x="1350" y="360"/>
                    </a:lnTo>
                    <a:lnTo>
                      <a:pt x="1350" y="354"/>
                    </a:lnTo>
                    <a:lnTo>
                      <a:pt x="1350" y="354"/>
                    </a:lnTo>
                    <a:lnTo>
                      <a:pt x="1356" y="348"/>
                    </a:lnTo>
                    <a:lnTo>
                      <a:pt x="1356" y="342"/>
                    </a:lnTo>
                    <a:lnTo>
                      <a:pt x="1356" y="342"/>
                    </a:lnTo>
                    <a:lnTo>
                      <a:pt x="1356" y="336"/>
                    </a:lnTo>
                    <a:lnTo>
                      <a:pt x="1356" y="330"/>
                    </a:lnTo>
                    <a:lnTo>
                      <a:pt x="1356" y="330"/>
                    </a:lnTo>
                    <a:lnTo>
                      <a:pt x="1362" y="324"/>
                    </a:lnTo>
                    <a:lnTo>
                      <a:pt x="1362" y="318"/>
                    </a:lnTo>
                    <a:lnTo>
                      <a:pt x="1362" y="312"/>
                    </a:lnTo>
                    <a:lnTo>
                      <a:pt x="1362" y="312"/>
                    </a:lnTo>
                    <a:lnTo>
                      <a:pt x="1362" y="306"/>
                    </a:lnTo>
                    <a:lnTo>
                      <a:pt x="1362" y="300"/>
                    </a:lnTo>
                    <a:lnTo>
                      <a:pt x="1368" y="300"/>
                    </a:lnTo>
                    <a:lnTo>
                      <a:pt x="1368" y="288"/>
                    </a:lnTo>
                    <a:lnTo>
                      <a:pt x="1368" y="288"/>
                    </a:lnTo>
                    <a:lnTo>
                      <a:pt x="1368" y="282"/>
                    </a:lnTo>
                    <a:lnTo>
                      <a:pt x="1368" y="276"/>
                    </a:lnTo>
                    <a:lnTo>
                      <a:pt x="1368" y="276"/>
                    </a:lnTo>
                    <a:lnTo>
                      <a:pt x="1374" y="270"/>
                    </a:lnTo>
                    <a:lnTo>
                      <a:pt x="1374" y="264"/>
                    </a:lnTo>
                    <a:lnTo>
                      <a:pt x="1374" y="258"/>
                    </a:lnTo>
                    <a:lnTo>
                      <a:pt x="1374" y="258"/>
                    </a:lnTo>
                    <a:lnTo>
                      <a:pt x="1374" y="252"/>
                    </a:lnTo>
                    <a:lnTo>
                      <a:pt x="1380" y="246"/>
                    </a:lnTo>
                    <a:lnTo>
                      <a:pt x="1380" y="240"/>
                    </a:lnTo>
                    <a:lnTo>
                      <a:pt x="1380" y="234"/>
                    </a:lnTo>
                    <a:lnTo>
                      <a:pt x="1380" y="228"/>
                    </a:lnTo>
                    <a:lnTo>
                      <a:pt x="1380" y="222"/>
                    </a:lnTo>
                    <a:lnTo>
                      <a:pt x="1380" y="222"/>
                    </a:lnTo>
                    <a:lnTo>
                      <a:pt x="1386" y="216"/>
                    </a:lnTo>
                    <a:lnTo>
                      <a:pt x="1386" y="210"/>
                    </a:lnTo>
                    <a:lnTo>
                      <a:pt x="1386" y="204"/>
                    </a:lnTo>
                    <a:lnTo>
                      <a:pt x="1386" y="204"/>
                    </a:lnTo>
                    <a:lnTo>
                      <a:pt x="1386" y="198"/>
                    </a:lnTo>
                    <a:lnTo>
                      <a:pt x="1386" y="192"/>
                    </a:lnTo>
                    <a:lnTo>
                      <a:pt x="1392" y="186"/>
                    </a:lnTo>
                    <a:lnTo>
                      <a:pt x="1392" y="186"/>
                    </a:lnTo>
                    <a:lnTo>
                      <a:pt x="1392" y="180"/>
                    </a:lnTo>
                    <a:lnTo>
                      <a:pt x="1392" y="174"/>
                    </a:lnTo>
                    <a:lnTo>
                      <a:pt x="1392" y="168"/>
                    </a:lnTo>
                    <a:lnTo>
                      <a:pt x="1392" y="162"/>
                    </a:lnTo>
                    <a:lnTo>
                      <a:pt x="1398" y="156"/>
                    </a:lnTo>
                    <a:lnTo>
                      <a:pt x="1398" y="156"/>
                    </a:lnTo>
                    <a:lnTo>
                      <a:pt x="1398" y="150"/>
                    </a:lnTo>
                    <a:lnTo>
                      <a:pt x="1398" y="144"/>
                    </a:lnTo>
                    <a:lnTo>
                      <a:pt x="1398" y="138"/>
                    </a:lnTo>
                    <a:lnTo>
                      <a:pt x="1404" y="132"/>
                    </a:lnTo>
                    <a:lnTo>
                      <a:pt x="1404" y="126"/>
                    </a:lnTo>
                    <a:lnTo>
                      <a:pt x="1404" y="126"/>
                    </a:lnTo>
                    <a:lnTo>
                      <a:pt x="1404" y="120"/>
                    </a:lnTo>
                    <a:lnTo>
                      <a:pt x="1404" y="120"/>
                    </a:lnTo>
                    <a:lnTo>
                      <a:pt x="1404" y="120"/>
                    </a:lnTo>
                    <a:lnTo>
                      <a:pt x="1410" y="120"/>
                    </a:lnTo>
                    <a:lnTo>
                      <a:pt x="1410" y="126"/>
                    </a:lnTo>
                    <a:lnTo>
                      <a:pt x="1410" y="126"/>
                    </a:lnTo>
                    <a:lnTo>
                      <a:pt x="1410" y="132"/>
                    </a:lnTo>
                    <a:lnTo>
                      <a:pt x="1410" y="138"/>
                    </a:lnTo>
                    <a:lnTo>
                      <a:pt x="1410" y="138"/>
                    </a:lnTo>
                    <a:lnTo>
                      <a:pt x="1416" y="150"/>
                    </a:lnTo>
                    <a:lnTo>
                      <a:pt x="1416" y="150"/>
                    </a:lnTo>
                    <a:lnTo>
                      <a:pt x="1416" y="156"/>
                    </a:lnTo>
                    <a:lnTo>
                      <a:pt x="1416" y="162"/>
                    </a:lnTo>
                    <a:lnTo>
                      <a:pt x="1416" y="162"/>
                    </a:lnTo>
                    <a:lnTo>
                      <a:pt x="1416" y="168"/>
                    </a:lnTo>
                    <a:lnTo>
                      <a:pt x="1422" y="174"/>
                    </a:lnTo>
                    <a:lnTo>
                      <a:pt x="1422" y="180"/>
                    </a:lnTo>
                    <a:lnTo>
                      <a:pt x="1422" y="180"/>
                    </a:lnTo>
                    <a:lnTo>
                      <a:pt x="1422" y="186"/>
                    </a:lnTo>
                    <a:lnTo>
                      <a:pt x="1422" y="192"/>
                    </a:lnTo>
                    <a:lnTo>
                      <a:pt x="1422" y="192"/>
                    </a:lnTo>
                    <a:lnTo>
                      <a:pt x="1428" y="198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28" y="210"/>
                    </a:lnTo>
                    <a:lnTo>
                      <a:pt x="1428" y="216"/>
                    </a:lnTo>
                    <a:lnTo>
                      <a:pt x="1428" y="216"/>
                    </a:lnTo>
                    <a:lnTo>
                      <a:pt x="1434" y="222"/>
                    </a:lnTo>
                    <a:lnTo>
                      <a:pt x="1434" y="228"/>
                    </a:lnTo>
                    <a:lnTo>
                      <a:pt x="1434" y="228"/>
                    </a:lnTo>
                    <a:lnTo>
                      <a:pt x="1434" y="234"/>
                    </a:lnTo>
                    <a:lnTo>
                      <a:pt x="1434" y="240"/>
                    </a:lnTo>
                    <a:lnTo>
                      <a:pt x="1434" y="240"/>
                    </a:lnTo>
                    <a:lnTo>
                      <a:pt x="1440" y="246"/>
                    </a:lnTo>
                    <a:lnTo>
                      <a:pt x="1440" y="252"/>
                    </a:lnTo>
                    <a:lnTo>
                      <a:pt x="1440" y="258"/>
                    </a:lnTo>
                    <a:lnTo>
                      <a:pt x="1440" y="258"/>
                    </a:lnTo>
                    <a:lnTo>
                      <a:pt x="1440" y="264"/>
                    </a:lnTo>
                    <a:lnTo>
                      <a:pt x="1446" y="264"/>
                    </a:lnTo>
                    <a:lnTo>
                      <a:pt x="1446" y="270"/>
                    </a:lnTo>
                    <a:lnTo>
                      <a:pt x="1446" y="270"/>
                    </a:lnTo>
                    <a:lnTo>
                      <a:pt x="1446" y="276"/>
                    </a:lnTo>
                    <a:lnTo>
                      <a:pt x="1446" y="282"/>
                    </a:lnTo>
                    <a:lnTo>
                      <a:pt x="1446" y="288"/>
                    </a:lnTo>
                    <a:lnTo>
                      <a:pt x="1452" y="288"/>
                    </a:lnTo>
                    <a:lnTo>
                      <a:pt x="1452" y="294"/>
                    </a:lnTo>
                    <a:lnTo>
                      <a:pt x="1452" y="300"/>
                    </a:lnTo>
                    <a:lnTo>
                      <a:pt x="1452" y="300"/>
                    </a:lnTo>
                    <a:lnTo>
                      <a:pt x="1452" y="306"/>
                    </a:lnTo>
                    <a:lnTo>
                      <a:pt x="1452" y="306"/>
                    </a:lnTo>
                    <a:lnTo>
                      <a:pt x="1458" y="312"/>
                    </a:lnTo>
                    <a:lnTo>
                      <a:pt x="1458" y="318"/>
                    </a:lnTo>
                    <a:lnTo>
                      <a:pt x="1458" y="318"/>
                    </a:lnTo>
                    <a:lnTo>
                      <a:pt x="1458" y="324"/>
                    </a:lnTo>
                    <a:lnTo>
                      <a:pt x="1458" y="324"/>
                    </a:lnTo>
                    <a:lnTo>
                      <a:pt x="1458" y="330"/>
                    </a:lnTo>
                    <a:lnTo>
                      <a:pt x="1464" y="330"/>
                    </a:lnTo>
                    <a:lnTo>
                      <a:pt x="1464" y="336"/>
                    </a:lnTo>
                    <a:lnTo>
                      <a:pt x="1464" y="342"/>
                    </a:lnTo>
                    <a:lnTo>
                      <a:pt x="1464" y="342"/>
                    </a:lnTo>
                    <a:lnTo>
                      <a:pt x="1464" y="348"/>
                    </a:lnTo>
                    <a:lnTo>
                      <a:pt x="1464" y="348"/>
                    </a:lnTo>
                    <a:lnTo>
                      <a:pt x="1470" y="354"/>
                    </a:lnTo>
                    <a:lnTo>
                      <a:pt x="1470" y="354"/>
                    </a:lnTo>
                    <a:lnTo>
                      <a:pt x="1470" y="360"/>
                    </a:lnTo>
                    <a:lnTo>
                      <a:pt x="1470" y="366"/>
                    </a:lnTo>
                    <a:lnTo>
                      <a:pt x="1470" y="366"/>
                    </a:lnTo>
                    <a:lnTo>
                      <a:pt x="1476" y="372"/>
                    </a:lnTo>
                    <a:lnTo>
                      <a:pt x="1476" y="372"/>
                    </a:lnTo>
                    <a:lnTo>
                      <a:pt x="1476" y="378"/>
                    </a:lnTo>
                    <a:lnTo>
                      <a:pt x="1476" y="378"/>
                    </a:lnTo>
                    <a:lnTo>
                      <a:pt x="1476" y="384"/>
                    </a:lnTo>
                    <a:lnTo>
                      <a:pt x="1476" y="384"/>
                    </a:lnTo>
                    <a:lnTo>
                      <a:pt x="1482" y="390"/>
                    </a:lnTo>
                    <a:lnTo>
                      <a:pt x="1482" y="396"/>
                    </a:lnTo>
                    <a:lnTo>
                      <a:pt x="1482" y="396"/>
                    </a:lnTo>
                    <a:lnTo>
                      <a:pt x="1482" y="402"/>
                    </a:lnTo>
                    <a:lnTo>
                      <a:pt x="1482" y="402"/>
                    </a:lnTo>
                    <a:lnTo>
                      <a:pt x="1482" y="408"/>
                    </a:lnTo>
                    <a:lnTo>
                      <a:pt x="1488" y="408"/>
                    </a:lnTo>
                    <a:lnTo>
                      <a:pt x="1488" y="414"/>
                    </a:lnTo>
                    <a:lnTo>
                      <a:pt x="1488" y="414"/>
                    </a:lnTo>
                    <a:lnTo>
                      <a:pt x="1488" y="414"/>
                    </a:lnTo>
                    <a:lnTo>
                      <a:pt x="1488" y="420"/>
                    </a:lnTo>
                    <a:lnTo>
                      <a:pt x="1494" y="420"/>
                    </a:lnTo>
                    <a:lnTo>
                      <a:pt x="1494" y="420"/>
                    </a:lnTo>
                    <a:lnTo>
                      <a:pt x="1494" y="426"/>
                    </a:lnTo>
                    <a:lnTo>
                      <a:pt x="1494" y="426"/>
                    </a:lnTo>
                    <a:lnTo>
                      <a:pt x="1494" y="426"/>
                    </a:lnTo>
                    <a:lnTo>
                      <a:pt x="1494" y="426"/>
                    </a:lnTo>
                    <a:lnTo>
                      <a:pt x="1494" y="426"/>
                    </a:lnTo>
                    <a:lnTo>
                      <a:pt x="1500" y="432"/>
                    </a:lnTo>
                    <a:lnTo>
                      <a:pt x="1500" y="432"/>
                    </a:lnTo>
                    <a:lnTo>
                      <a:pt x="1500" y="432"/>
                    </a:lnTo>
                    <a:lnTo>
                      <a:pt x="1500" y="432"/>
                    </a:lnTo>
                    <a:lnTo>
                      <a:pt x="1500" y="432"/>
                    </a:lnTo>
                    <a:lnTo>
                      <a:pt x="1500" y="438"/>
                    </a:lnTo>
                    <a:lnTo>
                      <a:pt x="1506" y="438"/>
                    </a:lnTo>
                    <a:lnTo>
                      <a:pt x="1506" y="438"/>
                    </a:lnTo>
                    <a:lnTo>
                      <a:pt x="1506" y="438"/>
                    </a:lnTo>
                    <a:lnTo>
                      <a:pt x="1506" y="438"/>
                    </a:lnTo>
                    <a:lnTo>
                      <a:pt x="1506" y="444"/>
                    </a:lnTo>
                    <a:lnTo>
                      <a:pt x="1512" y="444"/>
                    </a:lnTo>
                    <a:lnTo>
                      <a:pt x="1512" y="444"/>
                    </a:lnTo>
                    <a:lnTo>
                      <a:pt x="1512" y="444"/>
                    </a:lnTo>
                    <a:lnTo>
                      <a:pt x="1512" y="444"/>
                    </a:lnTo>
                    <a:lnTo>
                      <a:pt x="1512" y="450"/>
                    </a:lnTo>
                    <a:lnTo>
                      <a:pt x="1512" y="450"/>
                    </a:lnTo>
                    <a:lnTo>
                      <a:pt x="1518" y="450"/>
                    </a:lnTo>
                    <a:lnTo>
                      <a:pt x="1518" y="450"/>
                    </a:lnTo>
                    <a:lnTo>
                      <a:pt x="1518" y="450"/>
                    </a:lnTo>
                    <a:lnTo>
                      <a:pt x="1518" y="450"/>
                    </a:lnTo>
                    <a:lnTo>
                      <a:pt x="1518" y="450"/>
                    </a:lnTo>
                    <a:lnTo>
                      <a:pt x="1518" y="456"/>
                    </a:lnTo>
                    <a:lnTo>
                      <a:pt x="1524" y="456"/>
                    </a:lnTo>
                    <a:lnTo>
                      <a:pt x="1524" y="456"/>
                    </a:lnTo>
                    <a:lnTo>
                      <a:pt x="1524" y="456"/>
                    </a:lnTo>
                    <a:lnTo>
                      <a:pt x="1524" y="456"/>
                    </a:lnTo>
                    <a:lnTo>
                      <a:pt x="1524" y="456"/>
                    </a:lnTo>
                    <a:lnTo>
                      <a:pt x="1530" y="456"/>
                    </a:lnTo>
                    <a:lnTo>
                      <a:pt x="1530" y="462"/>
                    </a:lnTo>
                    <a:lnTo>
                      <a:pt x="1530" y="462"/>
                    </a:lnTo>
                    <a:lnTo>
                      <a:pt x="1530" y="462"/>
                    </a:lnTo>
                    <a:lnTo>
                      <a:pt x="1530" y="462"/>
                    </a:lnTo>
                    <a:lnTo>
                      <a:pt x="1530" y="462"/>
                    </a:lnTo>
                    <a:lnTo>
                      <a:pt x="1536" y="462"/>
                    </a:lnTo>
                    <a:lnTo>
                      <a:pt x="1536" y="462"/>
                    </a:lnTo>
                    <a:lnTo>
                      <a:pt x="1536" y="462"/>
                    </a:lnTo>
                    <a:lnTo>
                      <a:pt x="1536" y="462"/>
                    </a:lnTo>
                    <a:lnTo>
                      <a:pt x="1536" y="468"/>
                    </a:lnTo>
                    <a:lnTo>
                      <a:pt x="1536" y="468"/>
                    </a:lnTo>
                    <a:lnTo>
                      <a:pt x="1536" y="468"/>
                    </a:lnTo>
                    <a:lnTo>
                      <a:pt x="1542" y="468"/>
                    </a:lnTo>
                    <a:lnTo>
                      <a:pt x="1542" y="468"/>
                    </a:lnTo>
                    <a:lnTo>
                      <a:pt x="1542" y="468"/>
                    </a:lnTo>
                    <a:lnTo>
                      <a:pt x="1542" y="468"/>
                    </a:lnTo>
                    <a:lnTo>
                      <a:pt x="1542" y="468"/>
                    </a:lnTo>
                    <a:lnTo>
                      <a:pt x="1548" y="468"/>
                    </a:lnTo>
                    <a:lnTo>
                      <a:pt x="1548" y="468"/>
                    </a:lnTo>
                    <a:lnTo>
                      <a:pt x="1548" y="468"/>
                    </a:lnTo>
                    <a:lnTo>
                      <a:pt x="1548" y="474"/>
                    </a:lnTo>
                    <a:lnTo>
                      <a:pt x="1548" y="474"/>
                    </a:lnTo>
                    <a:lnTo>
                      <a:pt x="1548" y="474"/>
                    </a:lnTo>
                    <a:lnTo>
                      <a:pt x="1554" y="474"/>
                    </a:lnTo>
                    <a:lnTo>
                      <a:pt x="1554" y="474"/>
                    </a:lnTo>
                    <a:lnTo>
                      <a:pt x="1554" y="474"/>
                    </a:lnTo>
                    <a:lnTo>
                      <a:pt x="1554" y="474"/>
                    </a:lnTo>
                    <a:lnTo>
                      <a:pt x="1554" y="474"/>
                    </a:lnTo>
                    <a:lnTo>
                      <a:pt x="1554" y="474"/>
                    </a:lnTo>
                    <a:lnTo>
                      <a:pt x="1560" y="474"/>
                    </a:lnTo>
                    <a:lnTo>
                      <a:pt x="1560" y="474"/>
                    </a:lnTo>
                    <a:lnTo>
                      <a:pt x="1560" y="474"/>
                    </a:lnTo>
                    <a:lnTo>
                      <a:pt x="1560" y="474"/>
                    </a:lnTo>
                    <a:lnTo>
                      <a:pt x="1560" y="474"/>
                    </a:lnTo>
                    <a:lnTo>
                      <a:pt x="1560" y="474"/>
                    </a:lnTo>
                    <a:lnTo>
                      <a:pt x="1566" y="474"/>
                    </a:lnTo>
                    <a:lnTo>
                      <a:pt x="1566" y="474"/>
                    </a:lnTo>
                    <a:lnTo>
                      <a:pt x="1566" y="474"/>
                    </a:lnTo>
                    <a:lnTo>
                      <a:pt x="1566" y="474"/>
                    </a:lnTo>
                    <a:lnTo>
                      <a:pt x="1566" y="474"/>
                    </a:lnTo>
                    <a:lnTo>
                      <a:pt x="1572" y="474"/>
                    </a:lnTo>
                    <a:lnTo>
                      <a:pt x="1572" y="474"/>
                    </a:lnTo>
                    <a:lnTo>
                      <a:pt x="1572" y="474"/>
                    </a:lnTo>
                    <a:lnTo>
                      <a:pt x="1572" y="474"/>
                    </a:lnTo>
                    <a:lnTo>
                      <a:pt x="1572" y="480"/>
                    </a:lnTo>
                    <a:lnTo>
                      <a:pt x="1572" y="480"/>
                    </a:lnTo>
                    <a:lnTo>
                      <a:pt x="1578" y="480"/>
                    </a:lnTo>
                    <a:lnTo>
                      <a:pt x="1578" y="480"/>
                    </a:lnTo>
                    <a:lnTo>
                      <a:pt x="1578" y="480"/>
                    </a:lnTo>
                    <a:lnTo>
                      <a:pt x="1578" y="486"/>
                    </a:lnTo>
                    <a:lnTo>
                      <a:pt x="1578" y="486"/>
                    </a:lnTo>
                    <a:lnTo>
                      <a:pt x="1578" y="486"/>
                    </a:lnTo>
                    <a:lnTo>
                      <a:pt x="1584" y="486"/>
                    </a:lnTo>
                    <a:lnTo>
                      <a:pt x="1584" y="486"/>
                    </a:lnTo>
                    <a:lnTo>
                      <a:pt x="1584" y="486"/>
                    </a:lnTo>
                    <a:lnTo>
                      <a:pt x="1584" y="492"/>
                    </a:lnTo>
                    <a:lnTo>
                      <a:pt x="1584" y="492"/>
                    </a:lnTo>
                    <a:lnTo>
                      <a:pt x="1584" y="492"/>
                    </a:lnTo>
                    <a:lnTo>
                      <a:pt x="1590" y="492"/>
                    </a:lnTo>
                    <a:lnTo>
                      <a:pt x="1590" y="492"/>
                    </a:lnTo>
                    <a:lnTo>
                      <a:pt x="1590" y="498"/>
                    </a:lnTo>
                    <a:lnTo>
                      <a:pt x="1590" y="498"/>
                    </a:lnTo>
                    <a:lnTo>
                      <a:pt x="1590" y="498"/>
                    </a:lnTo>
                    <a:lnTo>
                      <a:pt x="1590" y="498"/>
                    </a:lnTo>
                    <a:lnTo>
                      <a:pt x="1596" y="498"/>
                    </a:lnTo>
                    <a:lnTo>
                      <a:pt x="1596" y="498"/>
                    </a:lnTo>
                    <a:lnTo>
                      <a:pt x="1596" y="504"/>
                    </a:lnTo>
                    <a:lnTo>
                      <a:pt x="1596" y="504"/>
                    </a:lnTo>
                    <a:lnTo>
                      <a:pt x="1596" y="504"/>
                    </a:lnTo>
                    <a:lnTo>
                      <a:pt x="1596" y="504"/>
                    </a:lnTo>
                    <a:lnTo>
                      <a:pt x="1602" y="504"/>
                    </a:lnTo>
                    <a:lnTo>
                      <a:pt x="1602" y="504"/>
                    </a:lnTo>
                    <a:lnTo>
                      <a:pt x="1602" y="504"/>
                    </a:lnTo>
                    <a:lnTo>
                      <a:pt x="1602" y="510"/>
                    </a:lnTo>
                    <a:lnTo>
                      <a:pt x="1602" y="510"/>
                    </a:lnTo>
                    <a:lnTo>
                      <a:pt x="1608" y="510"/>
                    </a:lnTo>
                    <a:lnTo>
                      <a:pt x="1608" y="510"/>
                    </a:lnTo>
                    <a:lnTo>
                      <a:pt x="1608" y="510"/>
                    </a:lnTo>
                    <a:lnTo>
                      <a:pt x="1608" y="510"/>
                    </a:lnTo>
                    <a:lnTo>
                      <a:pt x="1608" y="510"/>
                    </a:lnTo>
                    <a:lnTo>
                      <a:pt x="1608" y="510"/>
                    </a:lnTo>
                    <a:lnTo>
                      <a:pt x="1614" y="510"/>
                    </a:lnTo>
                    <a:lnTo>
                      <a:pt x="1614" y="510"/>
                    </a:lnTo>
                    <a:lnTo>
                      <a:pt x="1614" y="516"/>
                    </a:lnTo>
                    <a:lnTo>
                      <a:pt x="1614" y="516"/>
                    </a:lnTo>
                    <a:lnTo>
                      <a:pt x="1614" y="516"/>
                    </a:lnTo>
                    <a:lnTo>
                      <a:pt x="1614" y="516"/>
                    </a:lnTo>
                    <a:lnTo>
                      <a:pt x="1620" y="516"/>
                    </a:lnTo>
                    <a:lnTo>
                      <a:pt x="1620" y="516"/>
                    </a:lnTo>
                    <a:lnTo>
                      <a:pt x="1620" y="516"/>
                    </a:lnTo>
                    <a:lnTo>
                      <a:pt x="1620" y="516"/>
                    </a:lnTo>
                    <a:lnTo>
                      <a:pt x="1620" y="516"/>
                    </a:lnTo>
                    <a:lnTo>
                      <a:pt x="1620" y="516"/>
                    </a:lnTo>
                    <a:lnTo>
                      <a:pt x="1626" y="516"/>
                    </a:lnTo>
                    <a:lnTo>
                      <a:pt x="1626" y="516"/>
                    </a:lnTo>
                    <a:lnTo>
                      <a:pt x="1626" y="522"/>
                    </a:lnTo>
                    <a:lnTo>
                      <a:pt x="1626" y="522"/>
                    </a:lnTo>
                    <a:lnTo>
                      <a:pt x="1626" y="522"/>
                    </a:lnTo>
                    <a:lnTo>
                      <a:pt x="1626" y="522"/>
                    </a:lnTo>
                    <a:lnTo>
                      <a:pt x="1632" y="522"/>
                    </a:lnTo>
                    <a:lnTo>
                      <a:pt x="1632" y="522"/>
                    </a:lnTo>
                    <a:lnTo>
                      <a:pt x="1632" y="522"/>
                    </a:lnTo>
                    <a:lnTo>
                      <a:pt x="1632" y="522"/>
                    </a:lnTo>
                    <a:lnTo>
                      <a:pt x="1632" y="522"/>
                    </a:lnTo>
                    <a:lnTo>
                      <a:pt x="1638" y="522"/>
                    </a:lnTo>
                    <a:lnTo>
                      <a:pt x="1638" y="522"/>
                    </a:lnTo>
                    <a:lnTo>
                      <a:pt x="1638" y="522"/>
                    </a:lnTo>
                    <a:lnTo>
                      <a:pt x="1638" y="522"/>
                    </a:lnTo>
                    <a:lnTo>
                      <a:pt x="1638" y="522"/>
                    </a:lnTo>
                    <a:lnTo>
                      <a:pt x="1638" y="522"/>
                    </a:lnTo>
                    <a:lnTo>
                      <a:pt x="1644" y="522"/>
                    </a:lnTo>
                    <a:lnTo>
                      <a:pt x="1644" y="522"/>
                    </a:lnTo>
                    <a:lnTo>
                      <a:pt x="1644" y="522"/>
                    </a:lnTo>
                    <a:lnTo>
                      <a:pt x="1644" y="522"/>
                    </a:lnTo>
                    <a:lnTo>
                      <a:pt x="1644" y="522"/>
                    </a:lnTo>
                    <a:lnTo>
                      <a:pt x="1644" y="522"/>
                    </a:lnTo>
                    <a:lnTo>
                      <a:pt x="1650" y="522"/>
                    </a:lnTo>
                    <a:lnTo>
                      <a:pt x="1650" y="522"/>
                    </a:lnTo>
                    <a:lnTo>
                      <a:pt x="1650" y="522"/>
                    </a:lnTo>
                    <a:lnTo>
                      <a:pt x="1650" y="522"/>
                    </a:lnTo>
                    <a:lnTo>
                      <a:pt x="1650" y="522"/>
                    </a:lnTo>
                    <a:lnTo>
                      <a:pt x="1650" y="522"/>
                    </a:lnTo>
                    <a:lnTo>
                      <a:pt x="1656" y="522"/>
                    </a:lnTo>
                    <a:lnTo>
                      <a:pt x="1656" y="522"/>
                    </a:lnTo>
                    <a:lnTo>
                      <a:pt x="1656" y="522"/>
                    </a:lnTo>
                    <a:lnTo>
                      <a:pt x="1656" y="522"/>
                    </a:lnTo>
                    <a:lnTo>
                      <a:pt x="1656" y="522"/>
                    </a:lnTo>
                    <a:lnTo>
                      <a:pt x="1662" y="522"/>
                    </a:lnTo>
                    <a:lnTo>
                      <a:pt x="1662" y="522"/>
                    </a:lnTo>
                    <a:lnTo>
                      <a:pt x="1662" y="522"/>
                    </a:lnTo>
                    <a:lnTo>
                      <a:pt x="1662" y="522"/>
                    </a:lnTo>
                    <a:lnTo>
                      <a:pt x="1662" y="522"/>
                    </a:lnTo>
                    <a:lnTo>
                      <a:pt x="1662" y="522"/>
                    </a:lnTo>
                    <a:lnTo>
                      <a:pt x="1668" y="522"/>
                    </a:lnTo>
                    <a:lnTo>
                      <a:pt x="1668" y="522"/>
                    </a:lnTo>
                    <a:lnTo>
                      <a:pt x="1668" y="522"/>
                    </a:lnTo>
                    <a:lnTo>
                      <a:pt x="1668" y="522"/>
                    </a:lnTo>
                    <a:lnTo>
                      <a:pt x="1668" y="522"/>
                    </a:lnTo>
                    <a:lnTo>
                      <a:pt x="1668" y="522"/>
                    </a:lnTo>
                    <a:lnTo>
                      <a:pt x="1674" y="522"/>
                    </a:lnTo>
                    <a:lnTo>
                      <a:pt x="1674" y="522"/>
                    </a:lnTo>
                    <a:lnTo>
                      <a:pt x="1674" y="522"/>
                    </a:lnTo>
                    <a:lnTo>
                      <a:pt x="1674" y="522"/>
                    </a:lnTo>
                    <a:lnTo>
                      <a:pt x="1674" y="522"/>
                    </a:lnTo>
                    <a:lnTo>
                      <a:pt x="1674" y="522"/>
                    </a:lnTo>
                    <a:lnTo>
                      <a:pt x="1680" y="522"/>
                    </a:lnTo>
                    <a:lnTo>
                      <a:pt x="1680" y="522"/>
                    </a:lnTo>
                    <a:lnTo>
                      <a:pt x="1680" y="522"/>
                    </a:lnTo>
                    <a:lnTo>
                      <a:pt x="1680" y="522"/>
                    </a:lnTo>
                    <a:lnTo>
                      <a:pt x="1680" y="522"/>
                    </a:lnTo>
                    <a:lnTo>
                      <a:pt x="1680" y="522"/>
                    </a:lnTo>
                    <a:lnTo>
                      <a:pt x="1686" y="522"/>
                    </a:lnTo>
                    <a:lnTo>
                      <a:pt x="1686" y="522"/>
                    </a:lnTo>
                    <a:lnTo>
                      <a:pt x="1686" y="522"/>
                    </a:lnTo>
                    <a:lnTo>
                      <a:pt x="1686" y="522"/>
                    </a:lnTo>
                    <a:lnTo>
                      <a:pt x="1686" y="522"/>
                    </a:lnTo>
                    <a:lnTo>
                      <a:pt x="1692" y="522"/>
                    </a:lnTo>
                    <a:lnTo>
                      <a:pt x="1692" y="522"/>
                    </a:lnTo>
                    <a:lnTo>
                      <a:pt x="1692" y="522"/>
                    </a:lnTo>
                    <a:lnTo>
                      <a:pt x="1692" y="522"/>
                    </a:lnTo>
                    <a:lnTo>
                      <a:pt x="1692" y="522"/>
                    </a:lnTo>
                    <a:lnTo>
                      <a:pt x="1692" y="522"/>
                    </a:lnTo>
                    <a:lnTo>
                      <a:pt x="1698" y="522"/>
                    </a:lnTo>
                    <a:lnTo>
                      <a:pt x="1698" y="522"/>
                    </a:lnTo>
                    <a:lnTo>
                      <a:pt x="1698" y="522"/>
                    </a:lnTo>
                    <a:lnTo>
                      <a:pt x="1698" y="522"/>
                    </a:lnTo>
                    <a:lnTo>
                      <a:pt x="1698" y="522"/>
                    </a:lnTo>
                    <a:lnTo>
                      <a:pt x="1698" y="522"/>
                    </a:lnTo>
                    <a:lnTo>
                      <a:pt x="1704" y="522"/>
                    </a:lnTo>
                    <a:lnTo>
                      <a:pt x="1704" y="522"/>
                    </a:lnTo>
                    <a:lnTo>
                      <a:pt x="1704" y="522"/>
                    </a:lnTo>
                    <a:lnTo>
                      <a:pt x="1704" y="522"/>
                    </a:lnTo>
                    <a:lnTo>
                      <a:pt x="1704" y="522"/>
                    </a:lnTo>
                    <a:lnTo>
                      <a:pt x="1704" y="522"/>
                    </a:lnTo>
                    <a:lnTo>
                      <a:pt x="1710" y="522"/>
                    </a:lnTo>
                    <a:lnTo>
                      <a:pt x="1710" y="522"/>
                    </a:lnTo>
                    <a:lnTo>
                      <a:pt x="1710" y="522"/>
                    </a:lnTo>
                    <a:lnTo>
                      <a:pt x="1710" y="522"/>
                    </a:lnTo>
                    <a:lnTo>
                      <a:pt x="1710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16" y="522"/>
                    </a:lnTo>
                    <a:lnTo>
                      <a:pt x="1722" y="522"/>
                    </a:lnTo>
                    <a:lnTo>
                      <a:pt x="1722" y="522"/>
                    </a:lnTo>
                    <a:lnTo>
                      <a:pt x="1722" y="522"/>
                    </a:lnTo>
                    <a:lnTo>
                      <a:pt x="1722" y="522"/>
                    </a:lnTo>
                    <a:lnTo>
                      <a:pt x="1722" y="522"/>
                    </a:lnTo>
                    <a:lnTo>
                      <a:pt x="1722" y="522"/>
                    </a:lnTo>
                    <a:lnTo>
                      <a:pt x="1728" y="522"/>
                    </a:lnTo>
                    <a:lnTo>
                      <a:pt x="1728" y="522"/>
                    </a:lnTo>
                    <a:lnTo>
                      <a:pt x="1728" y="522"/>
                    </a:lnTo>
                    <a:lnTo>
                      <a:pt x="1728" y="522"/>
                    </a:lnTo>
                    <a:lnTo>
                      <a:pt x="1728" y="522"/>
                    </a:lnTo>
                    <a:lnTo>
                      <a:pt x="1734" y="522"/>
                    </a:lnTo>
                    <a:lnTo>
                      <a:pt x="1734" y="522"/>
                    </a:lnTo>
                    <a:lnTo>
                      <a:pt x="1734" y="522"/>
                    </a:lnTo>
                    <a:lnTo>
                      <a:pt x="1734" y="522"/>
                    </a:lnTo>
                    <a:lnTo>
                      <a:pt x="1734" y="522"/>
                    </a:lnTo>
                    <a:lnTo>
                      <a:pt x="1734" y="522"/>
                    </a:lnTo>
                    <a:lnTo>
                      <a:pt x="1740" y="522"/>
                    </a:lnTo>
                    <a:lnTo>
                      <a:pt x="1740" y="522"/>
                    </a:lnTo>
                    <a:lnTo>
                      <a:pt x="1740" y="522"/>
                    </a:lnTo>
                    <a:lnTo>
                      <a:pt x="1740" y="522"/>
                    </a:lnTo>
                    <a:lnTo>
                      <a:pt x="1740" y="522"/>
                    </a:lnTo>
                    <a:lnTo>
                      <a:pt x="1740" y="522"/>
                    </a:lnTo>
                    <a:lnTo>
                      <a:pt x="1746" y="522"/>
                    </a:lnTo>
                    <a:lnTo>
                      <a:pt x="1746" y="522"/>
                    </a:lnTo>
                    <a:lnTo>
                      <a:pt x="1746" y="522"/>
                    </a:lnTo>
                    <a:lnTo>
                      <a:pt x="1746" y="522"/>
                    </a:lnTo>
                    <a:lnTo>
                      <a:pt x="1746" y="522"/>
                    </a:lnTo>
                    <a:lnTo>
                      <a:pt x="1752" y="522"/>
                    </a:lnTo>
                    <a:lnTo>
                      <a:pt x="1752" y="522"/>
                    </a:lnTo>
                    <a:lnTo>
                      <a:pt x="1752" y="522"/>
                    </a:lnTo>
                    <a:lnTo>
                      <a:pt x="1752" y="522"/>
                    </a:lnTo>
                    <a:lnTo>
                      <a:pt x="1752" y="522"/>
                    </a:lnTo>
                    <a:lnTo>
                      <a:pt x="1752" y="522"/>
                    </a:lnTo>
                    <a:lnTo>
                      <a:pt x="1758" y="522"/>
                    </a:lnTo>
                    <a:lnTo>
                      <a:pt x="1758" y="522"/>
                    </a:lnTo>
                    <a:lnTo>
                      <a:pt x="1758" y="522"/>
                    </a:lnTo>
                    <a:lnTo>
                      <a:pt x="1758" y="522"/>
                    </a:lnTo>
                    <a:lnTo>
                      <a:pt x="1758" y="522"/>
                    </a:lnTo>
                    <a:lnTo>
                      <a:pt x="1758" y="522"/>
                    </a:lnTo>
                    <a:lnTo>
                      <a:pt x="1764" y="522"/>
                    </a:lnTo>
                    <a:lnTo>
                      <a:pt x="1764" y="522"/>
                    </a:lnTo>
                    <a:lnTo>
                      <a:pt x="1764" y="522"/>
                    </a:lnTo>
                    <a:lnTo>
                      <a:pt x="1764" y="522"/>
                    </a:lnTo>
                    <a:lnTo>
                      <a:pt x="1764" y="522"/>
                    </a:lnTo>
                    <a:lnTo>
                      <a:pt x="1764" y="522"/>
                    </a:lnTo>
                    <a:lnTo>
                      <a:pt x="1770" y="522"/>
                    </a:lnTo>
                    <a:lnTo>
                      <a:pt x="1770" y="522"/>
                    </a:lnTo>
                    <a:lnTo>
                      <a:pt x="1770" y="522"/>
                    </a:lnTo>
                    <a:lnTo>
                      <a:pt x="1770" y="522"/>
                    </a:lnTo>
                    <a:lnTo>
                      <a:pt x="1770" y="522"/>
                    </a:lnTo>
                    <a:lnTo>
                      <a:pt x="1770" y="522"/>
                    </a:lnTo>
                    <a:lnTo>
                      <a:pt x="1776" y="522"/>
                    </a:lnTo>
                    <a:lnTo>
                      <a:pt x="1776" y="522"/>
                    </a:lnTo>
                    <a:lnTo>
                      <a:pt x="1776" y="522"/>
                    </a:lnTo>
                    <a:lnTo>
                      <a:pt x="1776" y="522"/>
                    </a:lnTo>
                    <a:lnTo>
                      <a:pt x="1776" y="522"/>
                    </a:lnTo>
                    <a:lnTo>
                      <a:pt x="1776" y="522"/>
                    </a:lnTo>
                    <a:lnTo>
                      <a:pt x="1782" y="522"/>
                    </a:lnTo>
                    <a:lnTo>
                      <a:pt x="1782" y="522"/>
                    </a:lnTo>
                    <a:lnTo>
                      <a:pt x="1782" y="522"/>
                    </a:lnTo>
                    <a:lnTo>
                      <a:pt x="1782" y="522"/>
                    </a:lnTo>
                    <a:lnTo>
                      <a:pt x="1782" y="522"/>
                    </a:lnTo>
                    <a:lnTo>
                      <a:pt x="1788" y="522"/>
                    </a:lnTo>
                    <a:lnTo>
                      <a:pt x="1788" y="522"/>
                    </a:lnTo>
                    <a:lnTo>
                      <a:pt x="1788" y="522"/>
                    </a:lnTo>
                    <a:lnTo>
                      <a:pt x="1788" y="522"/>
                    </a:lnTo>
                    <a:lnTo>
                      <a:pt x="1788" y="522"/>
                    </a:lnTo>
                    <a:lnTo>
                      <a:pt x="1788" y="522"/>
                    </a:lnTo>
                    <a:lnTo>
                      <a:pt x="1794" y="522"/>
                    </a:lnTo>
                    <a:lnTo>
                      <a:pt x="1794" y="522"/>
                    </a:lnTo>
                    <a:lnTo>
                      <a:pt x="1794" y="522"/>
                    </a:lnTo>
                    <a:lnTo>
                      <a:pt x="1794" y="522"/>
                    </a:lnTo>
                    <a:lnTo>
                      <a:pt x="1794" y="522"/>
                    </a:lnTo>
                    <a:lnTo>
                      <a:pt x="1794" y="522"/>
                    </a:lnTo>
                    <a:lnTo>
                      <a:pt x="1800" y="522"/>
                    </a:lnTo>
                    <a:lnTo>
                      <a:pt x="1800" y="522"/>
                    </a:lnTo>
                    <a:lnTo>
                      <a:pt x="1800" y="522"/>
                    </a:lnTo>
                    <a:lnTo>
                      <a:pt x="1800" y="522"/>
                    </a:lnTo>
                    <a:lnTo>
                      <a:pt x="1800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06" y="522"/>
                    </a:lnTo>
                    <a:lnTo>
                      <a:pt x="1812" y="522"/>
                    </a:lnTo>
                    <a:lnTo>
                      <a:pt x="1812" y="522"/>
                    </a:lnTo>
                    <a:lnTo>
                      <a:pt x="1812" y="522"/>
                    </a:lnTo>
                    <a:lnTo>
                      <a:pt x="1812" y="522"/>
                    </a:lnTo>
                    <a:lnTo>
                      <a:pt x="1812" y="522"/>
                    </a:lnTo>
                    <a:lnTo>
                      <a:pt x="1818" y="522"/>
                    </a:lnTo>
                    <a:lnTo>
                      <a:pt x="1818" y="522"/>
                    </a:lnTo>
                    <a:lnTo>
                      <a:pt x="1818" y="522"/>
                    </a:lnTo>
                    <a:lnTo>
                      <a:pt x="1818" y="522"/>
                    </a:lnTo>
                    <a:lnTo>
                      <a:pt x="1818" y="522"/>
                    </a:lnTo>
                    <a:lnTo>
                      <a:pt x="1818" y="522"/>
                    </a:lnTo>
                    <a:lnTo>
                      <a:pt x="1824" y="522"/>
                    </a:lnTo>
                    <a:lnTo>
                      <a:pt x="1824" y="522"/>
                    </a:lnTo>
                    <a:lnTo>
                      <a:pt x="1824" y="522"/>
                    </a:lnTo>
                    <a:lnTo>
                      <a:pt x="1824" y="522"/>
                    </a:lnTo>
                    <a:lnTo>
                      <a:pt x="1824" y="522"/>
                    </a:lnTo>
                    <a:lnTo>
                      <a:pt x="1830" y="522"/>
                    </a:lnTo>
                    <a:lnTo>
                      <a:pt x="1830" y="522"/>
                    </a:lnTo>
                    <a:lnTo>
                      <a:pt x="1830" y="522"/>
                    </a:lnTo>
                    <a:lnTo>
                      <a:pt x="1830" y="522"/>
                    </a:lnTo>
                    <a:lnTo>
                      <a:pt x="1830" y="522"/>
                    </a:lnTo>
                    <a:lnTo>
                      <a:pt x="1830" y="522"/>
                    </a:lnTo>
                    <a:lnTo>
                      <a:pt x="1836" y="522"/>
                    </a:lnTo>
                    <a:lnTo>
                      <a:pt x="1836" y="522"/>
                    </a:lnTo>
                    <a:lnTo>
                      <a:pt x="1836" y="522"/>
                    </a:lnTo>
                    <a:lnTo>
                      <a:pt x="1836" y="522"/>
                    </a:lnTo>
                    <a:lnTo>
                      <a:pt x="1836" y="522"/>
                    </a:lnTo>
                    <a:lnTo>
                      <a:pt x="1836" y="522"/>
                    </a:lnTo>
                    <a:lnTo>
                      <a:pt x="1842" y="522"/>
                    </a:lnTo>
                    <a:lnTo>
                      <a:pt x="1842" y="522"/>
                    </a:lnTo>
                    <a:lnTo>
                      <a:pt x="1842" y="522"/>
                    </a:lnTo>
                    <a:lnTo>
                      <a:pt x="1842" y="522"/>
                    </a:lnTo>
                    <a:lnTo>
                      <a:pt x="1842" y="522"/>
                    </a:lnTo>
                    <a:lnTo>
                      <a:pt x="1842" y="522"/>
                    </a:lnTo>
                    <a:lnTo>
                      <a:pt x="1848" y="522"/>
                    </a:lnTo>
                    <a:lnTo>
                      <a:pt x="1848" y="522"/>
                    </a:lnTo>
                    <a:lnTo>
                      <a:pt x="1848" y="522"/>
                    </a:lnTo>
                    <a:lnTo>
                      <a:pt x="1848" y="522"/>
                    </a:lnTo>
                    <a:lnTo>
                      <a:pt x="1848" y="522"/>
                    </a:lnTo>
                    <a:lnTo>
                      <a:pt x="1848" y="522"/>
                    </a:lnTo>
                    <a:lnTo>
                      <a:pt x="1854" y="522"/>
                    </a:lnTo>
                    <a:lnTo>
                      <a:pt x="1854" y="522"/>
                    </a:lnTo>
                    <a:lnTo>
                      <a:pt x="1854" y="522"/>
                    </a:lnTo>
                    <a:lnTo>
                      <a:pt x="1854" y="522"/>
                    </a:lnTo>
                    <a:lnTo>
                      <a:pt x="1854" y="522"/>
                    </a:lnTo>
                    <a:lnTo>
                      <a:pt x="1860" y="522"/>
                    </a:lnTo>
                    <a:lnTo>
                      <a:pt x="1860" y="522"/>
                    </a:lnTo>
                    <a:lnTo>
                      <a:pt x="1860" y="522"/>
                    </a:lnTo>
                    <a:lnTo>
                      <a:pt x="1860" y="522"/>
                    </a:lnTo>
                    <a:lnTo>
                      <a:pt x="1860" y="522"/>
                    </a:lnTo>
                    <a:lnTo>
                      <a:pt x="1860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66" y="522"/>
                    </a:lnTo>
                    <a:lnTo>
                      <a:pt x="1872" y="522"/>
                    </a:lnTo>
                    <a:lnTo>
                      <a:pt x="1872" y="522"/>
                    </a:lnTo>
                    <a:lnTo>
                      <a:pt x="1872" y="522"/>
                    </a:lnTo>
                    <a:lnTo>
                      <a:pt x="1872" y="522"/>
                    </a:lnTo>
                    <a:lnTo>
                      <a:pt x="1872" y="522"/>
                    </a:lnTo>
                    <a:lnTo>
                      <a:pt x="1878" y="522"/>
                    </a:lnTo>
                    <a:lnTo>
                      <a:pt x="1878" y="522"/>
                    </a:lnTo>
                    <a:lnTo>
                      <a:pt x="1878" y="522"/>
                    </a:lnTo>
                    <a:lnTo>
                      <a:pt x="1878" y="522"/>
                    </a:lnTo>
                    <a:lnTo>
                      <a:pt x="1878" y="522"/>
                    </a:lnTo>
                    <a:lnTo>
                      <a:pt x="1878" y="522"/>
                    </a:lnTo>
                    <a:lnTo>
                      <a:pt x="1884" y="522"/>
                    </a:lnTo>
                    <a:lnTo>
                      <a:pt x="1884" y="522"/>
                    </a:lnTo>
                    <a:lnTo>
                      <a:pt x="1884" y="522"/>
                    </a:lnTo>
                    <a:lnTo>
                      <a:pt x="1884" y="522"/>
                    </a:lnTo>
                    <a:lnTo>
                      <a:pt x="1884" y="522"/>
                    </a:lnTo>
                    <a:lnTo>
                      <a:pt x="1884" y="522"/>
                    </a:lnTo>
                    <a:lnTo>
                      <a:pt x="1890" y="522"/>
                    </a:lnTo>
                    <a:lnTo>
                      <a:pt x="1890" y="522"/>
                    </a:lnTo>
                    <a:lnTo>
                      <a:pt x="1890" y="522"/>
                    </a:lnTo>
                    <a:lnTo>
                      <a:pt x="1890" y="522"/>
                    </a:lnTo>
                    <a:lnTo>
                      <a:pt x="1890" y="522"/>
                    </a:lnTo>
                    <a:lnTo>
                      <a:pt x="1890" y="522"/>
                    </a:lnTo>
                    <a:lnTo>
                      <a:pt x="1896" y="522"/>
                    </a:lnTo>
                    <a:lnTo>
                      <a:pt x="1896" y="522"/>
                    </a:lnTo>
                    <a:lnTo>
                      <a:pt x="1896" y="522"/>
                    </a:lnTo>
                    <a:lnTo>
                      <a:pt x="1896" y="522"/>
                    </a:lnTo>
                    <a:lnTo>
                      <a:pt x="1896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2" y="522"/>
                    </a:lnTo>
                    <a:lnTo>
                      <a:pt x="1908" y="522"/>
                    </a:lnTo>
                    <a:lnTo>
                      <a:pt x="1908" y="522"/>
                    </a:lnTo>
                    <a:lnTo>
                      <a:pt x="1908" y="522"/>
                    </a:lnTo>
                    <a:lnTo>
                      <a:pt x="1908" y="522"/>
                    </a:lnTo>
                    <a:lnTo>
                      <a:pt x="1908" y="522"/>
                    </a:lnTo>
                    <a:lnTo>
                      <a:pt x="1914" y="522"/>
                    </a:lnTo>
                    <a:lnTo>
                      <a:pt x="1914" y="522"/>
                    </a:lnTo>
                    <a:lnTo>
                      <a:pt x="1914" y="522"/>
                    </a:lnTo>
                    <a:lnTo>
                      <a:pt x="1914" y="522"/>
                    </a:lnTo>
                    <a:lnTo>
                      <a:pt x="1914" y="522"/>
                    </a:lnTo>
                    <a:lnTo>
                      <a:pt x="1914" y="522"/>
                    </a:lnTo>
                    <a:lnTo>
                      <a:pt x="1920" y="522"/>
                    </a:lnTo>
                    <a:lnTo>
                      <a:pt x="1920" y="522"/>
                    </a:lnTo>
                    <a:lnTo>
                      <a:pt x="1920" y="522"/>
                    </a:lnTo>
                    <a:lnTo>
                      <a:pt x="1920" y="522"/>
                    </a:lnTo>
                    <a:lnTo>
                      <a:pt x="1920" y="522"/>
                    </a:lnTo>
                    <a:lnTo>
                      <a:pt x="1920" y="522"/>
                    </a:lnTo>
                    <a:lnTo>
                      <a:pt x="1926" y="522"/>
                    </a:lnTo>
                    <a:lnTo>
                      <a:pt x="1926" y="522"/>
                    </a:lnTo>
                    <a:lnTo>
                      <a:pt x="1926" y="522"/>
                    </a:lnTo>
                    <a:lnTo>
                      <a:pt x="1926" y="522"/>
                    </a:lnTo>
                    <a:lnTo>
                      <a:pt x="1926" y="522"/>
                    </a:lnTo>
                    <a:lnTo>
                      <a:pt x="1926" y="522"/>
                    </a:lnTo>
                    <a:lnTo>
                      <a:pt x="1932" y="522"/>
                    </a:lnTo>
                    <a:lnTo>
                      <a:pt x="1932" y="522"/>
                    </a:lnTo>
                    <a:lnTo>
                      <a:pt x="1932" y="522"/>
                    </a:lnTo>
                    <a:lnTo>
                      <a:pt x="1932" y="522"/>
                    </a:lnTo>
                    <a:lnTo>
                      <a:pt x="1932" y="522"/>
                    </a:lnTo>
                    <a:lnTo>
                      <a:pt x="1932" y="522"/>
                    </a:lnTo>
                    <a:lnTo>
                      <a:pt x="1938" y="522"/>
                    </a:lnTo>
                    <a:lnTo>
                      <a:pt x="1938" y="522"/>
                    </a:lnTo>
                    <a:lnTo>
                      <a:pt x="1938" y="522"/>
                    </a:lnTo>
                    <a:lnTo>
                      <a:pt x="1938" y="522"/>
                    </a:lnTo>
                    <a:lnTo>
                      <a:pt x="1938" y="522"/>
                    </a:lnTo>
                    <a:lnTo>
                      <a:pt x="1944" y="522"/>
                    </a:lnTo>
                    <a:lnTo>
                      <a:pt x="1944" y="522"/>
                    </a:lnTo>
                    <a:lnTo>
                      <a:pt x="1944" y="522"/>
                    </a:lnTo>
                    <a:lnTo>
                      <a:pt x="1944" y="522"/>
                    </a:lnTo>
                    <a:lnTo>
                      <a:pt x="1944" y="522"/>
                    </a:lnTo>
                    <a:lnTo>
                      <a:pt x="1944" y="522"/>
                    </a:lnTo>
                    <a:lnTo>
                      <a:pt x="1950" y="522"/>
                    </a:lnTo>
                    <a:lnTo>
                      <a:pt x="1950" y="522"/>
                    </a:lnTo>
                    <a:lnTo>
                      <a:pt x="1950" y="522"/>
                    </a:lnTo>
                    <a:lnTo>
                      <a:pt x="1950" y="522"/>
                    </a:lnTo>
                    <a:lnTo>
                      <a:pt x="1950" y="522"/>
                    </a:lnTo>
                    <a:lnTo>
                      <a:pt x="1950" y="522"/>
                    </a:lnTo>
                    <a:lnTo>
                      <a:pt x="1956" y="522"/>
                    </a:lnTo>
                    <a:lnTo>
                      <a:pt x="1956" y="522"/>
                    </a:lnTo>
                    <a:lnTo>
                      <a:pt x="1956" y="522"/>
                    </a:lnTo>
                    <a:lnTo>
                      <a:pt x="1956" y="522"/>
                    </a:lnTo>
                    <a:lnTo>
                      <a:pt x="1956" y="522"/>
                    </a:lnTo>
                    <a:lnTo>
                      <a:pt x="1956" y="522"/>
                    </a:lnTo>
                    <a:lnTo>
                      <a:pt x="1962" y="522"/>
                    </a:lnTo>
                    <a:lnTo>
                      <a:pt x="1962" y="522"/>
                    </a:lnTo>
                    <a:lnTo>
                      <a:pt x="1962" y="522"/>
                    </a:lnTo>
                    <a:lnTo>
                      <a:pt x="1962" y="522"/>
                    </a:lnTo>
                    <a:lnTo>
                      <a:pt x="1962" y="522"/>
                    </a:lnTo>
                    <a:lnTo>
                      <a:pt x="1962" y="522"/>
                    </a:lnTo>
                    <a:lnTo>
                      <a:pt x="1968" y="522"/>
                    </a:lnTo>
                    <a:lnTo>
                      <a:pt x="1968" y="522"/>
                    </a:lnTo>
                    <a:lnTo>
                      <a:pt x="1968" y="522"/>
                    </a:lnTo>
                    <a:lnTo>
                      <a:pt x="1968" y="522"/>
                    </a:lnTo>
                    <a:lnTo>
                      <a:pt x="1968" y="522"/>
                    </a:lnTo>
                    <a:lnTo>
                      <a:pt x="1968" y="522"/>
                    </a:lnTo>
                    <a:lnTo>
                      <a:pt x="1974" y="522"/>
                    </a:lnTo>
                    <a:lnTo>
                      <a:pt x="1974" y="522"/>
                    </a:lnTo>
                    <a:lnTo>
                      <a:pt x="1974" y="522"/>
                    </a:lnTo>
                    <a:lnTo>
                      <a:pt x="1974" y="522"/>
                    </a:lnTo>
                    <a:lnTo>
                      <a:pt x="1974" y="522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86" y="522"/>
                    </a:lnTo>
                    <a:lnTo>
                      <a:pt x="1986" y="522"/>
                    </a:lnTo>
                    <a:lnTo>
                      <a:pt x="1986" y="522"/>
                    </a:lnTo>
                    <a:lnTo>
                      <a:pt x="1986" y="522"/>
                    </a:lnTo>
                    <a:lnTo>
                      <a:pt x="1986" y="522"/>
                    </a:lnTo>
                    <a:lnTo>
                      <a:pt x="1986" y="522"/>
                    </a:lnTo>
                    <a:lnTo>
                      <a:pt x="1992" y="522"/>
                    </a:lnTo>
                    <a:lnTo>
                      <a:pt x="1992" y="522"/>
                    </a:lnTo>
                    <a:lnTo>
                      <a:pt x="1992" y="522"/>
                    </a:lnTo>
                    <a:lnTo>
                      <a:pt x="1992" y="522"/>
                    </a:lnTo>
                    <a:lnTo>
                      <a:pt x="1992" y="522"/>
                    </a:lnTo>
                    <a:lnTo>
                      <a:pt x="1992" y="522"/>
                    </a:lnTo>
                    <a:lnTo>
                      <a:pt x="1998" y="522"/>
                    </a:lnTo>
                    <a:lnTo>
                      <a:pt x="1998" y="522"/>
                    </a:lnTo>
                    <a:lnTo>
                      <a:pt x="1998" y="522"/>
                    </a:lnTo>
                    <a:lnTo>
                      <a:pt x="1998" y="522"/>
                    </a:lnTo>
                    <a:lnTo>
                      <a:pt x="1998" y="522"/>
                    </a:lnTo>
                    <a:lnTo>
                      <a:pt x="2004" y="522"/>
                    </a:lnTo>
                    <a:lnTo>
                      <a:pt x="2004" y="522"/>
                    </a:lnTo>
                    <a:lnTo>
                      <a:pt x="2004" y="522"/>
                    </a:lnTo>
                    <a:lnTo>
                      <a:pt x="2004" y="522"/>
                    </a:lnTo>
                    <a:lnTo>
                      <a:pt x="2004" y="522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0" y="522"/>
                    </a:lnTo>
                    <a:lnTo>
                      <a:pt x="2010" y="522"/>
                    </a:lnTo>
                    <a:lnTo>
                      <a:pt x="2010" y="522"/>
                    </a:lnTo>
                    <a:lnTo>
                      <a:pt x="2010" y="522"/>
                    </a:lnTo>
                    <a:lnTo>
                      <a:pt x="2010" y="522"/>
                    </a:lnTo>
                    <a:lnTo>
                      <a:pt x="2016" y="522"/>
                    </a:lnTo>
                    <a:lnTo>
                      <a:pt x="2016" y="522"/>
                    </a:lnTo>
                    <a:lnTo>
                      <a:pt x="2016" y="522"/>
                    </a:lnTo>
                    <a:lnTo>
                      <a:pt x="2016" y="522"/>
                    </a:lnTo>
                    <a:lnTo>
                      <a:pt x="2016" y="522"/>
                    </a:lnTo>
                    <a:lnTo>
                      <a:pt x="2016" y="522"/>
                    </a:lnTo>
                    <a:lnTo>
                      <a:pt x="2022" y="522"/>
                    </a:lnTo>
                    <a:lnTo>
                      <a:pt x="2022" y="522"/>
                    </a:lnTo>
                    <a:lnTo>
                      <a:pt x="2022" y="522"/>
                    </a:lnTo>
                    <a:lnTo>
                      <a:pt x="2022" y="522"/>
                    </a:lnTo>
                    <a:lnTo>
                      <a:pt x="2022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28" y="522"/>
                    </a:lnTo>
                    <a:lnTo>
                      <a:pt x="2034" y="522"/>
                    </a:lnTo>
                    <a:lnTo>
                      <a:pt x="2034" y="522"/>
                    </a:lnTo>
                    <a:lnTo>
                      <a:pt x="2034" y="522"/>
                    </a:lnTo>
                    <a:lnTo>
                      <a:pt x="2034" y="522"/>
                    </a:lnTo>
                    <a:lnTo>
                      <a:pt x="2034" y="522"/>
                    </a:lnTo>
                    <a:lnTo>
                      <a:pt x="2040" y="522"/>
                    </a:lnTo>
                    <a:lnTo>
                      <a:pt x="2040" y="522"/>
                    </a:lnTo>
                    <a:lnTo>
                      <a:pt x="2040" y="522"/>
                    </a:lnTo>
                    <a:lnTo>
                      <a:pt x="2040" y="522"/>
                    </a:lnTo>
                    <a:lnTo>
                      <a:pt x="2040" y="522"/>
                    </a:lnTo>
                    <a:lnTo>
                      <a:pt x="2040" y="522"/>
                    </a:lnTo>
                    <a:lnTo>
                      <a:pt x="2046" y="522"/>
                    </a:lnTo>
                    <a:lnTo>
                      <a:pt x="2046" y="522"/>
                    </a:lnTo>
                    <a:lnTo>
                      <a:pt x="2046" y="522"/>
                    </a:lnTo>
                    <a:lnTo>
                      <a:pt x="2046" y="522"/>
                    </a:lnTo>
                    <a:lnTo>
                      <a:pt x="2046" y="522"/>
                    </a:lnTo>
                    <a:lnTo>
                      <a:pt x="2046" y="522"/>
                    </a:lnTo>
                    <a:lnTo>
                      <a:pt x="2052" y="522"/>
                    </a:lnTo>
                    <a:lnTo>
                      <a:pt x="2052" y="522"/>
                    </a:lnTo>
                    <a:lnTo>
                      <a:pt x="2052" y="522"/>
                    </a:lnTo>
                    <a:lnTo>
                      <a:pt x="2052" y="522"/>
                    </a:lnTo>
                    <a:lnTo>
                      <a:pt x="2052" y="522"/>
                    </a:lnTo>
                    <a:lnTo>
                      <a:pt x="2052" y="522"/>
                    </a:lnTo>
                    <a:lnTo>
                      <a:pt x="2058" y="522"/>
                    </a:lnTo>
                    <a:lnTo>
                      <a:pt x="2058" y="522"/>
                    </a:lnTo>
                    <a:lnTo>
                      <a:pt x="2058" y="522"/>
                    </a:lnTo>
                    <a:lnTo>
                      <a:pt x="2058" y="522"/>
                    </a:lnTo>
                    <a:lnTo>
                      <a:pt x="2058" y="522"/>
                    </a:lnTo>
                    <a:lnTo>
                      <a:pt x="2064" y="522"/>
                    </a:lnTo>
                    <a:lnTo>
                      <a:pt x="2064" y="522"/>
                    </a:lnTo>
                    <a:lnTo>
                      <a:pt x="2064" y="522"/>
                    </a:lnTo>
                    <a:lnTo>
                      <a:pt x="2064" y="522"/>
                    </a:lnTo>
                    <a:lnTo>
                      <a:pt x="2064" y="522"/>
                    </a:lnTo>
                    <a:lnTo>
                      <a:pt x="2064" y="522"/>
                    </a:lnTo>
                    <a:lnTo>
                      <a:pt x="2070" y="522"/>
                    </a:lnTo>
                    <a:lnTo>
                      <a:pt x="2070" y="522"/>
                    </a:lnTo>
                    <a:lnTo>
                      <a:pt x="2070" y="522"/>
                    </a:lnTo>
                    <a:lnTo>
                      <a:pt x="2070" y="522"/>
                    </a:lnTo>
                    <a:lnTo>
                      <a:pt x="2070" y="522"/>
                    </a:lnTo>
                    <a:lnTo>
                      <a:pt x="2070" y="522"/>
                    </a:lnTo>
                    <a:lnTo>
                      <a:pt x="2076" y="522"/>
                    </a:lnTo>
                    <a:lnTo>
                      <a:pt x="2076" y="522"/>
                    </a:lnTo>
                    <a:lnTo>
                      <a:pt x="2076" y="522"/>
                    </a:lnTo>
                    <a:lnTo>
                      <a:pt x="2076" y="522"/>
                    </a:lnTo>
                    <a:lnTo>
                      <a:pt x="2076" y="522"/>
                    </a:lnTo>
                    <a:lnTo>
                      <a:pt x="2076" y="522"/>
                    </a:lnTo>
                    <a:lnTo>
                      <a:pt x="2082" y="522"/>
                    </a:lnTo>
                    <a:lnTo>
                      <a:pt x="2082" y="522"/>
                    </a:lnTo>
                    <a:lnTo>
                      <a:pt x="2082" y="522"/>
                    </a:lnTo>
                    <a:lnTo>
                      <a:pt x="2082" y="522"/>
                    </a:lnTo>
                    <a:lnTo>
                      <a:pt x="2082" y="522"/>
                    </a:lnTo>
                    <a:lnTo>
                      <a:pt x="2082" y="522"/>
                    </a:lnTo>
                    <a:lnTo>
                      <a:pt x="2088" y="522"/>
                    </a:lnTo>
                    <a:lnTo>
                      <a:pt x="2088" y="522"/>
                    </a:lnTo>
                    <a:lnTo>
                      <a:pt x="2088" y="522"/>
                    </a:lnTo>
                    <a:lnTo>
                      <a:pt x="2088" y="522"/>
                    </a:lnTo>
                    <a:lnTo>
                      <a:pt x="2088" y="522"/>
                    </a:lnTo>
                    <a:lnTo>
                      <a:pt x="2094" y="522"/>
                    </a:lnTo>
                    <a:lnTo>
                      <a:pt x="2094" y="522"/>
                    </a:lnTo>
                    <a:lnTo>
                      <a:pt x="2094" y="522"/>
                    </a:lnTo>
                    <a:lnTo>
                      <a:pt x="2094" y="522"/>
                    </a:lnTo>
                    <a:lnTo>
                      <a:pt x="2094" y="522"/>
                    </a:lnTo>
                    <a:lnTo>
                      <a:pt x="2094" y="522"/>
                    </a:lnTo>
                    <a:lnTo>
                      <a:pt x="2100" y="522"/>
                    </a:lnTo>
                    <a:lnTo>
                      <a:pt x="2100" y="522"/>
                    </a:lnTo>
                    <a:lnTo>
                      <a:pt x="2100" y="522"/>
                    </a:lnTo>
                    <a:lnTo>
                      <a:pt x="2100" y="522"/>
                    </a:lnTo>
                    <a:lnTo>
                      <a:pt x="2100" y="522"/>
                    </a:lnTo>
                    <a:lnTo>
                      <a:pt x="2100" y="522"/>
                    </a:lnTo>
                    <a:lnTo>
                      <a:pt x="2106" y="522"/>
                    </a:lnTo>
                    <a:lnTo>
                      <a:pt x="2106" y="522"/>
                    </a:lnTo>
                    <a:lnTo>
                      <a:pt x="2106" y="522"/>
                    </a:lnTo>
                    <a:lnTo>
                      <a:pt x="2106" y="522"/>
                    </a:lnTo>
                    <a:lnTo>
                      <a:pt x="2106" y="522"/>
                    </a:lnTo>
                    <a:lnTo>
                      <a:pt x="2106" y="522"/>
                    </a:lnTo>
                    <a:lnTo>
                      <a:pt x="2112" y="522"/>
                    </a:lnTo>
                    <a:lnTo>
                      <a:pt x="2112" y="522"/>
                    </a:lnTo>
                    <a:lnTo>
                      <a:pt x="2112" y="522"/>
                    </a:lnTo>
                    <a:lnTo>
                      <a:pt x="2112" y="522"/>
                    </a:lnTo>
                    <a:lnTo>
                      <a:pt x="2112" y="522"/>
                    </a:lnTo>
                    <a:lnTo>
                      <a:pt x="2112" y="522"/>
                    </a:lnTo>
                    <a:lnTo>
                      <a:pt x="2118" y="522"/>
                    </a:lnTo>
                    <a:lnTo>
                      <a:pt x="2118" y="522"/>
                    </a:lnTo>
                    <a:lnTo>
                      <a:pt x="2118" y="522"/>
                    </a:lnTo>
                    <a:lnTo>
                      <a:pt x="2118" y="522"/>
                    </a:lnTo>
                    <a:lnTo>
                      <a:pt x="2118" y="522"/>
                    </a:lnTo>
                    <a:lnTo>
                      <a:pt x="2118" y="522"/>
                    </a:lnTo>
                    <a:lnTo>
                      <a:pt x="2124" y="522"/>
                    </a:lnTo>
                    <a:lnTo>
                      <a:pt x="2124" y="522"/>
                    </a:lnTo>
                    <a:lnTo>
                      <a:pt x="2124" y="522"/>
                    </a:lnTo>
                    <a:lnTo>
                      <a:pt x="2124" y="522"/>
                    </a:lnTo>
                    <a:lnTo>
                      <a:pt x="2124" y="522"/>
                    </a:lnTo>
                    <a:lnTo>
                      <a:pt x="2130" y="522"/>
                    </a:lnTo>
                    <a:lnTo>
                      <a:pt x="2130" y="522"/>
                    </a:lnTo>
                    <a:lnTo>
                      <a:pt x="2130" y="522"/>
                    </a:lnTo>
                    <a:lnTo>
                      <a:pt x="2130" y="522"/>
                    </a:lnTo>
                    <a:lnTo>
                      <a:pt x="2130" y="522"/>
                    </a:lnTo>
                    <a:lnTo>
                      <a:pt x="2130" y="522"/>
                    </a:lnTo>
                    <a:lnTo>
                      <a:pt x="2136" y="522"/>
                    </a:lnTo>
                    <a:lnTo>
                      <a:pt x="2136" y="522"/>
                    </a:lnTo>
                    <a:lnTo>
                      <a:pt x="2136" y="522"/>
                    </a:lnTo>
                    <a:lnTo>
                      <a:pt x="2136" y="522"/>
                    </a:lnTo>
                    <a:lnTo>
                      <a:pt x="2136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2" y="522"/>
                    </a:lnTo>
                    <a:lnTo>
                      <a:pt x="2148" y="522"/>
                    </a:lnTo>
                    <a:lnTo>
                      <a:pt x="2148" y="522"/>
                    </a:lnTo>
                    <a:lnTo>
                      <a:pt x="2148" y="522"/>
                    </a:lnTo>
                    <a:lnTo>
                      <a:pt x="2148" y="522"/>
                    </a:lnTo>
                    <a:lnTo>
                      <a:pt x="2148" y="522"/>
                    </a:lnTo>
                    <a:lnTo>
                      <a:pt x="2154" y="522"/>
                    </a:lnTo>
                    <a:lnTo>
                      <a:pt x="2154" y="522"/>
                    </a:lnTo>
                    <a:lnTo>
                      <a:pt x="2154" y="522"/>
                    </a:lnTo>
                    <a:lnTo>
                      <a:pt x="2154" y="522"/>
                    </a:lnTo>
                    <a:lnTo>
                      <a:pt x="2154" y="522"/>
                    </a:lnTo>
                    <a:lnTo>
                      <a:pt x="2154" y="522"/>
                    </a:lnTo>
                    <a:lnTo>
                      <a:pt x="2160" y="522"/>
                    </a:lnTo>
                    <a:lnTo>
                      <a:pt x="2160" y="522"/>
                    </a:lnTo>
                    <a:lnTo>
                      <a:pt x="2160" y="522"/>
                    </a:lnTo>
                    <a:lnTo>
                      <a:pt x="2160" y="522"/>
                    </a:lnTo>
                    <a:lnTo>
                      <a:pt x="2160" y="522"/>
                    </a:lnTo>
                    <a:lnTo>
                      <a:pt x="2160" y="522"/>
                    </a:lnTo>
                    <a:lnTo>
                      <a:pt x="2166" y="522"/>
                    </a:lnTo>
                    <a:lnTo>
                      <a:pt x="2166" y="522"/>
                    </a:lnTo>
                    <a:lnTo>
                      <a:pt x="2166" y="522"/>
                    </a:lnTo>
                    <a:lnTo>
                      <a:pt x="2166" y="522"/>
                    </a:lnTo>
                    <a:lnTo>
                      <a:pt x="2166" y="522"/>
                    </a:lnTo>
                    <a:lnTo>
                      <a:pt x="2166" y="522"/>
                    </a:lnTo>
                    <a:lnTo>
                      <a:pt x="2172" y="522"/>
                    </a:lnTo>
                    <a:lnTo>
                      <a:pt x="2172" y="522"/>
                    </a:lnTo>
                    <a:lnTo>
                      <a:pt x="2172" y="522"/>
                    </a:lnTo>
                    <a:lnTo>
                      <a:pt x="2172" y="522"/>
                    </a:lnTo>
                    <a:lnTo>
                      <a:pt x="2172" y="522"/>
                    </a:lnTo>
                    <a:lnTo>
                      <a:pt x="2178" y="522"/>
                    </a:lnTo>
                    <a:lnTo>
                      <a:pt x="2178" y="522"/>
                    </a:lnTo>
                    <a:lnTo>
                      <a:pt x="2178" y="522"/>
                    </a:lnTo>
                    <a:lnTo>
                      <a:pt x="2178" y="522"/>
                    </a:lnTo>
                    <a:lnTo>
                      <a:pt x="2178" y="522"/>
                    </a:lnTo>
                    <a:lnTo>
                      <a:pt x="2178" y="522"/>
                    </a:lnTo>
                    <a:lnTo>
                      <a:pt x="2184" y="522"/>
                    </a:lnTo>
                    <a:lnTo>
                      <a:pt x="2184" y="522"/>
                    </a:lnTo>
                    <a:lnTo>
                      <a:pt x="2184" y="522"/>
                    </a:lnTo>
                    <a:lnTo>
                      <a:pt x="2184" y="522"/>
                    </a:lnTo>
                    <a:lnTo>
                      <a:pt x="2184" y="522"/>
                    </a:lnTo>
                    <a:lnTo>
                      <a:pt x="2184" y="522"/>
                    </a:lnTo>
                    <a:lnTo>
                      <a:pt x="2190" y="522"/>
                    </a:lnTo>
                    <a:lnTo>
                      <a:pt x="2190" y="522"/>
                    </a:lnTo>
                    <a:lnTo>
                      <a:pt x="2190" y="522"/>
                    </a:lnTo>
                    <a:lnTo>
                      <a:pt x="2190" y="522"/>
                    </a:lnTo>
                    <a:lnTo>
                      <a:pt x="2190" y="522"/>
                    </a:lnTo>
                    <a:lnTo>
                      <a:pt x="2190" y="522"/>
                    </a:lnTo>
                    <a:lnTo>
                      <a:pt x="2196" y="522"/>
                    </a:lnTo>
                    <a:lnTo>
                      <a:pt x="2196" y="522"/>
                    </a:lnTo>
                    <a:lnTo>
                      <a:pt x="2196" y="522"/>
                    </a:lnTo>
                    <a:lnTo>
                      <a:pt x="2196" y="522"/>
                    </a:lnTo>
                    <a:lnTo>
                      <a:pt x="2196" y="522"/>
                    </a:lnTo>
                    <a:lnTo>
                      <a:pt x="2196" y="522"/>
                    </a:lnTo>
                    <a:lnTo>
                      <a:pt x="2202" y="522"/>
                    </a:lnTo>
                    <a:lnTo>
                      <a:pt x="2202" y="522"/>
                    </a:lnTo>
                    <a:lnTo>
                      <a:pt x="2202" y="522"/>
                    </a:lnTo>
                    <a:lnTo>
                      <a:pt x="2202" y="522"/>
                    </a:lnTo>
                    <a:lnTo>
                      <a:pt x="2202" y="522"/>
                    </a:lnTo>
                    <a:lnTo>
                      <a:pt x="2202" y="522"/>
                    </a:lnTo>
                    <a:lnTo>
                      <a:pt x="2208" y="522"/>
                    </a:lnTo>
                    <a:lnTo>
                      <a:pt x="2208" y="522"/>
                    </a:lnTo>
                    <a:lnTo>
                      <a:pt x="2208" y="522"/>
                    </a:lnTo>
                    <a:lnTo>
                      <a:pt x="2208" y="522"/>
                    </a:lnTo>
                    <a:lnTo>
                      <a:pt x="2208" y="522"/>
                    </a:lnTo>
                    <a:lnTo>
                      <a:pt x="2214" y="522"/>
                    </a:lnTo>
                    <a:lnTo>
                      <a:pt x="2214" y="522"/>
                    </a:lnTo>
                    <a:lnTo>
                      <a:pt x="2214" y="522"/>
                    </a:lnTo>
                    <a:lnTo>
                      <a:pt x="2214" y="522"/>
                    </a:lnTo>
                    <a:lnTo>
                      <a:pt x="2214" y="522"/>
                    </a:lnTo>
                    <a:lnTo>
                      <a:pt x="2214" y="522"/>
                    </a:lnTo>
                    <a:lnTo>
                      <a:pt x="2220" y="522"/>
                    </a:lnTo>
                    <a:lnTo>
                      <a:pt x="2220" y="522"/>
                    </a:lnTo>
                    <a:lnTo>
                      <a:pt x="2220" y="522"/>
                    </a:lnTo>
                    <a:lnTo>
                      <a:pt x="2220" y="522"/>
                    </a:lnTo>
                    <a:lnTo>
                      <a:pt x="2220" y="522"/>
                    </a:lnTo>
                    <a:lnTo>
                      <a:pt x="2220" y="522"/>
                    </a:lnTo>
                    <a:lnTo>
                      <a:pt x="2226" y="522"/>
                    </a:lnTo>
                    <a:lnTo>
                      <a:pt x="2226" y="522"/>
                    </a:lnTo>
                    <a:lnTo>
                      <a:pt x="2226" y="522"/>
                    </a:lnTo>
                    <a:lnTo>
                      <a:pt x="2226" y="522"/>
                    </a:lnTo>
                    <a:lnTo>
                      <a:pt x="2226" y="522"/>
                    </a:lnTo>
                    <a:lnTo>
                      <a:pt x="2226" y="522"/>
                    </a:lnTo>
                    <a:lnTo>
                      <a:pt x="2232" y="522"/>
                    </a:lnTo>
                    <a:lnTo>
                      <a:pt x="2232" y="522"/>
                    </a:lnTo>
                    <a:lnTo>
                      <a:pt x="2232" y="522"/>
                    </a:lnTo>
                    <a:lnTo>
                      <a:pt x="2232" y="522"/>
                    </a:lnTo>
                    <a:lnTo>
                      <a:pt x="2232" y="522"/>
                    </a:lnTo>
                    <a:lnTo>
                      <a:pt x="2232" y="522"/>
                    </a:lnTo>
                    <a:lnTo>
                      <a:pt x="2238" y="522"/>
                    </a:lnTo>
                    <a:lnTo>
                      <a:pt x="2238" y="522"/>
                    </a:lnTo>
                    <a:lnTo>
                      <a:pt x="2238" y="522"/>
                    </a:lnTo>
                    <a:lnTo>
                      <a:pt x="2238" y="522"/>
                    </a:lnTo>
                    <a:lnTo>
                      <a:pt x="2238" y="522"/>
                    </a:lnTo>
                    <a:lnTo>
                      <a:pt x="2244" y="522"/>
                    </a:lnTo>
                    <a:lnTo>
                      <a:pt x="2244" y="522"/>
                    </a:lnTo>
                    <a:lnTo>
                      <a:pt x="2244" y="522"/>
                    </a:lnTo>
                    <a:lnTo>
                      <a:pt x="2244" y="522"/>
                    </a:lnTo>
                    <a:lnTo>
                      <a:pt x="2244" y="522"/>
                    </a:lnTo>
                    <a:lnTo>
                      <a:pt x="2244" y="522"/>
                    </a:lnTo>
                    <a:lnTo>
                      <a:pt x="2250" y="522"/>
                    </a:lnTo>
                    <a:lnTo>
                      <a:pt x="2250" y="522"/>
                    </a:lnTo>
                    <a:lnTo>
                      <a:pt x="2250" y="522"/>
                    </a:lnTo>
                    <a:lnTo>
                      <a:pt x="2250" y="522"/>
                    </a:lnTo>
                    <a:lnTo>
                      <a:pt x="2250" y="522"/>
                    </a:lnTo>
                    <a:lnTo>
                      <a:pt x="2250" y="522"/>
                    </a:lnTo>
                    <a:lnTo>
                      <a:pt x="2256" y="522"/>
                    </a:lnTo>
                    <a:lnTo>
                      <a:pt x="2256" y="522"/>
                    </a:lnTo>
                    <a:lnTo>
                      <a:pt x="2256" y="522"/>
                    </a:lnTo>
                    <a:lnTo>
                      <a:pt x="2256" y="522"/>
                    </a:lnTo>
                    <a:lnTo>
                      <a:pt x="2256" y="522"/>
                    </a:lnTo>
                    <a:lnTo>
                      <a:pt x="2256" y="522"/>
                    </a:lnTo>
                    <a:lnTo>
                      <a:pt x="2262" y="522"/>
                    </a:lnTo>
                    <a:lnTo>
                      <a:pt x="2262" y="522"/>
                    </a:lnTo>
                    <a:lnTo>
                      <a:pt x="2262" y="522"/>
                    </a:lnTo>
                    <a:lnTo>
                      <a:pt x="2262" y="522"/>
                    </a:lnTo>
                    <a:lnTo>
                      <a:pt x="2262" y="522"/>
                    </a:lnTo>
                    <a:lnTo>
                      <a:pt x="2262" y="522"/>
                    </a:lnTo>
                    <a:lnTo>
                      <a:pt x="2268" y="522"/>
                    </a:lnTo>
                    <a:lnTo>
                      <a:pt x="2268" y="522"/>
                    </a:lnTo>
                    <a:lnTo>
                      <a:pt x="2268" y="522"/>
                    </a:lnTo>
                    <a:lnTo>
                      <a:pt x="2268" y="522"/>
                    </a:lnTo>
                    <a:lnTo>
                      <a:pt x="2268" y="522"/>
                    </a:lnTo>
                    <a:lnTo>
                      <a:pt x="2268" y="522"/>
                    </a:lnTo>
                    <a:lnTo>
                      <a:pt x="2274" y="522"/>
                    </a:lnTo>
                    <a:lnTo>
                      <a:pt x="2274" y="522"/>
                    </a:lnTo>
                    <a:lnTo>
                      <a:pt x="2274" y="522"/>
                    </a:lnTo>
                    <a:lnTo>
                      <a:pt x="2274" y="522"/>
                    </a:lnTo>
                    <a:lnTo>
                      <a:pt x="2274" y="522"/>
                    </a:lnTo>
                    <a:lnTo>
                      <a:pt x="2280" y="522"/>
                    </a:lnTo>
                    <a:lnTo>
                      <a:pt x="2280" y="522"/>
                    </a:lnTo>
                    <a:lnTo>
                      <a:pt x="2280" y="522"/>
                    </a:lnTo>
                    <a:lnTo>
                      <a:pt x="2280" y="522"/>
                    </a:lnTo>
                    <a:lnTo>
                      <a:pt x="2280" y="522"/>
                    </a:lnTo>
                    <a:lnTo>
                      <a:pt x="2280" y="522"/>
                    </a:lnTo>
                    <a:lnTo>
                      <a:pt x="2286" y="522"/>
                    </a:lnTo>
                    <a:lnTo>
                      <a:pt x="2286" y="522"/>
                    </a:lnTo>
                    <a:lnTo>
                      <a:pt x="2286" y="522"/>
                    </a:lnTo>
                    <a:lnTo>
                      <a:pt x="2286" y="522"/>
                    </a:lnTo>
                    <a:lnTo>
                      <a:pt x="2286" y="522"/>
                    </a:lnTo>
                    <a:lnTo>
                      <a:pt x="2286" y="522"/>
                    </a:lnTo>
                    <a:lnTo>
                      <a:pt x="2292" y="522"/>
                    </a:lnTo>
                    <a:lnTo>
                      <a:pt x="2292" y="522"/>
                    </a:lnTo>
                    <a:lnTo>
                      <a:pt x="2292" y="522"/>
                    </a:lnTo>
                    <a:lnTo>
                      <a:pt x="2292" y="522"/>
                    </a:lnTo>
                    <a:lnTo>
                      <a:pt x="2292" y="522"/>
                    </a:lnTo>
                    <a:lnTo>
                      <a:pt x="2292" y="522"/>
                    </a:lnTo>
                    <a:lnTo>
                      <a:pt x="2298" y="522"/>
                    </a:lnTo>
                    <a:lnTo>
                      <a:pt x="2298" y="522"/>
                    </a:lnTo>
                    <a:lnTo>
                      <a:pt x="2298" y="522"/>
                    </a:lnTo>
                    <a:lnTo>
                      <a:pt x="2298" y="522"/>
                    </a:lnTo>
                    <a:lnTo>
                      <a:pt x="2298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04" y="522"/>
                    </a:lnTo>
                    <a:lnTo>
                      <a:pt x="2310" y="522"/>
                    </a:lnTo>
                    <a:lnTo>
                      <a:pt x="2310" y="522"/>
                    </a:lnTo>
                    <a:lnTo>
                      <a:pt x="2310" y="522"/>
                    </a:lnTo>
                    <a:lnTo>
                      <a:pt x="2310" y="522"/>
                    </a:lnTo>
                    <a:lnTo>
                      <a:pt x="2310" y="522"/>
                    </a:lnTo>
                    <a:lnTo>
                      <a:pt x="2316" y="522"/>
                    </a:lnTo>
                    <a:lnTo>
                      <a:pt x="2316" y="522"/>
                    </a:lnTo>
                    <a:lnTo>
                      <a:pt x="2316" y="522"/>
                    </a:lnTo>
                    <a:lnTo>
                      <a:pt x="2316" y="522"/>
                    </a:lnTo>
                    <a:lnTo>
                      <a:pt x="2316" y="522"/>
                    </a:lnTo>
                    <a:lnTo>
                      <a:pt x="2316" y="522"/>
                    </a:lnTo>
                    <a:lnTo>
                      <a:pt x="2322" y="522"/>
                    </a:lnTo>
                    <a:lnTo>
                      <a:pt x="2322" y="522"/>
                    </a:lnTo>
                    <a:lnTo>
                      <a:pt x="2322" y="522"/>
                    </a:lnTo>
                    <a:lnTo>
                      <a:pt x="2322" y="522"/>
                    </a:lnTo>
                    <a:lnTo>
                      <a:pt x="2322" y="522"/>
                    </a:lnTo>
                    <a:lnTo>
                      <a:pt x="2328" y="522"/>
                    </a:lnTo>
                    <a:lnTo>
                      <a:pt x="2328" y="522"/>
                    </a:lnTo>
                    <a:lnTo>
                      <a:pt x="2328" y="522"/>
                    </a:lnTo>
                    <a:lnTo>
                      <a:pt x="2328" y="522"/>
                    </a:lnTo>
                    <a:lnTo>
                      <a:pt x="2328" y="522"/>
                    </a:lnTo>
                    <a:lnTo>
                      <a:pt x="2328" y="522"/>
                    </a:lnTo>
                    <a:lnTo>
                      <a:pt x="2334" y="522"/>
                    </a:lnTo>
                    <a:lnTo>
                      <a:pt x="2334" y="522"/>
                    </a:lnTo>
                    <a:lnTo>
                      <a:pt x="2334" y="522"/>
                    </a:lnTo>
                    <a:lnTo>
                      <a:pt x="2334" y="522"/>
                    </a:lnTo>
                    <a:lnTo>
                      <a:pt x="2334" y="522"/>
                    </a:lnTo>
                    <a:lnTo>
                      <a:pt x="2334" y="522"/>
                    </a:lnTo>
                    <a:lnTo>
                      <a:pt x="2340" y="522"/>
                    </a:lnTo>
                    <a:lnTo>
                      <a:pt x="2340" y="522"/>
                    </a:lnTo>
                    <a:lnTo>
                      <a:pt x="2340" y="522"/>
                    </a:lnTo>
                    <a:lnTo>
                      <a:pt x="2340" y="522"/>
                    </a:lnTo>
                    <a:lnTo>
                      <a:pt x="2340" y="522"/>
                    </a:lnTo>
                    <a:lnTo>
                      <a:pt x="2340" y="522"/>
                    </a:lnTo>
                    <a:lnTo>
                      <a:pt x="2346" y="522"/>
                    </a:lnTo>
                    <a:lnTo>
                      <a:pt x="2346" y="522"/>
                    </a:lnTo>
                    <a:lnTo>
                      <a:pt x="2346" y="522"/>
                    </a:lnTo>
                    <a:lnTo>
                      <a:pt x="2346" y="522"/>
                    </a:lnTo>
                    <a:lnTo>
                      <a:pt x="2346" y="522"/>
                    </a:lnTo>
                    <a:lnTo>
                      <a:pt x="2346" y="522"/>
                    </a:lnTo>
                    <a:lnTo>
                      <a:pt x="2352" y="522"/>
                    </a:lnTo>
                    <a:lnTo>
                      <a:pt x="2352" y="522"/>
                    </a:lnTo>
                    <a:lnTo>
                      <a:pt x="2352" y="522"/>
                    </a:lnTo>
                    <a:lnTo>
                      <a:pt x="2352" y="522"/>
                    </a:lnTo>
                    <a:lnTo>
                      <a:pt x="2352" y="522"/>
                    </a:lnTo>
                    <a:lnTo>
                      <a:pt x="2352" y="522"/>
                    </a:lnTo>
                    <a:lnTo>
                      <a:pt x="2358" y="522"/>
                    </a:lnTo>
                    <a:lnTo>
                      <a:pt x="2358" y="522"/>
                    </a:lnTo>
                    <a:lnTo>
                      <a:pt x="2358" y="522"/>
                    </a:lnTo>
                    <a:lnTo>
                      <a:pt x="2358" y="522"/>
                    </a:lnTo>
                    <a:lnTo>
                      <a:pt x="2358" y="522"/>
                    </a:lnTo>
                    <a:lnTo>
                      <a:pt x="2364" y="522"/>
                    </a:lnTo>
                    <a:lnTo>
                      <a:pt x="2364" y="522"/>
                    </a:lnTo>
                    <a:lnTo>
                      <a:pt x="2364" y="522"/>
                    </a:lnTo>
                    <a:lnTo>
                      <a:pt x="2364" y="522"/>
                    </a:lnTo>
                    <a:lnTo>
                      <a:pt x="2364" y="522"/>
                    </a:lnTo>
                    <a:lnTo>
                      <a:pt x="2364" y="522"/>
                    </a:lnTo>
                    <a:lnTo>
                      <a:pt x="2370" y="522"/>
                    </a:lnTo>
                    <a:lnTo>
                      <a:pt x="2370" y="522"/>
                    </a:lnTo>
                    <a:lnTo>
                      <a:pt x="2370" y="522"/>
                    </a:lnTo>
                    <a:lnTo>
                      <a:pt x="2370" y="522"/>
                    </a:lnTo>
                    <a:lnTo>
                      <a:pt x="2370" y="522"/>
                    </a:lnTo>
                    <a:lnTo>
                      <a:pt x="2370" y="522"/>
                    </a:lnTo>
                    <a:lnTo>
                      <a:pt x="2376" y="522"/>
                    </a:lnTo>
                    <a:lnTo>
                      <a:pt x="2376" y="522"/>
                    </a:lnTo>
                    <a:lnTo>
                      <a:pt x="2376" y="522"/>
                    </a:lnTo>
                    <a:lnTo>
                      <a:pt x="2376" y="522"/>
                    </a:lnTo>
                    <a:lnTo>
                      <a:pt x="2376" y="522"/>
                    </a:lnTo>
                    <a:lnTo>
                      <a:pt x="2376" y="522"/>
                    </a:lnTo>
                    <a:lnTo>
                      <a:pt x="2382" y="522"/>
                    </a:lnTo>
                    <a:lnTo>
                      <a:pt x="2382" y="522"/>
                    </a:lnTo>
                    <a:lnTo>
                      <a:pt x="2382" y="522"/>
                    </a:lnTo>
                    <a:lnTo>
                      <a:pt x="2382" y="522"/>
                    </a:lnTo>
                    <a:lnTo>
                      <a:pt x="2382" y="522"/>
                    </a:lnTo>
                    <a:lnTo>
                      <a:pt x="2382" y="522"/>
                    </a:lnTo>
                    <a:lnTo>
                      <a:pt x="2388" y="522"/>
                    </a:lnTo>
                    <a:lnTo>
                      <a:pt x="2388" y="522"/>
                    </a:lnTo>
                    <a:lnTo>
                      <a:pt x="2388" y="522"/>
                    </a:lnTo>
                    <a:lnTo>
                      <a:pt x="2388" y="522"/>
                    </a:lnTo>
                    <a:lnTo>
                      <a:pt x="2388" y="522"/>
                    </a:lnTo>
                    <a:lnTo>
                      <a:pt x="2394" y="522"/>
                    </a:lnTo>
                    <a:lnTo>
                      <a:pt x="2394" y="522"/>
                    </a:lnTo>
                    <a:lnTo>
                      <a:pt x="2394" y="522"/>
                    </a:lnTo>
                    <a:lnTo>
                      <a:pt x="2394" y="522"/>
                    </a:lnTo>
                    <a:lnTo>
                      <a:pt x="2394" y="522"/>
                    </a:lnTo>
                    <a:lnTo>
                      <a:pt x="2394" y="522"/>
                    </a:lnTo>
                    <a:lnTo>
                      <a:pt x="2400" y="522"/>
                    </a:lnTo>
                    <a:lnTo>
                      <a:pt x="2400" y="522"/>
                    </a:lnTo>
                    <a:lnTo>
                      <a:pt x="2400" y="522"/>
                    </a:lnTo>
                    <a:lnTo>
                      <a:pt x="2400" y="522"/>
                    </a:lnTo>
                    <a:lnTo>
                      <a:pt x="2400" y="522"/>
                    </a:lnTo>
                    <a:lnTo>
                      <a:pt x="2400" y="522"/>
                    </a:lnTo>
                    <a:lnTo>
                      <a:pt x="2406" y="522"/>
                    </a:lnTo>
                    <a:lnTo>
                      <a:pt x="2406" y="522"/>
                    </a:lnTo>
                    <a:lnTo>
                      <a:pt x="2406" y="522"/>
                    </a:lnTo>
                    <a:lnTo>
                      <a:pt x="2406" y="522"/>
                    </a:lnTo>
                    <a:lnTo>
                      <a:pt x="2406" y="522"/>
                    </a:lnTo>
                    <a:lnTo>
                      <a:pt x="2406" y="522"/>
                    </a:lnTo>
                    <a:lnTo>
                      <a:pt x="2412" y="522"/>
                    </a:lnTo>
                    <a:lnTo>
                      <a:pt x="2412" y="522"/>
                    </a:lnTo>
                    <a:lnTo>
                      <a:pt x="2412" y="522"/>
                    </a:lnTo>
                    <a:lnTo>
                      <a:pt x="2412" y="522"/>
                    </a:lnTo>
                    <a:lnTo>
                      <a:pt x="2412" y="522"/>
                    </a:lnTo>
                    <a:lnTo>
                      <a:pt x="2412" y="522"/>
                    </a:lnTo>
                    <a:lnTo>
                      <a:pt x="2418" y="522"/>
                    </a:lnTo>
                    <a:lnTo>
                      <a:pt x="2418" y="522"/>
                    </a:lnTo>
                    <a:lnTo>
                      <a:pt x="2418" y="522"/>
                    </a:lnTo>
                    <a:lnTo>
                      <a:pt x="2418" y="522"/>
                    </a:lnTo>
                    <a:lnTo>
                      <a:pt x="2418" y="522"/>
                    </a:lnTo>
                    <a:lnTo>
                      <a:pt x="2418" y="522"/>
                    </a:lnTo>
                    <a:lnTo>
                      <a:pt x="2424" y="522"/>
                    </a:lnTo>
                    <a:lnTo>
                      <a:pt x="2424" y="522"/>
                    </a:lnTo>
                    <a:lnTo>
                      <a:pt x="2424" y="522"/>
                    </a:lnTo>
                    <a:lnTo>
                      <a:pt x="2424" y="522"/>
                    </a:lnTo>
                    <a:lnTo>
                      <a:pt x="2424" y="522"/>
                    </a:lnTo>
                    <a:lnTo>
                      <a:pt x="2430" y="522"/>
                    </a:lnTo>
                    <a:lnTo>
                      <a:pt x="2430" y="522"/>
                    </a:lnTo>
                    <a:lnTo>
                      <a:pt x="2430" y="522"/>
                    </a:lnTo>
                    <a:lnTo>
                      <a:pt x="2430" y="522"/>
                    </a:lnTo>
                    <a:lnTo>
                      <a:pt x="2430" y="522"/>
                    </a:lnTo>
                    <a:lnTo>
                      <a:pt x="2430" y="522"/>
                    </a:lnTo>
                    <a:lnTo>
                      <a:pt x="2436" y="522"/>
                    </a:lnTo>
                    <a:lnTo>
                      <a:pt x="2436" y="522"/>
                    </a:lnTo>
                    <a:lnTo>
                      <a:pt x="2436" y="522"/>
                    </a:lnTo>
                    <a:lnTo>
                      <a:pt x="2436" y="522"/>
                    </a:lnTo>
                    <a:lnTo>
                      <a:pt x="2436" y="522"/>
                    </a:lnTo>
                    <a:lnTo>
                      <a:pt x="2436" y="522"/>
                    </a:lnTo>
                    <a:lnTo>
                      <a:pt x="2442" y="522"/>
                    </a:lnTo>
                    <a:lnTo>
                      <a:pt x="2442" y="522"/>
                    </a:lnTo>
                    <a:lnTo>
                      <a:pt x="2442" y="522"/>
                    </a:lnTo>
                    <a:lnTo>
                      <a:pt x="2442" y="522"/>
                    </a:lnTo>
                    <a:lnTo>
                      <a:pt x="2442" y="522"/>
                    </a:lnTo>
                    <a:lnTo>
                      <a:pt x="2442" y="522"/>
                    </a:lnTo>
                    <a:lnTo>
                      <a:pt x="2448" y="522"/>
                    </a:lnTo>
                    <a:lnTo>
                      <a:pt x="2448" y="522"/>
                    </a:lnTo>
                    <a:lnTo>
                      <a:pt x="2448" y="522"/>
                    </a:lnTo>
                    <a:lnTo>
                      <a:pt x="2448" y="522"/>
                    </a:lnTo>
                    <a:lnTo>
                      <a:pt x="2448" y="522"/>
                    </a:lnTo>
                    <a:lnTo>
                      <a:pt x="2454" y="522"/>
                    </a:lnTo>
                    <a:lnTo>
                      <a:pt x="2454" y="522"/>
                    </a:lnTo>
                    <a:lnTo>
                      <a:pt x="2454" y="522"/>
                    </a:lnTo>
                    <a:lnTo>
                      <a:pt x="2454" y="522"/>
                    </a:lnTo>
                    <a:lnTo>
                      <a:pt x="2454" y="522"/>
                    </a:lnTo>
                    <a:lnTo>
                      <a:pt x="2454" y="522"/>
                    </a:lnTo>
                    <a:lnTo>
                      <a:pt x="2460" y="522"/>
                    </a:lnTo>
                    <a:lnTo>
                      <a:pt x="2460" y="522"/>
                    </a:lnTo>
                    <a:lnTo>
                      <a:pt x="2460" y="522"/>
                    </a:lnTo>
                    <a:lnTo>
                      <a:pt x="2460" y="522"/>
                    </a:lnTo>
                    <a:lnTo>
                      <a:pt x="2460" y="522"/>
                    </a:lnTo>
                    <a:lnTo>
                      <a:pt x="2460" y="522"/>
                    </a:lnTo>
                    <a:lnTo>
                      <a:pt x="2466" y="522"/>
                    </a:lnTo>
                    <a:lnTo>
                      <a:pt x="2466" y="522"/>
                    </a:lnTo>
                    <a:lnTo>
                      <a:pt x="2466" y="522"/>
                    </a:lnTo>
                    <a:lnTo>
                      <a:pt x="2466" y="522"/>
                    </a:lnTo>
                    <a:lnTo>
                      <a:pt x="2466" y="522"/>
                    </a:lnTo>
                    <a:lnTo>
                      <a:pt x="2466" y="522"/>
                    </a:lnTo>
                    <a:lnTo>
                      <a:pt x="2472" y="522"/>
                    </a:lnTo>
                    <a:lnTo>
                      <a:pt x="2472" y="522"/>
                    </a:lnTo>
                    <a:lnTo>
                      <a:pt x="2472" y="522"/>
                    </a:lnTo>
                    <a:lnTo>
                      <a:pt x="2472" y="522"/>
                    </a:lnTo>
                    <a:lnTo>
                      <a:pt x="2472" y="522"/>
                    </a:lnTo>
                    <a:lnTo>
                      <a:pt x="2478" y="522"/>
                    </a:lnTo>
                    <a:lnTo>
                      <a:pt x="2478" y="522"/>
                    </a:lnTo>
                    <a:lnTo>
                      <a:pt x="2478" y="522"/>
                    </a:lnTo>
                    <a:lnTo>
                      <a:pt x="2478" y="522"/>
                    </a:lnTo>
                    <a:lnTo>
                      <a:pt x="2478" y="522"/>
                    </a:lnTo>
                    <a:lnTo>
                      <a:pt x="2478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90" y="522"/>
                    </a:lnTo>
                    <a:lnTo>
                      <a:pt x="2490" y="522"/>
                    </a:lnTo>
                    <a:lnTo>
                      <a:pt x="2490" y="522"/>
                    </a:lnTo>
                    <a:lnTo>
                      <a:pt x="2490" y="522"/>
                    </a:lnTo>
                    <a:lnTo>
                      <a:pt x="2490" y="522"/>
                    </a:lnTo>
                    <a:lnTo>
                      <a:pt x="2490" y="522"/>
                    </a:lnTo>
                    <a:lnTo>
                      <a:pt x="2496" y="522"/>
                    </a:lnTo>
                    <a:lnTo>
                      <a:pt x="2496" y="522"/>
                    </a:lnTo>
                    <a:lnTo>
                      <a:pt x="2496" y="522"/>
                    </a:lnTo>
                    <a:lnTo>
                      <a:pt x="2496" y="522"/>
                    </a:lnTo>
                    <a:lnTo>
                      <a:pt x="2496" y="522"/>
                    </a:lnTo>
                    <a:lnTo>
                      <a:pt x="2496" y="522"/>
                    </a:lnTo>
                    <a:lnTo>
                      <a:pt x="2502" y="522"/>
                    </a:lnTo>
                    <a:lnTo>
                      <a:pt x="2502" y="522"/>
                    </a:lnTo>
                    <a:lnTo>
                      <a:pt x="2502" y="522"/>
                    </a:lnTo>
                    <a:lnTo>
                      <a:pt x="2502" y="522"/>
                    </a:lnTo>
                    <a:lnTo>
                      <a:pt x="2502" y="522"/>
                    </a:lnTo>
                    <a:lnTo>
                      <a:pt x="2502" y="522"/>
                    </a:lnTo>
                    <a:lnTo>
                      <a:pt x="2508" y="522"/>
                    </a:lnTo>
                    <a:lnTo>
                      <a:pt x="2508" y="522"/>
                    </a:lnTo>
                    <a:lnTo>
                      <a:pt x="2508" y="522"/>
                    </a:lnTo>
                    <a:lnTo>
                      <a:pt x="2508" y="522"/>
                    </a:lnTo>
                    <a:lnTo>
                      <a:pt x="2508" y="522"/>
                    </a:lnTo>
                    <a:lnTo>
                      <a:pt x="2508" y="522"/>
                    </a:lnTo>
                    <a:lnTo>
                      <a:pt x="2514" y="522"/>
                    </a:lnTo>
                    <a:lnTo>
                      <a:pt x="2514" y="522"/>
                    </a:lnTo>
                    <a:lnTo>
                      <a:pt x="2514" y="522"/>
                    </a:lnTo>
                    <a:lnTo>
                      <a:pt x="2514" y="522"/>
                    </a:lnTo>
                    <a:lnTo>
                      <a:pt x="2514" y="522"/>
                    </a:lnTo>
                    <a:lnTo>
                      <a:pt x="2514" y="522"/>
                    </a:lnTo>
                    <a:lnTo>
                      <a:pt x="2520" y="522"/>
                    </a:lnTo>
                    <a:lnTo>
                      <a:pt x="2520" y="522"/>
                    </a:lnTo>
                    <a:lnTo>
                      <a:pt x="2520" y="522"/>
                    </a:lnTo>
                    <a:lnTo>
                      <a:pt x="2520" y="522"/>
                    </a:lnTo>
                    <a:lnTo>
                      <a:pt x="2520" y="522"/>
                    </a:lnTo>
                    <a:lnTo>
                      <a:pt x="2520" y="522"/>
                    </a:lnTo>
                    <a:lnTo>
                      <a:pt x="2526" y="522"/>
                    </a:lnTo>
                    <a:lnTo>
                      <a:pt x="2526" y="522"/>
                    </a:lnTo>
                    <a:lnTo>
                      <a:pt x="2526" y="522"/>
                    </a:lnTo>
                    <a:lnTo>
                      <a:pt x="2526" y="522"/>
                    </a:lnTo>
                    <a:lnTo>
                      <a:pt x="2526" y="522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44" y="522"/>
                    </a:lnTo>
                    <a:lnTo>
                      <a:pt x="2544" y="522"/>
                    </a:lnTo>
                    <a:lnTo>
                      <a:pt x="2544" y="522"/>
                    </a:lnTo>
                    <a:lnTo>
                      <a:pt x="2544" y="522"/>
                    </a:lnTo>
                    <a:lnTo>
                      <a:pt x="2544" y="522"/>
                    </a:lnTo>
                    <a:lnTo>
                      <a:pt x="2550" y="522"/>
                    </a:lnTo>
                    <a:lnTo>
                      <a:pt x="2550" y="522"/>
                    </a:lnTo>
                    <a:lnTo>
                      <a:pt x="2550" y="522"/>
                    </a:lnTo>
                    <a:lnTo>
                      <a:pt x="2550" y="522"/>
                    </a:lnTo>
                    <a:lnTo>
                      <a:pt x="2550" y="522"/>
                    </a:lnTo>
                    <a:lnTo>
                      <a:pt x="2550" y="522"/>
                    </a:lnTo>
                    <a:lnTo>
                      <a:pt x="2556" y="522"/>
                    </a:lnTo>
                    <a:lnTo>
                      <a:pt x="2556" y="522"/>
                    </a:lnTo>
                    <a:lnTo>
                      <a:pt x="2556" y="522"/>
                    </a:lnTo>
                    <a:lnTo>
                      <a:pt x="2556" y="522"/>
                    </a:lnTo>
                    <a:lnTo>
                      <a:pt x="2556" y="522"/>
                    </a:lnTo>
                    <a:lnTo>
                      <a:pt x="2556" y="522"/>
                    </a:lnTo>
                    <a:lnTo>
                      <a:pt x="2562" y="522"/>
                    </a:lnTo>
                    <a:lnTo>
                      <a:pt x="2562" y="522"/>
                    </a:lnTo>
                    <a:lnTo>
                      <a:pt x="2562" y="522"/>
                    </a:lnTo>
                    <a:lnTo>
                      <a:pt x="2562" y="522"/>
                    </a:lnTo>
                    <a:lnTo>
                      <a:pt x="2562" y="522"/>
                    </a:lnTo>
                    <a:lnTo>
                      <a:pt x="2562" y="522"/>
                    </a:lnTo>
                    <a:lnTo>
                      <a:pt x="2568" y="522"/>
                    </a:lnTo>
                    <a:lnTo>
                      <a:pt x="2568" y="522"/>
                    </a:lnTo>
                    <a:lnTo>
                      <a:pt x="2568" y="522"/>
                    </a:lnTo>
                    <a:lnTo>
                      <a:pt x="2568" y="522"/>
                    </a:lnTo>
                    <a:lnTo>
                      <a:pt x="2568" y="522"/>
                    </a:lnTo>
                    <a:lnTo>
                      <a:pt x="2568" y="522"/>
                    </a:lnTo>
                    <a:lnTo>
                      <a:pt x="2574" y="522"/>
                    </a:lnTo>
                    <a:lnTo>
                      <a:pt x="2574" y="522"/>
                    </a:lnTo>
                    <a:lnTo>
                      <a:pt x="2574" y="522"/>
                    </a:lnTo>
                    <a:lnTo>
                      <a:pt x="2574" y="522"/>
                    </a:lnTo>
                    <a:lnTo>
                      <a:pt x="2574" y="522"/>
                    </a:lnTo>
                    <a:lnTo>
                      <a:pt x="2574" y="522"/>
                    </a:lnTo>
                    <a:lnTo>
                      <a:pt x="2580" y="522"/>
                    </a:lnTo>
                    <a:lnTo>
                      <a:pt x="2580" y="522"/>
                    </a:lnTo>
                    <a:lnTo>
                      <a:pt x="2580" y="522"/>
                    </a:lnTo>
                    <a:lnTo>
                      <a:pt x="2580" y="522"/>
                    </a:lnTo>
                    <a:lnTo>
                      <a:pt x="2580" y="522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92" y="522"/>
                    </a:lnTo>
                    <a:lnTo>
                      <a:pt x="2592" y="522"/>
                    </a:lnTo>
                    <a:lnTo>
                      <a:pt x="2592" y="522"/>
                    </a:lnTo>
                    <a:lnTo>
                      <a:pt x="2592" y="522"/>
                    </a:lnTo>
                    <a:lnTo>
                      <a:pt x="2592" y="522"/>
                    </a:lnTo>
                    <a:lnTo>
                      <a:pt x="2592" y="522"/>
                    </a:lnTo>
                    <a:lnTo>
                      <a:pt x="2598" y="522"/>
                    </a:lnTo>
                    <a:lnTo>
                      <a:pt x="2598" y="522"/>
                    </a:lnTo>
                    <a:lnTo>
                      <a:pt x="2598" y="522"/>
                    </a:lnTo>
                    <a:lnTo>
                      <a:pt x="2598" y="522"/>
                    </a:lnTo>
                    <a:lnTo>
                      <a:pt x="2598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04" y="522"/>
                    </a:lnTo>
                    <a:lnTo>
                      <a:pt x="2610" y="522"/>
                    </a:lnTo>
                    <a:lnTo>
                      <a:pt x="2610" y="522"/>
                    </a:lnTo>
                    <a:lnTo>
                      <a:pt x="2610" y="522"/>
                    </a:lnTo>
                    <a:lnTo>
                      <a:pt x="2610" y="522"/>
                    </a:lnTo>
                    <a:lnTo>
                      <a:pt x="2610" y="522"/>
                    </a:lnTo>
                    <a:lnTo>
                      <a:pt x="2610" y="522"/>
                    </a:lnTo>
                    <a:lnTo>
                      <a:pt x="2616" y="522"/>
                    </a:lnTo>
                    <a:lnTo>
                      <a:pt x="2616" y="522"/>
                    </a:lnTo>
                    <a:lnTo>
                      <a:pt x="2616" y="522"/>
                    </a:lnTo>
                    <a:lnTo>
                      <a:pt x="2616" y="522"/>
                    </a:lnTo>
                    <a:lnTo>
                      <a:pt x="2616" y="522"/>
                    </a:lnTo>
                    <a:lnTo>
                      <a:pt x="2616" y="522"/>
                    </a:lnTo>
                    <a:lnTo>
                      <a:pt x="2622" y="522"/>
                    </a:lnTo>
                    <a:lnTo>
                      <a:pt x="2622" y="522"/>
                    </a:lnTo>
                    <a:lnTo>
                      <a:pt x="2622" y="522"/>
                    </a:lnTo>
                    <a:lnTo>
                      <a:pt x="2622" y="522"/>
                    </a:lnTo>
                    <a:lnTo>
                      <a:pt x="2622" y="522"/>
                    </a:lnTo>
                    <a:lnTo>
                      <a:pt x="2628" y="522"/>
                    </a:lnTo>
                    <a:lnTo>
                      <a:pt x="2628" y="522"/>
                    </a:lnTo>
                    <a:lnTo>
                      <a:pt x="2628" y="522"/>
                    </a:lnTo>
                    <a:lnTo>
                      <a:pt x="2628" y="522"/>
                    </a:lnTo>
                    <a:lnTo>
                      <a:pt x="2628" y="522"/>
                    </a:lnTo>
                    <a:lnTo>
                      <a:pt x="2628" y="522"/>
                    </a:lnTo>
                    <a:lnTo>
                      <a:pt x="2634" y="522"/>
                    </a:lnTo>
                    <a:lnTo>
                      <a:pt x="2634" y="522"/>
                    </a:lnTo>
                    <a:lnTo>
                      <a:pt x="2634" y="522"/>
                    </a:lnTo>
                    <a:lnTo>
                      <a:pt x="2634" y="522"/>
                    </a:lnTo>
                    <a:lnTo>
                      <a:pt x="2634" y="522"/>
                    </a:lnTo>
                    <a:lnTo>
                      <a:pt x="2634" y="522"/>
                    </a:lnTo>
                    <a:lnTo>
                      <a:pt x="2640" y="522"/>
                    </a:lnTo>
                    <a:lnTo>
                      <a:pt x="2640" y="522"/>
                    </a:lnTo>
                    <a:lnTo>
                      <a:pt x="2640" y="522"/>
                    </a:lnTo>
                    <a:lnTo>
                      <a:pt x="2640" y="522"/>
                    </a:lnTo>
                    <a:lnTo>
                      <a:pt x="2640" y="522"/>
                    </a:lnTo>
                    <a:lnTo>
                      <a:pt x="2646" y="522"/>
                    </a:lnTo>
                    <a:lnTo>
                      <a:pt x="2646" y="522"/>
                    </a:lnTo>
                    <a:lnTo>
                      <a:pt x="2646" y="522"/>
                    </a:lnTo>
                    <a:lnTo>
                      <a:pt x="2646" y="522"/>
                    </a:lnTo>
                    <a:lnTo>
                      <a:pt x="2646" y="522"/>
                    </a:lnTo>
                    <a:lnTo>
                      <a:pt x="2646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2" y="522"/>
                    </a:lnTo>
                    <a:lnTo>
                      <a:pt x="2658" y="522"/>
                    </a:lnTo>
                    <a:lnTo>
                      <a:pt x="2658" y="522"/>
                    </a:lnTo>
                    <a:lnTo>
                      <a:pt x="2658" y="522"/>
                    </a:lnTo>
                    <a:lnTo>
                      <a:pt x="2658" y="522"/>
                    </a:lnTo>
                    <a:lnTo>
                      <a:pt x="2658" y="522"/>
                    </a:lnTo>
                    <a:lnTo>
                      <a:pt x="2664" y="522"/>
                    </a:lnTo>
                    <a:lnTo>
                      <a:pt x="2664" y="522"/>
                    </a:lnTo>
                    <a:lnTo>
                      <a:pt x="2664" y="522"/>
                    </a:lnTo>
                    <a:lnTo>
                      <a:pt x="2664" y="522"/>
                    </a:lnTo>
                    <a:lnTo>
                      <a:pt x="2664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0" y="522"/>
                    </a:lnTo>
                    <a:lnTo>
                      <a:pt x="2676" y="522"/>
                    </a:lnTo>
                    <a:lnTo>
                      <a:pt x="2676" y="522"/>
                    </a:lnTo>
                    <a:lnTo>
                      <a:pt x="2676" y="522"/>
                    </a:lnTo>
                    <a:lnTo>
                      <a:pt x="2676" y="522"/>
                    </a:lnTo>
                    <a:lnTo>
                      <a:pt x="2676" y="522"/>
                    </a:lnTo>
                    <a:lnTo>
                      <a:pt x="2682" y="522"/>
                    </a:lnTo>
                    <a:lnTo>
                      <a:pt x="2682" y="522"/>
                    </a:lnTo>
                    <a:lnTo>
                      <a:pt x="2682" y="522"/>
                    </a:lnTo>
                    <a:lnTo>
                      <a:pt x="2682" y="522"/>
                    </a:lnTo>
                    <a:lnTo>
                      <a:pt x="2682" y="522"/>
                    </a:lnTo>
                    <a:lnTo>
                      <a:pt x="2682" y="522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94" y="528"/>
                    </a:lnTo>
                    <a:lnTo>
                      <a:pt x="2694" y="528"/>
                    </a:lnTo>
                    <a:lnTo>
                      <a:pt x="2694" y="528"/>
                    </a:lnTo>
                    <a:lnTo>
                      <a:pt x="2694" y="528"/>
                    </a:lnTo>
                    <a:lnTo>
                      <a:pt x="2694" y="528"/>
                    </a:lnTo>
                    <a:lnTo>
                      <a:pt x="2694" y="528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0" y="534"/>
                    </a:lnTo>
                    <a:lnTo>
                      <a:pt x="2706" y="534"/>
                    </a:lnTo>
                    <a:lnTo>
                      <a:pt x="2706" y="534"/>
                    </a:lnTo>
                    <a:lnTo>
                      <a:pt x="2706" y="534"/>
                    </a:lnTo>
                    <a:lnTo>
                      <a:pt x="2706" y="540"/>
                    </a:lnTo>
                    <a:lnTo>
                      <a:pt x="2706" y="540"/>
                    </a:lnTo>
                    <a:lnTo>
                      <a:pt x="2712" y="540"/>
                    </a:lnTo>
                    <a:lnTo>
                      <a:pt x="2712" y="540"/>
                    </a:lnTo>
                    <a:lnTo>
                      <a:pt x="2712" y="540"/>
                    </a:lnTo>
                    <a:lnTo>
                      <a:pt x="2712" y="540"/>
                    </a:lnTo>
                    <a:lnTo>
                      <a:pt x="2712" y="540"/>
                    </a:lnTo>
                    <a:lnTo>
                      <a:pt x="2712" y="540"/>
                    </a:lnTo>
                    <a:lnTo>
                      <a:pt x="2718" y="546"/>
                    </a:lnTo>
                    <a:lnTo>
                      <a:pt x="2718" y="546"/>
                    </a:lnTo>
                    <a:lnTo>
                      <a:pt x="2718" y="546"/>
                    </a:lnTo>
                    <a:lnTo>
                      <a:pt x="2718" y="546"/>
                    </a:lnTo>
                    <a:lnTo>
                      <a:pt x="2718" y="546"/>
                    </a:lnTo>
                    <a:lnTo>
                      <a:pt x="2718" y="546"/>
                    </a:lnTo>
                    <a:lnTo>
                      <a:pt x="2724" y="552"/>
                    </a:lnTo>
                    <a:lnTo>
                      <a:pt x="2724" y="552"/>
                    </a:lnTo>
                    <a:lnTo>
                      <a:pt x="2724" y="552"/>
                    </a:lnTo>
                    <a:lnTo>
                      <a:pt x="2724" y="552"/>
                    </a:lnTo>
                    <a:lnTo>
                      <a:pt x="2724" y="552"/>
                    </a:lnTo>
                    <a:lnTo>
                      <a:pt x="2730" y="558"/>
                    </a:lnTo>
                    <a:lnTo>
                      <a:pt x="2730" y="558"/>
                    </a:lnTo>
                    <a:lnTo>
                      <a:pt x="2730" y="558"/>
                    </a:lnTo>
                    <a:lnTo>
                      <a:pt x="2730" y="558"/>
                    </a:lnTo>
                    <a:lnTo>
                      <a:pt x="2730" y="558"/>
                    </a:lnTo>
                    <a:lnTo>
                      <a:pt x="2730" y="558"/>
                    </a:lnTo>
                    <a:lnTo>
                      <a:pt x="2736" y="564"/>
                    </a:lnTo>
                    <a:lnTo>
                      <a:pt x="2736" y="564"/>
                    </a:lnTo>
                    <a:lnTo>
                      <a:pt x="2736" y="564"/>
                    </a:lnTo>
                    <a:lnTo>
                      <a:pt x="2736" y="564"/>
                    </a:lnTo>
                    <a:lnTo>
                      <a:pt x="2736" y="564"/>
                    </a:lnTo>
                    <a:lnTo>
                      <a:pt x="2736" y="570"/>
                    </a:lnTo>
                    <a:lnTo>
                      <a:pt x="2742" y="570"/>
                    </a:lnTo>
                    <a:lnTo>
                      <a:pt x="2742" y="570"/>
                    </a:lnTo>
                    <a:lnTo>
                      <a:pt x="2742" y="570"/>
                    </a:lnTo>
                    <a:lnTo>
                      <a:pt x="2742" y="570"/>
                    </a:lnTo>
                    <a:lnTo>
                      <a:pt x="2742" y="570"/>
                    </a:lnTo>
                    <a:lnTo>
                      <a:pt x="2742" y="570"/>
                    </a:lnTo>
                    <a:lnTo>
                      <a:pt x="2748" y="570"/>
                    </a:lnTo>
                    <a:lnTo>
                      <a:pt x="2748" y="570"/>
                    </a:lnTo>
                    <a:lnTo>
                      <a:pt x="2748" y="570"/>
                    </a:lnTo>
                    <a:lnTo>
                      <a:pt x="2748" y="570"/>
                    </a:lnTo>
                    <a:lnTo>
                      <a:pt x="2748" y="570"/>
                    </a:lnTo>
                    <a:lnTo>
                      <a:pt x="2748" y="570"/>
                    </a:lnTo>
                    <a:lnTo>
                      <a:pt x="2754" y="570"/>
                    </a:lnTo>
                    <a:lnTo>
                      <a:pt x="2754" y="570"/>
                    </a:lnTo>
                    <a:lnTo>
                      <a:pt x="2754" y="570"/>
                    </a:lnTo>
                    <a:lnTo>
                      <a:pt x="2754" y="570"/>
                    </a:lnTo>
                    <a:lnTo>
                      <a:pt x="2754" y="570"/>
                    </a:lnTo>
                    <a:lnTo>
                      <a:pt x="2754" y="570"/>
                    </a:lnTo>
                    <a:lnTo>
                      <a:pt x="2760" y="570"/>
                    </a:lnTo>
                    <a:lnTo>
                      <a:pt x="2760" y="570"/>
                    </a:lnTo>
                    <a:lnTo>
                      <a:pt x="2760" y="570"/>
                    </a:lnTo>
                    <a:lnTo>
                      <a:pt x="2760" y="570"/>
                    </a:lnTo>
                    <a:lnTo>
                      <a:pt x="2760" y="576"/>
                    </a:lnTo>
                    <a:lnTo>
                      <a:pt x="2760" y="576"/>
                    </a:lnTo>
                    <a:lnTo>
                      <a:pt x="2766" y="576"/>
                    </a:lnTo>
                    <a:lnTo>
                      <a:pt x="2766" y="576"/>
                    </a:lnTo>
                    <a:lnTo>
                      <a:pt x="2766" y="576"/>
                    </a:lnTo>
                    <a:lnTo>
                      <a:pt x="2766" y="576"/>
                    </a:lnTo>
                    <a:lnTo>
                      <a:pt x="2766" y="576"/>
                    </a:lnTo>
                    <a:lnTo>
                      <a:pt x="2772" y="576"/>
                    </a:lnTo>
                    <a:lnTo>
                      <a:pt x="2772" y="576"/>
                    </a:lnTo>
                    <a:lnTo>
                      <a:pt x="2772" y="576"/>
                    </a:lnTo>
                    <a:lnTo>
                      <a:pt x="2772" y="576"/>
                    </a:lnTo>
                    <a:lnTo>
                      <a:pt x="2772" y="582"/>
                    </a:lnTo>
                    <a:lnTo>
                      <a:pt x="2772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84" y="582"/>
                    </a:lnTo>
                    <a:lnTo>
                      <a:pt x="2784" y="588"/>
                    </a:lnTo>
                    <a:lnTo>
                      <a:pt x="2784" y="588"/>
                    </a:lnTo>
                    <a:lnTo>
                      <a:pt x="2784" y="588"/>
                    </a:lnTo>
                    <a:lnTo>
                      <a:pt x="2784" y="588"/>
                    </a:lnTo>
                    <a:lnTo>
                      <a:pt x="2784" y="588"/>
                    </a:lnTo>
                    <a:lnTo>
                      <a:pt x="2790" y="588"/>
                    </a:lnTo>
                    <a:lnTo>
                      <a:pt x="2790" y="588"/>
                    </a:lnTo>
                    <a:lnTo>
                      <a:pt x="2790" y="588"/>
                    </a:lnTo>
                    <a:lnTo>
                      <a:pt x="2790" y="594"/>
                    </a:lnTo>
                    <a:lnTo>
                      <a:pt x="2790" y="594"/>
                    </a:lnTo>
                    <a:lnTo>
                      <a:pt x="2790" y="594"/>
                    </a:lnTo>
                    <a:lnTo>
                      <a:pt x="2796" y="594"/>
                    </a:lnTo>
                    <a:lnTo>
                      <a:pt x="2796" y="594"/>
                    </a:lnTo>
                    <a:lnTo>
                      <a:pt x="2796" y="594"/>
                    </a:lnTo>
                    <a:lnTo>
                      <a:pt x="2796" y="594"/>
                    </a:lnTo>
                    <a:lnTo>
                      <a:pt x="2796" y="600"/>
                    </a:lnTo>
                    <a:lnTo>
                      <a:pt x="2796" y="600"/>
                    </a:lnTo>
                    <a:lnTo>
                      <a:pt x="2802" y="600"/>
                    </a:lnTo>
                    <a:lnTo>
                      <a:pt x="2802" y="600"/>
                    </a:lnTo>
                    <a:lnTo>
                      <a:pt x="2802" y="606"/>
                    </a:lnTo>
                    <a:lnTo>
                      <a:pt x="2802" y="606"/>
                    </a:lnTo>
                    <a:lnTo>
                      <a:pt x="2802" y="606"/>
                    </a:lnTo>
                    <a:lnTo>
                      <a:pt x="2808" y="606"/>
                    </a:lnTo>
                    <a:lnTo>
                      <a:pt x="2808" y="606"/>
                    </a:lnTo>
                    <a:lnTo>
                      <a:pt x="2808" y="606"/>
                    </a:lnTo>
                    <a:lnTo>
                      <a:pt x="2808" y="612"/>
                    </a:lnTo>
                    <a:lnTo>
                      <a:pt x="2808" y="612"/>
                    </a:lnTo>
                    <a:lnTo>
                      <a:pt x="2808" y="612"/>
                    </a:lnTo>
                    <a:lnTo>
                      <a:pt x="2808" y="612"/>
                    </a:lnTo>
                    <a:lnTo>
                      <a:pt x="2814" y="618"/>
                    </a:lnTo>
                    <a:lnTo>
                      <a:pt x="2814" y="618"/>
                    </a:lnTo>
                    <a:lnTo>
                      <a:pt x="2814" y="618"/>
                    </a:lnTo>
                    <a:lnTo>
                      <a:pt x="2814" y="618"/>
                    </a:lnTo>
                    <a:lnTo>
                      <a:pt x="2814" y="618"/>
                    </a:lnTo>
                    <a:lnTo>
                      <a:pt x="2820" y="624"/>
                    </a:lnTo>
                    <a:lnTo>
                      <a:pt x="2820" y="624"/>
                    </a:lnTo>
                    <a:lnTo>
                      <a:pt x="2820" y="624"/>
                    </a:lnTo>
                    <a:lnTo>
                      <a:pt x="2820" y="630"/>
                    </a:lnTo>
                    <a:lnTo>
                      <a:pt x="2820" y="630"/>
                    </a:lnTo>
                    <a:lnTo>
                      <a:pt x="2826" y="630"/>
                    </a:lnTo>
                    <a:lnTo>
                      <a:pt x="2826" y="636"/>
                    </a:lnTo>
                    <a:lnTo>
                      <a:pt x="2826" y="636"/>
                    </a:lnTo>
                    <a:lnTo>
                      <a:pt x="2826" y="642"/>
                    </a:lnTo>
                    <a:lnTo>
                      <a:pt x="2826" y="642"/>
                    </a:lnTo>
                    <a:lnTo>
                      <a:pt x="2826" y="648"/>
                    </a:lnTo>
                    <a:lnTo>
                      <a:pt x="2826" y="654"/>
                    </a:lnTo>
                    <a:lnTo>
                      <a:pt x="2832" y="654"/>
                    </a:lnTo>
                    <a:lnTo>
                      <a:pt x="2832" y="660"/>
                    </a:lnTo>
                    <a:lnTo>
                      <a:pt x="2832" y="666"/>
                    </a:lnTo>
                    <a:lnTo>
                      <a:pt x="2832" y="672"/>
                    </a:lnTo>
                    <a:lnTo>
                      <a:pt x="2832" y="672"/>
                    </a:lnTo>
                    <a:lnTo>
                      <a:pt x="2832" y="678"/>
                    </a:lnTo>
                    <a:lnTo>
                      <a:pt x="2838" y="678"/>
                    </a:lnTo>
                    <a:lnTo>
                      <a:pt x="2838" y="684"/>
                    </a:lnTo>
                    <a:lnTo>
                      <a:pt x="2838" y="690"/>
                    </a:lnTo>
                    <a:lnTo>
                      <a:pt x="2838" y="696"/>
                    </a:lnTo>
                    <a:lnTo>
                      <a:pt x="2838" y="696"/>
                    </a:lnTo>
                    <a:lnTo>
                      <a:pt x="2844" y="702"/>
                    </a:lnTo>
                    <a:lnTo>
                      <a:pt x="2844" y="708"/>
                    </a:lnTo>
                    <a:lnTo>
                      <a:pt x="2844" y="708"/>
                    </a:lnTo>
                    <a:lnTo>
                      <a:pt x="2844" y="714"/>
                    </a:lnTo>
                    <a:lnTo>
                      <a:pt x="2844" y="720"/>
                    </a:lnTo>
                    <a:lnTo>
                      <a:pt x="2844" y="720"/>
                    </a:lnTo>
                    <a:lnTo>
                      <a:pt x="2850" y="726"/>
                    </a:lnTo>
                    <a:lnTo>
                      <a:pt x="2850" y="732"/>
                    </a:lnTo>
                    <a:lnTo>
                      <a:pt x="2850" y="732"/>
                    </a:lnTo>
                    <a:lnTo>
                      <a:pt x="2850" y="738"/>
                    </a:lnTo>
                    <a:lnTo>
                      <a:pt x="2850" y="744"/>
                    </a:lnTo>
                    <a:lnTo>
                      <a:pt x="2850" y="744"/>
                    </a:lnTo>
                    <a:lnTo>
                      <a:pt x="2856" y="750"/>
                    </a:lnTo>
                    <a:lnTo>
                      <a:pt x="2856" y="756"/>
                    </a:lnTo>
                    <a:lnTo>
                      <a:pt x="2856" y="756"/>
                    </a:lnTo>
                    <a:lnTo>
                      <a:pt x="2856" y="762"/>
                    </a:lnTo>
                    <a:lnTo>
                      <a:pt x="2856" y="768"/>
                    </a:lnTo>
                    <a:lnTo>
                      <a:pt x="2856" y="768"/>
                    </a:lnTo>
                    <a:lnTo>
                      <a:pt x="2862" y="780"/>
                    </a:lnTo>
                    <a:lnTo>
                      <a:pt x="2862" y="780"/>
                    </a:lnTo>
                    <a:lnTo>
                      <a:pt x="2862" y="786"/>
                    </a:lnTo>
                    <a:lnTo>
                      <a:pt x="2862" y="786"/>
                    </a:lnTo>
                    <a:lnTo>
                      <a:pt x="2862" y="792"/>
                    </a:lnTo>
                    <a:lnTo>
                      <a:pt x="2868" y="798"/>
                    </a:lnTo>
                    <a:lnTo>
                      <a:pt x="2868" y="804"/>
                    </a:lnTo>
                    <a:lnTo>
                      <a:pt x="2868" y="810"/>
                    </a:lnTo>
                    <a:lnTo>
                      <a:pt x="2868" y="810"/>
                    </a:lnTo>
                    <a:lnTo>
                      <a:pt x="2868" y="816"/>
                    </a:lnTo>
                    <a:lnTo>
                      <a:pt x="2868" y="822"/>
                    </a:lnTo>
                    <a:lnTo>
                      <a:pt x="2874" y="828"/>
                    </a:lnTo>
                    <a:lnTo>
                      <a:pt x="2874" y="834"/>
                    </a:lnTo>
                    <a:lnTo>
                      <a:pt x="2874" y="834"/>
                    </a:lnTo>
                    <a:lnTo>
                      <a:pt x="2874" y="840"/>
                    </a:lnTo>
                    <a:lnTo>
                      <a:pt x="2874" y="846"/>
                    </a:lnTo>
                    <a:lnTo>
                      <a:pt x="2874" y="852"/>
                    </a:lnTo>
                    <a:lnTo>
                      <a:pt x="2880" y="852"/>
                    </a:lnTo>
                    <a:lnTo>
                      <a:pt x="2880" y="858"/>
                    </a:lnTo>
                    <a:lnTo>
                      <a:pt x="2880" y="864"/>
                    </a:lnTo>
                    <a:lnTo>
                      <a:pt x="2880" y="870"/>
                    </a:lnTo>
                    <a:lnTo>
                      <a:pt x="2880" y="870"/>
                    </a:lnTo>
                    <a:lnTo>
                      <a:pt x="2880" y="876"/>
                    </a:lnTo>
                    <a:lnTo>
                      <a:pt x="2886" y="882"/>
                    </a:lnTo>
                    <a:lnTo>
                      <a:pt x="2886" y="888"/>
                    </a:lnTo>
                    <a:lnTo>
                      <a:pt x="2886" y="894"/>
                    </a:lnTo>
                    <a:lnTo>
                      <a:pt x="2886" y="894"/>
                    </a:lnTo>
                    <a:lnTo>
                      <a:pt x="2886" y="900"/>
                    </a:lnTo>
                    <a:lnTo>
                      <a:pt x="2886" y="906"/>
                    </a:lnTo>
                    <a:lnTo>
                      <a:pt x="2892" y="912"/>
                    </a:lnTo>
                    <a:lnTo>
                      <a:pt x="2892" y="912"/>
                    </a:lnTo>
                    <a:lnTo>
                      <a:pt x="2892" y="918"/>
                    </a:lnTo>
                    <a:lnTo>
                      <a:pt x="2892" y="930"/>
                    </a:lnTo>
                    <a:lnTo>
                      <a:pt x="2892" y="930"/>
                    </a:lnTo>
                    <a:lnTo>
                      <a:pt x="2892" y="936"/>
                    </a:lnTo>
                    <a:lnTo>
                      <a:pt x="2898" y="942"/>
                    </a:lnTo>
                    <a:lnTo>
                      <a:pt x="2898" y="948"/>
                    </a:lnTo>
                    <a:lnTo>
                      <a:pt x="2898" y="954"/>
                    </a:lnTo>
                    <a:lnTo>
                      <a:pt x="2898" y="960"/>
                    </a:lnTo>
                    <a:lnTo>
                      <a:pt x="2898" y="960"/>
                    </a:lnTo>
                    <a:lnTo>
                      <a:pt x="2904" y="966"/>
                    </a:lnTo>
                    <a:lnTo>
                      <a:pt x="2904" y="972"/>
                    </a:lnTo>
                    <a:lnTo>
                      <a:pt x="2904" y="972"/>
                    </a:lnTo>
                    <a:lnTo>
                      <a:pt x="2904" y="978"/>
                    </a:lnTo>
                    <a:lnTo>
                      <a:pt x="2904" y="978"/>
                    </a:lnTo>
                    <a:lnTo>
                      <a:pt x="2904" y="972"/>
                    </a:lnTo>
                    <a:lnTo>
                      <a:pt x="2910" y="972"/>
                    </a:lnTo>
                    <a:lnTo>
                      <a:pt x="2910" y="960"/>
                    </a:lnTo>
                    <a:lnTo>
                      <a:pt x="2910" y="954"/>
                    </a:lnTo>
                    <a:lnTo>
                      <a:pt x="2910" y="948"/>
                    </a:lnTo>
                    <a:lnTo>
                      <a:pt x="2910" y="942"/>
                    </a:lnTo>
                    <a:lnTo>
                      <a:pt x="2910" y="936"/>
                    </a:lnTo>
                    <a:lnTo>
                      <a:pt x="2916" y="930"/>
                    </a:lnTo>
                    <a:lnTo>
                      <a:pt x="2916" y="924"/>
                    </a:lnTo>
                    <a:lnTo>
                      <a:pt x="2916" y="918"/>
                    </a:lnTo>
                    <a:lnTo>
                      <a:pt x="2916" y="918"/>
                    </a:lnTo>
                    <a:lnTo>
                      <a:pt x="2916" y="906"/>
                    </a:lnTo>
                    <a:lnTo>
                      <a:pt x="2916" y="900"/>
                    </a:lnTo>
                    <a:lnTo>
                      <a:pt x="2922" y="894"/>
                    </a:lnTo>
                    <a:lnTo>
                      <a:pt x="2922" y="888"/>
                    </a:lnTo>
                    <a:lnTo>
                      <a:pt x="2922" y="882"/>
                    </a:lnTo>
                    <a:lnTo>
                      <a:pt x="2922" y="876"/>
                    </a:lnTo>
                    <a:lnTo>
                      <a:pt x="2922" y="870"/>
                    </a:lnTo>
                    <a:lnTo>
                      <a:pt x="2922" y="864"/>
                    </a:lnTo>
                    <a:lnTo>
                      <a:pt x="2928" y="858"/>
                    </a:lnTo>
                    <a:lnTo>
                      <a:pt x="2928" y="852"/>
                    </a:lnTo>
                    <a:lnTo>
                      <a:pt x="2928" y="846"/>
                    </a:lnTo>
                    <a:lnTo>
                      <a:pt x="2928" y="840"/>
                    </a:lnTo>
                    <a:lnTo>
                      <a:pt x="2928" y="834"/>
                    </a:lnTo>
                    <a:lnTo>
                      <a:pt x="2934" y="822"/>
                    </a:lnTo>
                    <a:lnTo>
                      <a:pt x="2934" y="816"/>
                    </a:lnTo>
                    <a:lnTo>
                      <a:pt x="2934" y="810"/>
                    </a:lnTo>
                    <a:lnTo>
                      <a:pt x="2934" y="804"/>
                    </a:lnTo>
                    <a:lnTo>
                      <a:pt x="2934" y="798"/>
                    </a:lnTo>
                    <a:lnTo>
                      <a:pt x="2934" y="792"/>
                    </a:lnTo>
                    <a:lnTo>
                      <a:pt x="2940" y="786"/>
                    </a:lnTo>
                    <a:lnTo>
                      <a:pt x="2940" y="780"/>
                    </a:lnTo>
                    <a:lnTo>
                      <a:pt x="2940" y="774"/>
                    </a:lnTo>
                    <a:lnTo>
                      <a:pt x="2940" y="768"/>
                    </a:lnTo>
                    <a:lnTo>
                      <a:pt x="2940" y="762"/>
                    </a:lnTo>
                    <a:lnTo>
                      <a:pt x="2940" y="756"/>
                    </a:lnTo>
                    <a:lnTo>
                      <a:pt x="2946" y="750"/>
                    </a:lnTo>
                    <a:lnTo>
                      <a:pt x="2946" y="744"/>
                    </a:lnTo>
                    <a:lnTo>
                      <a:pt x="2946" y="738"/>
                    </a:lnTo>
                    <a:lnTo>
                      <a:pt x="2946" y="732"/>
                    </a:lnTo>
                    <a:lnTo>
                      <a:pt x="2946" y="726"/>
                    </a:lnTo>
                    <a:lnTo>
                      <a:pt x="2946" y="720"/>
                    </a:lnTo>
                    <a:lnTo>
                      <a:pt x="2952" y="714"/>
                    </a:lnTo>
                    <a:lnTo>
                      <a:pt x="2952" y="708"/>
                    </a:lnTo>
                    <a:lnTo>
                      <a:pt x="2952" y="702"/>
                    </a:lnTo>
                    <a:lnTo>
                      <a:pt x="2952" y="696"/>
                    </a:lnTo>
                    <a:lnTo>
                      <a:pt x="2952" y="690"/>
                    </a:lnTo>
                    <a:lnTo>
                      <a:pt x="2952" y="684"/>
                    </a:lnTo>
                    <a:lnTo>
                      <a:pt x="2958" y="678"/>
                    </a:lnTo>
                    <a:lnTo>
                      <a:pt x="2958" y="672"/>
                    </a:lnTo>
                    <a:lnTo>
                      <a:pt x="2958" y="666"/>
                    </a:lnTo>
                    <a:lnTo>
                      <a:pt x="2958" y="660"/>
                    </a:lnTo>
                    <a:lnTo>
                      <a:pt x="2958" y="660"/>
                    </a:lnTo>
                    <a:lnTo>
                      <a:pt x="2958" y="654"/>
                    </a:lnTo>
                    <a:lnTo>
                      <a:pt x="2964" y="648"/>
                    </a:lnTo>
                    <a:lnTo>
                      <a:pt x="2964" y="636"/>
                    </a:lnTo>
                    <a:lnTo>
                      <a:pt x="2964" y="630"/>
                    </a:lnTo>
                    <a:lnTo>
                      <a:pt x="2964" y="624"/>
                    </a:lnTo>
                    <a:lnTo>
                      <a:pt x="2964" y="618"/>
                    </a:lnTo>
                    <a:lnTo>
                      <a:pt x="2970" y="612"/>
                    </a:lnTo>
                    <a:lnTo>
                      <a:pt x="2970" y="606"/>
                    </a:lnTo>
                    <a:lnTo>
                      <a:pt x="2970" y="606"/>
                    </a:lnTo>
                    <a:lnTo>
                      <a:pt x="2970" y="600"/>
                    </a:lnTo>
                    <a:lnTo>
                      <a:pt x="2970" y="594"/>
                    </a:lnTo>
                    <a:lnTo>
                      <a:pt x="2970" y="588"/>
                    </a:lnTo>
                    <a:lnTo>
                      <a:pt x="2976" y="582"/>
                    </a:lnTo>
                    <a:lnTo>
                      <a:pt x="2976" y="576"/>
                    </a:lnTo>
                    <a:lnTo>
                      <a:pt x="2976" y="570"/>
                    </a:lnTo>
                    <a:lnTo>
                      <a:pt x="2976" y="570"/>
                    </a:lnTo>
                    <a:lnTo>
                      <a:pt x="2976" y="558"/>
                    </a:lnTo>
                    <a:lnTo>
                      <a:pt x="2976" y="558"/>
                    </a:lnTo>
                    <a:lnTo>
                      <a:pt x="2982" y="552"/>
                    </a:lnTo>
                    <a:lnTo>
                      <a:pt x="2982" y="546"/>
                    </a:lnTo>
                    <a:lnTo>
                      <a:pt x="2982" y="540"/>
                    </a:lnTo>
                    <a:lnTo>
                      <a:pt x="2982" y="534"/>
                    </a:lnTo>
                    <a:lnTo>
                      <a:pt x="2982" y="528"/>
                    </a:lnTo>
                    <a:lnTo>
                      <a:pt x="2982" y="528"/>
                    </a:lnTo>
                    <a:lnTo>
                      <a:pt x="2988" y="516"/>
                    </a:lnTo>
                    <a:lnTo>
                      <a:pt x="2988" y="510"/>
                    </a:lnTo>
                    <a:lnTo>
                      <a:pt x="2988" y="504"/>
                    </a:lnTo>
                    <a:lnTo>
                      <a:pt x="2988" y="498"/>
                    </a:lnTo>
                    <a:lnTo>
                      <a:pt x="2988" y="498"/>
                    </a:lnTo>
                    <a:lnTo>
                      <a:pt x="2994" y="492"/>
                    </a:lnTo>
                    <a:lnTo>
                      <a:pt x="2994" y="486"/>
                    </a:lnTo>
                    <a:lnTo>
                      <a:pt x="2994" y="480"/>
                    </a:lnTo>
                    <a:lnTo>
                      <a:pt x="2994" y="474"/>
                    </a:lnTo>
                    <a:lnTo>
                      <a:pt x="2994" y="468"/>
                    </a:lnTo>
                    <a:lnTo>
                      <a:pt x="2994" y="462"/>
                    </a:lnTo>
                    <a:lnTo>
                      <a:pt x="3000" y="456"/>
                    </a:lnTo>
                    <a:lnTo>
                      <a:pt x="3000" y="450"/>
                    </a:lnTo>
                    <a:lnTo>
                      <a:pt x="3000" y="444"/>
                    </a:lnTo>
                    <a:lnTo>
                      <a:pt x="3000" y="438"/>
                    </a:lnTo>
                    <a:lnTo>
                      <a:pt x="3000" y="432"/>
                    </a:lnTo>
                    <a:lnTo>
                      <a:pt x="3006" y="426"/>
                    </a:lnTo>
                    <a:lnTo>
                      <a:pt x="3006" y="420"/>
                    </a:lnTo>
                    <a:lnTo>
                      <a:pt x="3006" y="414"/>
                    </a:lnTo>
                    <a:lnTo>
                      <a:pt x="3006" y="408"/>
                    </a:lnTo>
                    <a:lnTo>
                      <a:pt x="3006" y="402"/>
                    </a:lnTo>
                    <a:lnTo>
                      <a:pt x="3006" y="396"/>
                    </a:lnTo>
                    <a:lnTo>
                      <a:pt x="3006" y="390"/>
                    </a:lnTo>
                    <a:lnTo>
                      <a:pt x="3012" y="384"/>
                    </a:lnTo>
                    <a:lnTo>
                      <a:pt x="3012" y="378"/>
                    </a:lnTo>
                    <a:lnTo>
                      <a:pt x="3012" y="378"/>
                    </a:lnTo>
                    <a:lnTo>
                      <a:pt x="3012" y="372"/>
                    </a:lnTo>
                    <a:lnTo>
                      <a:pt x="3012" y="366"/>
                    </a:lnTo>
                    <a:lnTo>
                      <a:pt x="3012" y="360"/>
                    </a:lnTo>
                    <a:lnTo>
                      <a:pt x="3018" y="354"/>
                    </a:lnTo>
                    <a:lnTo>
                      <a:pt x="3018" y="348"/>
                    </a:lnTo>
                    <a:lnTo>
                      <a:pt x="3018" y="342"/>
                    </a:lnTo>
                    <a:lnTo>
                      <a:pt x="3018" y="336"/>
                    </a:lnTo>
                    <a:lnTo>
                      <a:pt x="3018" y="336"/>
                    </a:lnTo>
                    <a:lnTo>
                      <a:pt x="3018" y="330"/>
                    </a:lnTo>
                    <a:lnTo>
                      <a:pt x="3024" y="324"/>
                    </a:lnTo>
                    <a:lnTo>
                      <a:pt x="3024" y="318"/>
                    </a:lnTo>
                    <a:lnTo>
                      <a:pt x="3024" y="306"/>
                    </a:lnTo>
                    <a:lnTo>
                      <a:pt x="3024" y="306"/>
                    </a:lnTo>
                    <a:lnTo>
                      <a:pt x="3024" y="300"/>
                    </a:lnTo>
                    <a:lnTo>
                      <a:pt x="3030" y="294"/>
                    </a:lnTo>
                    <a:lnTo>
                      <a:pt x="3030" y="294"/>
                    </a:lnTo>
                    <a:lnTo>
                      <a:pt x="3030" y="282"/>
                    </a:lnTo>
                    <a:lnTo>
                      <a:pt x="3030" y="276"/>
                    </a:lnTo>
                    <a:lnTo>
                      <a:pt x="3030" y="276"/>
                    </a:lnTo>
                    <a:lnTo>
                      <a:pt x="3030" y="270"/>
                    </a:lnTo>
                    <a:lnTo>
                      <a:pt x="3036" y="264"/>
                    </a:lnTo>
                    <a:lnTo>
                      <a:pt x="3036" y="264"/>
                    </a:lnTo>
                    <a:lnTo>
                      <a:pt x="3036" y="252"/>
                    </a:lnTo>
                    <a:lnTo>
                      <a:pt x="3036" y="246"/>
                    </a:lnTo>
                    <a:lnTo>
                      <a:pt x="3036" y="240"/>
                    </a:lnTo>
                    <a:lnTo>
                      <a:pt x="3042" y="240"/>
                    </a:lnTo>
                    <a:lnTo>
                      <a:pt x="3042" y="234"/>
                    </a:lnTo>
                    <a:lnTo>
                      <a:pt x="3042" y="228"/>
                    </a:lnTo>
                    <a:lnTo>
                      <a:pt x="3042" y="222"/>
                    </a:lnTo>
                    <a:lnTo>
                      <a:pt x="3042" y="216"/>
                    </a:lnTo>
                    <a:lnTo>
                      <a:pt x="3042" y="210"/>
                    </a:lnTo>
                    <a:lnTo>
                      <a:pt x="3042" y="210"/>
                    </a:lnTo>
                    <a:lnTo>
                      <a:pt x="3048" y="204"/>
                    </a:lnTo>
                    <a:lnTo>
                      <a:pt x="3048" y="198"/>
                    </a:lnTo>
                    <a:lnTo>
                      <a:pt x="3048" y="192"/>
                    </a:lnTo>
                    <a:lnTo>
                      <a:pt x="3048" y="192"/>
                    </a:lnTo>
                    <a:lnTo>
                      <a:pt x="3048" y="186"/>
                    </a:lnTo>
                    <a:lnTo>
                      <a:pt x="3048" y="180"/>
                    </a:lnTo>
                    <a:lnTo>
                      <a:pt x="3054" y="174"/>
                    </a:lnTo>
                    <a:lnTo>
                      <a:pt x="3054" y="174"/>
                    </a:lnTo>
                    <a:lnTo>
                      <a:pt x="3054" y="168"/>
                    </a:lnTo>
                    <a:lnTo>
                      <a:pt x="3054" y="162"/>
                    </a:lnTo>
                    <a:lnTo>
                      <a:pt x="3054" y="156"/>
                    </a:lnTo>
                    <a:lnTo>
                      <a:pt x="3060" y="150"/>
                    </a:lnTo>
                    <a:lnTo>
                      <a:pt x="3060" y="144"/>
                    </a:lnTo>
                    <a:lnTo>
                      <a:pt x="3060" y="144"/>
                    </a:lnTo>
                    <a:lnTo>
                      <a:pt x="3060" y="138"/>
                    </a:lnTo>
                    <a:lnTo>
                      <a:pt x="3060" y="132"/>
                    </a:lnTo>
                    <a:lnTo>
                      <a:pt x="3060" y="126"/>
                    </a:lnTo>
                    <a:lnTo>
                      <a:pt x="3066" y="120"/>
                    </a:lnTo>
                    <a:lnTo>
                      <a:pt x="3066" y="120"/>
                    </a:lnTo>
                    <a:lnTo>
                      <a:pt x="3066" y="114"/>
                    </a:lnTo>
                    <a:lnTo>
                      <a:pt x="3066" y="108"/>
                    </a:lnTo>
                    <a:lnTo>
                      <a:pt x="3066" y="108"/>
                    </a:lnTo>
                    <a:lnTo>
                      <a:pt x="3066" y="102"/>
                    </a:lnTo>
                    <a:lnTo>
                      <a:pt x="3072" y="96"/>
                    </a:lnTo>
                    <a:lnTo>
                      <a:pt x="3072" y="96"/>
                    </a:lnTo>
                    <a:lnTo>
                      <a:pt x="3072" y="96"/>
                    </a:lnTo>
                    <a:lnTo>
                      <a:pt x="3072" y="96"/>
                    </a:lnTo>
                    <a:lnTo>
                      <a:pt x="3072" y="102"/>
                    </a:lnTo>
                    <a:lnTo>
                      <a:pt x="3078" y="102"/>
                    </a:lnTo>
                    <a:lnTo>
                      <a:pt x="3078" y="108"/>
                    </a:lnTo>
                    <a:lnTo>
                      <a:pt x="3078" y="114"/>
                    </a:lnTo>
                    <a:lnTo>
                      <a:pt x="3078" y="120"/>
                    </a:lnTo>
                    <a:lnTo>
                      <a:pt x="3078" y="120"/>
                    </a:lnTo>
                    <a:lnTo>
                      <a:pt x="3078" y="126"/>
                    </a:lnTo>
                    <a:lnTo>
                      <a:pt x="3078" y="132"/>
                    </a:lnTo>
                    <a:lnTo>
                      <a:pt x="3084" y="132"/>
                    </a:lnTo>
                    <a:lnTo>
                      <a:pt x="3084" y="138"/>
                    </a:lnTo>
                    <a:lnTo>
                      <a:pt x="3084" y="144"/>
                    </a:lnTo>
                    <a:lnTo>
                      <a:pt x="3084" y="150"/>
                    </a:lnTo>
                    <a:lnTo>
                      <a:pt x="3084" y="150"/>
                    </a:lnTo>
                    <a:lnTo>
                      <a:pt x="3090" y="156"/>
                    </a:lnTo>
                    <a:lnTo>
                      <a:pt x="3090" y="162"/>
                    </a:lnTo>
                    <a:lnTo>
                      <a:pt x="3090" y="162"/>
                    </a:lnTo>
                    <a:lnTo>
                      <a:pt x="3090" y="168"/>
                    </a:lnTo>
                    <a:lnTo>
                      <a:pt x="3090" y="174"/>
                    </a:lnTo>
                    <a:lnTo>
                      <a:pt x="3090" y="180"/>
                    </a:lnTo>
                    <a:lnTo>
                      <a:pt x="3096" y="186"/>
                    </a:lnTo>
                    <a:lnTo>
                      <a:pt x="3096" y="192"/>
                    </a:lnTo>
                    <a:lnTo>
                      <a:pt x="3096" y="198"/>
                    </a:lnTo>
                    <a:lnTo>
                      <a:pt x="3096" y="198"/>
                    </a:lnTo>
                    <a:lnTo>
                      <a:pt x="3096" y="204"/>
                    </a:lnTo>
                    <a:lnTo>
                      <a:pt x="3102" y="210"/>
                    </a:lnTo>
                    <a:lnTo>
                      <a:pt x="3102" y="216"/>
                    </a:lnTo>
                    <a:lnTo>
                      <a:pt x="3102" y="222"/>
                    </a:lnTo>
                    <a:lnTo>
                      <a:pt x="3102" y="222"/>
                    </a:lnTo>
                    <a:lnTo>
                      <a:pt x="3102" y="228"/>
                    </a:lnTo>
                    <a:lnTo>
                      <a:pt x="3102" y="234"/>
                    </a:lnTo>
                    <a:lnTo>
                      <a:pt x="3102" y="240"/>
                    </a:lnTo>
                    <a:lnTo>
                      <a:pt x="3108" y="246"/>
                    </a:lnTo>
                    <a:lnTo>
                      <a:pt x="3108" y="246"/>
                    </a:lnTo>
                    <a:lnTo>
                      <a:pt x="3108" y="252"/>
                    </a:lnTo>
                    <a:lnTo>
                      <a:pt x="3108" y="258"/>
                    </a:lnTo>
                    <a:lnTo>
                      <a:pt x="3108" y="264"/>
                    </a:lnTo>
                    <a:lnTo>
                      <a:pt x="3114" y="270"/>
                    </a:lnTo>
                    <a:lnTo>
                      <a:pt x="3114" y="276"/>
                    </a:lnTo>
                    <a:lnTo>
                      <a:pt x="3114" y="276"/>
                    </a:lnTo>
                    <a:lnTo>
                      <a:pt x="3114" y="282"/>
                    </a:lnTo>
                    <a:lnTo>
                      <a:pt x="3114" y="288"/>
                    </a:lnTo>
                    <a:lnTo>
                      <a:pt x="3114" y="294"/>
                    </a:lnTo>
                    <a:lnTo>
                      <a:pt x="3120" y="300"/>
                    </a:lnTo>
                    <a:lnTo>
                      <a:pt x="3120" y="306"/>
                    </a:lnTo>
                    <a:lnTo>
                      <a:pt x="3120" y="306"/>
                    </a:lnTo>
                    <a:lnTo>
                      <a:pt x="3120" y="312"/>
                    </a:lnTo>
                    <a:lnTo>
                      <a:pt x="3120" y="318"/>
                    </a:lnTo>
                    <a:lnTo>
                      <a:pt x="3120" y="324"/>
                    </a:lnTo>
                    <a:lnTo>
                      <a:pt x="3126" y="330"/>
                    </a:lnTo>
                    <a:lnTo>
                      <a:pt x="3126" y="330"/>
                    </a:lnTo>
                    <a:lnTo>
                      <a:pt x="3126" y="342"/>
                    </a:lnTo>
                    <a:lnTo>
                      <a:pt x="3126" y="348"/>
                    </a:lnTo>
                    <a:lnTo>
                      <a:pt x="3126" y="354"/>
                    </a:lnTo>
                    <a:lnTo>
                      <a:pt x="3132" y="360"/>
                    </a:lnTo>
                    <a:lnTo>
                      <a:pt x="3132" y="366"/>
                    </a:lnTo>
                    <a:lnTo>
                      <a:pt x="3132" y="366"/>
                    </a:lnTo>
                    <a:lnTo>
                      <a:pt x="3132" y="372"/>
                    </a:lnTo>
                    <a:lnTo>
                      <a:pt x="3132" y="378"/>
                    </a:lnTo>
                    <a:lnTo>
                      <a:pt x="3132" y="384"/>
                    </a:lnTo>
                    <a:lnTo>
                      <a:pt x="3138" y="390"/>
                    </a:lnTo>
                    <a:lnTo>
                      <a:pt x="3138" y="396"/>
                    </a:lnTo>
                    <a:lnTo>
                      <a:pt x="3138" y="402"/>
                    </a:lnTo>
                    <a:lnTo>
                      <a:pt x="3138" y="408"/>
                    </a:lnTo>
                    <a:lnTo>
                      <a:pt x="3138" y="408"/>
                    </a:lnTo>
                    <a:lnTo>
                      <a:pt x="3138" y="414"/>
                    </a:lnTo>
                    <a:lnTo>
                      <a:pt x="3138" y="420"/>
                    </a:lnTo>
                    <a:lnTo>
                      <a:pt x="3144" y="426"/>
                    </a:lnTo>
                    <a:lnTo>
                      <a:pt x="3144" y="438"/>
                    </a:lnTo>
                    <a:lnTo>
                      <a:pt x="3144" y="438"/>
                    </a:lnTo>
                    <a:lnTo>
                      <a:pt x="3144" y="444"/>
                    </a:lnTo>
                    <a:lnTo>
                      <a:pt x="3144" y="450"/>
                    </a:lnTo>
                    <a:lnTo>
                      <a:pt x="3150" y="456"/>
                    </a:lnTo>
                    <a:lnTo>
                      <a:pt x="3150" y="462"/>
                    </a:lnTo>
                    <a:lnTo>
                      <a:pt x="3150" y="468"/>
                    </a:lnTo>
                    <a:lnTo>
                      <a:pt x="3150" y="474"/>
                    </a:lnTo>
                    <a:lnTo>
                      <a:pt x="3150" y="480"/>
                    </a:lnTo>
                    <a:lnTo>
                      <a:pt x="3150" y="486"/>
                    </a:lnTo>
                    <a:lnTo>
                      <a:pt x="3156" y="492"/>
                    </a:lnTo>
                    <a:lnTo>
                      <a:pt x="3156" y="498"/>
                    </a:lnTo>
                    <a:lnTo>
                      <a:pt x="3156" y="498"/>
                    </a:lnTo>
                    <a:lnTo>
                      <a:pt x="3156" y="504"/>
                    </a:lnTo>
                    <a:lnTo>
                      <a:pt x="3156" y="510"/>
                    </a:lnTo>
                    <a:lnTo>
                      <a:pt x="3156" y="516"/>
                    </a:lnTo>
                    <a:lnTo>
                      <a:pt x="3162" y="522"/>
                    </a:lnTo>
                    <a:lnTo>
                      <a:pt x="3162" y="522"/>
                    </a:lnTo>
                    <a:lnTo>
                      <a:pt x="3162" y="534"/>
                    </a:lnTo>
                    <a:lnTo>
                      <a:pt x="3162" y="540"/>
                    </a:lnTo>
                    <a:lnTo>
                      <a:pt x="3162" y="540"/>
                    </a:lnTo>
                    <a:lnTo>
                      <a:pt x="3162" y="546"/>
                    </a:lnTo>
                    <a:lnTo>
                      <a:pt x="3168" y="552"/>
                    </a:lnTo>
                    <a:lnTo>
                      <a:pt x="3168" y="552"/>
                    </a:lnTo>
                    <a:lnTo>
                      <a:pt x="3168" y="564"/>
                    </a:lnTo>
                    <a:lnTo>
                      <a:pt x="3168" y="570"/>
                    </a:lnTo>
                    <a:lnTo>
                      <a:pt x="3168" y="570"/>
                    </a:lnTo>
                    <a:lnTo>
                      <a:pt x="3174" y="576"/>
                    </a:lnTo>
                    <a:lnTo>
                      <a:pt x="3174" y="582"/>
                    </a:lnTo>
                    <a:lnTo>
                      <a:pt x="3174" y="588"/>
                    </a:lnTo>
                    <a:lnTo>
                      <a:pt x="3174" y="594"/>
                    </a:lnTo>
                    <a:lnTo>
                      <a:pt x="3174" y="600"/>
                    </a:lnTo>
                    <a:lnTo>
                      <a:pt x="3174" y="600"/>
                    </a:lnTo>
                    <a:lnTo>
                      <a:pt x="3180" y="606"/>
                    </a:lnTo>
                    <a:lnTo>
                      <a:pt x="3180" y="612"/>
                    </a:lnTo>
                    <a:lnTo>
                      <a:pt x="3180" y="618"/>
                    </a:lnTo>
                    <a:lnTo>
                      <a:pt x="3180" y="624"/>
                    </a:lnTo>
                    <a:lnTo>
                      <a:pt x="3180" y="630"/>
                    </a:lnTo>
                    <a:lnTo>
                      <a:pt x="3180" y="630"/>
                    </a:lnTo>
                    <a:lnTo>
                      <a:pt x="3186" y="636"/>
                    </a:lnTo>
                    <a:lnTo>
                      <a:pt x="3186" y="642"/>
                    </a:lnTo>
                    <a:lnTo>
                      <a:pt x="3186" y="648"/>
                    </a:lnTo>
                    <a:lnTo>
                      <a:pt x="3186" y="654"/>
                    </a:lnTo>
                    <a:lnTo>
                      <a:pt x="3186" y="666"/>
                    </a:lnTo>
                    <a:lnTo>
                      <a:pt x="3192" y="672"/>
                    </a:lnTo>
                    <a:lnTo>
                      <a:pt x="3192" y="672"/>
                    </a:lnTo>
                    <a:lnTo>
                      <a:pt x="3192" y="678"/>
                    </a:lnTo>
                    <a:lnTo>
                      <a:pt x="3192" y="684"/>
                    </a:lnTo>
                    <a:lnTo>
                      <a:pt x="3192" y="690"/>
                    </a:lnTo>
                    <a:lnTo>
                      <a:pt x="3192" y="696"/>
                    </a:lnTo>
                    <a:lnTo>
                      <a:pt x="3192" y="696"/>
                    </a:lnTo>
                    <a:lnTo>
                      <a:pt x="3198" y="708"/>
                    </a:lnTo>
                    <a:lnTo>
                      <a:pt x="3198" y="714"/>
                    </a:lnTo>
                    <a:lnTo>
                      <a:pt x="3198" y="720"/>
                    </a:lnTo>
                    <a:lnTo>
                      <a:pt x="3198" y="720"/>
                    </a:lnTo>
                    <a:lnTo>
                      <a:pt x="3198" y="726"/>
                    </a:lnTo>
                    <a:lnTo>
                      <a:pt x="3204" y="738"/>
                    </a:lnTo>
                    <a:lnTo>
                      <a:pt x="3204" y="738"/>
                    </a:lnTo>
                    <a:lnTo>
                      <a:pt x="3204" y="744"/>
                    </a:lnTo>
                    <a:lnTo>
                      <a:pt x="3204" y="750"/>
                    </a:lnTo>
                    <a:lnTo>
                      <a:pt x="3204" y="756"/>
                    </a:lnTo>
                    <a:lnTo>
                      <a:pt x="3204" y="762"/>
                    </a:lnTo>
                    <a:lnTo>
                      <a:pt x="3210" y="768"/>
                    </a:lnTo>
                    <a:lnTo>
                      <a:pt x="3210" y="774"/>
                    </a:lnTo>
                    <a:lnTo>
                      <a:pt x="3210" y="780"/>
                    </a:lnTo>
                    <a:lnTo>
                      <a:pt x="3210" y="786"/>
                    </a:lnTo>
                    <a:lnTo>
                      <a:pt x="3210" y="792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10"/>
                    </a:lnTo>
                    <a:lnTo>
                      <a:pt x="3216" y="816"/>
                    </a:lnTo>
                    <a:lnTo>
                      <a:pt x="3216" y="822"/>
                    </a:lnTo>
                    <a:lnTo>
                      <a:pt x="3216" y="822"/>
                    </a:lnTo>
                    <a:lnTo>
                      <a:pt x="3216" y="828"/>
                    </a:lnTo>
                    <a:lnTo>
                      <a:pt x="3222" y="840"/>
                    </a:lnTo>
                    <a:lnTo>
                      <a:pt x="3222" y="846"/>
                    </a:lnTo>
                    <a:lnTo>
                      <a:pt x="3222" y="852"/>
                    </a:lnTo>
                    <a:lnTo>
                      <a:pt x="3222" y="858"/>
                    </a:lnTo>
                    <a:lnTo>
                      <a:pt x="3222" y="864"/>
                    </a:lnTo>
                    <a:lnTo>
                      <a:pt x="3222" y="870"/>
                    </a:lnTo>
                    <a:lnTo>
                      <a:pt x="3228" y="876"/>
                    </a:lnTo>
                    <a:lnTo>
                      <a:pt x="3228" y="882"/>
                    </a:lnTo>
                    <a:lnTo>
                      <a:pt x="3228" y="888"/>
                    </a:lnTo>
                    <a:lnTo>
                      <a:pt x="3228" y="894"/>
                    </a:lnTo>
                    <a:lnTo>
                      <a:pt x="3228" y="900"/>
                    </a:lnTo>
                    <a:lnTo>
                      <a:pt x="3234" y="906"/>
                    </a:lnTo>
                    <a:lnTo>
                      <a:pt x="3234" y="912"/>
                    </a:lnTo>
                    <a:lnTo>
                      <a:pt x="3234" y="918"/>
                    </a:lnTo>
                    <a:lnTo>
                      <a:pt x="3234" y="924"/>
                    </a:lnTo>
                    <a:lnTo>
                      <a:pt x="3234" y="930"/>
                    </a:lnTo>
                    <a:lnTo>
                      <a:pt x="3234" y="930"/>
                    </a:lnTo>
                    <a:lnTo>
                      <a:pt x="3234" y="936"/>
                    </a:lnTo>
                    <a:lnTo>
                      <a:pt x="3240" y="936"/>
                    </a:lnTo>
                    <a:lnTo>
                      <a:pt x="3240" y="930"/>
                    </a:lnTo>
                    <a:lnTo>
                      <a:pt x="3240" y="930"/>
                    </a:lnTo>
                    <a:lnTo>
                      <a:pt x="3240" y="924"/>
                    </a:lnTo>
                    <a:lnTo>
                      <a:pt x="3240" y="918"/>
                    </a:lnTo>
                    <a:lnTo>
                      <a:pt x="3246" y="912"/>
                    </a:lnTo>
                    <a:lnTo>
                      <a:pt x="3246" y="906"/>
                    </a:lnTo>
                    <a:lnTo>
                      <a:pt x="3246" y="900"/>
                    </a:lnTo>
                    <a:lnTo>
                      <a:pt x="3246" y="894"/>
                    </a:lnTo>
                    <a:lnTo>
                      <a:pt x="3246" y="888"/>
                    </a:lnTo>
                    <a:lnTo>
                      <a:pt x="3246" y="876"/>
                    </a:lnTo>
                    <a:lnTo>
                      <a:pt x="3252" y="870"/>
                    </a:lnTo>
                    <a:lnTo>
                      <a:pt x="3252" y="864"/>
                    </a:lnTo>
                    <a:lnTo>
                      <a:pt x="3252" y="864"/>
                    </a:lnTo>
                    <a:lnTo>
                      <a:pt x="3252" y="858"/>
                    </a:lnTo>
                    <a:lnTo>
                      <a:pt x="3252" y="846"/>
                    </a:lnTo>
                    <a:lnTo>
                      <a:pt x="3252" y="840"/>
                    </a:lnTo>
                    <a:lnTo>
                      <a:pt x="3258" y="834"/>
                    </a:lnTo>
                    <a:lnTo>
                      <a:pt x="3258" y="822"/>
                    </a:lnTo>
                    <a:lnTo>
                      <a:pt x="3258" y="816"/>
                    </a:lnTo>
                    <a:lnTo>
                      <a:pt x="3258" y="810"/>
                    </a:lnTo>
                    <a:lnTo>
                      <a:pt x="3258" y="804"/>
                    </a:lnTo>
                    <a:lnTo>
                      <a:pt x="3264" y="798"/>
                    </a:lnTo>
                    <a:lnTo>
                      <a:pt x="3264" y="792"/>
                    </a:lnTo>
                    <a:lnTo>
                      <a:pt x="3264" y="786"/>
                    </a:lnTo>
                    <a:lnTo>
                      <a:pt x="3264" y="780"/>
                    </a:lnTo>
                    <a:lnTo>
                      <a:pt x="3264" y="774"/>
                    </a:lnTo>
                    <a:lnTo>
                      <a:pt x="3264" y="768"/>
                    </a:lnTo>
                    <a:lnTo>
                      <a:pt x="3270" y="768"/>
                    </a:lnTo>
                    <a:lnTo>
                      <a:pt x="3270" y="762"/>
                    </a:lnTo>
                    <a:lnTo>
                      <a:pt x="3270" y="756"/>
                    </a:lnTo>
                    <a:lnTo>
                      <a:pt x="3270" y="750"/>
                    </a:lnTo>
                    <a:lnTo>
                      <a:pt x="3270" y="744"/>
                    </a:lnTo>
                    <a:lnTo>
                      <a:pt x="3270" y="738"/>
                    </a:lnTo>
                    <a:lnTo>
                      <a:pt x="3276" y="732"/>
                    </a:lnTo>
                    <a:lnTo>
                      <a:pt x="3276" y="726"/>
                    </a:lnTo>
                    <a:lnTo>
                      <a:pt x="3276" y="720"/>
                    </a:lnTo>
                    <a:lnTo>
                      <a:pt x="3276" y="708"/>
                    </a:lnTo>
                    <a:lnTo>
                      <a:pt x="3276" y="708"/>
                    </a:lnTo>
                    <a:lnTo>
                      <a:pt x="3276" y="702"/>
                    </a:lnTo>
                    <a:lnTo>
                      <a:pt x="3282" y="696"/>
                    </a:lnTo>
                    <a:lnTo>
                      <a:pt x="3282" y="690"/>
                    </a:lnTo>
                    <a:lnTo>
                      <a:pt x="3282" y="678"/>
                    </a:lnTo>
                    <a:lnTo>
                      <a:pt x="3282" y="678"/>
                    </a:lnTo>
                    <a:lnTo>
                      <a:pt x="3282" y="672"/>
                    </a:lnTo>
                    <a:lnTo>
                      <a:pt x="3282" y="666"/>
                    </a:lnTo>
                    <a:lnTo>
                      <a:pt x="3288" y="660"/>
                    </a:lnTo>
                    <a:lnTo>
                      <a:pt x="3288" y="654"/>
                    </a:lnTo>
                    <a:lnTo>
                      <a:pt x="3288" y="648"/>
                    </a:lnTo>
                    <a:lnTo>
                      <a:pt x="3288" y="636"/>
                    </a:lnTo>
                    <a:lnTo>
                      <a:pt x="3288" y="630"/>
                    </a:lnTo>
                    <a:lnTo>
                      <a:pt x="3294" y="624"/>
                    </a:lnTo>
                    <a:lnTo>
                      <a:pt x="3294" y="624"/>
                    </a:lnTo>
                    <a:lnTo>
                      <a:pt x="3294" y="618"/>
                    </a:lnTo>
                    <a:lnTo>
                      <a:pt x="3294" y="612"/>
                    </a:lnTo>
                    <a:lnTo>
                      <a:pt x="3294" y="606"/>
                    </a:lnTo>
                    <a:lnTo>
                      <a:pt x="3294" y="600"/>
                    </a:lnTo>
                    <a:lnTo>
                      <a:pt x="3300" y="594"/>
                    </a:lnTo>
                    <a:lnTo>
                      <a:pt x="3300" y="588"/>
                    </a:lnTo>
                    <a:lnTo>
                      <a:pt x="3300" y="582"/>
                    </a:lnTo>
                    <a:lnTo>
                      <a:pt x="3300" y="576"/>
                    </a:lnTo>
                    <a:lnTo>
                      <a:pt x="3300" y="570"/>
                    </a:lnTo>
                    <a:lnTo>
                      <a:pt x="3300" y="570"/>
                    </a:lnTo>
                    <a:lnTo>
                      <a:pt x="3306" y="564"/>
                    </a:lnTo>
                    <a:lnTo>
                      <a:pt x="3306" y="558"/>
                    </a:lnTo>
                    <a:lnTo>
                      <a:pt x="3306" y="552"/>
                    </a:lnTo>
                    <a:lnTo>
                      <a:pt x="3306" y="546"/>
                    </a:lnTo>
                    <a:lnTo>
                      <a:pt x="3306" y="540"/>
                    </a:lnTo>
                    <a:lnTo>
                      <a:pt x="3306" y="540"/>
                    </a:lnTo>
                    <a:lnTo>
                      <a:pt x="3312" y="528"/>
                    </a:lnTo>
                    <a:lnTo>
                      <a:pt x="3312" y="522"/>
                    </a:lnTo>
                    <a:lnTo>
                      <a:pt x="3312" y="522"/>
                    </a:lnTo>
                    <a:lnTo>
                      <a:pt x="3312" y="516"/>
                    </a:lnTo>
                    <a:lnTo>
                      <a:pt x="3312" y="510"/>
                    </a:lnTo>
                    <a:lnTo>
                      <a:pt x="3318" y="498"/>
                    </a:lnTo>
                    <a:lnTo>
                      <a:pt x="3318" y="498"/>
                    </a:lnTo>
                    <a:lnTo>
                      <a:pt x="3318" y="492"/>
                    </a:lnTo>
                    <a:lnTo>
                      <a:pt x="3318" y="486"/>
                    </a:lnTo>
                    <a:lnTo>
                      <a:pt x="3318" y="480"/>
                    </a:lnTo>
                    <a:lnTo>
                      <a:pt x="3318" y="474"/>
                    </a:lnTo>
                    <a:lnTo>
                      <a:pt x="3318" y="468"/>
                    </a:lnTo>
                    <a:lnTo>
                      <a:pt x="3324" y="462"/>
                    </a:lnTo>
                    <a:lnTo>
                      <a:pt x="3324" y="462"/>
                    </a:lnTo>
                    <a:lnTo>
                      <a:pt x="3324" y="456"/>
                    </a:lnTo>
                    <a:lnTo>
                      <a:pt x="3324" y="450"/>
                    </a:lnTo>
                    <a:lnTo>
                      <a:pt x="3324" y="444"/>
                    </a:lnTo>
                    <a:lnTo>
                      <a:pt x="3330" y="432"/>
                    </a:lnTo>
                    <a:lnTo>
                      <a:pt x="3330" y="426"/>
                    </a:lnTo>
                    <a:lnTo>
                      <a:pt x="3330" y="420"/>
                    </a:lnTo>
                    <a:lnTo>
                      <a:pt x="3330" y="414"/>
                    </a:lnTo>
                    <a:lnTo>
                      <a:pt x="3330" y="408"/>
                    </a:lnTo>
                    <a:lnTo>
                      <a:pt x="3330" y="402"/>
                    </a:lnTo>
                    <a:lnTo>
                      <a:pt x="3330" y="396"/>
                    </a:lnTo>
                    <a:lnTo>
                      <a:pt x="3336" y="384"/>
                    </a:lnTo>
                    <a:lnTo>
                      <a:pt x="3336" y="378"/>
                    </a:lnTo>
                    <a:lnTo>
                      <a:pt x="3336" y="372"/>
                    </a:lnTo>
                    <a:lnTo>
                      <a:pt x="3336" y="366"/>
                    </a:lnTo>
                    <a:lnTo>
                      <a:pt x="3336" y="360"/>
                    </a:lnTo>
                    <a:lnTo>
                      <a:pt x="3342" y="354"/>
                    </a:lnTo>
                    <a:lnTo>
                      <a:pt x="3342" y="348"/>
                    </a:lnTo>
                    <a:lnTo>
                      <a:pt x="3342" y="342"/>
                    </a:lnTo>
                    <a:lnTo>
                      <a:pt x="3342" y="336"/>
                    </a:lnTo>
                    <a:lnTo>
                      <a:pt x="3342" y="330"/>
                    </a:lnTo>
                    <a:lnTo>
                      <a:pt x="3342" y="324"/>
                    </a:lnTo>
                    <a:lnTo>
                      <a:pt x="3348" y="318"/>
                    </a:lnTo>
                    <a:lnTo>
                      <a:pt x="3348" y="312"/>
                    </a:lnTo>
                    <a:lnTo>
                      <a:pt x="3348" y="306"/>
                    </a:lnTo>
                    <a:lnTo>
                      <a:pt x="3348" y="300"/>
                    </a:lnTo>
                    <a:lnTo>
                      <a:pt x="3348" y="294"/>
                    </a:lnTo>
                    <a:lnTo>
                      <a:pt x="3354" y="282"/>
                    </a:lnTo>
                    <a:lnTo>
                      <a:pt x="3354" y="276"/>
                    </a:lnTo>
                    <a:lnTo>
                      <a:pt x="3354" y="270"/>
                    </a:lnTo>
                    <a:lnTo>
                      <a:pt x="3354" y="264"/>
                    </a:lnTo>
                    <a:lnTo>
                      <a:pt x="3354" y="258"/>
                    </a:lnTo>
                    <a:lnTo>
                      <a:pt x="3354" y="252"/>
                    </a:lnTo>
                    <a:lnTo>
                      <a:pt x="3360" y="246"/>
                    </a:lnTo>
                    <a:lnTo>
                      <a:pt x="3360" y="240"/>
                    </a:lnTo>
                    <a:lnTo>
                      <a:pt x="3360" y="234"/>
                    </a:lnTo>
                    <a:lnTo>
                      <a:pt x="3360" y="228"/>
                    </a:lnTo>
                    <a:lnTo>
                      <a:pt x="3360" y="222"/>
                    </a:lnTo>
                    <a:lnTo>
                      <a:pt x="3360" y="216"/>
                    </a:lnTo>
                    <a:lnTo>
                      <a:pt x="3366" y="210"/>
                    </a:lnTo>
                    <a:lnTo>
                      <a:pt x="3366" y="204"/>
                    </a:lnTo>
                    <a:lnTo>
                      <a:pt x="3366" y="198"/>
                    </a:lnTo>
                    <a:lnTo>
                      <a:pt x="3366" y="192"/>
                    </a:lnTo>
                    <a:lnTo>
                      <a:pt x="3366" y="186"/>
                    </a:lnTo>
                    <a:lnTo>
                      <a:pt x="3366" y="180"/>
                    </a:lnTo>
                    <a:lnTo>
                      <a:pt x="3372" y="174"/>
                    </a:lnTo>
                    <a:lnTo>
                      <a:pt x="3372" y="168"/>
                    </a:lnTo>
                    <a:lnTo>
                      <a:pt x="3372" y="162"/>
                    </a:lnTo>
                    <a:lnTo>
                      <a:pt x="3372" y="156"/>
                    </a:lnTo>
                    <a:lnTo>
                      <a:pt x="3372" y="150"/>
                    </a:lnTo>
                    <a:lnTo>
                      <a:pt x="3372" y="144"/>
                    </a:lnTo>
                    <a:lnTo>
                      <a:pt x="3378" y="138"/>
                    </a:lnTo>
                    <a:lnTo>
                      <a:pt x="3378" y="132"/>
                    </a:lnTo>
                    <a:lnTo>
                      <a:pt x="3378" y="126"/>
                    </a:lnTo>
                    <a:lnTo>
                      <a:pt x="3378" y="126"/>
                    </a:lnTo>
                    <a:lnTo>
                      <a:pt x="3378" y="120"/>
                    </a:lnTo>
                    <a:lnTo>
                      <a:pt x="3378" y="114"/>
                    </a:lnTo>
                    <a:lnTo>
                      <a:pt x="3384" y="108"/>
                    </a:lnTo>
                    <a:lnTo>
                      <a:pt x="3384" y="96"/>
                    </a:lnTo>
                    <a:lnTo>
                      <a:pt x="3384" y="90"/>
                    </a:lnTo>
                    <a:lnTo>
                      <a:pt x="3384" y="84"/>
                    </a:lnTo>
                    <a:lnTo>
                      <a:pt x="3384" y="78"/>
                    </a:lnTo>
                    <a:lnTo>
                      <a:pt x="3390" y="78"/>
                    </a:lnTo>
                    <a:lnTo>
                      <a:pt x="3390" y="72"/>
                    </a:lnTo>
                    <a:lnTo>
                      <a:pt x="3390" y="66"/>
                    </a:lnTo>
                    <a:lnTo>
                      <a:pt x="3390" y="60"/>
                    </a:lnTo>
                    <a:lnTo>
                      <a:pt x="3390" y="54"/>
                    </a:lnTo>
                    <a:lnTo>
                      <a:pt x="3390" y="48"/>
                    </a:lnTo>
                    <a:lnTo>
                      <a:pt x="3390" y="48"/>
                    </a:lnTo>
                    <a:lnTo>
                      <a:pt x="3396" y="36"/>
                    </a:lnTo>
                    <a:lnTo>
                      <a:pt x="3396" y="30"/>
                    </a:lnTo>
                    <a:lnTo>
                      <a:pt x="3396" y="30"/>
                    </a:lnTo>
                    <a:lnTo>
                      <a:pt x="3396" y="24"/>
                    </a:lnTo>
                    <a:lnTo>
                      <a:pt x="3396" y="18"/>
                    </a:lnTo>
                    <a:lnTo>
                      <a:pt x="3402" y="12"/>
                    </a:lnTo>
                    <a:lnTo>
                      <a:pt x="3402" y="6"/>
                    </a:lnTo>
                    <a:lnTo>
                      <a:pt x="3402" y="6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6"/>
                    </a:lnTo>
                    <a:lnTo>
                      <a:pt x="3408" y="6"/>
                    </a:lnTo>
                    <a:lnTo>
                      <a:pt x="3408" y="12"/>
                    </a:lnTo>
                    <a:lnTo>
                      <a:pt x="3408" y="18"/>
                    </a:lnTo>
                    <a:lnTo>
                      <a:pt x="3408" y="24"/>
                    </a:lnTo>
                    <a:lnTo>
                      <a:pt x="3414" y="30"/>
                    </a:lnTo>
                    <a:lnTo>
                      <a:pt x="3414" y="30"/>
                    </a:lnTo>
                    <a:lnTo>
                      <a:pt x="3414" y="36"/>
                    </a:lnTo>
                    <a:lnTo>
                      <a:pt x="3414" y="48"/>
                    </a:lnTo>
                    <a:lnTo>
                      <a:pt x="3414" y="48"/>
                    </a:lnTo>
                    <a:lnTo>
                      <a:pt x="3414" y="54"/>
                    </a:lnTo>
                    <a:lnTo>
                      <a:pt x="3420" y="60"/>
                    </a:lnTo>
                    <a:lnTo>
                      <a:pt x="3420" y="66"/>
                    </a:lnTo>
                    <a:lnTo>
                      <a:pt x="3420" y="78"/>
                    </a:lnTo>
                    <a:lnTo>
                      <a:pt x="3420" y="78"/>
                    </a:lnTo>
                    <a:lnTo>
                      <a:pt x="3420" y="84"/>
                    </a:lnTo>
                    <a:lnTo>
                      <a:pt x="3426" y="90"/>
                    </a:lnTo>
                    <a:lnTo>
                      <a:pt x="3426" y="96"/>
                    </a:lnTo>
                    <a:lnTo>
                      <a:pt x="3426" y="102"/>
                    </a:lnTo>
                    <a:lnTo>
                      <a:pt x="3426" y="108"/>
                    </a:lnTo>
                    <a:lnTo>
                      <a:pt x="3426" y="114"/>
                    </a:lnTo>
                    <a:lnTo>
                      <a:pt x="3426" y="120"/>
                    </a:lnTo>
                    <a:lnTo>
                      <a:pt x="3432" y="126"/>
                    </a:lnTo>
                    <a:lnTo>
                      <a:pt x="3432" y="126"/>
                    </a:lnTo>
                    <a:lnTo>
                      <a:pt x="3432" y="132"/>
                    </a:lnTo>
                    <a:lnTo>
                      <a:pt x="3432" y="138"/>
                    </a:lnTo>
                    <a:lnTo>
                      <a:pt x="3432" y="144"/>
                    </a:lnTo>
                    <a:lnTo>
                      <a:pt x="3432" y="150"/>
                    </a:lnTo>
                    <a:lnTo>
                      <a:pt x="3438" y="156"/>
                    </a:lnTo>
                    <a:lnTo>
                      <a:pt x="3438" y="162"/>
                    </a:lnTo>
                    <a:lnTo>
                      <a:pt x="3438" y="168"/>
                    </a:lnTo>
                    <a:lnTo>
                      <a:pt x="3438" y="174"/>
                    </a:lnTo>
                    <a:lnTo>
                      <a:pt x="3438" y="180"/>
                    </a:lnTo>
                    <a:lnTo>
                      <a:pt x="3438" y="186"/>
                    </a:lnTo>
                    <a:lnTo>
                      <a:pt x="3444" y="198"/>
                    </a:lnTo>
                    <a:lnTo>
                      <a:pt x="3444" y="198"/>
                    </a:lnTo>
                    <a:lnTo>
                      <a:pt x="3444" y="204"/>
                    </a:lnTo>
                    <a:lnTo>
                      <a:pt x="3444" y="210"/>
                    </a:lnTo>
                    <a:lnTo>
                      <a:pt x="3444" y="216"/>
                    </a:lnTo>
                    <a:lnTo>
                      <a:pt x="3450" y="228"/>
                    </a:lnTo>
                    <a:lnTo>
                      <a:pt x="3450" y="228"/>
                    </a:lnTo>
                    <a:lnTo>
                      <a:pt x="3450" y="234"/>
                    </a:lnTo>
                    <a:lnTo>
                      <a:pt x="3450" y="240"/>
                    </a:lnTo>
                    <a:lnTo>
                      <a:pt x="3450" y="246"/>
                    </a:lnTo>
                    <a:lnTo>
                      <a:pt x="3450" y="258"/>
                    </a:lnTo>
                    <a:lnTo>
                      <a:pt x="3456" y="264"/>
                    </a:lnTo>
                    <a:lnTo>
                      <a:pt x="3456" y="270"/>
                    </a:lnTo>
                    <a:lnTo>
                      <a:pt x="3456" y="276"/>
                    </a:lnTo>
                    <a:lnTo>
                      <a:pt x="3456" y="282"/>
                    </a:lnTo>
                    <a:lnTo>
                      <a:pt x="3456" y="288"/>
                    </a:lnTo>
                    <a:lnTo>
                      <a:pt x="3456" y="294"/>
                    </a:lnTo>
                    <a:lnTo>
                      <a:pt x="3462" y="300"/>
                    </a:lnTo>
                    <a:lnTo>
                      <a:pt x="3462" y="306"/>
                    </a:lnTo>
                    <a:lnTo>
                      <a:pt x="3462" y="312"/>
                    </a:lnTo>
                    <a:lnTo>
                      <a:pt x="3462" y="318"/>
                    </a:lnTo>
                    <a:lnTo>
                      <a:pt x="3462" y="324"/>
                    </a:lnTo>
                    <a:lnTo>
                      <a:pt x="3462" y="330"/>
                    </a:lnTo>
                    <a:lnTo>
                      <a:pt x="3468" y="336"/>
                    </a:lnTo>
                    <a:lnTo>
                      <a:pt x="3468" y="342"/>
                    </a:lnTo>
                    <a:lnTo>
                      <a:pt x="3468" y="348"/>
                    </a:lnTo>
                    <a:lnTo>
                      <a:pt x="3468" y="354"/>
                    </a:lnTo>
                    <a:lnTo>
                      <a:pt x="3468" y="360"/>
                    </a:lnTo>
                    <a:lnTo>
                      <a:pt x="3468" y="366"/>
                    </a:lnTo>
                    <a:lnTo>
                      <a:pt x="3474" y="372"/>
                    </a:lnTo>
                    <a:lnTo>
                      <a:pt x="3474" y="378"/>
                    </a:lnTo>
                    <a:lnTo>
                      <a:pt x="3474" y="384"/>
                    </a:lnTo>
                    <a:lnTo>
                      <a:pt x="3474" y="396"/>
                    </a:lnTo>
                    <a:lnTo>
                      <a:pt x="3474" y="402"/>
                    </a:lnTo>
                    <a:lnTo>
                      <a:pt x="3474" y="408"/>
                    </a:lnTo>
                    <a:lnTo>
                      <a:pt x="3480" y="414"/>
                    </a:lnTo>
                    <a:lnTo>
                      <a:pt x="3480" y="420"/>
                    </a:lnTo>
                    <a:lnTo>
                      <a:pt x="3480" y="432"/>
                    </a:lnTo>
                    <a:lnTo>
                      <a:pt x="3480" y="438"/>
                    </a:lnTo>
                    <a:lnTo>
                      <a:pt x="3480" y="444"/>
                    </a:lnTo>
                    <a:lnTo>
                      <a:pt x="3486" y="450"/>
                    </a:lnTo>
                    <a:lnTo>
                      <a:pt x="3486" y="456"/>
                    </a:lnTo>
                    <a:lnTo>
                      <a:pt x="3486" y="462"/>
                    </a:lnTo>
                    <a:lnTo>
                      <a:pt x="3486" y="462"/>
                    </a:lnTo>
                    <a:lnTo>
                      <a:pt x="3486" y="468"/>
                    </a:lnTo>
                    <a:lnTo>
                      <a:pt x="3486" y="474"/>
                    </a:lnTo>
                    <a:lnTo>
                      <a:pt x="3492" y="480"/>
                    </a:lnTo>
                    <a:lnTo>
                      <a:pt x="3492" y="486"/>
                    </a:lnTo>
                    <a:lnTo>
                      <a:pt x="3492" y="498"/>
                    </a:lnTo>
                    <a:lnTo>
                      <a:pt x="3492" y="498"/>
                    </a:lnTo>
                    <a:lnTo>
                      <a:pt x="3492" y="504"/>
                    </a:lnTo>
                    <a:lnTo>
                      <a:pt x="3492" y="510"/>
                    </a:lnTo>
                    <a:lnTo>
                      <a:pt x="3498" y="516"/>
                    </a:lnTo>
                    <a:lnTo>
                      <a:pt x="3498" y="522"/>
                    </a:lnTo>
                    <a:lnTo>
                      <a:pt x="3498" y="522"/>
                    </a:lnTo>
                    <a:lnTo>
                      <a:pt x="3498" y="528"/>
                    </a:lnTo>
                    <a:lnTo>
                      <a:pt x="3498" y="540"/>
                    </a:lnTo>
                    <a:lnTo>
                      <a:pt x="3498" y="540"/>
                    </a:lnTo>
                    <a:lnTo>
                      <a:pt x="3504" y="546"/>
                    </a:lnTo>
                    <a:lnTo>
                      <a:pt x="3504" y="552"/>
                    </a:lnTo>
                    <a:lnTo>
                      <a:pt x="3504" y="558"/>
                    </a:lnTo>
                    <a:lnTo>
                      <a:pt x="3504" y="564"/>
                    </a:lnTo>
                    <a:lnTo>
                      <a:pt x="3504" y="570"/>
                    </a:lnTo>
                    <a:lnTo>
                      <a:pt x="3504" y="570"/>
                    </a:lnTo>
                    <a:lnTo>
                      <a:pt x="3510" y="576"/>
                    </a:lnTo>
                    <a:lnTo>
                      <a:pt x="3510" y="582"/>
                    </a:lnTo>
                    <a:lnTo>
                      <a:pt x="3510" y="588"/>
                    </a:lnTo>
                    <a:lnTo>
                      <a:pt x="3510" y="594"/>
                    </a:lnTo>
                    <a:lnTo>
                      <a:pt x="3510" y="600"/>
                    </a:lnTo>
                    <a:lnTo>
                      <a:pt x="3510" y="606"/>
                    </a:lnTo>
                    <a:lnTo>
                      <a:pt x="3516" y="618"/>
                    </a:lnTo>
                    <a:lnTo>
                      <a:pt x="3516" y="624"/>
                    </a:lnTo>
                    <a:lnTo>
                      <a:pt x="3516" y="624"/>
                    </a:lnTo>
                    <a:lnTo>
                      <a:pt x="3516" y="630"/>
                    </a:lnTo>
                    <a:lnTo>
                      <a:pt x="3516" y="636"/>
                    </a:lnTo>
                    <a:lnTo>
                      <a:pt x="3522" y="642"/>
                    </a:lnTo>
                    <a:lnTo>
                      <a:pt x="3522" y="648"/>
                    </a:lnTo>
                    <a:lnTo>
                      <a:pt x="3522" y="654"/>
                    </a:lnTo>
                    <a:lnTo>
                      <a:pt x="3522" y="660"/>
                    </a:lnTo>
                    <a:lnTo>
                      <a:pt x="3522" y="666"/>
                    </a:lnTo>
                    <a:lnTo>
                      <a:pt x="3522" y="672"/>
                    </a:lnTo>
                    <a:lnTo>
                      <a:pt x="3528" y="678"/>
                    </a:lnTo>
                    <a:lnTo>
                      <a:pt x="3528" y="684"/>
                    </a:lnTo>
                    <a:lnTo>
                      <a:pt x="3528" y="690"/>
                    </a:lnTo>
                    <a:lnTo>
                      <a:pt x="3528" y="696"/>
                    </a:lnTo>
                    <a:lnTo>
                      <a:pt x="3528" y="702"/>
                    </a:lnTo>
                    <a:lnTo>
                      <a:pt x="3528" y="708"/>
                    </a:lnTo>
                    <a:lnTo>
                      <a:pt x="3534" y="708"/>
                    </a:lnTo>
                    <a:lnTo>
                      <a:pt x="3534" y="720"/>
                    </a:lnTo>
                    <a:lnTo>
                      <a:pt x="3534" y="726"/>
                    </a:lnTo>
                    <a:lnTo>
                      <a:pt x="3534" y="732"/>
                    </a:lnTo>
                    <a:lnTo>
                      <a:pt x="3534" y="738"/>
                    </a:lnTo>
                    <a:lnTo>
                      <a:pt x="3534" y="744"/>
                    </a:lnTo>
                    <a:lnTo>
                      <a:pt x="3540" y="750"/>
                    </a:lnTo>
                    <a:lnTo>
                      <a:pt x="3540" y="756"/>
                    </a:lnTo>
                    <a:lnTo>
                      <a:pt x="3540" y="762"/>
                    </a:lnTo>
                    <a:lnTo>
                      <a:pt x="3540" y="768"/>
                    </a:lnTo>
                    <a:lnTo>
                      <a:pt x="3540" y="768"/>
                    </a:lnTo>
                    <a:lnTo>
                      <a:pt x="3540" y="774"/>
                    </a:lnTo>
                    <a:lnTo>
                      <a:pt x="3546" y="780"/>
                    </a:lnTo>
                    <a:lnTo>
                      <a:pt x="3546" y="786"/>
                    </a:lnTo>
                    <a:lnTo>
                      <a:pt x="3546" y="798"/>
                    </a:lnTo>
                    <a:lnTo>
                      <a:pt x="3546" y="804"/>
                    </a:lnTo>
                    <a:lnTo>
                      <a:pt x="3546" y="810"/>
                    </a:lnTo>
                    <a:lnTo>
                      <a:pt x="3552" y="816"/>
                    </a:lnTo>
                    <a:lnTo>
                      <a:pt x="3552" y="822"/>
                    </a:lnTo>
                    <a:lnTo>
                      <a:pt x="3552" y="828"/>
                    </a:lnTo>
                    <a:lnTo>
                      <a:pt x="3552" y="834"/>
                    </a:lnTo>
                    <a:lnTo>
                      <a:pt x="3552" y="840"/>
                    </a:lnTo>
                    <a:lnTo>
                      <a:pt x="3552" y="846"/>
                    </a:lnTo>
                    <a:lnTo>
                      <a:pt x="3558" y="858"/>
                    </a:lnTo>
                    <a:lnTo>
                      <a:pt x="3558" y="864"/>
                    </a:lnTo>
                    <a:lnTo>
                      <a:pt x="3558" y="864"/>
                    </a:lnTo>
                    <a:lnTo>
                      <a:pt x="3558" y="870"/>
                    </a:lnTo>
                    <a:lnTo>
                      <a:pt x="3558" y="882"/>
                    </a:lnTo>
                    <a:lnTo>
                      <a:pt x="3558" y="888"/>
                    </a:lnTo>
                    <a:lnTo>
                      <a:pt x="3564" y="894"/>
                    </a:lnTo>
                    <a:lnTo>
                      <a:pt x="3564" y="900"/>
                    </a:lnTo>
                    <a:lnTo>
                      <a:pt x="3564" y="906"/>
                    </a:lnTo>
                    <a:lnTo>
                      <a:pt x="3564" y="912"/>
                    </a:lnTo>
                    <a:lnTo>
                      <a:pt x="3564" y="918"/>
                    </a:lnTo>
                    <a:lnTo>
                      <a:pt x="3564" y="924"/>
                    </a:lnTo>
                    <a:lnTo>
                      <a:pt x="3570" y="930"/>
                    </a:lnTo>
                    <a:lnTo>
                      <a:pt x="3570" y="936"/>
                    </a:lnTo>
                    <a:lnTo>
                      <a:pt x="3570" y="936"/>
                    </a:lnTo>
                    <a:lnTo>
                      <a:pt x="3570" y="936"/>
                    </a:lnTo>
                    <a:lnTo>
                      <a:pt x="3570" y="930"/>
                    </a:lnTo>
                    <a:lnTo>
                      <a:pt x="3576" y="930"/>
                    </a:lnTo>
                    <a:lnTo>
                      <a:pt x="3576" y="924"/>
                    </a:lnTo>
                    <a:lnTo>
                      <a:pt x="3576" y="918"/>
                    </a:lnTo>
                    <a:lnTo>
                      <a:pt x="3576" y="912"/>
                    </a:lnTo>
                    <a:lnTo>
                      <a:pt x="3576" y="906"/>
                    </a:lnTo>
                    <a:lnTo>
                      <a:pt x="3576" y="900"/>
                    </a:lnTo>
                    <a:lnTo>
                      <a:pt x="3582" y="888"/>
                    </a:lnTo>
                    <a:lnTo>
                      <a:pt x="3582" y="888"/>
                    </a:lnTo>
                    <a:lnTo>
                      <a:pt x="3582" y="882"/>
                    </a:lnTo>
                    <a:lnTo>
                      <a:pt x="3582" y="876"/>
                    </a:lnTo>
                    <a:lnTo>
                      <a:pt x="3582" y="870"/>
                    </a:lnTo>
                    <a:lnTo>
                      <a:pt x="3582" y="858"/>
                    </a:lnTo>
                    <a:lnTo>
                      <a:pt x="3588" y="852"/>
                    </a:lnTo>
                    <a:lnTo>
                      <a:pt x="3588" y="846"/>
                    </a:lnTo>
                    <a:lnTo>
                      <a:pt x="3588" y="840"/>
                    </a:lnTo>
                    <a:lnTo>
                      <a:pt x="3588" y="834"/>
                    </a:lnTo>
                    <a:lnTo>
                      <a:pt x="3588" y="828"/>
                    </a:lnTo>
                    <a:lnTo>
                      <a:pt x="3588" y="822"/>
                    </a:lnTo>
                    <a:lnTo>
                      <a:pt x="3594" y="822"/>
                    </a:lnTo>
                    <a:lnTo>
                      <a:pt x="3594" y="816"/>
                    </a:lnTo>
                    <a:lnTo>
                      <a:pt x="3594" y="810"/>
                    </a:lnTo>
                    <a:lnTo>
                      <a:pt x="3594" y="804"/>
                    </a:lnTo>
                    <a:lnTo>
                      <a:pt x="3594" y="798"/>
                    </a:lnTo>
                    <a:lnTo>
                      <a:pt x="3594" y="792"/>
                    </a:lnTo>
                    <a:lnTo>
                      <a:pt x="3600" y="786"/>
                    </a:lnTo>
                    <a:lnTo>
                      <a:pt x="3600" y="780"/>
                    </a:lnTo>
                    <a:lnTo>
                      <a:pt x="3600" y="774"/>
                    </a:lnTo>
                    <a:lnTo>
                      <a:pt x="3600" y="768"/>
                    </a:lnTo>
                    <a:lnTo>
                      <a:pt x="3600" y="762"/>
                    </a:lnTo>
                    <a:lnTo>
                      <a:pt x="3600" y="756"/>
                    </a:lnTo>
                    <a:lnTo>
                      <a:pt x="3606" y="750"/>
                    </a:lnTo>
                    <a:lnTo>
                      <a:pt x="3606" y="744"/>
                    </a:lnTo>
                    <a:lnTo>
                      <a:pt x="3606" y="738"/>
                    </a:lnTo>
                    <a:lnTo>
                      <a:pt x="3606" y="732"/>
                    </a:lnTo>
                    <a:lnTo>
                      <a:pt x="3606" y="726"/>
                    </a:lnTo>
                    <a:lnTo>
                      <a:pt x="3612" y="720"/>
                    </a:lnTo>
                    <a:lnTo>
                      <a:pt x="3612" y="720"/>
                    </a:lnTo>
                    <a:lnTo>
                      <a:pt x="3612" y="714"/>
                    </a:lnTo>
                    <a:lnTo>
                      <a:pt x="3612" y="702"/>
                    </a:lnTo>
                    <a:lnTo>
                      <a:pt x="3612" y="696"/>
                    </a:lnTo>
                    <a:lnTo>
                      <a:pt x="3612" y="696"/>
                    </a:lnTo>
                    <a:lnTo>
                      <a:pt x="3618" y="690"/>
                    </a:lnTo>
                    <a:lnTo>
                      <a:pt x="3618" y="684"/>
                    </a:lnTo>
                    <a:lnTo>
                      <a:pt x="3618" y="672"/>
                    </a:lnTo>
                    <a:lnTo>
                      <a:pt x="3618" y="672"/>
                    </a:lnTo>
                    <a:lnTo>
                      <a:pt x="3618" y="666"/>
                    </a:lnTo>
                    <a:lnTo>
                      <a:pt x="3618" y="660"/>
                    </a:lnTo>
                    <a:lnTo>
                      <a:pt x="3624" y="654"/>
                    </a:lnTo>
                    <a:lnTo>
                      <a:pt x="3624" y="648"/>
                    </a:lnTo>
                    <a:lnTo>
                      <a:pt x="3624" y="642"/>
                    </a:lnTo>
                    <a:lnTo>
                      <a:pt x="3624" y="636"/>
                    </a:lnTo>
                    <a:lnTo>
                      <a:pt x="3624" y="630"/>
                    </a:lnTo>
                    <a:lnTo>
                      <a:pt x="3624" y="630"/>
                    </a:lnTo>
                    <a:lnTo>
                      <a:pt x="3630" y="624"/>
                    </a:lnTo>
                    <a:lnTo>
                      <a:pt x="3630" y="618"/>
                    </a:lnTo>
                    <a:lnTo>
                      <a:pt x="3630" y="612"/>
                    </a:lnTo>
                    <a:lnTo>
                      <a:pt x="3630" y="606"/>
                    </a:lnTo>
                    <a:lnTo>
                      <a:pt x="3630" y="600"/>
                    </a:lnTo>
                    <a:lnTo>
                      <a:pt x="3630" y="600"/>
                    </a:lnTo>
                    <a:lnTo>
                      <a:pt x="3636" y="594"/>
                    </a:lnTo>
                    <a:lnTo>
                      <a:pt x="3636" y="588"/>
                    </a:lnTo>
                    <a:lnTo>
                      <a:pt x="3636" y="582"/>
                    </a:lnTo>
                    <a:lnTo>
                      <a:pt x="3636" y="576"/>
                    </a:lnTo>
                    <a:lnTo>
                      <a:pt x="3636" y="570"/>
                    </a:lnTo>
                    <a:lnTo>
                      <a:pt x="3642" y="564"/>
                    </a:lnTo>
                    <a:lnTo>
                      <a:pt x="3642" y="558"/>
                    </a:lnTo>
                    <a:lnTo>
                      <a:pt x="3642" y="552"/>
                    </a:lnTo>
                    <a:lnTo>
                      <a:pt x="3642" y="552"/>
                    </a:lnTo>
                    <a:lnTo>
                      <a:pt x="3642" y="546"/>
                    </a:lnTo>
                    <a:lnTo>
                      <a:pt x="3642" y="540"/>
                    </a:lnTo>
                    <a:lnTo>
                      <a:pt x="3648" y="534"/>
                    </a:lnTo>
                    <a:lnTo>
                      <a:pt x="3648" y="528"/>
                    </a:lnTo>
                    <a:lnTo>
                      <a:pt x="3648" y="522"/>
                    </a:lnTo>
                    <a:lnTo>
                      <a:pt x="3648" y="522"/>
                    </a:lnTo>
                    <a:lnTo>
                      <a:pt x="3648" y="516"/>
                    </a:lnTo>
                    <a:lnTo>
                      <a:pt x="3648" y="510"/>
                    </a:lnTo>
                    <a:lnTo>
                      <a:pt x="3654" y="504"/>
                    </a:lnTo>
                    <a:lnTo>
                      <a:pt x="3654" y="498"/>
                    </a:lnTo>
                    <a:lnTo>
                      <a:pt x="3654" y="498"/>
                    </a:lnTo>
                    <a:lnTo>
                      <a:pt x="3654" y="492"/>
                    </a:lnTo>
                    <a:lnTo>
                      <a:pt x="3654" y="486"/>
                    </a:lnTo>
                    <a:lnTo>
                      <a:pt x="3660" y="474"/>
                    </a:lnTo>
                    <a:lnTo>
                      <a:pt x="3660" y="468"/>
                    </a:lnTo>
                    <a:lnTo>
                      <a:pt x="3660" y="468"/>
                    </a:lnTo>
                    <a:lnTo>
                      <a:pt x="3660" y="462"/>
                    </a:lnTo>
                    <a:lnTo>
                      <a:pt x="3660" y="456"/>
                    </a:lnTo>
                    <a:lnTo>
                      <a:pt x="3660" y="450"/>
                    </a:lnTo>
                    <a:lnTo>
                      <a:pt x="3660" y="444"/>
                    </a:lnTo>
                    <a:lnTo>
                      <a:pt x="3666" y="438"/>
                    </a:lnTo>
                    <a:lnTo>
                      <a:pt x="3666" y="432"/>
                    </a:lnTo>
                    <a:lnTo>
                      <a:pt x="3666" y="426"/>
                    </a:lnTo>
                    <a:lnTo>
                      <a:pt x="3666" y="420"/>
                    </a:lnTo>
                    <a:lnTo>
                      <a:pt x="3666" y="414"/>
                    </a:lnTo>
                    <a:lnTo>
                      <a:pt x="3672" y="408"/>
                    </a:lnTo>
                    <a:lnTo>
                      <a:pt x="3672" y="408"/>
                    </a:lnTo>
                    <a:lnTo>
                      <a:pt x="3672" y="402"/>
                    </a:lnTo>
                    <a:lnTo>
                      <a:pt x="3672" y="396"/>
                    </a:lnTo>
                    <a:lnTo>
                      <a:pt x="3672" y="390"/>
                    </a:lnTo>
                    <a:lnTo>
                      <a:pt x="3672" y="384"/>
                    </a:lnTo>
                    <a:lnTo>
                      <a:pt x="3672" y="378"/>
                    </a:lnTo>
                    <a:lnTo>
                      <a:pt x="3678" y="372"/>
                    </a:lnTo>
                    <a:lnTo>
                      <a:pt x="3678" y="366"/>
                    </a:lnTo>
                    <a:lnTo>
                      <a:pt x="3678" y="360"/>
                    </a:lnTo>
                    <a:lnTo>
                      <a:pt x="3678" y="354"/>
                    </a:lnTo>
                    <a:lnTo>
                      <a:pt x="3678" y="348"/>
                    </a:lnTo>
                    <a:lnTo>
                      <a:pt x="3684" y="342"/>
                    </a:lnTo>
                    <a:lnTo>
                      <a:pt x="3684" y="336"/>
                    </a:lnTo>
                    <a:lnTo>
                      <a:pt x="3684" y="330"/>
                    </a:lnTo>
                    <a:lnTo>
                      <a:pt x="3684" y="330"/>
                    </a:lnTo>
                    <a:lnTo>
                      <a:pt x="3684" y="324"/>
                    </a:lnTo>
                    <a:lnTo>
                      <a:pt x="3684" y="318"/>
                    </a:lnTo>
                    <a:lnTo>
                      <a:pt x="3690" y="312"/>
                    </a:lnTo>
                    <a:lnTo>
                      <a:pt x="3690" y="306"/>
                    </a:lnTo>
                    <a:lnTo>
                      <a:pt x="3690" y="306"/>
                    </a:lnTo>
                    <a:lnTo>
                      <a:pt x="3690" y="300"/>
                    </a:lnTo>
                    <a:lnTo>
                      <a:pt x="3690" y="294"/>
                    </a:lnTo>
                    <a:lnTo>
                      <a:pt x="3696" y="288"/>
                    </a:lnTo>
                    <a:lnTo>
                      <a:pt x="3696" y="282"/>
                    </a:lnTo>
                    <a:lnTo>
                      <a:pt x="3696" y="276"/>
                    </a:lnTo>
                    <a:lnTo>
                      <a:pt x="3696" y="276"/>
                    </a:lnTo>
                    <a:lnTo>
                      <a:pt x="3696" y="270"/>
                    </a:lnTo>
                    <a:lnTo>
                      <a:pt x="3696" y="264"/>
                    </a:lnTo>
                    <a:lnTo>
                      <a:pt x="3702" y="258"/>
                    </a:lnTo>
                    <a:lnTo>
                      <a:pt x="3702" y="252"/>
                    </a:lnTo>
                    <a:lnTo>
                      <a:pt x="3702" y="246"/>
                    </a:lnTo>
                    <a:lnTo>
                      <a:pt x="3702" y="246"/>
                    </a:lnTo>
                    <a:lnTo>
                      <a:pt x="3702" y="240"/>
                    </a:lnTo>
                    <a:lnTo>
                      <a:pt x="3702" y="234"/>
                    </a:lnTo>
                    <a:lnTo>
                      <a:pt x="3708" y="228"/>
                    </a:lnTo>
                    <a:lnTo>
                      <a:pt x="3708" y="222"/>
                    </a:lnTo>
                    <a:lnTo>
                      <a:pt x="3708" y="222"/>
                    </a:lnTo>
                    <a:lnTo>
                      <a:pt x="3708" y="216"/>
                    </a:lnTo>
                    <a:lnTo>
                      <a:pt x="3708" y="204"/>
                    </a:lnTo>
                    <a:lnTo>
                      <a:pt x="3708" y="198"/>
                    </a:lnTo>
                    <a:lnTo>
                      <a:pt x="3714" y="198"/>
                    </a:lnTo>
                    <a:lnTo>
                      <a:pt x="3714" y="192"/>
                    </a:lnTo>
                    <a:lnTo>
                      <a:pt x="3714" y="186"/>
                    </a:lnTo>
                    <a:lnTo>
                      <a:pt x="3714" y="180"/>
                    </a:lnTo>
                    <a:lnTo>
                      <a:pt x="3714" y="180"/>
                    </a:lnTo>
                    <a:lnTo>
                      <a:pt x="3714" y="174"/>
                    </a:lnTo>
                    <a:lnTo>
                      <a:pt x="3720" y="168"/>
                    </a:lnTo>
                    <a:lnTo>
                      <a:pt x="3720" y="162"/>
                    </a:lnTo>
                    <a:lnTo>
                      <a:pt x="3720" y="162"/>
                    </a:lnTo>
                    <a:lnTo>
                      <a:pt x="3720" y="156"/>
                    </a:lnTo>
                    <a:lnTo>
                      <a:pt x="3720" y="150"/>
                    </a:lnTo>
                    <a:lnTo>
                      <a:pt x="3720" y="150"/>
                    </a:lnTo>
                    <a:lnTo>
                      <a:pt x="3726" y="144"/>
                    </a:lnTo>
                    <a:lnTo>
                      <a:pt x="3726" y="138"/>
                    </a:lnTo>
                    <a:lnTo>
                      <a:pt x="3726" y="132"/>
                    </a:lnTo>
                    <a:lnTo>
                      <a:pt x="3726" y="132"/>
                    </a:lnTo>
                    <a:lnTo>
                      <a:pt x="3726" y="126"/>
                    </a:lnTo>
                    <a:lnTo>
                      <a:pt x="3726" y="120"/>
                    </a:lnTo>
                    <a:lnTo>
                      <a:pt x="3732" y="120"/>
                    </a:lnTo>
                    <a:lnTo>
                      <a:pt x="3732" y="114"/>
                    </a:lnTo>
                    <a:lnTo>
                      <a:pt x="3732" y="108"/>
                    </a:lnTo>
                    <a:lnTo>
                      <a:pt x="3732" y="102"/>
                    </a:lnTo>
                    <a:lnTo>
                      <a:pt x="3732" y="96"/>
                    </a:lnTo>
                    <a:lnTo>
                      <a:pt x="3738" y="96"/>
                    </a:lnTo>
                    <a:lnTo>
                      <a:pt x="3738" y="96"/>
                    </a:lnTo>
                    <a:lnTo>
                      <a:pt x="3738" y="96"/>
                    </a:lnTo>
                    <a:lnTo>
                      <a:pt x="3738" y="96"/>
                    </a:lnTo>
                    <a:lnTo>
                      <a:pt x="3738" y="102"/>
                    </a:lnTo>
                    <a:lnTo>
                      <a:pt x="3738" y="108"/>
                    </a:lnTo>
                    <a:lnTo>
                      <a:pt x="3744" y="108"/>
                    </a:lnTo>
                    <a:lnTo>
                      <a:pt x="3744" y="114"/>
                    </a:lnTo>
                    <a:lnTo>
                      <a:pt x="3744" y="120"/>
                    </a:lnTo>
                    <a:lnTo>
                      <a:pt x="3744" y="126"/>
                    </a:lnTo>
                    <a:lnTo>
                      <a:pt x="3744" y="132"/>
                    </a:lnTo>
                    <a:lnTo>
                      <a:pt x="3744" y="132"/>
                    </a:lnTo>
                    <a:lnTo>
                      <a:pt x="3750" y="138"/>
                    </a:lnTo>
                    <a:lnTo>
                      <a:pt x="3750" y="144"/>
                    </a:lnTo>
                    <a:lnTo>
                      <a:pt x="3750" y="144"/>
                    </a:lnTo>
                    <a:lnTo>
                      <a:pt x="3750" y="156"/>
                    </a:lnTo>
                    <a:lnTo>
                      <a:pt x="3750" y="156"/>
                    </a:lnTo>
                    <a:lnTo>
                      <a:pt x="3756" y="162"/>
                    </a:lnTo>
                    <a:lnTo>
                      <a:pt x="3756" y="168"/>
                    </a:lnTo>
                    <a:lnTo>
                      <a:pt x="3756" y="174"/>
                    </a:lnTo>
                    <a:lnTo>
                      <a:pt x="3756" y="174"/>
                    </a:lnTo>
                    <a:lnTo>
                      <a:pt x="3756" y="180"/>
                    </a:lnTo>
                    <a:lnTo>
                      <a:pt x="3756" y="186"/>
                    </a:lnTo>
                    <a:lnTo>
                      <a:pt x="3762" y="192"/>
                    </a:lnTo>
                    <a:lnTo>
                      <a:pt x="3762" y="192"/>
                    </a:lnTo>
                    <a:lnTo>
                      <a:pt x="3762" y="198"/>
                    </a:lnTo>
                    <a:lnTo>
                      <a:pt x="3762" y="204"/>
                    </a:lnTo>
                    <a:lnTo>
                      <a:pt x="3762" y="210"/>
                    </a:lnTo>
                    <a:lnTo>
                      <a:pt x="3762" y="210"/>
                    </a:lnTo>
                    <a:lnTo>
                      <a:pt x="3768" y="216"/>
                    </a:lnTo>
                    <a:lnTo>
                      <a:pt x="3768" y="222"/>
                    </a:lnTo>
                    <a:lnTo>
                      <a:pt x="3768" y="228"/>
                    </a:lnTo>
                    <a:lnTo>
                      <a:pt x="3768" y="234"/>
                    </a:lnTo>
                    <a:lnTo>
                      <a:pt x="3768" y="240"/>
                    </a:lnTo>
                    <a:lnTo>
                      <a:pt x="3768" y="246"/>
                    </a:lnTo>
                    <a:lnTo>
                      <a:pt x="3774" y="252"/>
                    </a:lnTo>
                    <a:lnTo>
                      <a:pt x="3774" y="258"/>
                    </a:lnTo>
                    <a:lnTo>
                      <a:pt x="3774" y="264"/>
                    </a:lnTo>
                    <a:lnTo>
                      <a:pt x="3774" y="264"/>
                    </a:lnTo>
                    <a:lnTo>
                      <a:pt x="3774" y="270"/>
                    </a:lnTo>
                    <a:lnTo>
                      <a:pt x="3774" y="276"/>
                    </a:lnTo>
                    <a:lnTo>
                      <a:pt x="3780" y="282"/>
                    </a:lnTo>
                    <a:lnTo>
                      <a:pt x="3780" y="288"/>
                    </a:lnTo>
                    <a:lnTo>
                      <a:pt x="3780" y="294"/>
                    </a:lnTo>
                    <a:lnTo>
                      <a:pt x="3780" y="294"/>
                    </a:lnTo>
                    <a:lnTo>
                      <a:pt x="3780" y="300"/>
                    </a:lnTo>
                    <a:lnTo>
                      <a:pt x="3786" y="306"/>
                    </a:lnTo>
                    <a:lnTo>
                      <a:pt x="3786" y="312"/>
                    </a:lnTo>
                    <a:lnTo>
                      <a:pt x="3786" y="318"/>
                    </a:lnTo>
                    <a:lnTo>
                      <a:pt x="3786" y="324"/>
                    </a:lnTo>
                    <a:lnTo>
                      <a:pt x="3786" y="330"/>
                    </a:lnTo>
                    <a:lnTo>
                      <a:pt x="3786" y="336"/>
                    </a:lnTo>
                    <a:lnTo>
                      <a:pt x="3792" y="336"/>
                    </a:lnTo>
                    <a:lnTo>
                      <a:pt x="3792" y="342"/>
                    </a:lnTo>
                    <a:lnTo>
                      <a:pt x="3792" y="348"/>
                    </a:lnTo>
                    <a:lnTo>
                      <a:pt x="3792" y="354"/>
                    </a:lnTo>
                    <a:lnTo>
                      <a:pt x="3792" y="360"/>
                    </a:lnTo>
                    <a:lnTo>
                      <a:pt x="3792" y="366"/>
                    </a:lnTo>
                    <a:lnTo>
                      <a:pt x="3798" y="372"/>
                    </a:lnTo>
                    <a:lnTo>
                      <a:pt x="3798" y="378"/>
                    </a:lnTo>
                    <a:lnTo>
                      <a:pt x="3798" y="378"/>
                    </a:lnTo>
                    <a:lnTo>
                      <a:pt x="3798" y="384"/>
                    </a:lnTo>
                    <a:lnTo>
                      <a:pt x="3798" y="390"/>
                    </a:lnTo>
                    <a:lnTo>
                      <a:pt x="3798" y="396"/>
                    </a:lnTo>
                    <a:lnTo>
                      <a:pt x="3804" y="402"/>
                    </a:lnTo>
                    <a:lnTo>
                      <a:pt x="3804" y="414"/>
                    </a:lnTo>
                    <a:lnTo>
                      <a:pt x="3804" y="420"/>
                    </a:lnTo>
                    <a:lnTo>
                      <a:pt x="3804" y="426"/>
                    </a:lnTo>
                    <a:lnTo>
                      <a:pt x="3804" y="432"/>
                    </a:lnTo>
                    <a:lnTo>
                      <a:pt x="3804" y="432"/>
                    </a:lnTo>
                    <a:lnTo>
                      <a:pt x="3810" y="438"/>
                    </a:lnTo>
                    <a:lnTo>
                      <a:pt x="3810" y="444"/>
                    </a:lnTo>
                    <a:lnTo>
                      <a:pt x="3810" y="450"/>
                    </a:lnTo>
                    <a:lnTo>
                      <a:pt x="3810" y="456"/>
                    </a:lnTo>
                    <a:lnTo>
                      <a:pt x="3810" y="462"/>
                    </a:lnTo>
                    <a:lnTo>
                      <a:pt x="3810" y="468"/>
                    </a:lnTo>
                    <a:lnTo>
                      <a:pt x="3816" y="474"/>
                    </a:lnTo>
                    <a:lnTo>
                      <a:pt x="3816" y="480"/>
                    </a:lnTo>
                    <a:lnTo>
                      <a:pt x="3816" y="486"/>
                    </a:lnTo>
                    <a:lnTo>
                      <a:pt x="3816" y="492"/>
                    </a:lnTo>
                    <a:lnTo>
                      <a:pt x="3816" y="498"/>
                    </a:lnTo>
                    <a:lnTo>
                      <a:pt x="3816" y="498"/>
                    </a:lnTo>
                    <a:lnTo>
                      <a:pt x="3822" y="504"/>
                    </a:lnTo>
                    <a:lnTo>
                      <a:pt x="3822" y="516"/>
                    </a:lnTo>
                    <a:lnTo>
                      <a:pt x="3822" y="522"/>
                    </a:lnTo>
                    <a:lnTo>
                      <a:pt x="3822" y="528"/>
                    </a:lnTo>
                    <a:lnTo>
                      <a:pt x="3822" y="528"/>
                    </a:lnTo>
                    <a:lnTo>
                      <a:pt x="3828" y="534"/>
                    </a:lnTo>
                    <a:lnTo>
                      <a:pt x="3828" y="540"/>
                    </a:lnTo>
                    <a:lnTo>
                      <a:pt x="3828" y="546"/>
                    </a:lnTo>
                    <a:lnTo>
                      <a:pt x="3828" y="552"/>
                    </a:lnTo>
                    <a:lnTo>
                      <a:pt x="3828" y="558"/>
                    </a:lnTo>
                    <a:lnTo>
                      <a:pt x="3828" y="558"/>
                    </a:lnTo>
                    <a:lnTo>
                      <a:pt x="3834" y="570"/>
                    </a:lnTo>
                    <a:lnTo>
                      <a:pt x="3834" y="570"/>
                    </a:lnTo>
                    <a:lnTo>
                      <a:pt x="3834" y="576"/>
                    </a:lnTo>
                    <a:lnTo>
                      <a:pt x="3834" y="582"/>
                    </a:lnTo>
                    <a:lnTo>
                      <a:pt x="3834" y="588"/>
                    </a:lnTo>
                    <a:lnTo>
                      <a:pt x="3834" y="594"/>
                    </a:lnTo>
                    <a:lnTo>
                      <a:pt x="3840" y="600"/>
                    </a:lnTo>
                    <a:lnTo>
                      <a:pt x="3840" y="606"/>
                    </a:lnTo>
                    <a:lnTo>
                      <a:pt x="3840" y="606"/>
                    </a:lnTo>
                    <a:lnTo>
                      <a:pt x="3840" y="618"/>
                    </a:lnTo>
                    <a:lnTo>
                      <a:pt x="3840" y="624"/>
                    </a:lnTo>
                    <a:lnTo>
                      <a:pt x="3846" y="630"/>
                    </a:lnTo>
                    <a:lnTo>
                      <a:pt x="3846" y="636"/>
                    </a:lnTo>
                    <a:lnTo>
                      <a:pt x="3846" y="642"/>
                    </a:lnTo>
                    <a:lnTo>
                      <a:pt x="3846" y="648"/>
                    </a:lnTo>
                    <a:lnTo>
                      <a:pt x="3846" y="654"/>
                    </a:lnTo>
                    <a:lnTo>
                      <a:pt x="3846" y="660"/>
                    </a:lnTo>
                    <a:lnTo>
                      <a:pt x="3852" y="660"/>
                    </a:lnTo>
                    <a:lnTo>
                      <a:pt x="3852" y="666"/>
                    </a:lnTo>
                    <a:lnTo>
                      <a:pt x="3852" y="672"/>
                    </a:lnTo>
                    <a:lnTo>
                      <a:pt x="3852" y="678"/>
                    </a:lnTo>
                    <a:lnTo>
                      <a:pt x="3852" y="684"/>
                    </a:lnTo>
                    <a:lnTo>
                      <a:pt x="3852" y="690"/>
                    </a:lnTo>
                    <a:lnTo>
                      <a:pt x="3858" y="696"/>
                    </a:lnTo>
                    <a:lnTo>
                      <a:pt x="3858" y="702"/>
                    </a:lnTo>
                    <a:lnTo>
                      <a:pt x="3858" y="708"/>
                    </a:lnTo>
                    <a:lnTo>
                      <a:pt x="3858" y="714"/>
                    </a:lnTo>
                    <a:lnTo>
                      <a:pt x="3858" y="720"/>
                    </a:lnTo>
                    <a:lnTo>
                      <a:pt x="3858" y="726"/>
                    </a:lnTo>
                    <a:lnTo>
                      <a:pt x="3864" y="732"/>
                    </a:lnTo>
                    <a:lnTo>
                      <a:pt x="3864" y="738"/>
                    </a:lnTo>
                    <a:lnTo>
                      <a:pt x="3864" y="744"/>
                    </a:lnTo>
                    <a:lnTo>
                      <a:pt x="3864" y="750"/>
                    </a:lnTo>
                    <a:lnTo>
                      <a:pt x="3864" y="756"/>
                    </a:lnTo>
                    <a:lnTo>
                      <a:pt x="3864" y="762"/>
                    </a:lnTo>
                    <a:lnTo>
                      <a:pt x="3870" y="768"/>
                    </a:lnTo>
                    <a:lnTo>
                      <a:pt x="3870" y="774"/>
                    </a:lnTo>
                    <a:lnTo>
                      <a:pt x="3870" y="780"/>
                    </a:lnTo>
                    <a:lnTo>
                      <a:pt x="3870" y="786"/>
                    </a:lnTo>
                    <a:lnTo>
                      <a:pt x="3870" y="792"/>
                    </a:lnTo>
                    <a:lnTo>
                      <a:pt x="3876" y="804"/>
                    </a:lnTo>
                    <a:lnTo>
                      <a:pt x="3876" y="810"/>
                    </a:lnTo>
                    <a:lnTo>
                      <a:pt x="3876" y="816"/>
                    </a:lnTo>
                    <a:lnTo>
                      <a:pt x="3876" y="822"/>
                    </a:lnTo>
                    <a:lnTo>
                      <a:pt x="3876" y="828"/>
                    </a:lnTo>
                    <a:lnTo>
                      <a:pt x="3876" y="834"/>
                    </a:lnTo>
                    <a:lnTo>
                      <a:pt x="3882" y="840"/>
                    </a:lnTo>
                    <a:lnTo>
                      <a:pt x="3882" y="846"/>
                    </a:lnTo>
                    <a:lnTo>
                      <a:pt x="3882" y="852"/>
                    </a:lnTo>
                    <a:lnTo>
                      <a:pt x="3882" y="858"/>
                    </a:lnTo>
                    <a:lnTo>
                      <a:pt x="3882" y="864"/>
                    </a:lnTo>
                    <a:lnTo>
                      <a:pt x="3882" y="870"/>
                    </a:lnTo>
                    <a:lnTo>
                      <a:pt x="3888" y="876"/>
                    </a:lnTo>
                    <a:lnTo>
                      <a:pt x="3888" y="882"/>
                    </a:lnTo>
                    <a:lnTo>
                      <a:pt x="3888" y="888"/>
                    </a:lnTo>
                    <a:lnTo>
                      <a:pt x="3888" y="894"/>
                    </a:lnTo>
                    <a:lnTo>
                      <a:pt x="3888" y="900"/>
                    </a:lnTo>
                    <a:lnTo>
                      <a:pt x="3888" y="906"/>
                    </a:lnTo>
                    <a:lnTo>
                      <a:pt x="3894" y="918"/>
                    </a:lnTo>
                    <a:lnTo>
                      <a:pt x="3894" y="918"/>
                    </a:lnTo>
                    <a:lnTo>
                      <a:pt x="3894" y="924"/>
                    </a:lnTo>
                    <a:lnTo>
                      <a:pt x="3894" y="930"/>
                    </a:lnTo>
                    <a:lnTo>
                      <a:pt x="3894" y="936"/>
                    </a:lnTo>
                    <a:lnTo>
                      <a:pt x="3894" y="942"/>
                    </a:lnTo>
                    <a:lnTo>
                      <a:pt x="3900" y="954"/>
                    </a:lnTo>
                    <a:lnTo>
                      <a:pt x="3900" y="960"/>
                    </a:lnTo>
                    <a:lnTo>
                      <a:pt x="3900" y="966"/>
                    </a:lnTo>
                    <a:lnTo>
                      <a:pt x="3900" y="972"/>
                    </a:lnTo>
                    <a:lnTo>
                      <a:pt x="3900" y="972"/>
                    </a:lnTo>
                    <a:lnTo>
                      <a:pt x="3900" y="978"/>
                    </a:lnTo>
                    <a:lnTo>
                      <a:pt x="3906" y="978"/>
                    </a:lnTo>
                    <a:lnTo>
                      <a:pt x="3906" y="972"/>
                    </a:lnTo>
                    <a:lnTo>
                      <a:pt x="3906" y="972"/>
                    </a:lnTo>
                    <a:lnTo>
                      <a:pt x="3906" y="966"/>
                    </a:lnTo>
                    <a:lnTo>
                      <a:pt x="3906" y="960"/>
                    </a:lnTo>
                    <a:lnTo>
                      <a:pt x="3912" y="954"/>
                    </a:lnTo>
                    <a:lnTo>
                      <a:pt x="3912" y="948"/>
                    </a:lnTo>
                    <a:lnTo>
                      <a:pt x="3912" y="942"/>
                    </a:lnTo>
                    <a:lnTo>
                      <a:pt x="3912" y="942"/>
                    </a:lnTo>
                    <a:lnTo>
                      <a:pt x="3912" y="936"/>
                    </a:lnTo>
                    <a:lnTo>
                      <a:pt x="3912" y="930"/>
                    </a:lnTo>
                    <a:lnTo>
                      <a:pt x="3912" y="930"/>
                    </a:lnTo>
                    <a:lnTo>
                      <a:pt x="3918" y="918"/>
                    </a:lnTo>
                    <a:lnTo>
                      <a:pt x="3918" y="912"/>
                    </a:lnTo>
                    <a:lnTo>
                      <a:pt x="3918" y="912"/>
                    </a:lnTo>
                    <a:lnTo>
                      <a:pt x="3918" y="906"/>
                    </a:lnTo>
                    <a:lnTo>
                      <a:pt x="3918" y="900"/>
                    </a:lnTo>
                    <a:lnTo>
                      <a:pt x="3924" y="894"/>
                    </a:lnTo>
                    <a:lnTo>
                      <a:pt x="3924" y="894"/>
                    </a:lnTo>
                    <a:lnTo>
                      <a:pt x="3924" y="888"/>
                    </a:lnTo>
                    <a:lnTo>
                      <a:pt x="3924" y="882"/>
                    </a:lnTo>
                    <a:lnTo>
                      <a:pt x="3924" y="876"/>
                    </a:lnTo>
                    <a:lnTo>
                      <a:pt x="3924" y="870"/>
                    </a:lnTo>
                    <a:lnTo>
                      <a:pt x="3930" y="870"/>
                    </a:lnTo>
                    <a:lnTo>
                      <a:pt x="3930" y="864"/>
                    </a:lnTo>
                    <a:lnTo>
                      <a:pt x="3930" y="858"/>
                    </a:lnTo>
                    <a:lnTo>
                      <a:pt x="3930" y="852"/>
                    </a:lnTo>
                    <a:lnTo>
                      <a:pt x="3930" y="852"/>
                    </a:lnTo>
                    <a:lnTo>
                      <a:pt x="3930" y="846"/>
                    </a:lnTo>
                    <a:lnTo>
                      <a:pt x="3936" y="834"/>
                    </a:lnTo>
                    <a:lnTo>
                      <a:pt x="3936" y="834"/>
                    </a:lnTo>
                    <a:lnTo>
                      <a:pt x="3936" y="828"/>
                    </a:lnTo>
                    <a:lnTo>
                      <a:pt x="3936" y="822"/>
                    </a:lnTo>
                    <a:lnTo>
                      <a:pt x="3936" y="816"/>
                    </a:lnTo>
                    <a:lnTo>
                      <a:pt x="3942" y="816"/>
                    </a:lnTo>
                    <a:lnTo>
                      <a:pt x="3942" y="810"/>
                    </a:lnTo>
                    <a:lnTo>
                      <a:pt x="3942" y="810"/>
                    </a:lnTo>
                    <a:lnTo>
                      <a:pt x="3942" y="804"/>
                    </a:lnTo>
                    <a:lnTo>
                      <a:pt x="3942" y="798"/>
                    </a:lnTo>
                    <a:lnTo>
                      <a:pt x="3942" y="792"/>
                    </a:lnTo>
                    <a:lnTo>
                      <a:pt x="3948" y="786"/>
                    </a:lnTo>
                    <a:lnTo>
                      <a:pt x="3948" y="786"/>
                    </a:lnTo>
                    <a:lnTo>
                      <a:pt x="3948" y="780"/>
                    </a:lnTo>
                    <a:lnTo>
                      <a:pt x="3948" y="780"/>
                    </a:lnTo>
                    <a:lnTo>
                      <a:pt x="3948" y="768"/>
                    </a:lnTo>
                    <a:lnTo>
                      <a:pt x="3948" y="768"/>
                    </a:lnTo>
                    <a:lnTo>
                      <a:pt x="3954" y="762"/>
                    </a:lnTo>
                    <a:lnTo>
                      <a:pt x="3954" y="756"/>
                    </a:lnTo>
                    <a:lnTo>
                      <a:pt x="3954" y="756"/>
                    </a:lnTo>
                    <a:lnTo>
                      <a:pt x="3954" y="750"/>
                    </a:lnTo>
                    <a:lnTo>
                      <a:pt x="3954" y="744"/>
                    </a:lnTo>
                    <a:lnTo>
                      <a:pt x="3954" y="744"/>
                    </a:lnTo>
                    <a:lnTo>
                      <a:pt x="3960" y="738"/>
                    </a:lnTo>
                    <a:lnTo>
                      <a:pt x="3960" y="732"/>
                    </a:lnTo>
                    <a:lnTo>
                      <a:pt x="3960" y="732"/>
                    </a:lnTo>
                    <a:lnTo>
                      <a:pt x="3960" y="726"/>
                    </a:lnTo>
                    <a:lnTo>
                      <a:pt x="3960" y="720"/>
                    </a:lnTo>
                    <a:lnTo>
                      <a:pt x="3960" y="720"/>
                    </a:lnTo>
                    <a:lnTo>
                      <a:pt x="3966" y="714"/>
                    </a:lnTo>
                    <a:lnTo>
                      <a:pt x="3966" y="708"/>
                    </a:lnTo>
                    <a:lnTo>
                      <a:pt x="3966" y="702"/>
                    </a:lnTo>
                    <a:lnTo>
                      <a:pt x="3966" y="696"/>
                    </a:lnTo>
                    <a:lnTo>
                      <a:pt x="3966" y="696"/>
                    </a:lnTo>
                    <a:lnTo>
                      <a:pt x="3972" y="690"/>
                    </a:lnTo>
                    <a:lnTo>
                      <a:pt x="3972" y="684"/>
                    </a:lnTo>
                    <a:lnTo>
                      <a:pt x="3972" y="684"/>
                    </a:lnTo>
                    <a:lnTo>
                      <a:pt x="3972" y="678"/>
                    </a:lnTo>
                    <a:lnTo>
                      <a:pt x="3972" y="678"/>
                    </a:lnTo>
                    <a:lnTo>
                      <a:pt x="3972" y="672"/>
                    </a:lnTo>
                    <a:lnTo>
                      <a:pt x="3972" y="672"/>
                    </a:lnTo>
                    <a:lnTo>
                      <a:pt x="3978" y="660"/>
                    </a:lnTo>
                    <a:lnTo>
                      <a:pt x="3978" y="660"/>
                    </a:lnTo>
                    <a:lnTo>
                      <a:pt x="3978" y="654"/>
                    </a:lnTo>
                    <a:lnTo>
                      <a:pt x="3978" y="654"/>
                    </a:lnTo>
                    <a:lnTo>
                      <a:pt x="3978" y="648"/>
                    </a:lnTo>
                    <a:lnTo>
                      <a:pt x="3984" y="642"/>
                    </a:lnTo>
                    <a:lnTo>
                      <a:pt x="3984" y="642"/>
                    </a:lnTo>
                    <a:lnTo>
                      <a:pt x="3984" y="636"/>
                    </a:lnTo>
                    <a:lnTo>
                      <a:pt x="3984" y="636"/>
                    </a:lnTo>
                    <a:lnTo>
                      <a:pt x="3984" y="630"/>
                    </a:lnTo>
                    <a:lnTo>
                      <a:pt x="3984" y="630"/>
                    </a:lnTo>
                    <a:lnTo>
                      <a:pt x="3990" y="624"/>
                    </a:lnTo>
                    <a:lnTo>
                      <a:pt x="3990" y="624"/>
                    </a:lnTo>
                    <a:lnTo>
                      <a:pt x="3990" y="624"/>
                    </a:lnTo>
                    <a:lnTo>
                      <a:pt x="3990" y="624"/>
                    </a:lnTo>
                    <a:lnTo>
                      <a:pt x="3990" y="618"/>
                    </a:lnTo>
                    <a:lnTo>
                      <a:pt x="3990" y="618"/>
                    </a:lnTo>
                    <a:lnTo>
                      <a:pt x="3996" y="618"/>
                    </a:lnTo>
                    <a:lnTo>
                      <a:pt x="3996" y="618"/>
                    </a:lnTo>
                    <a:lnTo>
                      <a:pt x="3996" y="618"/>
                    </a:lnTo>
                    <a:lnTo>
                      <a:pt x="3996" y="612"/>
                    </a:lnTo>
                    <a:lnTo>
                      <a:pt x="3996" y="612"/>
                    </a:lnTo>
                    <a:lnTo>
                      <a:pt x="3996" y="612"/>
                    </a:lnTo>
                    <a:lnTo>
                      <a:pt x="4002" y="612"/>
                    </a:lnTo>
                    <a:lnTo>
                      <a:pt x="4002" y="606"/>
                    </a:lnTo>
                    <a:lnTo>
                      <a:pt x="4002" y="606"/>
                    </a:lnTo>
                    <a:lnTo>
                      <a:pt x="4002" y="606"/>
                    </a:lnTo>
                    <a:lnTo>
                      <a:pt x="4002" y="606"/>
                    </a:lnTo>
                    <a:lnTo>
                      <a:pt x="4008" y="606"/>
                    </a:lnTo>
                    <a:lnTo>
                      <a:pt x="4008" y="600"/>
                    </a:lnTo>
                    <a:lnTo>
                      <a:pt x="4008" y="600"/>
                    </a:lnTo>
                    <a:lnTo>
                      <a:pt x="4008" y="600"/>
                    </a:lnTo>
                    <a:lnTo>
                      <a:pt x="4008" y="600"/>
                    </a:lnTo>
                    <a:lnTo>
                      <a:pt x="4008" y="600"/>
                    </a:lnTo>
                    <a:lnTo>
                      <a:pt x="4014" y="594"/>
                    </a:lnTo>
                    <a:lnTo>
                      <a:pt x="4014" y="594"/>
                    </a:lnTo>
                    <a:lnTo>
                      <a:pt x="4014" y="594"/>
                    </a:lnTo>
                    <a:lnTo>
                      <a:pt x="4014" y="594"/>
                    </a:lnTo>
                    <a:lnTo>
                      <a:pt x="4014" y="594"/>
                    </a:lnTo>
                    <a:lnTo>
                      <a:pt x="4014" y="594"/>
                    </a:lnTo>
                    <a:lnTo>
                      <a:pt x="4020" y="594"/>
                    </a:lnTo>
                    <a:lnTo>
                      <a:pt x="4020" y="588"/>
                    </a:lnTo>
                    <a:lnTo>
                      <a:pt x="4020" y="588"/>
                    </a:lnTo>
                    <a:lnTo>
                      <a:pt x="4020" y="588"/>
                    </a:lnTo>
                    <a:lnTo>
                      <a:pt x="4020" y="588"/>
                    </a:lnTo>
                    <a:lnTo>
                      <a:pt x="4020" y="588"/>
                    </a:lnTo>
                    <a:lnTo>
                      <a:pt x="4026" y="588"/>
                    </a:lnTo>
                    <a:lnTo>
                      <a:pt x="4026" y="588"/>
                    </a:lnTo>
                    <a:lnTo>
                      <a:pt x="4026" y="588"/>
                    </a:lnTo>
                    <a:lnTo>
                      <a:pt x="4026" y="582"/>
                    </a:lnTo>
                    <a:lnTo>
                      <a:pt x="4026" y="582"/>
                    </a:lnTo>
                    <a:lnTo>
                      <a:pt x="4026" y="582"/>
                    </a:lnTo>
                    <a:lnTo>
                      <a:pt x="4032" y="582"/>
                    </a:lnTo>
                    <a:lnTo>
                      <a:pt x="4032" y="582"/>
                    </a:lnTo>
                    <a:lnTo>
                      <a:pt x="4032" y="582"/>
                    </a:lnTo>
                    <a:lnTo>
                      <a:pt x="4032" y="582"/>
                    </a:lnTo>
                    <a:lnTo>
                      <a:pt x="4032" y="582"/>
                    </a:lnTo>
                    <a:lnTo>
                      <a:pt x="4032" y="582"/>
                    </a:lnTo>
                    <a:lnTo>
                      <a:pt x="4038" y="576"/>
                    </a:lnTo>
                    <a:lnTo>
                      <a:pt x="4038" y="576"/>
                    </a:lnTo>
                    <a:lnTo>
                      <a:pt x="4038" y="576"/>
                    </a:lnTo>
                    <a:lnTo>
                      <a:pt x="4038" y="576"/>
                    </a:lnTo>
                    <a:lnTo>
                      <a:pt x="4038" y="576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44" y="576"/>
                    </a:lnTo>
                    <a:lnTo>
                      <a:pt x="4050" y="570"/>
                    </a:lnTo>
                    <a:lnTo>
                      <a:pt x="4050" y="570"/>
                    </a:lnTo>
                    <a:lnTo>
                      <a:pt x="4050" y="570"/>
                    </a:lnTo>
                    <a:lnTo>
                      <a:pt x="4050" y="570"/>
                    </a:lnTo>
                    <a:lnTo>
                      <a:pt x="4050" y="570"/>
                    </a:lnTo>
                    <a:lnTo>
                      <a:pt x="4050" y="570"/>
                    </a:lnTo>
                    <a:lnTo>
                      <a:pt x="4056" y="570"/>
                    </a:lnTo>
                    <a:lnTo>
                      <a:pt x="4056" y="570"/>
                    </a:lnTo>
                    <a:lnTo>
                      <a:pt x="4056" y="570"/>
                    </a:lnTo>
                    <a:lnTo>
                      <a:pt x="4056" y="570"/>
                    </a:lnTo>
                    <a:lnTo>
                      <a:pt x="4056" y="570"/>
                    </a:lnTo>
                    <a:lnTo>
                      <a:pt x="4056" y="570"/>
                    </a:lnTo>
                    <a:lnTo>
                      <a:pt x="4062" y="570"/>
                    </a:lnTo>
                    <a:lnTo>
                      <a:pt x="4062" y="570"/>
                    </a:lnTo>
                    <a:lnTo>
                      <a:pt x="4062" y="570"/>
                    </a:lnTo>
                    <a:lnTo>
                      <a:pt x="4062" y="570"/>
                    </a:lnTo>
                    <a:lnTo>
                      <a:pt x="4062" y="570"/>
                    </a:lnTo>
                    <a:lnTo>
                      <a:pt x="4068" y="570"/>
                    </a:lnTo>
                    <a:lnTo>
                      <a:pt x="4068" y="570"/>
                    </a:lnTo>
                    <a:lnTo>
                      <a:pt x="4068" y="570"/>
                    </a:lnTo>
                    <a:lnTo>
                      <a:pt x="4068" y="570"/>
                    </a:lnTo>
                    <a:lnTo>
                      <a:pt x="4068" y="570"/>
                    </a:lnTo>
                    <a:lnTo>
                      <a:pt x="4068" y="570"/>
                    </a:lnTo>
                    <a:lnTo>
                      <a:pt x="4068" y="564"/>
                    </a:lnTo>
                    <a:lnTo>
                      <a:pt x="4074" y="564"/>
                    </a:lnTo>
                    <a:lnTo>
                      <a:pt x="4074" y="564"/>
                    </a:lnTo>
                    <a:lnTo>
                      <a:pt x="4074" y="564"/>
                    </a:lnTo>
                    <a:lnTo>
                      <a:pt x="4074" y="564"/>
                    </a:lnTo>
                    <a:lnTo>
                      <a:pt x="4074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0" y="552"/>
                    </a:lnTo>
                    <a:lnTo>
                      <a:pt x="4080" y="552"/>
                    </a:lnTo>
                    <a:lnTo>
                      <a:pt x="4086" y="552"/>
                    </a:lnTo>
                    <a:lnTo>
                      <a:pt x="4086" y="552"/>
                    </a:lnTo>
                    <a:lnTo>
                      <a:pt x="4086" y="552"/>
                    </a:lnTo>
                    <a:lnTo>
                      <a:pt x="4086" y="552"/>
                    </a:lnTo>
                    <a:lnTo>
                      <a:pt x="4086" y="546"/>
                    </a:lnTo>
                    <a:lnTo>
                      <a:pt x="4086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2" y="540"/>
                    </a:lnTo>
                    <a:lnTo>
                      <a:pt x="4092" y="540"/>
                    </a:lnTo>
                    <a:lnTo>
                      <a:pt x="4098" y="540"/>
                    </a:lnTo>
                    <a:lnTo>
                      <a:pt x="4098" y="540"/>
                    </a:lnTo>
                    <a:lnTo>
                      <a:pt x="4098" y="540"/>
                    </a:lnTo>
                    <a:lnTo>
                      <a:pt x="4098" y="540"/>
                    </a:lnTo>
                    <a:lnTo>
                      <a:pt x="4098" y="540"/>
                    </a:lnTo>
                    <a:lnTo>
                      <a:pt x="4104" y="534"/>
                    </a:lnTo>
                    <a:lnTo>
                      <a:pt x="4104" y="534"/>
                    </a:lnTo>
                    <a:lnTo>
                      <a:pt x="4104" y="534"/>
                    </a:lnTo>
                    <a:lnTo>
                      <a:pt x="4104" y="534"/>
                    </a:lnTo>
                    <a:lnTo>
                      <a:pt x="4104" y="534"/>
                    </a:lnTo>
                    <a:lnTo>
                      <a:pt x="4104" y="534"/>
                    </a:lnTo>
                    <a:lnTo>
                      <a:pt x="4110" y="534"/>
                    </a:lnTo>
                    <a:lnTo>
                      <a:pt x="4110" y="534"/>
                    </a:lnTo>
                    <a:lnTo>
                      <a:pt x="4110" y="534"/>
                    </a:lnTo>
                    <a:lnTo>
                      <a:pt x="4110" y="534"/>
                    </a:lnTo>
                    <a:lnTo>
                      <a:pt x="4110" y="528"/>
                    </a:lnTo>
                    <a:lnTo>
                      <a:pt x="4110" y="528"/>
                    </a:lnTo>
                    <a:lnTo>
                      <a:pt x="4116" y="528"/>
                    </a:lnTo>
                    <a:lnTo>
                      <a:pt x="4116" y="528"/>
                    </a:lnTo>
                    <a:lnTo>
                      <a:pt x="4116" y="528"/>
                    </a:lnTo>
                    <a:lnTo>
                      <a:pt x="4116" y="528"/>
                    </a:lnTo>
                    <a:lnTo>
                      <a:pt x="4116" y="528"/>
                    </a:lnTo>
                    <a:lnTo>
                      <a:pt x="4116" y="528"/>
                    </a:lnTo>
                    <a:lnTo>
                      <a:pt x="4122" y="528"/>
                    </a:lnTo>
                    <a:lnTo>
                      <a:pt x="4122" y="528"/>
                    </a:lnTo>
                    <a:lnTo>
                      <a:pt x="4122" y="528"/>
                    </a:lnTo>
                    <a:lnTo>
                      <a:pt x="4122" y="528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34" y="522"/>
                    </a:lnTo>
                    <a:lnTo>
                      <a:pt x="4134" y="522"/>
                    </a:lnTo>
                    <a:lnTo>
                      <a:pt x="4134" y="522"/>
                    </a:lnTo>
                    <a:lnTo>
                      <a:pt x="4134" y="522"/>
                    </a:lnTo>
                    <a:lnTo>
                      <a:pt x="4134" y="522"/>
                    </a:lnTo>
                    <a:lnTo>
                      <a:pt x="4134" y="522"/>
                    </a:lnTo>
                    <a:lnTo>
                      <a:pt x="4140" y="522"/>
                    </a:lnTo>
                    <a:lnTo>
                      <a:pt x="4140" y="522"/>
                    </a:lnTo>
                    <a:lnTo>
                      <a:pt x="4140" y="522"/>
                    </a:lnTo>
                    <a:lnTo>
                      <a:pt x="4140" y="522"/>
                    </a:lnTo>
                    <a:lnTo>
                      <a:pt x="4140" y="522"/>
                    </a:lnTo>
                    <a:lnTo>
                      <a:pt x="4140" y="522"/>
                    </a:lnTo>
                    <a:lnTo>
                      <a:pt x="4146" y="522"/>
                    </a:lnTo>
                    <a:lnTo>
                      <a:pt x="4146" y="522"/>
                    </a:lnTo>
                    <a:lnTo>
                      <a:pt x="4146" y="522"/>
                    </a:lnTo>
                    <a:lnTo>
                      <a:pt x="4146" y="522"/>
                    </a:lnTo>
                    <a:lnTo>
                      <a:pt x="4146" y="522"/>
                    </a:lnTo>
                    <a:lnTo>
                      <a:pt x="4146" y="522"/>
                    </a:lnTo>
                    <a:lnTo>
                      <a:pt x="4152" y="522"/>
                    </a:lnTo>
                    <a:lnTo>
                      <a:pt x="4152" y="522"/>
                    </a:lnTo>
                    <a:lnTo>
                      <a:pt x="4152" y="522"/>
                    </a:lnTo>
                    <a:lnTo>
                      <a:pt x="4152" y="522"/>
                    </a:lnTo>
                    <a:lnTo>
                      <a:pt x="4152" y="522"/>
                    </a:lnTo>
                    <a:lnTo>
                      <a:pt x="4152" y="522"/>
                    </a:lnTo>
                    <a:lnTo>
                      <a:pt x="4158" y="522"/>
                    </a:lnTo>
                    <a:lnTo>
                      <a:pt x="4158" y="522"/>
                    </a:lnTo>
                    <a:lnTo>
                      <a:pt x="4158" y="522"/>
                    </a:lnTo>
                    <a:lnTo>
                      <a:pt x="4158" y="522"/>
                    </a:lnTo>
                    <a:lnTo>
                      <a:pt x="4158" y="522"/>
                    </a:lnTo>
                    <a:lnTo>
                      <a:pt x="4158" y="522"/>
                    </a:lnTo>
                    <a:lnTo>
                      <a:pt x="4164" y="522"/>
                    </a:lnTo>
                    <a:lnTo>
                      <a:pt x="4164" y="522"/>
                    </a:lnTo>
                    <a:lnTo>
                      <a:pt x="4164" y="522"/>
                    </a:lnTo>
                    <a:lnTo>
                      <a:pt x="4164" y="522"/>
                    </a:lnTo>
                    <a:lnTo>
                      <a:pt x="4164" y="522"/>
                    </a:lnTo>
                    <a:lnTo>
                      <a:pt x="4170" y="522"/>
                    </a:lnTo>
                    <a:lnTo>
                      <a:pt x="4170" y="522"/>
                    </a:lnTo>
                    <a:lnTo>
                      <a:pt x="4170" y="522"/>
                    </a:lnTo>
                    <a:lnTo>
                      <a:pt x="4170" y="522"/>
                    </a:lnTo>
                    <a:lnTo>
                      <a:pt x="4170" y="522"/>
                    </a:lnTo>
                    <a:lnTo>
                      <a:pt x="4170" y="522"/>
                    </a:lnTo>
                    <a:lnTo>
                      <a:pt x="4176" y="522"/>
                    </a:lnTo>
                    <a:lnTo>
                      <a:pt x="4176" y="522"/>
                    </a:lnTo>
                    <a:lnTo>
                      <a:pt x="4176" y="522"/>
                    </a:lnTo>
                    <a:lnTo>
                      <a:pt x="4176" y="522"/>
                    </a:lnTo>
                    <a:lnTo>
                      <a:pt x="4176" y="522"/>
                    </a:lnTo>
                    <a:lnTo>
                      <a:pt x="4176" y="522"/>
                    </a:lnTo>
                    <a:lnTo>
                      <a:pt x="4182" y="522"/>
                    </a:lnTo>
                    <a:lnTo>
                      <a:pt x="4182" y="522"/>
                    </a:lnTo>
                    <a:lnTo>
                      <a:pt x="4182" y="522"/>
                    </a:lnTo>
                    <a:lnTo>
                      <a:pt x="4182" y="522"/>
                    </a:lnTo>
                    <a:lnTo>
                      <a:pt x="4182" y="522"/>
                    </a:lnTo>
                    <a:lnTo>
                      <a:pt x="4188" y="522"/>
                    </a:lnTo>
                    <a:lnTo>
                      <a:pt x="4188" y="522"/>
                    </a:lnTo>
                    <a:lnTo>
                      <a:pt x="4188" y="522"/>
                    </a:lnTo>
                    <a:lnTo>
                      <a:pt x="4188" y="522"/>
                    </a:lnTo>
                    <a:lnTo>
                      <a:pt x="4188" y="522"/>
                    </a:lnTo>
                    <a:lnTo>
                      <a:pt x="4188" y="522"/>
                    </a:lnTo>
                    <a:lnTo>
                      <a:pt x="4194" y="522"/>
                    </a:lnTo>
                    <a:lnTo>
                      <a:pt x="4194" y="522"/>
                    </a:lnTo>
                    <a:lnTo>
                      <a:pt x="4194" y="522"/>
                    </a:lnTo>
                    <a:lnTo>
                      <a:pt x="4194" y="522"/>
                    </a:lnTo>
                    <a:lnTo>
                      <a:pt x="4194" y="522"/>
                    </a:lnTo>
                    <a:lnTo>
                      <a:pt x="4194" y="522"/>
                    </a:lnTo>
                    <a:lnTo>
                      <a:pt x="4200" y="522"/>
                    </a:lnTo>
                    <a:lnTo>
                      <a:pt x="4200" y="522"/>
                    </a:lnTo>
                    <a:lnTo>
                      <a:pt x="4200" y="522"/>
                    </a:lnTo>
                    <a:lnTo>
                      <a:pt x="4200" y="522"/>
                    </a:lnTo>
                    <a:lnTo>
                      <a:pt x="4200" y="522"/>
                    </a:lnTo>
                    <a:lnTo>
                      <a:pt x="4200" y="522"/>
                    </a:lnTo>
                    <a:lnTo>
                      <a:pt x="4206" y="522"/>
                    </a:lnTo>
                    <a:lnTo>
                      <a:pt x="4206" y="522"/>
                    </a:lnTo>
                    <a:lnTo>
                      <a:pt x="4206" y="522"/>
                    </a:lnTo>
                    <a:lnTo>
                      <a:pt x="4206" y="522"/>
                    </a:lnTo>
                    <a:lnTo>
                      <a:pt x="4206" y="522"/>
                    </a:lnTo>
                    <a:lnTo>
                      <a:pt x="4206" y="522"/>
                    </a:lnTo>
                    <a:lnTo>
                      <a:pt x="4212" y="522"/>
                    </a:lnTo>
                    <a:lnTo>
                      <a:pt x="4212" y="522"/>
                    </a:lnTo>
                    <a:lnTo>
                      <a:pt x="4212" y="522"/>
                    </a:lnTo>
                    <a:lnTo>
                      <a:pt x="4212" y="522"/>
                    </a:lnTo>
                    <a:lnTo>
                      <a:pt x="4212" y="522"/>
                    </a:lnTo>
                    <a:lnTo>
                      <a:pt x="4212" y="522"/>
                    </a:lnTo>
                    <a:lnTo>
                      <a:pt x="4218" y="522"/>
                    </a:lnTo>
                    <a:lnTo>
                      <a:pt x="4218" y="522"/>
                    </a:lnTo>
                    <a:lnTo>
                      <a:pt x="4218" y="522"/>
                    </a:lnTo>
                    <a:lnTo>
                      <a:pt x="4218" y="522"/>
                    </a:lnTo>
                    <a:lnTo>
                      <a:pt x="4218" y="522"/>
                    </a:lnTo>
                    <a:lnTo>
                      <a:pt x="4224" y="522"/>
                    </a:lnTo>
                    <a:lnTo>
                      <a:pt x="4224" y="522"/>
                    </a:lnTo>
                    <a:lnTo>
                      <a:pt x="4224" y="522"/>
                    </a:lnTo>
                    <a:lnTo>
                      <a:pt x="4224" y="522"/>
                    </a:lnTo>
                    <a:lnTo>
                      <a:pt x="4224" y="522"/>
                    </a:lnTo>
                    <a:lnTo>
                      <a:pt x="4224" y="522"/>
                    </a:lnTo>
                    <a:lnTo>
                      <a:pt x="4230" y="522"/>
                    </a:lnTo>
                    <a:lnTo>
                      <a:pt x="4230" y="522"/>
                    </a:lnTo>
                    <a:lnTo>
                      <a:pt x="4230" y="522"/>
                    </a:lnTo>
                    <a:lnTo>
                      <a:pt x="4230" y="522"/>
                    </a:lnTo>
                    <a:lnTo>
                      <a:pt x="4230" y="522"/>
                    </a:lnTo>
                    <a:lnTo>
                      <a:pt x="4230" y="522"/>
                    </a:lnTo>
                    <a:lnTo>
                      <a:pt x="4236" y="522"/>
                    </a:lnTo>
                    <a:lnTo>
                      <a:pt x="4236" y="522"/>
                    </a:lnTo>
                    <a:lnTo>
                      <a:pt x="4236" y="522"/>
                    </a:lnTo>
                    <a:lnTo>
                      <a:pt x="4236" y="522"/>
                    </a:lnTo>
                    <a:lnTo>
                      <a:pt x="4236" y="522"/>
                    </a:lnTo>
                    <a:lnTo>
                      <a:pt x="4236" y="522"/>
                    </a:lnTo>
                    <a:lnTo>
                      <a:pt x="4242" y="522"/>
                    </a:lnTo>
                    <a:lnTo>
                      <a:pt x="4242" y="522"/>
                    </a:lnTo>
                    <a:lnTo>
                      <a:pt x="4242" y="522"/>
                    </a:lnTo>
                    <a:lnTo>
                      <a:pt x="4242" y="522"/>
                    </a:lnTo>
                    <a:lnTo>
                      <a:pt x="4242" y="522"/>
                    </a:lnTo>
                    <a:lnTo>
                      <a:pt x="4242" y="522"/>
                    </a:lnTo>
                    <a:lnTo>
                      <a:pt x="4248" y="522"/>
                    </a:lnTo>
                    <a:lnTo>
                      <a:pt x="4248" y="522"/>
                    </a:lnTo>
                    <a:lnTo>
                      <a:pt x="4248" y="522"/>
                    </a:lnTo>
                    <a:lnTo>
                      <a:pt x="4248" y="522"/>
                    </a:lnTo>
                    <a:lnTo>
                      <a:pt x="4248" y="522"/>
                    </a:lnTo>
                    <a:lnTo>
                      <a:pt x="4248" y="522"/>
                    </a:lnTo>
                    <a:lnTo>
                      <a:pt x="4254" y="522"/>
                    </a:lnTo>
                    <a:lnTo>
                      <a:pt x="4254" y="522"/>
                    </a:lnTo>
                    <a:lnTo>
                      <a:pt x="4254" y="522"/>
                    </a:lnTo>
                    <a:lnTo>
                      <a:pt x="4254" y="522"/>
                    </a:lnTo>
                    <a:lnTo>
                      <a:pt x="4254" y="522"/>
                    </a:lnTo>
                    <a:lnTo>
                      <a:pt x="4254" y="522"/>
                    </a:lnTo>
                    <a:lnTo>
                      <a:pt x="4260" y="522"/>
                    </a:lnTo>
                    <a:lnTo>
                      <a:pt x="4260" y="522"/>
                    </a:lnTo>
                    <a:lnTo>
                      <a:pt x="4260" y="522"/>
                    </a:lnTo>
                    <a:lnTo>
                      <a:pt x="4260" y="522"/>
                    </a:lnTo>
                    <a:lnTo>
                      <a:pt x="4260" y="522"/>
                    </a:lnTo>
                    <a:lnTo>
                      <a:pt x="4266" y="522"/>
                    </a:lnTo>
                    <a:lnTo>
                      <a:pt x="4266" y="522"/>
                    </a:lnTo>
                    <a:lnTo>
                      <a:pt x="4266" y="522"/>
                    </a:lnTo>
                    <a:lnTo>
                      <a:pt x="4266" y="522"/>
                    </a:lnTo>
                    <a:lnTo>
                      <a:pt x="4266" y="522"/>
                    </a:lnTo>
                    <a:lnTo>
                      <a:pt x="4266" y="522"/>
                    </a:lnTo>
                    <a:lnTo>
                      <a:pt x="4272" y="522"/>
                    </a:lnTo>
                    <a:lnTo>
                      <a:pt x="4272" y="522"/>
                    </a:lnTo>
                    <a:lnTo>
                      <a:pt x="4272" y="522"/>
                    </a:lnTo>
                    <a:lnTo>
                      <a:pt x="4272" y="522"/>
                    </a:lnTo>
                    <a:lnTo>
                      <a:pt x="4272" y="522"/>
                    </a:lnTo>
                    <a:lnTo>
                      <a:pt x="4272" y="522"/>
                    </a:lnTo>
                    <a:lnTo>
                      <a:pt x="4278" y="522"/>
                    </a:lnTo>
                    <a:lnTo>
                      <a:pt x="4278" y="522"/>
                    </a:lnTo>
                    <a:lnTo>
                      <a:pt x="4278" y="522"/>
                    </a:lnTo>
                    <a:lnTo>
                      <a:pt x="4278" y="522"/>
                    </a:lnTo>
                    <a:lnTo>
                      <a:pt x="4278" y="522"/>
                    </a:lnTo>
                    <a:lnTo>
                      <a:pt x="4284" y="522"/>
                    </a:lnTo>
                    <a:lnTo>
                      <a:pt x="4284" y="522"/>
                    </a:lnTo>
                    <a:lnTo>
                      <a:pt x="4284" y="522"/>
                    </a:lnTo>
                    <a:lnTo>
                      <a:pt x="4284" y="522"/>
                    </a:lnTo>
                    <a:lnTo>
                      <a:pt x="4284" y="522"/>
                    </a:lnTo>
                    <a:lnTo>
                      <a:pt x="4284" y="522"/>
                    </a:lnTo>
                    <a:lnTo>
                      <a:pt x="4290" y="522"/>
                    </a:lnTo>
                    <a:lnTo>
                      <a:pt x="4290" y="522"/>
                    </a:lnTo>
                    <a:lnTo>
                      <a:pt x="4290" y="522"/>
                    </a:lnTo>
                    <a:lnTo>
                      <a:pt x="4290" y="522"/>
                    </a:lnTo>
                    <a:lnTo>
                      <a:pt x="4290" y="522"/>
                    </a:lnTo>
                    <a:lnTo>
                      <a:pt x="4290" y="522"/>
                    </a:lnTo>
                    <a:lnTo>
                      <a:pt x="4296" y="522"/>
                    </a:lnTo>
                    <a:lnTo>
                      <a:pt x="4296" y="522"/>
                    </a:lnTo>
                    <a:lnTo>
                      <a:pt x="4296" y="522"/>
                    </a:lnTo>
                    <a:lnTo>
                      <a:pt x="4296" y="522"/>
                    </a:lnTo>
                    <a:lnTo>
                      <a:pt x="4296" y="522"/>
                    </a:lnTo>
                    <a:lnTo>
                      <a:pt x="4296" y="522"/>
                    </a:lnTo>
                    <a:lnTo>
                      <a:pt x="4302" y="522"/>
                    </a:lnTo>
                    <a:lnTo>
                      <a:pt x="4302" y="522"/>
                    </a:lnTo>
                    <a:lnTo>
                      <a:pt x="4302" y="522"/>
                    </a:lnTo>
                    <a:lnTo>
                      <a:pt x="4302" y="522"/>
                    </a:lnTo>
                    <a:lnTo>
                      <a:pt x="4302" y="522"/>
                    </a:lnTo>
                    <a:lnTo>
                      <a:pt x="4302" y="522"/>
                    </a:lnTo>
                    <a:lnTo>
                      <a:pt x="4308" y="522"/>
                    </a:lnTo>
                    <a:lnTo>
                      <a:pt x="4308" y="522"/>
                    </a:lnTo>
                    <a:lnTo>
                      <a:pt x="4308" y="522"/>
                    </a:lnTo>
                    <a:lnTo>
                      <a:pt x="4308" y="522"/>
                    </a:lnTo>
                    <a:lnTo>
                      <a:pt x="4308" y="522"/>
                    </a:lnTo>
                    <a:lnTo>
                      <a:pt x="4314" y="522"/>
                    </a:lnTo>
                    <a:lnTo>
                      <a:pt x="4314" y="522"/>
                    </a:lnTo>
                    <a:lnTo>
                      <a:pt x="4314" y="522"/>
                    </a:lnTo>
                    <a:lnTo>
                      <a:pt x="4314" y="522"/>
                    </a:lnTo>
                    <a:lnTo>
                      <a:pt x="4314" y="522"/>
                    </a:lnTo>
                    <a:lnTo>
                      <a:pt x="4314" y="522"/>
                    </a:lnTo>
                    <a:lnTo>
                      <a:pt x="4320" y="522"/>
                    </a:lnTo>
                    <a:lnTo>
                      <a:pt x="4320" y="522"/>
                    </a:lnTo>
                    <a:lnTo>
                      <a:pt x="4320" y="522"/>
                    </a:lnTo>
                    <a:lnTo>
                      <a:pt x="4320" y="522"/>
                    </a:lnTo>
                    <a:lnTo>
                      <a:pt x="4320" y="522"/>
                    </a:lnTo>
                    <a:lnTo>
                      <a:pt x="4320" y="522"/>
                    </a:lnTo>
                    <a:lnTo>
                      <a:pt x="4326" y="522"/>
                    </a:lnTo>
                    <a:lnTo>
                      <a:pt x="4326" y="522"/>
                    </a:lnTo>
                    <a:lnTo>
                      <a:pt x="4326" y="522"/>
                    </a:lnTo>
                    <a:lnTo>
                      <a:pt x="4326" y="522"/>
                    </a:lnTo>
                    <a:lnTo>
                      <a:pt x="4326" y="522"/>
                    </a:lnTo>
                    <a:lnTo>
                      <a:pt x="4326" y="522"/>
                    </a:lnTo>
                    <a:lnTo>
                      <a:pt x="4332" y="522"/>
                    </a:lnTo>
                    <a:lnTo>
                      <a:pt x="4332" y="522"/>
                    </a:lnTo>
                    <a:lnTo>
                      <a:pt x="4332" y="522"/>
                    </a:lnTo>
                    <a:lnTo>
                      <a:pt x="4332" y="522"/>
                    </a:lnTo>
                    <a:lnTo>
                      <a:pt x="4332" y="522"/>
                    </a:lnTo>
                    <a:lnTo>
                      <a:pt x="4338" y="522"/>
                    </a:lnTo>
                    <a:lnTo>
                      <a:pt x="4338" y="522"/>
                    </a:lnTo>
                    <a:lnTo>
                      <a:pt x="4338" y="522"/>
                    </a:lnTo>
                    <a:lnTo>
                      <a:pt x="4338" y="522"/>
                    </a:lnTo>
                    <a:lnTo>
                      <a:pt x="4338" y="522"/>
                    </a:lnTo>
                    <a:lnTo>
                      <a:pt x="4338" y="522"/>
                    </a:lnTo>
                    <a:lnTo>
                      <a:pt x="4344" y="522"/>
                    </a:lnTo>
                    <a:lnTo>
                      <a:pt x="4344" y="522"/>
                    </a:lnTo>
                    <a:lnTo>
                      <a:pt x="4344" y="522"/>
                    </a:lnTo>
                    <a:lnTo>
                      <a:pt x="4344" y="522"/>
                    </a:lnTo>
                    <a:lnTo>
                      <a:pt x="4344" y="522"/>
                    </a:lnTo>
                    <a:lnTo>
                      <a:pt x="4344" y="522"/>
                    </a:lnTo>
                    <a:lnTo>
                      <a:pt x="4350" y="522"/>
                    </a:lnTo>
                    <a:lnTo>
                      <a:pt x="4350" y="522"/>
                    </a:lnTo>
                    <a:lnTo>
                      <a:pt x="4350" y="522"/>
                    </a:lnTo>
                    <a:lnTo>
                      <a:pt x="4350" y="522"/>
                    </a:lnTo>
                    <a:lnTo>
                      <a:pt x="4350" y="522"/>
                    </a:lnTo>
                    <a:lnTo>
                      <a:pt x="4350" y="522"/>
                    </a:lnTo>
                    <a:lnTo>
                      <a:pt x="4356" y="522"/>
                    </a:lnTo>
                    <a:lnTo>
                      <a:pt x="4356" y="522"/>
                    </a:lnTo>
                    <a:lnTo>
                      <a:pt x="4356" y="522"/>
                    </a:lnTo>
                    <a:lnTo>
                      <a:pt x="4356" y="522"/>
                    </a:lnTo>
                    <a:lnTo>
                      <a:pt x="4356" y="522"/>
                    </a:lnTo>
                    <a:lnTo>
                      <a:pt x="4356" y="522"/>
                    </a:lnTo>
                    <a:lnTo>
                      <a:pt x="4362" y="522"/>
                    </a:lnTo>
                    <a:lnTo>
                      <a:pt x="4362" y="522"/>
                    </a:lnTo>
                    <a:lnTo>
                      <a:pt x="4362" y="522"/>
                    </a:lnTo>
                    <a:lnTo>
                      <a:pt x="4362" y="522"/>
                    </a:lnTo>
                    <a:lnTo>
                      <a:pt x="4362" y="522"/>
                    </a:lnTo>
                    <a:lnTo>
                      <a:pt x="4362" y="522"/>
                    </a:lnTo>
                    <a:lnTo>
                      <a:pt x="4368" y="522"/>
                    </a:lnTo>
                    <a:lnTo>
                      <a:pt x="4368" y="522"/>
                    </a:lnTo>
                    <a:lnTo>
                      <a:pt x="4368" y="522"/>
                    </a:lnTo>
                    <a:lnTo>
                      <a:pt x="4368" y="522"/>
                    </a:lnTo>
                    <a:lnTo>
                      <a:pt x="4368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74" y="522"/>
                    </a:lnTo>
                    <a:lnTo>
                      <a:pt x="4380" y="522"/>
                    </a:lnTo>
                    <a:lnTo>
                      <a:pt x="4380" y="522"/>
                    </a:lnTo>
                    <a:lnTo>
                      <a:pt x="4380" y="522"/>
                    </a:lnTo>
                    <a:lnTo>
                      <a:pt x="4380" y="522"/>
                    </a:lnTo>
                    <a:lnTo>
                      <a:pt x="4380" y="522"/>
                    </a:lnTo>
                    <a:lnTo>
                      <a:pt x="4386" y="522"/>
                    </a:lnTo>
                    <a:lnTo>
                      <a:pt x="4386" y="522"/>
                    </a:lnTo>
                    <a:lnTo>
                      <a:pt x="4386" y="522"/>
                    </a:lnTo>
                    <a:lnTo>
                      <a:pt x="4386" y="522"/>
                    </a:lnTo>
                    <a:lnTo>
                      <a:pt x="4386" y="522"/>
                    </a:lnTo>
                    <a:lnTo>
                      <a:pt x="4386" y="522"/>
                    </a:lnTo>
                    <a:lnTo>
                      <a:pt x="4392" y="522"/>
                    </a:lnTo>
                    <a:lnTo>
                      <a:pt x="4392" y="522"/>
                    </a:lnTo>
                    <a:lnTo>
                      <a:pt x="4392" y="522"/>
                    </a:lnTo>
                    <a:lnTo>
                      <a:pt x="4392" y="522"/>
                    </a:lnTo>
                    <a:lnTo>
                      <a:pt x="4392" y="522"/>
                    </a:lnTo>
                    <a:lnTo>
                      <a:pt x="4392" y="522"/>
                    </a:lnTo>
                    <a:lnTo>
                      <a:pt x="4398" y="522"/>
                    </a:lnTo>
                    <a:lnTo>
                      <a:pt x="4398" y="522"/>
                    </a:lnTo>
                    <a:lnTo>
                      <a:pt x="4398" y="522"/>
                    </a:lnTo>
                    <a:lnTo>
                      <a:pt x="4398" y="522"/>
                    </a:lnTo>
                    <a:lnTo>
                      <a:pt x="4398" y="522"/>
                    </a:lnTo>
                    <a:lnTo>
                      <a:pt x="4398" y="522"/>
                    </a:lnTo>
                    <a:lnTo>
                      <a:pt x="4404" y="522"/>
                    </a:lnTo>
                    <a:lnTo>
                      <a:pt x="4404" y="522"/>
                    </a:lnTo>
                    <a:lnTo>
                      <a:pt x="4404" y="522"/>
                    </a:lnTo>
                    <a:lnTo>
                      <a:pt x="4404" y="522"/>
                    </a:lnTo>
                    <a:lnTo>
                      <a:pt x="4404" y="522"/>
                    </a:lnTo>
                    <a:lnTo>
                      <a:pt x="4404" y="522"/>
                    </a:lnTo>
                    <a:lnTo>
                      <a:pt x="4410" y="522"/>
                    </a:lnTo>
                    <a:lnTo>
                      <a:pt x="4410" y="522"/>
                    </a:lnTo>
                    <a:lnTo>
                      <a:pt x="4410" y="522"/>
                    </a:lnTo>
                    <a:lnTo>
                      <a:pt x="4410" y="522"/>
                    </a:lnTo>
                    <a:lnTo>
                      <a:pt x="4410" y="522"/>
                    </a:lnTo>
                    <a:lnTo>
                      <a:pt x="4410" y="522"/>
                    </a:lnTo>
                    <a:lnTo>
                      <a:pt x="4416" y="522"/>
                    </a:lnTo>
                    <a:lnTo>
                      <a:pt x="4416" y="522"/>
                    </a:lnTo>
                    <a:lnTo>
                      <a:pt x="4416" y="522"/>
                    </a:lnTo>
                    <a:lnTo>
                      <a:pt x="4416" y="522"/>
                    </a:lnTo>
                    <a:lnTo>
                      <a:pt x="4416" y="522"/>
                    </a:lnTo>
                    <a:lnTo>
                      <a:pt x="4422" y="522"/>
                    </a:lnTo>
                    <a:lnTo>
                      <a:pt x="4422" y="522"/>
                    </a:lnTo>
                    <a:lnTo>
                      <a:pt x="4422" y="522"/>
                    </a:lnTo>
                    <a:lnTo>
                      <a:pt x="4422" y="522"/>
                    </a:lnTo>
                    <a:lnTo>
                      <a:pt x="4422" y="522"/>
                    </a:lnTo>
                    <a:lnTo>
                      <a:pt x="4422" y="522"/>
                    </a:lnTo>
                    <a:lnTo>
                      <a:pt x="4428" y="522"/>
                    </a:lnTo>
                    <a:lnTo>
                      <a:pt x="4428" y="522"/>
                    </a:lnTo>
                    <a:lnTo>
                      <a:pt x="4428" y="522"/>
                    </a:lnTo>
                    <a:lnTo>
                      <a:pt x="4428" y="522"/>
                    </a:lnTo>
                    <a:lnTo>
                      <a:pt x="4428" y="522"/>
                    </a:lnTo>
                    <a:lnTo>
                      <a:pt x="4428" y="522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40" y="522"/>
                    </a:lnTo>
                    <a:lnTo>
                      <a:pt x="4440" y="522"/>
                    </a:lnTo>
                    <a:lnTo>
                      <a:pt x="4440" y="522"/>
                    </a:lnTo>
                    <a:lnTo>
                      <a:pt x="4440" y="522"/>
                    </a:lnTo>
                    <a:lnTo>
                      <a:pt x="4440" y="522"/>
                    </a:lnTo>
                    <a:lnTo>
                      <a:pt x="4440" y="522"/>
                    </a:lnTo>
                    <a:lnTo>
                      <a:pt x="4446" y="522"/>
                    </a:lnTo>
                    <a:lnTo>
                      <a:pt x="4446" y="522"/>
                    </a:lnTo>
                    <a:lnTo>
                      <a:pt x="4446" y="522"/>
                    </a:lnTo>
                    <a:lnTo>
                      <a:pt x="4446" y="522"/>
                    </a:lnTo>
                    <a:lnTo>
                      <a:pt x="4446" y="522"/>
                    </a:lnTo>
                    <a:lnTo>
                      <a:pt x="4446" y="522"/>
                    </a:lnTo>
                    <a:lnTo>
                      <a:pt x="4452" y="522"/>
                    </a:lnTo>
                    <a:lnTo>
                      <a:pt x="4452" y="522"/>
                    </a:lnTo>
                    <a:lnTo>
                      <a:pt x="4452" y="522"/>
                    </a:lnTo>
                    <a:lnTo>
                      <a:pt x="4452" y="522"/>
                    </a:lnTo>
                    <a:lnTo>
                      <a:pt x="4452" y="522"/>
                    </a:lnTo>
                    <a:lnTo>
                      <a:pt x="4458" y="522"/>
                    </a:lnTo>
                    <a:lnTo>
                      <a:pt x="4458" y="522"/>
                    </a:lnTo>
                    <a:lnTo>
                      <a:pt x="4458" y="522"/>
                    </a:lnTo>
                    <a:lnTo>
                      <a:pt x="4458" y="522"/>
                    </a:lnTo>
                    <a:lnTo>
                      <a:pt x="4458" y="522"/>
                    </a:lnTo>
                    <a:lnTo>
                      <a:pt x="4458" y="522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70" y="522"/>
                    </a:lnTo>
                    <a:lnTo>
                      <a:pt x="4470" y="522"/>
                    </a:lnTo>
                    <a:lnTo>
                      <a:pt x="4470" y="522"/>
                    </a:lnTo>
                    <a:lnTo>
                      <a:pt x="4470" y="522"/>
                    </a:lnTo>
                    <a:lnTo>
                      <a:pt x="4470" y="522"/>
                    </a:lnTo>
                    <a:lnTo>
                      <a:pt x="4470" y="522"/>
                    </a:lnTo>
                    <a:lnTo>
                      <a:pt x="4476" y="522"/>
                    </a:lnTo>
                    <a:lnTo>
                      <a:pt x="4476" y="522"/>
                    </a:lnTo>
                    <a:lnTo>
                      <a:pt x="4476" y="522"/>
                    </a:lnTo>
                    <a:lnTo>
                      <a:pt x="4476" y="522"/>
                    </a:lnTo>
                    <a:lnTo>
                      <a:pt x="4476" y="522"/>
                    </a:lnTo>
                    <a:lnTo>
                      <a:pt x="4476" y="522"/>
                    </a:lnTo>
                    <a:lnTo>
                      <a:pt x="4482" y="522"/>
                    </a:lnTo>
                    <a:lnTo>
                      <a:pt x="4482" y="522"/>
                    </a:lnTo>
                    <a:lnTo>
                      <a:pt x="4482" y="522"/>
                    </a:lnTo>
                    <a:lnTo>
                      <a:pt x="4482" y="522"/>
                    </a:lnTo>
                    <a:lnTo>
                      <a:pt x="4482" y="522"/>
                    </a:lnTo>
                    <a:lnTo>
                      <a:pt x="4488" y="522"/>
                    </a:lnTo>
                    <a:lnTo>
                      <a:pt x="4488" y="522"/>
                    </a:lnTo>
                    <a:lnTo>
                      <a:pt x="4488" y="522"/>
                    </a:lnTo>
                    <a:lnTo>
                      <a:pt x="4488" y="522"/>
                    </a:lnTo>
                    <a:lnTo>
                      <a:pt x="4488" y="522"/>
                    </a:lnTo>
                    <a:lnTo>
                      <a:pt x="4488" y="522"/>
                    </a:lnTo>
                    <a:lnTo>
                      <a:pt x="4494" y="522"/>
                    </a:lnTo>
                    <a:lnTo>
                      <a:pt x="4494" y="522"/>
                    </a:lnTo>
                    <a:lnTo>
                      <a:pt x="4494" y="522"/>
                    </a:lnTo>
                    <a:lnTo>
                      <a:pt x="4494" y="522"/>
                    </a:lnTo>
                    <a:lnTo>
                      <a:pt x="4494" y="522"/>
                    </a:lnTo>
                    <a:lnTo>
                      <a:pt x="4494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0" y="522"/>
                    </a:lnTo>
                    <a:lnTo>
                      <a:pt x="4506" y="522"/>
                    </a:lnTo>
                    <a:lnTo>
                      <a:pt x="4506" y="522"/>
                    </a:lnTo>
                    <a:lnTo>
                      <a:pt x="4506" y="522"/>
                    </a:lnTo>
                    <a:lnTo>
                      <a:pt x="4506" y="522"/>
                    </a:lnTo>
                    <a:lnTo>
                      <a:pt x="4506" y="522"/>
                    </a:lnTo>
                    <a:lnTo>
                      <a:pt x="4512" y="522"/>
                    </a:lnTo>
                    <a:lnTo>
                      <a:pt x="4512" y="522"/>
                    </a:lnTo>
                    <a:lnTo>
                      <a:pt x="4512" y="522"/>
                    </a:lnTo>
                    <a:lnTo>
                      <a:pt x="4512" y="522"/>
                    </a:lnTo>
                    <a:lnTo>
                      <a:pt x="4512" y="522"/>
                    </a:lnTo>
                    <a:lnTo>
                      <a:pt x="4512" y="522"/>
                    </a:lnTo>
                    <a:lnTo>
                      <a:pt x="4518" y="522"/>
                    </a:lnTo>
                    <a:lnTo>
                      <a:pt x="4518" y="522"/>
                    </a:lnTo>
                    <a:lnTo>
                      <a:pt x="4518" y="522"/>
                    </a:lnTo>
                    <a:lnTo>
                      <a:pt x="4518" y="522"/>
                    </a:lnTo>
                    <a:lnTo>
                      <a:pt x="4518" y="522"/>
                    </a:lnTo>
                    <a:lnTo>
                      <a:pt x="4518" y="522"/>
                    </a:lnTo>
                    <a:lnTo>
                      <a:pt x="4524" y="522"/>
                    </a:lnTo>
                    <a:lnTo>
                      <a:pt x="4524" y="522"/>
                    </a:lnTo>
                    <a:lnTo>
                      <a:pt x="4524" y="522"/>
                    </a:lnTo>
                    <a:lnTo>
                      <a:pt x="4524" y="522"/>
                    </a:lnTo>
                    <a:lnTo>
                      <a:pt x="4524" y="522"/>
                    </a:lnTo>
                    <a:lnTo>
                      <a:pt x="4524" y="522"/>
                    </a:lnTo>
                    <a:lnTo>
                      <a:pt x="4530" y="522"/>
                    </a:lnTo>
                    <a:lnTo>
                      <a:pt x="4530" y="522"/>
                    </a:lnTo>
                    <a:lnTo>
                      <a:pt x="4530" y="522"/>
                    </a:lnTo>
                    <a:lnTo>
                      <a:pt x="4530" y="522"/>
                    </a:lnTo>
                    <a:lnTo>
                      <a:pt x="4530" y="522"/>
                    </a:lnTo>
                    <a:lnTo>
                      <a:pt x="4536" y="522"/>
                    </a:lnTo>
                    <a:lnTo>
                      <a:pt x="4536" y="522"/>
                    </a:lnTo>
                    <a:lnTo>
                      <a:pt x="4536" y="522"/>
                    </a:lnTo>
                    <a:lnTo>
                      <a:pt x="4536" y="522"/>
                    </a:lnTo>
                    <a:lnTo>
                      <a:pt x="4536" y="522"/>
                    </a:lnTo>
                    <a:lnTo>
                      <a:pt x="4536" y="522"/>
                    </a:lnTo>
                    <a:lnTo>
                      <a:pt x="4542" y="522"/>
                    </a:lnTo>
                    <a:lnTo>
                      <a:pt x="4542" y="522"/>
                    </a:lnTo>
                    <a:lnTo>
                      <a:pt x="4542" y="522"/>
                    </a:lnTo>
                    <a:lnTo>
                      <a:pt x="4542" y="522"/>
                    </a:lnTo>
                    <a:lnTo>
                      <a:pt x="4542" y="522"/>
                    </a:lnTo>
                    <a:lnTo>
                      <a:pt x="4542" y="522"/>
                    </a:lnTo>
                    <a:lnTo>
                      <a:pt x="4548" y="522"/>
                    </a:lnTo>
                    <a:lnTo>
                      <a:pt x="4548" y="522"/>
                    </a:lnTo>
                    <a:lnTo>
                      <a:pt x="4548" y="522"/>
                    </a:lnTo>
                    <a:lnTo>
                      <a:pt x="4548" y="522"/>
                    </a:lnTo>
                    <a:lnTo>
                      <a:pt x="4548" y="522"/>
                    </a:lnTo>
                    <a:lnTo>
                      <a:pt x="4548" y="522"/>
                    </a:lnTo>
                    <a:lnTo>
                      <a:pt x="4554" y="522"/>
                    </a:lnTo>
                    <a:lnTo>
                      <a:pt x="4554" y="522"/>
                    </a:lnTo>
                    <a:lnTo>
                      <a:pt x="4554" y="522"/>
                    </a:lnTo>
                    <a:lnTo>
                      <a:pt x="4554" y="522"/>
                    </a:lnTo>
                    <a:lnTo>
                      <a:pt x="4554" y="522"/>
                    </a:lnTo>
                    <a:lnTo>
                      <a:pt x="4554" y="522"/>
                    </a:lnTo>
                    <a:lnTo>
                      <a:pt x="4560" y="522"/>
                    </a:lnTo>
                    <a:lnTo>
                      <a:pt x="4560" y="522"/>
                    </a:lnTo>
                    <a:lnTo>
                      <a:pt x="4560" y="522"/>
                    </a:lnTo>
                    <a:lnTo>
                      <a:pt x="4560" y="522"/>
                    </a:lnTo>
                    <a:lnTo>
                      <a:pt x="4560" y="522"/>
                    </a:lnTo>
                    <a:lnTo>
                      <a:pt x="4560" y="522"/>
                    </a:lnTo>
                    <a:lnTo>
                      <a:pt x="4566" y="522"/>
                    </a:lnTo>
                    <a:lnTo>
                      <a:pt x="4566" y="522"/>
                    </a:lnTo>
                    <a:lnTo>
                      <a:pt x="4566" y="522"/>
                    </a:lnTo>
                    <a:lnTo>
                      <a:pt x="4566" y="522"/>
                    </a:lnTo>
                    <a:lnTo>
                      <a:pt x="4566" y="522"/>
                    </a:lnTo>
                    <a:lnTo>
                      <a:pt x="4572" y="522"/>
                    </a:lnTo>
                    <a:lnTo>
                      <a:pt x="4572" y="522"/>
                    </a:lnTo>
                    <a:lnTo>
                      <a:pt x="4572" y="522"/>
                    </a:lnTo>
                    <a:lnTo>
                      <a:pt x="4572" y="522"/>
                    </a:lnTo>
                    <a:lnTo>
                      <a:pt x="4572" y="522"/>
                    </a:lnTo>
                    <a:lnTo>
                      <a:pt x="4572" y="522"/>
                    </a:lnTo>
                    <a:lnTo>
                      <a:pt x="4578" y="522"/>
                    </a:lnTo>
                    <a:lnTo>
                      <a:pt x="4578" y="522"/>
                    </a:lnTo>
                    <a:lnTo>
                      <a:pt x="4578" y="522"/>
                    </a:lnTo>
                    <a:lnTo>
                      <a:pt x="4578" y="522"/>
                    </a:lnTo>
                    <a:lnTo>
                      <a:pt x="4578" y="522"/>
                    </a:lnTo>
                    <a:lnTo>
                      <a:pt x="4578" y="522"/>
                    </a:lnTo>
                    <a:lnTo>
                      <a:pt x="4584" y="522"/>
                    </a:lnTo>
                    <a:lnTo>
                      <a:pt x="4584" y="522"/>
                    </a:lnTo>
                    <a:lnTo>
                      <a:pt x="4584" y="522"/>
                    </a:lnTo>
                    <a:lnTo>
                      <a:pt x="4584" y="522"/>
                    </a:lnTo>
                    <a:lnTo>
                      <a:pt x="4584" y="522"/>
                    </a:lnTo>
                    <a:lnTo>
                      <a:pt x="4584" y="522"/>
                    </a:lnTo>
                    <a:lnTo>
                      <a:pt x="4590" y="522"/>
                    </a:lnTo>
                    <a:lnTo>
                      <a:pt x="4590" y="522"/>
                    </a:lnTo>
                    <a:lnTo>
                      <a:pt x="4590" y="522"/>
                    </a:lnTo>
                    <a:lnTo>
                      <a:pt x="4590" y="522"/>
                    </a:lnTo>
                    <a:lnTo>
                      <a:pt x="4590" y="522"/>
                    </a:lnTo>
                    <a:lnTo>
                      <a:pt x="4590" y="522"/>
                    </a:lnTo>
                    <a:lnTo>
                      <a:pt x="4596" y="522"/>
                    </a:lnTo>
                    <a:lnTo>
                      <a:pt x="4596" y="522"/>
                    </a:lnTo>
                    <a:lnTo>
                      <a:pt x="4596" y="522"/>
                    </a:lnTo>
                    <a:lnTo>
                      <a:pt x="4596" y="522"/>
                    </a:lnTo>
                    <a:lnTo>
                      <a:pt x="4596" y="522"/>
                    </a:lnTo>
                    <a:lnTo>
                      <a:pt x="4596" y="522"/>
                    </a:lnTo>
                    <a:lnTo>
                      <a:pt x="4602" y="522"/>
                    </a:lnTo>
                    <a:lnTo>
                      <a:pt x="4602" y="522"/>
                    </a:lnTo>
                    <a:lnTo>
                      <a:pt x="4602" y="522"/>
                    </a:lnTo>
                    <a:lnTo>
                      <a:pt x="4602" y="522"/>
                    </a:lnTo>
                    <a:lnTo>
                      <a:pt x="4602" y="522"/>
                    </a:lnTo>
                    <a:lnTo>
                      <a:pt x="4608" y="522"/>
                    </a:lnTo>
                    <a:lnTo>
                      <a:pt x="4608" y="522"/>
                    </a:lnTo>
                    <a:lnTo>
                      <a:pt x="4608" y="522"/>
                    </a:lnTo>
                    <a:lnTo>
                      <a:pt x="4608" y="522"/>
                    </a:lnTo>
                    <a:lnTo>
                      <a:pt x="4608" y="522"/>
                    </a:lnTo>
                    <a:lnTo>
                      <a:pt x="4608" y="522"/>
                    </a:lnTo>
                    <a:lnTo>
                      <a:pt x="4614" y="522"/>
                    </a:lnTo>
                    <a:lnTo>
                      <a:pt x="4614" y="522"/>
                    </a:lnTo>
                    <a:lnTo>
                      <a:pt x="4614" y="522"/>
                    </a:lnTo>
                    <a:lnTo>
                      <a:pt x="4614" y="522"/>
                    </a:lnTo>
                    <a:lnTo>
                      <a:pt x="4614" y="522"/>
                    </a:lnTo>
                    <a:lnTo>
                      <a:pt x="4614" y="522"/>
                    </a:lnTo>
                    <a:lnTo>
                      <a:pt x="4620" y="522"/>
                    </a:lnTo>
                    <a:lnTo>
                      <a:pt x="4620" y="522"/>
                    </a:lnTo>
                    <a:lnTo>
                      <a:pt x="4620" y="522"/>
                    </a:lnTo>
                    <a:lnTo>
                      <a:pt x="4620" y="522"/>
                    </a:lnTo>
                    <a:lnTo>
                      <a:pt x="4620" y="522"/>
                    </a:lnTo>
                    <a:lnTo>
                      <a:pt x="4620" y="522"/>
                    </a:lnTo>
                    <a:lnTo>
                      <a:pt x="4626" y="522"/>
                    </a:lnTo>
                    <a:lnTo>
                      <a:pt x="4626" y="522"/>
                    </a:lnTo>
                    <a:lnTo>
                      <a:pt x="4626" y="522"/>
                    </a:lnTo>
                    <a:lnTo>
                      <a:pt x="4626" y="522"/>
                    </a:lnTo>
                    <a:lnTo>
                      <a:pt x="4626" y="522"/>
                    </a:lnTo>
                    <a:lnTo>
                      <a:pt x="4626" y="522"/>
                    </a:lnTo>
                    <a:lnTo>
                      <a:pt x="4632" y="522"/>
                    </a:lnTo>
                    <a:lnTo>
                      <a:pt x="4632" y="522"/>
                    </a:lnTo>
                    <a:lnTo>
                      <a:pt x="4632" y="522"/>
                    </a:lnTo>
                    <a:lnTo>
                      <a:pt x="4632" y="522"/>
                    </a:lnTo>
                    <a:lnTo>
                      <a:pt x="4632" y="522"/>
                    </a:lnTo>
                    <a:lnTo>
                      <a:pt x="4638" y="522"/>
                    </a:lnTo>
                    <a:lnTo>
                      <a:pt x="4638" y="522"/>
                    </a:lnTo>
                    <a:lnTo>
                      <a:pt x="4638" y="522"/>
                    </a:lnTo>
                    <a:lnTo>
                      <a:pt x="4638" y="522"/>
                    </a:lnTo>
                    <a:lnTo>
                      <a:pt x="4638" y="522"/>
                    </a:lnTo>
                    <a:lnTo>
                      <a:pt x="4638" y="522"/>
                    </a:lnTo>
                    <a:lnTo>
                      <a:pt x="4644" y="522"/>
                    </a:lnTo>
                    <a:lnTo>
                      <a:pt x="4644" y="522"/>
                    </a:lnTo>
                    <a:lnTo>
                      <a:pt x="4644" y="522"/>
                    </a:lnTo>
                    <a:lnTo>
                      <a:pt x="4644" y="522"/>
                    </a:lnTo>
                    <a:lnTo>
                      <a:pt x="4644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0" y="522"/>
                    </a:lnTo>
                    <a:lnTo>
                      <a:pt x="4656" y="522"/>
                    </a:lnTo>
                    <a:lnTo>
                      <a:pt x="4656" y="522"/>
                    </a:lnTo>
                    <a:lnTo>
                      <a:pt x="4656" y="522"/>
                    </a:lnTo>
                    <a:lnTo>
                      <a:pt x="4656" y="522"/>
                    </a:lnTo>
                    <a:lnTo>
                      <a:pt x="4656" y="522"/>
                    </a:lnTo>
                    <a:lnTo>
                      <a:pt x="4662" y="522"/>
                    </a:lnTo>
                    <a:lnTo>
                      <a:pt x="4662" y="522"/>
                    </a:lnTo>
                    <a:lnTo>
                      <a:pt x="4662" y="522"/>
                    </a:lnTo>
                    <a:lnTo>
                      <a:pt x="4662" y="522"/>
                    </a:lnTo>
                    <a:lnTo>
                      <a:pt x="4662" y="522"/>
                    </a:lnTo>
                    <a:lnTo>
                      <a:pt x="4662" y="522"/>
                    </a:lnTo>
                    <a:lnTo>
                      <a:pt x="4668" y="522"/>
                    </a:lnTo>
                    <a:lnTo>
                      <a:pt x="4668" y="522"/>
                    </a:lnTo>
                    <a:lnTo>
                      <a:pt x="4668" y="522"/>
                    </a:lnTo>
                    <a:lnTo>
                      <a:pt x="4668" y="522"/>
                    </a:lnTo>
                    <a:lnTo>
                      <a:pt x="4668" y="522"/>
                    </a:lnTo>
                    <a:lnTo>
                      <a:pt x="4668" y="522"/>
                    </a:lnTo>
                    <a:lnTo>
                      <a:pt x="4674" y="522"/>
                    </a:lnTo>
                    <a:lnTo>
                      <a:pt x="4674" y="522"/>
                    </a:lnTo>
                    <a:lnTo>
                      <a:pt x="4674" y="522"/>
                    </a:lnTo>
                    <a:lnTo>
                      <a:pt x="4674" y="522"/>
                    </a:lnTo>
                    <a:lnTo>
                      <a:pt x="4674" y="522"/>
                    </a:lnTo>
                    <a:lnTo>
                      <a:pt x="4674" y="522"/>
                    </a:lnTo>
                    <a:lnTo>
                      <a:pt x="4680" y="522"/>
                    </a:lnTo>
                    <a:lnTo>
                      <a:pt x="4680" y="522"/>
                    </a:lnTo>
                    <a:lnTo>
                      <a:pt x="4680" y="522"/>
                    </a:lnTo>
                    <a:lnTo>
                      <a:pt x="4680" y="522"/>
                    </a:lnTo>
                    <a:lnTo>
                      <a:pt x="4680" y="522"/>
                    </a:lnTo>
                    <a:lnTo>
                      <a:pt x="4680" y="522"/>
                    </a:lnTo>
                    <a:lnTo>
                      <a:pt x="4686" y="522"/>
                    </a:lnTo>
                    <a:lnTo>
                      <a:pt x="4686" y="522"/>
                    </a:lnTo>
                    <a:lnTo>
                      <a:pt x="4686" y="522"/>
                    </a:lnTo>
                    <a:lnTo>
                      <a:pt x="4686" y="522"/>
                    </a:lnTo>
                    <a:lnTo>
                      <a:pt x="4686" y="522"/>
                    </a:lnTo>
                    <a:lnTo>
                      <a:pt x="4692" y="522"/>
                    </a:lnTo>
                    <a:lnTo>
                      <a:pt x="4692" y="522"/>
                    </a:lnTo>
                    <a:lnTo>
                      <a:pt x="4692" y="522"/>
                    </a:lnTo>
                    <a:lnTo>
                      <a:pt x="4692" y="522"/>
                    </a:lnTo>
                    <a:lnTo>
                      <a:pt x="4692" y="522"/>
                    </a:lnTo>
                    <a:lnTo>
                      <a:pt x="4692" y="522"/>
                    </a:lnTo>
                    <a:lnTo>
                      <a:pt x="4698" y="522"/>
                    </a:lnTo>
                    <a:lnTo>
                      <a:pt x="4698" y="522"/>
                    </a:lnTo>
                    <a:lnTo>
                      <a:pt x="4698" y="522"/>
                    </a:lnTo>
                    <a:lnTo>
                      <a:pt x="4698" y="522"/>
                    </a:lnTo>
                    <a:lnTo>
                      <a:pt x="4698" y="522"/>
                    </a:lnTo>
                    <a:lnTo>
                      <a:pt x="4698" y="522"/>
                    </a:lnTo>
                    <a:lnTo>
                      <a:pt x="4704" y="522"/>
                    </a:lnTo>
                    <a:lnTo>
                      <a:pt x="4704" y="522"/>
                    </a:lnTo>
                    <a:lnTo>
                      <a:pt x="4704" y="522"/>
                    </a:lnTo>
                    <a:lnTo>
                      <a:pt x="4704" y="522"/>
                    </a:lnTo>
                    <a:lnTo>
                      <a:pt x="4704" y="522"/>
                    </a:lnTo>
                    <a:lnTo>
                      <a:pt x="4704" y="522"/>
                    </a:lnTo>
                    <a:lnTo>
                      <a:pt x="4710" y="522"/>
                    </a:lnTo>
                    <a:lnTo>
                      <a:pt x="4710" y="522"/>
                    </a:lnTo>
                    <a:lnTo>
                      <a:pt x="4710" y="522"/>
                    </a:lnTo>
                    <a:lnTo>
                      <a:pt x="4710" y="522"/>
                    </a:lnTo>
                    <a:lnTo>
                      <a:pt x="4710" y="522"/>
                    </a:lnTo>
                    <a:lnTo>
                      <a:pt x="4710" y="522"/>
                    </a:lnTo>
                    <a:lnTo>
                      <a:pt x="4716" y="522"/>
                    </a:lnTo>
                    <a:lnTo>
                      <a:pt x="4716" y="522"/>
                    </a:lnTo>
                    <a:lnTo>
                      <a:pt x="4716" y="522"/>
                    </a:lnTo>
                    <a:lnTo>
                      <a:pt x="4716" y="522"/>
                    </a:lnTo>
                    <a:lnTo>
                      <a:pt x="4716" y="522"/>
                    </a:lnTo>
                    <a:lnTo>
                      <a:pt x="4722" y="522"/>
                    </a:lnTo>
                    <a:lnTo>
                      <a:pt x="4722" y="522"/>
                    </a:lnTo>
                    <a:lnTo>
                      <a:pt x="4722" y="522"/>
                    </a:lnTo>
                    <a:lnTo>
                      <a:pt x="4722" y="522"/>
                    </a:lnTo>
                    <a:lnTo>
                      <a:pt x="4722" y="522"/>
                    </a:lnTo>
                    <a:lnTo>
                      <a:pt x="4722" y="522"/>
                    </a:lnTo>
                    <a:lnTo>
                      <a:pt x="4728" y="522"/>
                    </a:lnTo>
                    <a:lnTo>
                      <a:pt x="4728" y="522"/>
                    </a:lnTo>
                    <a:lnTo>
                      <a:pt x="4728" y="522"/>
                    </a:lnTo>
                    <a:lnTo>
                      <a:pt x="4728" y="522"/>
                    </a:lnTo>
                    <a:lnTo>
                      <a:pt x="4728" y="522"/>
                    </a:lnTo>
                    <a:lnTo>
                      <a:pt x="4728" y="522"/>
                    </a:lnTo>
                    <a:lnTo>
                      <a:pt x="4734" y="522"/>
                    </a:lnTo>
                    <a:lnTo>
                      <a:pt x="4734" y="522"/>
                    </a:lnTo>
                    <a:lnTo>
                      <a:pt x="4734" y="522"/>
                    </a:lnTo>
                    <a:lnTo>
                      <a:pt x="4734" y="522"/>
                    </a:lnTo>
                    <a:lnTo>
                      <a:pt x="4734" y="522"/>
                    </a:lnTo>
                    <a:lnTo>
                      <a:pt x="4734" y="522"/>
                    </a:lnTo>
                    <a:lnTo>
                      <a:pt x="4740" y="522"/>
                    </a:lnTo>
                    <a:lnTo>
                      <a:pt x="4740" y="522"/>
                    </a:lnTo>
                    <a:lnTo>
                      <a:pt x="4740" y="522"/>
                    </a:lnTo>
                    <a:lnTo>
                      <a:pt x="4740" y="522"/>
                    </a:lnTo>
                    <a:lnTo>
                      <a:pt x="4740" y="522"/>
                    </a:lnTo>
                    <a:lnTo>
                      <a:pt x="4740" y="522"/>
                    </a:lnTo>
                    <a:lnTo>
                      <a:pt x="4746" y="522"/>
                    </a:lnTo>
                    <a:lnTo>
                      <a:pt x="4746" y="522"/>
                    </a:lnTo>
                    <a:lnTo>
                      <a:pt x="4746" y="522"/>
                    </a:lnTo>
                    <a:lnTo>
                      <a:pt x="4746" y="522"/>
                    </a:lnTo>
                    <a:lnTo>
                      <a:pt x="4746" y="522"/>
                    </a:lnTo>
                    <a:lnTo>
                      <a:pt x="4746" y="522"/>
                    </a:lnTo>
                    <a:lnTo>
                      <a:pt x="4752" y="522"/>
                    </a:lnTo>
                    <a:lnTo>
                      <a:pt x="4752" y="522"/>
                    </a:lnTo>
                    <a:lnTo>
                      <a:pt x="4752" y="522"/>
                    </a:lnTo>
                    <a:lnTo>
                      <a:pt x="4752" y="522"/>
                    </a:lnTo>
                    <a:lnTo>
                      <a:pt x="4752" y="522"/>
                    </a:lnTo>
                    <a:lnTo>
                      <a:pt x="4758" y="522"/>
                    </a:lnTo>
                    <a:lnTo>
                      <a:pt x="4758" y="522"/>
                    </a:lnTo>
                    <a:lnTo>
                      <a:pt x="4758" y="522"/>
                    </a:lnTo>
                    <a:lnTo>
                      <a:pt x="4758" y="522"/>
                    </a:lnTo>
                    <a:lnTo>
                      <a:pt x="4758" y="522"/>
                    </a:lnTo>
                    <a:lnTo>
                      <a:pt x="4758" y="522"/>
                    </a:lnTo>
                    <a:lnTo>
                      <a:pt x="4764" y="522"/>
                    </a:lnTo>
                    <a:lnTo>
                      <a:pt x="4764" y="522"/>
                    </a:lnTo>
                    <a:lnTo>
                      <a:pt x="4764" y="522"/>
                    </a:lnTo>
                    <a:lnTo>
                      <a:pt x="4764" y="522"/>
                    </a:lnTo>
                    <a:lnTo>
                      <a:pt x="4764" y="522"/>
                    </a:lnTo>
                    <a:lnTo>
                      <a:pt x="4764" y="522"/>
                    </a:lnTo>
                    <a:lnTo>
                      <a:pt x="4770" y="522"/>
                    </a:lnTo>
                    <a:lnTo>
                      <a:pt x="4770" y="522"/>
                    </a:lnTo>
                    <a:lnTo>
                      <a:pt x="4770" y="522"/>
                    </a:lnTo>
                    <a:lnTo>
                      <a:pt x="4770" y="522"/>
                    </a:lnTo>
                    <a:lnTo>
                      <a:pt x="4770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76" y="522"/>
                    </a:lnTo>
                    <a:lnTo>
                      <a:pt x="4782" y="522"/>
                    </a:lnTo>
                    <a:lnTo>
                      <a:pt x="4782" y="522"/>
                    </a:lnTo>
                    <a:lnTo>
                      <a:pt x="4782" y="522"/>
                    </a:lnTo>
                    <a:lnTo>
                      <a:pt x="4782" y="522"/>
                    </a:lnTo>
                    <a:lnTo>
                      <a:pt x="4782" y="522"/>
                    </a:lnTo>
                    <a:lnTo>
                      <a:pt x="4788" y="522"/>
                    </a:lnTo>
                    <a:lnTo>
                      <a:pt x="4788" y="522"/>
                    </a:lnTo>
                    <a:lnTo>
                      <a:pt x="4788" y="522"/>
                    </a:lnTo>
                    <a:lnTo>
                      <a:pt x="4788" y="522"/>
                    </a:lnTo>
                    <a:lnTo>
                      <a:pt x="4788" y="522"/>
                    </a:lnTo>
                    <a:lnTo>
                      <a:pt x="4788" y="522"/>
                    </a:lnTo>
                    <a:lnTo>
                      <a:pt x="4794" y="522"/>
                    </a:lnTo>
                    <a:lnTo>
                      <a:pt x="4794" y="522"/>
                    </a:lnTo>
                    <a:lnTo>
                      <a:pt x="4794" y="522"/>
                    </a:lnTo>
                    <a:lnTo>
                      <a:pt x="4794" y="522"/>
                    </a:lnTo>
                    <a:lnTo>
                      <a:pt x="4794" y="522"/>
                    </a:lnTo>
                    <a:lnTo>
                      <a:pt x="4794" y="522"/>
                    </a:lnTo>
                    <a:lnTo>
                      <a:pt x="4800" y="522"/>
                    </a:lnTo>
                    <a:lnTo>
                      <a:pt x="4800" y="522"/>
                    </a:lnTo>
                    <a:lnTo>
                      <a:pt x="4800" y="522"/>
                    </a:lnTo>
                    <a:lnTo>
                      <a:pt x="4800" y="522"/>
                    </a:lnTo>
                    <a:lnTo>
                      <a:pt x="4800" y="522"/>
                    </a:lnTo>
                    <a:lnTo>
                      <a:pt x="4800" y="522"/>
                    </a:lnTo>
                    <a:lnTo>
                      <a:pt x="4806" y="522"/>
                    </a:lnTo>
                    <a:lnTo>
                      <a:pt x="4806" y="522"/>
                    </a:lnTo>
                    <a:lnTo>
                      <a:pt x="4806" y="522"/>
                    </a:lnTo>
                    <a:lnTo>
                      <a:pt x="4806" y="522"/>
                    </a:lnTo>
                    <a:lnTo>
                      <a:pt x="4806" y="522"/>
                    </a:lnTo>
                    <a:lnTo>
                      <a:pt x="4812" y="522"/>
                    </a:lnTo>
                    <a:lnTo>
                      <a:pt x="4812" y="522"/>
                    </a:lnTo>
                    <a:lnTo>
                      <a:pt x="4812" y="522"/>
                    </a:lnTo>
                    <a:lnTo>
                      <a:pt x="4812" y="522"/>
                    </a:lnTo>
                    <a:lnTo>
                      <a:pt x="4812" y="522"/>
                    </a:lnTo>
                    <a:lnTo>
                      <a:pt x="4812" y="522"/>
                    </a:lnTo>
                    <a:lnTo>
                      <a:pt x="4818" y="522"/>
                    </a:lnTo>
                    <a:lnTo>
                      <a:pt x="4818" y="522"/>
                    </a:lnTo>
                    <a:lnTo>
                      <a:pt x="4818" y="522"/>
                    </a:lnTo>
                    <a:lnTo>
                      <a:pt x="4818" y="522"/>
                    </a:lnTo>
                    <a:lnTo>
                      <a:pt x="4818" y="522"/>
                    </a:lnTo>
                    <a:lnTo>
                      <a:pt x="4818" y="522"/>
                    </a:lnTo>
                    <a:lnTo>
                      <a:pt x="4824" y="522"/>
                    </a:lnTo>
                    <a:lnTo>
                      <a:pt x="4824" y="522"/>
                    </a:lnTo>
                    <a:lnTo>
                      <a:pt x="4824" y="522"/>
                    </a:lnTo>
                    <a:lnTo>
                      <a:pt x="4824" y="522"/>
                    </a:lnTo>
                    <a:lnTo>
                      <a:pt x="4824" y="522"/>
                    </a:lnTo>
                    <a:lnTo>
                      <a:pt x="4824" y="522"/>
                    </a:lnTo>
                    <a:lnTo>
                      <a:pt x="4830" y="522"/>
                    </a:lnTo>
                    <a:lnTo>
                      <a:pt x="4830" y="522"/>
                    </a:lnTo>
                    <a:lnTo>
                      <a:pt x="4830" y="522"/>
                    </a:lnTo>
                    <a:lnTo>
                      <a:pt x="4830" y="522"/>
                    </a:lnTo>
                    <a:lnTo>
                      <a:pt x="4830" y="522"/>
                    </a:lnTo>
                    <a:lnTo>
                      <a:pt x="4830" y="522"/>
                    </a:lnTo>
                    <a:lnTo>
                      <a:pt x="4836" y="522"/>
                    </a:lnTo>
                    <a:lnTo>
                      <a:pt x="4836" y="522"/>
                    </a:lnTo>
                    <a:lnTo>
                      <a:pt x="4836" y="522"/>
                    </a:lnTo>
                    <a:lnTo>
                      <a:pt x="4836" y="522"/>
                    </a:lnTo>
                    <a:lnTo>
                      <a:pt x="4836" y="522"/>
                    </a:lnTo>
                    <a:lnTo>
                      <a:pt x="4842" y="522"/>
                    </a:lnTo>
                    <a:lnTo>
                      <a:pt x="4842" y="522"/>
                    </a:lnTo>
                    <a:lnTo>
                      <a:pt x="4842" y="522"/>
                    </a:lnTo>
                    <a:lnTo>
                      <a:pt x="4842" y="522"/>
                    </a:lnTo>
                    <a:lnTo>
                      <a:pt x="4842" y="522"/>
                    </a:lnTo>
                    <a:lnTo>
                      <a:pt x="4842" y="522"/>
                    </a:lnTo>
                    <a:lnTo>
                      <a:pt x="4848" y="522"/>
                    </a:lnTo>
                    <a:lnTo>
                      <a:pt x="4848" y="522"/>
                    </a:lnTo>
                    <a:lnTo>
                      <a:pt x="4848" y="522"/>
                    </a:lnTo>
                    <a:lnTo>
                      <a:pt x="4848" y="522"/>
                    </a:lnTo>
                    <a:lnTo>
                      <a:pt x="4848" y="522"/>
                    </a:lnTo>
                    <a:lnTo>
                      <a:pt x="4848" y="522"/>
                    </a:lnTo>
                    <a:lnTo>
                      <a:pt x="4854" y="522"/>
                    </a:lnTo>
                    <a:lnTo>
                      <a:pt x="4854" y="522"/>
                    </a:lnTo>
                    <a:lnTo>
                      <a:pt x="4854" y="522"/>
                    </a:lnTo>
                    <a:lnTo>
                      <a:pt x="4854" y="522"/>
                    </a:lnTo>
                    <a:lnTo>
                      <a:pt x="4854" y="522"/>
                    </a:lnTo>
                    <a:lnTo>
                      <a:pt x="4854" y="522"/>
                    </a:lnTo>
                    <a:lnTo>
                      <a:pt x="4860" y="522"/>
                    </a:lnTo>
                    <a:lnTo>
                      <a:pt x="4860" y="522"/>
                    </a:lnTo>
                    <a:lnTo>
                      <a:pt x="4860" y="522"/>
                    </a:lnTo>
                    <a:lnTo>
                      <a:pt x="4860" y="522"/>
                    </a:lnTo>
                    <a:lnTo>
                      <a:pt x="4860" y="522"/>
                    </a:lnTo>
                    <a:lnTo>
                      <a:pt x="4860" y="522"/>
                    </a:lnTo>
                    <a:lnTo>
                      <a:pt x="4866" y="522"/>
                    </a:lnTo>
                    <a:lnTo>
                      <a:pt x="4866" y="522"/>
                    </a:lnTo>
                    <a:lnTo>
                      <a:pt x="4866" y="522"/>
                    </a:lnTo>
                    <a:lnTo>
                      <a:pt x="4866" y="522"/>
                    </a:lnTo>
                    <a:lnTo>
                      <a:pt x="4866" y="522"/>
                    </a:lnTo>
                    <a:lnTo>
                      <a:pt x="4872" y="522"/>
                    </a:lnTo>
                    <a:lnTo>
                      <a:pt x="4872" y="522"/>
                    </a:lnTo>
                    <a:lnTo>
                      <a:pt x="4872" y="522"/>
                    </a:lnTo>
                    <a:lnTo>
                      <a:pt x="4872" y="522"/>
                    </a:lnTo>
                    <a:lnTo>
                      <a:pt x="4872" y="522"/>
                    </a:lnTo>
                    <a:lnTo>
                      <a:pt x="4872" y="522"/>
                    </a:lnTo>
                    <a:lnTo>
                      <a:pt x="4878" y="522"/>
                    </a:lnTo>
                    <a:lnTo>
                      <a:pt x="4878" y="522"/>
                    </a:lnTo>
                    <a:lnTo>
                      <a:pt x="4878" y="522"/>
                    </a:lnTo>
                    <a:lnTo>
                      <a:pt x="4878" y="522"/>
                    </a:lnTo>
                    <a:lnTo>
                      <a:pt x="4878" y="522"/>
                    </a:lnTo>
                    <a:lnTo>
                      <a:pt x="4878" y="522"/>
                    </a:lnTo>
                    <a:lnTo>
                      <a:pt x="4884" y="522"/>
                    </a:lnTo>
                    <a:lnTo>
                      <a:pt x="4884" y="522"/>
                    </a:lnTo>
                    <a:lnTo>
                      <a:pt x="4884" y="522"/>
                    </a:lnTo>
                    <a:lnTo>
                      <a:pt x="4884" y="522"/>
                    </a:lnTo>
                    <a:lnTo>
                      <a:pt x="4884" y="522"/>
                    </a:lnTo>
                    <a:lnTo>
                      <a:pt x="4884" y="522"/>
                    </a:lnTo>
                    <a:lnTo>
                      <a:pt x="4890" y="522"/>
                    </a:lnTo>
                    <a:lnTo>
                      <a:pt x="4890" y="522"/>
                    </a:lnTo>
                    <a:lnTo>
                      <a:pt x="4890" y="522"/>
                    </a:lnTo>
                    <a:lnTo>
                      <a:pt x="4890" y="522"/>
                    </a:lnTo>
                    <a:lnTo>
                      <a:pt x="4890" y="522"/>
                    </a:lnTo>
                    <a:lnTo>
                      <a:pt x="4890" y="522"/>
                    </a:lnTo>
                    <a:lnTo>
                      <a:pt x="4896" y="522"/>
                    </a:lnTo>
                    <a:lnTo>
                      <a:pt x="4896" y="522"/>
                    </a:lnTo>
                    <a:lnTo>
                      <a:pt x="4896" y="522"/>
                    </a:lnTo>
                    <a:lnTo>
                      <a:pt x="4896" y="522"/>
                    </a:lnTo>
                    <a:lnTo>
                      <a:pt x="4896" y="522"/>
                    </a:lnTo>
                    <a:lnTo>
                      <a:pt x="4896" y="522"/>
                    </a:lnTo>
                    <a:lnTo>
                      <a:pt x="4902" y="522"/>
                    </a:lnTo>
                    <a:lnTo>
                      <a:pt x="4902" y="522"/>
                    </a:lnTo>
                    <a:lnTo>
                      <a:pt x="4902" y="522"/>
                    </a:lnTo>
                    <a:lnTo>
                      <a:pt x="4902" y="522"/>
                    </a:lnTo>
                    <a:lnTo>
                      <a:pt x="4902" y="522"/>
                    </a:lnTo>
                    <a:lnTo>
                      <a:pt x="4908" y="522"/>
                    </a:lnTo>
                    <a:lnTo>
                      <a:pt x="4908" y="522"/>
                    </a:lnTo>
                    <a:lnTo>
                      <a:pt x="4908" y="522"/>
                    </a:lnTo>
                    <a:lnTo>
                      <a:pt x="4908" y="522"/>
                    </a:lnTo>
                    <a:lnTo>
                      <a:pt x="4908" y="522"/>
                    </a:lnTo>
                    <a:lnTo>
                      <a:pt x="4908" y="522"/>
                    </a:lnTo>
                    <a:lnTo>
                      <a:pt x="4914" y="522"/>
                    </a:lnTo>
                    <a:lnTo>
                      <a:pt x="4914" y="522"/>
                    </a:lnTo>
                    <a:lnTo>
                      <a:pt x="4914" y="522"/>
                    </a:lnTo>
                    <a:lnTo>
                      <a:pt x="4914" y="522"/>
                    </a:lnTo>
                    <a:lnTo>
                      <a:pt x="4914" y="522"/>
                    </a:lnTo>
                    <a:lnTo>
                      <a:pt x="4914" y="522"/>
                    </a:lnTo>
                    <a:lnTo>
                      <a:pt x="4920" y="522"/>
                    </a:lnTo>
                    <a:lnTo>
                      <a:pt x="4920" y="522"/>
                    </a:lnTo>
                    <a:lnTo>
                      <a:pt x="4920" y="522"/>
                    </a:lnTo>
                    <a:lnTo>
                      <a:pt x="4920" y="522"/>
                    </a:lnTo>
                    <a:lnTo>
                      <a:pt x="4920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26" y="522"/>
                    </a:lnTo>
                    <a:lnTo>
                      <a:pt x="4932" y="522"/>
                    </a:lnTo>
                    <a:lnTo>
                      <a:pt x="4932" y="522"/>
                    </a:lnTo>
                    <a:lnTo>
                      <a:pt x="4932" y="522"/>
                    </a:lnTo>
                    <a:lnTo>
                      <a:pt x="4932" y="522"/>
                    </a:lnTo>
                    <a:lnTo>
                      <a:pt x="4932" y="522"/>
                    </a:lnTo>
                    <a:lnTo>
                      <a:pt x="4938" y="522"/>
                    </a:lnTo>
                    <a:lnTo>
                      <a:pt x="4938" y="522"/>
                    </a:lnTo>
                    <a:lnTo>
                      <a:pt x="4938" y="522"/>
                    </a:lnTo>
                    <a:lnTo>
                      <a:pt x="4938" y="522"/>
                    </a:lnTo>
                    <a:lnTo>
                      <a:pt x="4938" y="522"/>
                    </a:lnTo>
                    <a:lnTo>
                      <a:pt x="4938" y="522"/>
                    </a:lnTo>
                    <a:lnTo>
                      <a:pt x="4944" y="522"/>
                    </a:lnTo>
                    <a:lnTo>
                      <a:pt x="4944" y="522"/>
                    </a:lnTo>
                    <a:lnTo>
                      <a:pt x="4944" y="522"/>
                    </a:lnTo>
                    <a:lnTo>
                      <a:pt x="4944" y="522"/>
                    </a:lnTo>
                    <a:lnTo>
                      <a:pt x="4944" y="522"/>
                    </a:lnTo>
                    <a:lnTo>
                      <a:pt x="4944" y="522"/>
                    </a:lnTo>
                    <a:lnTo>
                      <a:pt x="4950" y="522"/>
                    </a:lnTo>
                    <a:lnTo>
                      <a:pt x="4950" y="522"/>
                    </a:lnTo>
                    <a:lnTo>
                      <a:pt x="4950" y="522"/>
                    </a:lnTo>
                    <a:lnTo>
                      <a:pt x="4950" y="522"/>
                    </a:lnTo>
                    <a:lnTo>
                      <a:pt x="4950" y="522"/>
                    </a:lnTo>
                    <a:lnTo>
                      <a:pt x="4956" y="522"/>
                    </a:lnTo>
                    <a:lnTo>
                      <a:pt x="4956" y="522"/>
                    </a:lnTo>
                    <a:lnTo>
                      <a:pt x="4956" y="522"/>
                    </a:lnTo>
                    <a:lnTo>
                      <a:pt x="4956" y="522"/>
                    </a:lnTo>
                    <a:lnTo>
                      <a:pt x="4956" y="522"/>
                    </a:lnTo>
                    <a:lnTo>
                      <a:pt x="4956" y="522"/>
                    </a:lnTo>
                    <a:lnTo>
                      <a:pt x="4962" y="522"/>
                    </a:lnTo>
                    <a:lnTo>
                      <a:pt x="4962" y="522"/>
                    </a:lnTo>
                    <a:lnTo>
                      <a:pt x="4962" y="522"/>
                    </a:lnTo>
                    <a:lnTo>
                      <a:pt x="4962" y="522"/>
                    </a:lnTo>
                    <a:lnTo>
                      <a:pt x="4962" y="522"/>
                    </a:lnTo>
                    <a:lnTo>
                      <a:pt x="4962" y="522"/>
                    </a:lnTo>
                    <a:lnTo>
                      <a:pt x="4968" y="522"/>
                    </a:lnTo>
                    <a:lnTo>
                      <a:pt x="4968" y="522"/>
                    </a:lnTo>
                    <a:lnTo>
                      <a:pt x="4968" y="522"/>
                    </a:lnTo>
                    <a:lnTo>
                      <a:pt x="4968" y="522"/>
                    </a:lnTo>
                    <a:lnTo>
                      <a:pt x="4968" y="522"/>
                    </a:lnTo>
                    <a:lnTo>
                      <a:pt x="4968" y="522"/>
                    </a:lnTo>
                    <a:lnTo>
                      <a:pt x="4974" y="522"/>
                    </a:lnTo>
                    <a:lnTo>
                      <a:pt x="4974" y="522"/>
                    </a:lnTo>
                    <a:lnTo>
                      <a:pt x="4974" y="522"/>
                    </a:lnTo>
                    <a:lnTo>
                      <a:pt x="4974" y="522"/>
                    </a:lnTo>
                    <a:lnTo>
                      <a:pt x="4974" y="522"/>
                    </a:lnTo>
                    <a:lnTo>
                      <a:pt x="4974" y="522"/>
                    </a:lnTo>
                    <a:lnTo>
                      <a:pt x="4980" y="522"/>
                    </a:lnTo>
                    <a:lnTo>
                      <a:pt x="4980" y="522"/>
                    </a:lnTo>
                    <a:lnTo>
                      <a:pt x="4980" y="522"/>
                    </a:lnTo>
                    <a:lnTo>
                      <a:pt x="4980" y="522"/>
                    </a:lnTo>
                    <a:lnTo>
                      <a:pt x="4980" y="522"/>
                    </a:lnTo>
                    <a:lnTo>
                      <a:pt x="4980" y="522"/>
                    </a:lnTo>
                    <a:lnTo>
                      <a:pt x="4986" y="522"/>
                    </a:lnTo>
                    <a:lnTo>
                      <a:pt x="4986" y="522"/>
                    </a:lnTo>
                    <a:lnTo>
                      <a:pt x="4986" y="522"/>
                    </a:lnTo>
                    <a:lnTo>
                      <a:pt x="4986" y="522"/>
                    </a:lnTo>
                    <a:lnTo>
                      <a:pt x="4986" y="522"/>
                    </a:lnTo>
                    <a:lnTo>
                      <a:pt x="4992" y="522"/>
                    </a:lnTo>
                    <a:lnTo>
                      <a:pt x="4992" y="522"/>
                    </a:lnTo>
                    <a:lnTo>
                      <a:pt x="4992" y="522"/>
                    </a:lnTo>
                    <a:lnTo>
                      <a:pt x="4992" y="522"/>
                    </a:lnTo>
                    <a:lnTo>
                      <a:pt x="4992" y="522"/>
                    </a:lnTo>
                    <a:lnTo>
                      <a:pt x="4992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4998" y="522"/>
                    </a:lnTo>
                    <a:lnTo>
                      <a:pt x="5004" y="522"/>
                    </a:lnTo>
                    <a:lnTo>
                      <a:pt x="5004" y="522"/>
                    </a:lnTo>
                    <a:lnTo>
                      <a:pt x="5004" y="522"/>
                    </a:lnTo>
                    <a:lnTo>
                      <a:pt x="5004" y="522"/>
                    </a:lnTo>
                    <a:lnTo>
                      <a:pt x="5004" y="522"/>
                    </a:lnTo>
                    <a:lnTo>
                      <a:pt x="5010" y="522"/>
                    </a:lnTo>
                    <a:lnTo>
                      <a:pt x="5010" y="522"/>
                    </a:lnTo>
                    <a:lnTo>
                      <a:pt x="5010" y="522"/>
                    </a:lnTo>
                    <a:lnTo>
                      <a:pt x="5010" y="522"/>
                    </a:lnTo>
                    <a:lnTo>
                      <a:pt x="5010" y="522"/>
                    </a:lnTo>
                    <a:lnTo>
                      <a:pt x="5010" y="522"/>
                    </a:lnTo>
                    <a:lnTo>
                      <a:pt x="5016" y="522"/>
                    </a:lnTo>
                    <a:lnTo>
                      <a:pt x="5016" y="522"/>
                    </a:lnTo>
                    <a:lnTo>
                      <a:pt x="5016" y="522"/>
                    </a:lnTo>
                    <a:lnTo>
                      <a:pt x="5016" y="522"/>
                    </a:lnTo>
                    <a:lnTo>
                      <a:pt x="5016" y="522"/>
                    </a:lnTo>
                    <a:lnTo>
                      <a:pt x="5022" y="522"/>
                    </a:lnTo>
                    <a:lnTo>
                      <a:pt x="5022" y="522"/>
                    </a:lnTo>
                    <a:lnTo>
                      <a:pt x="5022" y="522"/>
                    </a:lnTo>
                    <a:lnTo>
                      <a:pt x="5022" y="522"/>
                    </a:lnTo>
                    <a:lnTo>
                      <a:pt x="5022" y="522"/>
                    </a:lnTo>
                    <a:lnTo>
                      <a:pt x="5022" y="522"/>
                    </a:lnTo>
                    <a:lnTo>
                      <a:pt x="5028" y="522"/>
                    </a:lnTo>
                    <a:lnTo>
                      <a:pt x="5028" y="522"/>
                    </a:lnTo>
                    <a:lnTo>
                      <a:pt x="5028" y="522"/>
                    </a:lnTo>
                    <a:lnTo>
                      <a:pt x="5028" y="522"/>
                    </a:lnTo>
                    <a:lnTo>
                      <a:pt x="5028" y="522"/>
                    </a:lnTo>
                    <a:lnTo>
                      <a:pt x="5028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34" y="522"/>
                    </a:lnTo>
                    <a:lnTo>
                      <a:pt x="5040" y="522"/>
                    </a:lnTo>
                    <a:lnTo>
                      <a:pt x="5040" y="522"/>
                    </a:lnTo>
                    <a:lnTo>
                      <a:pt x="5040" y="522"/>
                    </a:lnTo>
                    <a:lnTo>
                      <a:pt x="5040" y="522"/>
                    </a:lnTo>
                    <a:lnTo>
                      <a:pt x="5040" y="522"/>
                    </a:lnTo>
                    <a:lnTo>
                      <a:pt x="5046" y="522"/>
                    </a:lnTo>
                    <a:lnTo>
                      <a:pt x="5046" y="522"/>
                    </a:lnTo>
                    <a:lnTo>
                      <a:pt x="5046" y="522"/>
                    </a:lnTo>
                    <a:lnTo>
                      <a:pt x="5046" y="522"/>
                    </a:lnTo>
                    <a:lnTo>
                      <a:pt x="5046" y="522"/>
                    </a:lnTo>
                    <a:lnTo>
                      <a:pt x="5046" y="522"/>
                    </a:lnTo>
                    <a:lnTo>
                      <a:pt x="5052" y="522"/>
                    </a:lnTo>
                    <a:lnTo>
                      <a:pt x="5052" y="522"/>
                    </a:lnTo>
                    <a:lnTo>
                      <a:pt x="5052" y="522"/>
                    </a:lnTo>
                    <a:lnTo>
                      <a:pt x="5052" y="522"/>
                    </a:lnTo>
                    <a:lnTo>
                      <a:pt x="5052" y="522"/>
                    </a:lnTo>
                    <a:lnTo>
                      <a:pt x="5052" y="522"/>
                    </a:lnTo>
                    <a:lnTo>
                      <a:pt x="5058" y="522"/>
                    </a:lnTo>
                    <a:lnTo>
                      <a:pt x="5058" y="522"/>
                    </a:lnTo>
                    <a:lnTo>
                      <a:pt x="5058" y="522"/>
                    </a:lnTo>
                    <a:lnTo>
                      <a:pt x="5058" y="522"/>
                    </a:lnTo>
                    <a:lnTo>
                      <a:pt x="5058" y="522"/>
                    </a:lnTo>
                    <a:lnTo>
                      <a:pt x="5064" y="522"/>
                    </a:lnTo>
                    <a:lnTo>
                      <a:pt x="5064" y="522"/>
                    </a:lnTo>
                    <a:lnTo>
                      <a:pt x="5064" y="522"/>
                    </a:lnTo>
                    <a:lnTo>
                      <a:pt x="5064" y="522"/>
                    </a:lnTo>
                    <a:lnTo>
                      <a:pt x="5064" y="522"/>
                    </a:lnTo>
                    <a:lnTo>
                      <a:pt x="5064" y="522"/>
                    </a:lnTo>
                    <a:lnTo>
                      <a:pt x="5070" y="522"/>
                    </a:lnTo>
                    <a:lnTo>
                      <a:pt x="5070" y="522"/>
                    </a:lnTo>
                    <a:lnTo>
                      <a:pt x="5070" y="522"/>
                    </a:lnTo>
                    <a:lnTo>
                      <a:pt x="5070" y="522"/>
                    </a:lnTo>
                    <a:lnTo>
                      <a:pt x="5070" y="522"/>
                    </a:lnTo>
                    <a:lnTo>
                      <a:pt x="5070" y="522"/>
                    </a:lnTo>
                    <a:lnTo>
                      <a:pt x="5076" y="522"/>
                    </a:lnTo>
                    <a:lnTo>
                      <a:pt x="5076" y="522"/>
                    </a:lnTo>
                    <a:lnTo>
                      <a:pt x="5076" y="522"/>
                    </a:lnTo>
                    <a:lnTo>
                      <a:pt x="5076" y="522"/>
                    </a:lnTo>
                    <a:lnTo>
                      <a:pt x="5076" y="522"/>
                    </a:lnTo>
                    <a:lnTo>
                      <a:pt x="5082" y="522"/>
                    </a:lnTo>
                    <a:lnTo>
                      <a:pt x="5082" y="522"/>
                    </a:lnTo>
                    <a:lnTo>
                      <a:pt x="5082" y="522"/>
                    </a:lnTo>
                    <a:lnTo>
                      <a:pt x="5082" y="522"/>
                    </a:lnTo>
                    <a:lnTo>
                      <a:pt x="5082" y="522"/>
                    </a:lnTo>
                    <a:lnTo>
                      <a:pt x="5082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88" y="522"/>
                    </a:lnTo>
                    <a:lnTo>
                      <a:pt x="5094" y="522"/>
                    </a:lnTo>
                    <a:lnTo>
                      <a:pt x="5094" y="522"/>
                    </a:lnTo>
                    <a:lnTo>
                      <a:pt x="5094" y="522"/>
                    </a:lnTo>
                    <a:lnTo>
                      <a:pt x="5094" y="522"/>
                    </a:lnTo>
                    <a:lnTo>
                      <a:pt x="5094" y="522"/>
                    </a:lnTo>
                    <a:lnTo>
                      <a:pt x="5100" y="522"/>
                    </a:lnTo>
                    <a:lnTo>
                      <a:pt x="5100" y="522"/>
                    </a:lnTo>
                    <a:lnTo>
                      <a:pt x="5100" y="522"/>
                    </a:lnTo>
                    <a:lnTo>
                      <a:pt x="5100" y="522"/>
                    </a:lnTo>
                    <a:lnTo>
                      <a:pt x="5100" y="522"/>
                    </a:lnTo>
                    <a:lnTo>
                      <a:pt x="5100" y="522"/>
                    </a:lnTo>
                    <a:lnTo>
                      <a:pt x="5106" y="522"/>
                    </a:lnTo>
                    <a:lnTo>
                      <a:pt x="5106" y="522"/>
                    </a:lnTo>
                    <a:lnTo>
                      <a:pt x="5106" y="522"/>
                    </a:lnTo>
                    <a:lnTo>
                      <a:pt x="5106" y="522"/>
                    </a:lnTo>
                    <a:lnTo>
                      <a:pt x="5106" y="522"/>
                    </a:lnTo>
                    <a:lnTo>
                      <a:pt x="5106" y="522"/>
                    </a:lnTo>
                    <a:lnTo>
                      <a:pt x="5112" y="522"/>
                    </a:lnTo>
                    <a:lnTo>
                      <a:pt x="5112" y="522"/>
                    </a:lnTo>
                    <a:lnTo>
                      <a:pt x="5112" y="522"/>
                    </a:lnTo>
                    <a:lnTo>
                      <a:pt x="5112" y="522"/>
                    </a:lnTo>
                    <a:lnTo>
                      <a:pt x="5112" y="522"/>
                    </a:lnTo>
                    <a:lnTo>
                      <a:pt x="5112" y="522"/>
                    </a:lnTo>
                    <a:lnTo>
                      <a:pt x="5118" y="522"/>
                    </a:lnTo>
                    <a:lnTo>
                      <a:pt x="5118" y="522"/>
                    </a:lnTo>
                    <a:lnTo>
                      <a:pt x="5118" y="522"/>
                    </a:lnTo>
                    <a:lnTo>
                      <a:pt x="5118" y="522"/>
                    </a:lnTo>
                    <a:lnTo>
                      <a:pt x="5118" y="522"/>
                    </a:lnTo>
                    <a:lnTo>
                      <a:pt x="5124" y="522"/>
                    </a:lnTo>
                    <a:lnTo>
                      <a:pt x="5124" y="522"/>
                    </a:lnTo>
                    <a:lnTo>
                      <a:pt x="5124" y="522"/>
                    </a:lnTo>
                    <a:lnTo>
                      <a:pt x="5124" y="522"/>
                    </a:lnTo>
                    <a:lnTo>
                      <a:pt x="5124" y="522"/>
                    </a:lnTo>
                    <a:lnTo>
                      <a:pt x="5124" y="522"/>
                    </a:lnTo>
                    <a:lnTo>
                      <a:pt x="5130" y="522"/>
                    </a:lnTo>
                    <a:lnTo>
                      <a:pt x="5130" y="522"/>
                    </a:lnTo>
                    <a:lnTo>
                      <a:pt x="5130" y="522"/>
                    </a:lnTo>
                    <a:lnTo>
                      <a:pt x="5130" y="522"/>
                    </a:lnTo>
                    <a:lnTo>
                      <a:pt x="5130" y="522"/>
                    </a:lnTo>
                    <a:lnTo>
                      <a:pt x="5130" y="522"/>
                    </a:lnTo>
                    <a:lnTo>
                      <a:pt x="5136" y="522"/>
                    </a:lnTo>
                    <a:lnTo>
                      <a:pt x="5136" y="522"/>
                    </a:lnTo>
                    <a:lnTo>
                      <a:pt x="5136" y="522"/>
                    </a:lnTo>
                    <a:lnTo>
                      <a:pt x="5136" y="522"/>
                    </a:lnTo>
                    <a:lnTo>
                      <a:pt x="5136" y="522"/>
                    </a:lnTo>
                    <a:lnTo>
                      <a:pt x="5136" y="522"/>
                    </a:lnTo>
                    <a:lnTo>
                      <a:pt x="5142" y="522"/>
                    </a:lnTo>
                    <a:lnTo>
                      <a:pt x="5142" y="522"/>
                    </a:lnTo>
                    <a:lnTo>
                      <a:pt x="5142" y="522"/>
                    </a:lnTo>
                    <a:lnTo>
                      <a:pt x="5142" y="522"/>
                    </a:lnTo>
                    <a:lnTo>
                      <a:pt x="5142" y="522"/>
                    </a:lnTo>
                    <a:lnTo>
                      <a:pt x="5142" y="522"/>
                    </a:lnTo>
                    <a:lnTo>
                      <a:pt x="5148" y="522"/>
                    </a:lnTo>
                    <a:lnTo>
                      <a:pt x="5148" y="522"/>
                    </a:lnTo>
                    <a:lnTo>
                      <a:pt x="5148" y="522"/>
                    </a:lnTo>
                    <a:lnTo>
                      <a:pt x="5148" y="522"/>
                    </a:lnTo>
                    <a:lnTo>
                      <a:pt x="5148" y="522"/>
                    </a:lnTo>
                    <a:lnTo>
                      <a:pt x="5148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60" y="522"/>
                    </a:lnTo>
                    <a:lnTo>
                      <a:pt x="5160" y="522"/>
                    </a:lnTo>
                    <a:lnTo>
                      <a:pt x="5160" y="522"/>
                    </a:lnTo>
                    <a:lnTo>
                      <a:pt x="5160" y="522"/>
                    </a:lnTo>
                    <a:lnTo>
                      <a:pt x="5160" y="522"/>
                    </a:lnTo>
                    <a:lnTo>
                      <a:pt x="5160" y="522"/>
                    </a:lnTo>
                    <a:lnTo>
                      <a:pt x="5166" y="52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08"/>
              <p:cNvSpPr>
                <a:spLocks noChangeArrowheads="1"/>
              </p:cNvSpPr>
              <p:nvPr/>
            </p:nvSpPr>
            <p:spPr bwMode="auto">
              <a:xfrm>
                <a:off x="1365" y="2772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rPr>
                  <a:t>DISP_X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7" name="Freeform 109"/>
              <p:cNvSpPr>
                <a:spLocks/>
              </p:cNvSpPr>
              <p:nvPr/>
            </p:nvSpPr>
            <p:spPr bwMode="auto">
              <a:xfrm>
                <a:off x="297" y="2154"/>
                <a:ext cx="5166" cy="1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62" y="0"/>
                  </a:cxn>
                  <a:cxn ang="0">
                    <a:pos x="240" y="0"/>
                  </a:cxn>
                  <a:cxn ang="0">
                    <a:pos x="324" y="0"/>
                  </a:cxn>
                  <a:cxn ang="0">
                    <a:pos x="408" y="0"/>
                  </a:cxn>
                  <a:cxn ang="0">
                    <a:pos x="486" y="0"/>
                  </a:cxn>
                  <a:cxn ang="0">
                    <a:pos x="570" y="0"/>
                  </a:cxn>
                  <a:cxn ang="0">
                    <a:pos x="648" y="0"/>
                  </a:cxn>
                  <a:cxn ang="0">
                    <a:pos x="732" y="0"/>
                  </a:cxn>
                  <a:cxn ang="0">
                    <a:pos x="810" y="0"/>
                  </a:cxn>
                  <a:cxn ang="0">
                    <a:pos x="894" y="0"/>
                  </a:cxn>
                  <a:cxn ang="0">
                    <a:pos x="978" y="0"/>
                  </a:cxn>
                  <a:cxn ang="0">
                    <a:pos x="1056" y="0"/>
                  </a:cxn>
                  <a:cxn ang="0">
                    <a:pos x="1140" y="0"/>
                  </a:cxn>
                  <a:cxn ang="0">
                    <a:pos x="1224" y="0"/>
                  </a:cxn>
                  <a:cxn ang="0">
                    <a:pos x="1302" y="0"/>
                  </a:cxn>
                  <a:cxn ang="0">
                    <a:pos x="1386" y="0"/>
                  </a:cxn>
                  <a:cxn ang="0">
                    <a:pos x="1464" y="0"/>
                  </a:cxn>
                  <a:cxn ang="0">
                    <a:pos x="1548" y="0"/>
                  </a:cxn>
                  <a:cxn ang="0">
                    <a:pos x="1626" y="0"/>
                  </a:cxn>
                  <a:cxn ang="0">
                    <a:pos x="1710" y="0"/>
                  </a:cxn>
                  <a:cxn ang="0">
                    <a:pos x="1794" y="0"/>
                  </a:cxn>
                  <a:cxn ang="0">
                    <a:pos x="1872" y="0"/>
                  </a:cxn>
                  <a:cxn ang="0">
                    <a:pos x="1956" y="0"/>
                  </a:cxn>
                  <a:cxn ang="0">
                    <a:pos x="2040" y="0"/>
                  </a:cxn>
                  <a:cxn ang="0">
                    <a:pos x="2118" y="0"/>
                  </a:cxn>
                  <a:cxn ang="0">
                    <a:pos x="2202" y="0"/>
                  </a:cxn>
                  <a:cxn ang="0">
                    <a:pos x="2280" y="0"/>
                  </a:cxn>
                  <a:cxn ang="0">
                    <a:pos x="2364" y="0"/>
                  </a:cxn>
                  <a:cxn ang="0">
                    <a:pos x="2448" y="0"/>
                  </a:cxn>
                  <a:cxn ang="0">
                    <a:pos x="2526" y="0"/>
                  </a:cxn>
                  <a:cxn ang="0">
                    <a:pos x="2610" y="0"/>
                  </a:cxn>
                  <a:cxn ang="0">
                    <a:pos x="2688" y="0"/>
                  </a:cxn>
                  <a:cxn ang="0">
                    <a:pos x="2772" y="0"/>
                  </a:cxn>
                  <a:cxn ang="0">
                    <a:pos x="2856" y="0"/>
                  </a:cxn>
                  <a:cxn ang="0">
                    <a:pos x="2934" y="0"/>
                  </a:cxn>
                  <a:cxn ang="0">
                    <a:pos x="3018" y="0"/>
                  </a:cxn>
                  <a:cxn ang="0">
                    <a:pos x="3102" y="0"/>
                  </a:cxn>
                  <a:cxn ang="0">
                    <a:pos x="3180" y="0"/>
                  </a:cxn>
                  <a:cxn ang="0">
                    <a:pos x="3264" y="0"/>
                  </a:cxn>
                  <a:cxn ang="0">
                    <a:pos x="3342" y="0"/>
                  </a:cxn>
                  <a:cxn ang="0">
                    <a:pos x="3426" y="0"/>
                  </a:cxn>
                  <a:cxn ang="0">
                    <a:pos x="3504" y="0"/>
                  </a:cxn>
                  <a:cxn ang="0">
                    <a:pos x="3588" y="0"/>
                  </a:cxn>
                  <a:cxn ang="0">
                    <a:pos x="3672" y="0"/>
                  </a:cxn>
                  <a:cxn ang="0">
                    <a:pos x="3750" y="0"/>
                  </a:cxn>
                  <a:cxn ang="0">
                    <a:pos x="3834" y="0"/>
                  </a:cxn>
                  <a:cxn ang="0">
                    <a:pos x="3912" y="0"/>
                  </a:cxn>
                  <a:cxn ang="0">
                    <a:pos x="3996" y="0"/>
                  </a:cxn>
                  <a:cxn ang="0">
                    <a:pos x="4080" y="0"/>
                  </a:cxn>
                  <a:cxn ang="0">
                    <a:pos x="4158" y="0"/>
                  </a:cxn>
                  <a:cxn ang="0">
                    <a:pos x="4242" y="0"/>
                  </a:cxn>
                  <a:cxn ang="0">
                    <a:pos x="4326" y="0"/>
                  </a:cxn>
                  <a:cxn ang="0">
                    <a:pos x="4404" y="0"/>
                  </a:cxn>
                  <a:cxn ang="0">
                    <a:pos x="4488" y="0"/>
                  </a:cxn>
                  <a:cxn ang="0">
                    <a:pos x="4566" y="0"/>
                  </a:cxn>
                  <a:cxn ang="0">
                    <a:pos x="4650" y="0"/>
                  </a:cxn>
                  <a:cxn ang="0">
                    <a:pos x="4734" y="0"/>
                  </a:cxn>
                  <a:cxn ang="0">
                    <a:pos x="4812" y="0"/>
                  </a:cxn>
                  <a:cxn ang="0">
                    <a:pos x="4896" y="0"/>
                  </a:cxn>
                  <a:cxn ang="0">
                    <a:pos x="4974" y="0"/>
                  </a:cxn>
                  <a:cxn ang="0">
                    <a:pos x="5058" y="0"/>
                  </a:cxn>
                  <a:cxn ang="0">
                    <a:pos x="5142" y="0"/>
                  </a:cxn>
                </a:cxnLst>
                <a:rect l="0" t="0" r="r" b="b"/>
                <a:pathLst>
                  <a:path w="516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10"/>
              <p:cNvSpPr>
                <a:spLocks noChangeArrowheads="1"/>
              </p:cNvSpPr>
              <p:nvPr/>
            </p:nvSpPr>
            <p:spPr bwMode="auto">
              <a:xfrm>
                <a:off x="1785" y="2772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DISP_Y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9" name="Rectangle 111"/>
              <p:cNvSpPr>
                <a:spLocks noChangeArrowheads="1"/>
              </p:cNvSpPr>
              <p:nvPr/>
            </p:nvSpPr>
            <p:spPr bwMode="auto">
              <a:xfrm>
                <a:off x="2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12"/>
              <p:cNvSpPr>
                <a:spLocks noChangeArrowheads="1"/>
              </p:cNvSpPr>
              <p:nvPr/>
            </p:nvSpPr>
            <p:spPr bwMode="auto">
              <a:xfrm>
                <a:off x="32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13"/>
              <p:cNvSpPr>
                <a:spLocks noChangeArrowheads="1"/>
              </p:cNvSpPr>
              <p:nvPr/>
            </p:nvSpPr>
            <p:spPr bwMode="auto">
              <a:xfrm>
                <a:off x="333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4"/>
              <p:cNvSpPr>
                <a:spLocks noChangeArrowheads="1"/>
              </p:cNvSpPr>
              <p:nvPr/>
            </p:nvSpPr>
            <p:spPr bwMode="auto">
              <a:xfrm>
                <a:off x="36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15"/>
              <p:cNvSpPr>
                <a:spLocks noChangeArrowheads="1"/>
              </p:cNvSpPr>
              <p:nvPr/>
            </p:nvSpPr>
            <p:spPr bwMode="auto">
              <a:xfrm>
                <a:off x="3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16"/>
              <p:cNvSpPr>
                <a:spLocks noChangeArrowheads="1"/>
              </p:cNvSpPr>
              <p:nvPr/>
            </p:nvSpPr>
            <p:spPr bwMode="auto">
              <a:xfrm>
                <a:off x="41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17"/>
              <p:cNvSpPr>
                <a:spLocks noChangeArrowheads="1"/>
              </p:cNvSpPr>
              <p:nvPr/>
            </p:nvSpPr>
            <p:spPr bwMode="auto">
              <a:xfrm>
                <a:off x="417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18"/>
              <p:cNvSpPr>
                <a:spLocks noChangeArrowheads="1"/>
              </p:cNvSpPr>
              <p:nvPr/>
            </p:nvSpPr>
            <p:spPr bwMode="auto">
              <a:xfrm>
                <a:off x="44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19"/>
              <p:cNvSpPr>
                <a:spLocks noChangeArrowheads="1"/>
              </p:cNvSpPr>
              <p:nvPr/>
            </p:nvSpPr>
            <p:spPr bwMode="auto">
              <a:xfrm>
                <a:off x="46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20"/>
              <p:cNvSpPr>
                <a:spLocks noChangeArrowheads="1"/>
              </p:cNvSpPr>
              <p:nvPr/>
            </p:nvSpPr>
            <p:spPr bwMode="auto">
              <a:xfrm>
                <a:off x="48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21"/>
              <p:cNvSpPr>
                <a:spLocks noChangeArrowheads="1"/>
              </p:cNvSpPr>
              <p:nvPr/>
            </p:nvSpPr>
            <p:spPr bwMode="auto">
              <a:xfrm>
                <a:off x="49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22"/>
              <p:cNvSpPr>
                <a:spLocks noChangeArrowheads="1"/>
              </p:cNvSpPr>
              <p:nvPr/>
            </p:nvSpPr>
            <p:spPr bwMode="auto">
              <a:xfrm>
                <a:off x="5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23"/>
              <p:cNvSpPr>
                <a:spLocks noChangeArrowheads="1"/>
              </p:cNvSpPr>
              <p:nvPr/>
            </p:nvSpPr>
            <p:spPr bwMode="auto">
              <a:xfrm>
                <a:off x="54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24"/>
              <p:cNvSpPr>
                <a:spLocks noChangeArrowheads="1"/>
              </p:cNvSpPr>
              <p:nvPr/>
            </p:nvSpPr>
            <p:spPr bwMode="auto">
              <a:xfrm>
                <a:off x="57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25"/>
              <p:cNvSpPr>
                <a:spLocks noChangeArrowheads="1"/>
              </p:cNvSpPr>
              <p:nvPr/>
            </p:nvSpPr>
            <p:spPr bwMode="auto">
              <a:xfrm>
                <a:off x="57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26"/>
              <p:cNvSpPr>
                <a:spLocks noChangeArrowheads="1"/>
              </p:cNvSpPr>
              <p:nvPr/>
            </p:nvSpPr>
            <p:spPr bwMode="auto">
              <a:xfrm>
                <a:off x="61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27"/>
              <p:cNvSpPr>
                <a:spLocks noChangeArrowheads="1"/>
              </p:cNvSpPr>
              <p:nvPr/>
            </p:nvSpPr>
            <p:spPr bwMode="auto">
              <a:xfrm>
                <a:off x="633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28"/>
              <p:cNvSpPr>
                <a:spLocks noChangeArrowheads="1"/>
              </p:cNvSpPr>
              <p:nvPr/>
            </p:nvSpPr>
            <p:spPr bwMode="auto">
              <a:xfrm>
                <a:off x="65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29"/>
              <p:cNvSpPr>
                <a:spLocks noChangeArrowheads="1"/>
              </p:cNvSpPr>
              <p:nvPr/>
            </p:nvSpPr>
            <p:spPr bwMode="auto">
              <a:xfrm>
                <a:off x="66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30"/>
              <p:cNvSpPr>
                <a:spLocks noChangeArrowheads="1"/>
              </p:cNvSpPr>
              <p:nvPr/>
            </p:nvSpPr>
            <p:spPr bwMode="auto">
              <a:xfrm>
                <a:off x="69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31"/>
              <p:cNvSpPr>
                <a:spLocks noChangeArrowheads="1"/>
              </p:cNvSpPr>
              <p:nvPr/>
            </p:nvSpPr>
            <p:spPr bwMode="auto">
              <a:xfrm>
                <a:off x="71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32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33"/>
              <p:cNvSpPr>
                <a:spLocks noChangeArrowheads="1"/>
              </p:cNvSpPr>
              <p:nvPr/>
            </p:nvSpPr>
            <p:spPr bwMode="auto">
              <a:xfrm>
                <a:off x="74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34"/>
              <p:cNvSpPr>
                <a:spLocks noChangeArrowheads="1"/>
              </p:cNvSpPr>
              <p:nvPr/>
            </p:nvSpPr>
            <p:spPr bwMode="auto">
              <a:xfrm>
                <a:off x="77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35"/>
              <p:cNvSpPr>
                <a:spLocks noChangeArrowheads="1"/>
              </p:cNvSpPr>
              <p:nvPr/>
            </p:nvSpPr>
            <p:spPr bwMode="auto">
              <a:xfrm>
                <a:off x="79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36"/>
              <p:cNvSpPr>
                <a:spLocks noChangeArrowheads="1"/>
              </p:cNvSpPr>
              <p:nvPr/>
            </p:nvSpPr>
            <p:spPr bwMode="auto">
              <a:xfrm>
                <a:off x="8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37"/>
              <p:cNvSpPr>
                <a:spLocks noChangeArrowheads="1"/>
              </p:cNvSpPr>
              <p:nvPr/>
            </p:nvSpPr>
            <p:spPr bwMode="auto">
              <a:xfrm>
                <a:off x="81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38"/>
              <p:cNvSpPr>
                <a:spLocks noChangeArrowheads="1"/>
              </p:cNvSpPr>
              <p:nvPr/>
            </p:nvSpPr>
            <p:spPr bwMode="auto">
              <a:xfrm>
                <a:off x="83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39"/>
              <p:cNvSpPr>
                <a:spLocks noChangeArrowheads="1"/>
              </p:cNvSpPr>
              <p:nvPr/>
            </p:nvSpPr>
            <p:spPr bwMode="auto">
              <a:xfrm>
                <a:off x="86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40"/>
              <p:cNvSpPr>
                <a:spLocks noChangeArrowheads="1"/>
              </p:cNvSpPr>
              <p:nvPr/>
            </p:nvSpPr>
            <p:spPr bwMode="auto">
              <a:xfrm>
                <a:off x="867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41"/>
              <p:cNvSpPr>
                <a:spLocks noChangeArrowheads="1"/>
              </p:cNvSpPr>
              <p:nvPr/>
            </p:nvSpPr>
            <p:spPr bwMode="auto">
              <a:xfrm>
                <a:off x="89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42"/>
              <p:cNvSpPr>
                <a:spLocks noChangeArrowheads="1"/>
              </p:cNvSpPr>
              <p:nvPr/>
            </p:nvSpPr>
            <p:spPr bwMode="auto">
              <a:xfrm>
                <a:off x="91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43"/>
              <p:cNvSpPr>
                <a:spLocks noChangeArrowheads="1"/>
              </p:cNvSpPr>
              <p:nvPr/>
            </p:nvSpPr>
            <p:spPr bwMode="auto">
              <a:xfrm>
                <a:off x="93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44"/>
              <p:cNvSpPr>
                <a:spLocks noChangeArrowheads="1"/>
              </p:cNvSpPr>
              <p:nvPr/>
            </p:nvSpPr>
            <p:spPr bwMode="auto">
              <a:xfrm>
                <a:off x="94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9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46"/>
              <p:cNvSpPr>
                <a:spLocks noChangeArrowheads="1"/>
              </p:cNvSpPr>
              <p:nvPr/>
            </p:nvSpPr>
            <p:spPr bwMode="auto">
              <a:xfrm>
                <a:off x="100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47"/>
              <p:cNvSpPr>
                <a:spLocks noChangeArrowheads="1"/>
              </p:cNvSpPr>
              <p:nvPr/>
            </p:nvSpPr>
            <p:spPr bwMode="auto">
              <a:xfrm>
                <a:off x="101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148"/>
              <p:cNvSpPr>
                <a:spLocks noChangeArrowheads="1"/>
              </p:cNvSpPr>
              <p:nvPr/>
            </p:nvSpPr>
            <p:spPr bwMode="auto">
              <a:xfrm>
                <a:off x="104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149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150"/>
              <p:cNvSpPr>
                <a:spLocks noChangeArrowheads="1"/>
              </p:cNvSpPr>
              <p:nvPr/>
            </p:nvSpPr>
            <p:spPr bwMode="auto">
              <a:xfrm>
                <a:off x="116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151"/>
              <p:cNvSpPr>
                <a:spLocks noChangeArrowheads="1"/>
              </p:cNvSpPr>
              <p:nvPr/>
            </p:nvSpPr>
            <p:spPr bwMode="auto">
              <a:xfrm>
                <a:off x="118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152"/>
              <p:cNvSpPr>
                <a:spLocks noChangeArrowheads="1"/>
              </p:cNvSpPr>
              <p:nvPr/>
            </p:nvSpPr>
            <p:spPr bwMode="auto">
              <a:xfrm>
                <a:off x="11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153"/>
              <p:cNvSpPr>
                <a:spLocks noChangeArrowheads="1"/>
              </p:cNvSpPr>
              <p:nvPr/>
            </p:nvSpPr>
            <p:spPr bwMode="auto">
              <a:xfrm>
                <a:off x="122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154"/>
              <p:cNvSpPr>
                <a:spLocks noChangeArrowheads="1"/>
              </p:cNvSpPr>
              <p:nvPr/>
            </p:nvSpPr>
            <p:spPr bwMode="auto">
              <a:xfrm>
                <a:off x="123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155"/>
              <p:cNvSpPr>
                <a:spLocks noChangeArrowheads="1"/>
              </p:cNvSpPr>
              <p:nvPr/>
            </p:nvSpPr>
            <p:spPr bwMode="auto">
              <a:xfrm>
                <a:off x="1269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56"/>
              <p:cNvSpPr>
                <a:spLocks noChangeArrowheads="1"/>
              </p:cNvSpPr>
              <p:nvPr/>
            </p:nvSpPr>
            <p:spPr bwMode="auto">
              <a:xfrm>
                <a:off x="129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57"/>
              <p:cNvSpPr>
                <a:spLocks noChangeArrowheads="1"/>
              </p:cNvSpPr>
              <p:nvPr/>
            </p:nvSpPr>
            <p:spPr bwMode="auto">
              <a:xfrm>
                <a:off x="129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158"/>
              <p:cNvSpPr>
                <a:spLocks noChangeArrowheads="1"/>
              </p:cNvSpPr>
              <p:nvPr/>
            </p:nvSpPr>
            <p:spPr bwMode="auto">
              <a:xfrm>
                <a:off x="1329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59"/>
              <p:cNvSpPr>
                <a:spLocks noChangeArrowheads="1"/>
              </p:cNvSpPr>
              <p:nvPr/>
            </p:nvSpPr>
            <p:spPr bwMode="auto">
              <a:xfrm>
                <a:off x="134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60"/>
              <p:cNvSpPr>
                <a:spLocks noChangeArrowheads="1"/>
              </p:cNvSpPr>
              <p:nvPr/>
            </p:nvSpPr>
            <p:spPr bwMode="auto">
              <a:xfrm>
                <a:off x="137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61"/>
              <p:cNvSpPr>
                <a:spLocks noChangeArrowheads="1"/>
              </p:cNvSpPr>
              <p:nvPr/>
            </p:nvSpPr>
            <p:spPr bwMode="auto">
              <a:xfrm>
                <a:off x="138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62"/>
              <p:cNvSpPr>
                <a:spLocks noChangeArrowheads="1"/>
              </p:cNvSpPr>
              <p:nvPr/>
            </p:nvSpPr>
            <p:spPr bwMode="auto">
              <a:xfrm>
                <a:off x="141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63"/>
              <p:cNvSpPr>
                <a:spLocks noChangeArrowheads="1"/>
              </p:cNvSpPr>
              <p:nvPr/>
            </p:nvSpPr>
            <p:spPr bwMode="auto">
              <a:xfrm>
                <a:off x="14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64"/>
              <p:cNvSpPr>
                <a:spLocks noChangeArrowheads="1"/>
              </p:cNvSpPr>
              <p:nvPr/>
            </p:nvSpPr>
            <p:spPr bwMode="auto">
              <a:xfrm>
                <a:off x="143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65"/>
              <p:cNvSpPr>
                <a:spLocks noChangeArrowheads="1"/>
              </p:cNvSpPr>
              <p:nvPr/>
            </p:nvSpPr>
            <p:spPr bwMode="auto">
              <a:xfrm>
                <a:off x="144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66"/>
              <p:cNvSpPr>
                <a:spLocks noChangeArrowheads="1"/>
              </p:cNvSpPr>
              <p:nvPr/>
            </p:nvSpPr>
            <p:spPr bwMode="auto">
              <a:xfrm>
                <a:off x="146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167"/>
              <p:cNvSpPr>
                <a:spLocks noChangeArrowheads="1"/>
              </p:cNvSpPr>
              <p:nvPr/>
            </p:nvSpPr>
            <p:spPr bwMode="auto">
              <a:xfrm>
                <a:off x="149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168"/>
              <p:cNvSpPr>
                <a:spLocks noChangeArrowheads="1"/>
              </p:cNvSpPr>
              <p:nvPr/>
            </p:nvSpPr>
            <p:spPr bwMode="auto">
              <a:xfrm>
                <a:off x="14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169"/>
              <p:cNvSpPr>
                <a:spLocks noChangeArrowheads="1"/>
              </p:cNvSpPr>
              <p:nvPr/>
            </p:nvSpPr>
            <p:spPr bwMode="auto">
              <a:xfrm>
                <a:off x="153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170"/>
              <p:cNvSpPr>
                <a:spLocks noChangeArrowheads="1"/>
              </p:cNvSpPr>
              <p:nvPr/>
            </p:nvSpPr>
            <p:spPr bwMode="auto">
              <a:xfrm>
                <a:off x="155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171"/>
              <p:cNvSpPr>
                <a:spLocks noChangeArrowheads="1"/>
              </p:cNvSpPr>
              <p:nvPr/>
            </p:nvSpPr>
            <p:spPr bwMode="auto">
              <a:xfrm>
                <a:off x="157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172"/>
              <p:cNvSpPr>
                <a:spLocks noChangeArrowheads="1"/>
              </p:cNvSpPr>
              <p:nvPr/>
            </p:nvSpPr>
            <p:spPr bwMode="auto">
              <a:xfrm>
                <a:off x="15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173"/>
              <p:cNvSpPr>
                <a:spLocks noChangeArrowheads="1"/>
              </p:cNvSpPr>
              <p:nvPr/>
            </p:nvSpPr>
            <p:spPr bwMode="auto">
              <a:xfrm>
                <a:off x="161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174"/>
              <p:cNvSpPr>
                <a:spLocks noChangeArrowheads="1"/>
              </p:cNvSpPr>
              <p:nvPr/>
            </p:nvSpPr>
            <p:spPr bwMode="auto">
              <a:xfrm>
                <a:off x="1635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175"/>
              <p:cNvSpPr>
                <a:spLocks noChangeArrowheads="1"/>
              </p:cNvSpPr>
              <p:nvPr/>
            </p:nvSpPr>
            <p:spPr bwMode="auto">
              <a:xfrm>
                <a:off x="165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176"/>
              <p:cNvSpPr>
                <a:spLocks noChangeArrowheads="1"/>
              </p:cNvSpPr>
              <p:nvPr/>
            </p:nvSpPr>
            <p:spPr bwMode="auto">
              <a:xfrm>
                <a:off x="166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177"/>
              <p:cNvSpPr>
                <a:spLocks noChangeArrowheads="1"/>
              </p:cNvSpPr>
              <p:nvPr/>
            </p:nvSpPr>
            <p:spPr bwMode="auto">
              <a:xfrm>
                <a:off x="17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178"/>
              <p:cNvSpPr>
                <a:spLocks noChangeArrowheads="1"/>
              </p:cNvSpPr>
              <p:nvPr/>
            </p:nvSpPr>
            <p:spPr bwMode="auto">
              <a:xfrm>
                <a:off x="171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179"/>
              <p:cNvSpPr>
                <a:spLocks noChangeArrowheads="1"/>
              </p:cNvSpPr>
              <p:nvPr/>
            </p:nvSpPr>
            <p:spPr bwMode="auto">
              <a:xfrm>
                <a:off x="174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180"/>
              <p:cNvSpPr>
                <a:spLocks noChangeArrowheads="1"/>
              </p:cNvSpPr>
              <p:nvPr/>
            </p:nvSpPr>
            <p:spPr bwMode="auto">
              <a:xfrm>
                <a:off x="174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181"/>
              <p:cNvSpPr>
                <a:spLocks noChangeArrowheads="1"/>
              </p:cNvSpPr>
              <p:nvPr/>
            </p:nvSpPr>
            <p:spPr bwMode="auto">
              <a:xfrm>
                <a:off x="1779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182"/>
              <p:cNvSpPr>
                <a:spLocks noChangeArrowheads="1"/>
              </p:cNvSpPr>
              <p:nvPr/>
            </p:nvSpPr>
            <p:spPr bwMode="auto">
              <a:xfrm>
                <a:off x="17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83"/>
              <p:cNvSpPr>
                <a:spLocks noChangeArrowheads="1"/>
              </p:cNvSpPr>
              <p:nvPr/>
            </p:nvSpPr>
            <p:spPr bwMode="auto">
              <a:xfrm>
                <a:off x="182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184"/>
              <p:cNvSpPr>
                <a:spLocks noChangeArrowheads="1"/>
              </p:cNvSpPr>
              <p:nvPr/>
            </p:nvSpPr>
            <p:spPr bwMode="auto">
              <a:xfrm>
                <a:off x="183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185"/>
              <p:cNvSpPr>
                <a:spLocks noChangeArrowheads="1"/>
              </p:cNvSpPr>
              <p:nvPr/>
            </p:nvSpPr>
            <p:spPr bwMode="auto">
              <a:xfrm>
                <a:off x="186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186"/>
              <p:cNvSpPr>
                <a:spLocks noChangeArrowheads="1"/>
              </p:cNvSpPr>
              <p:nvPr/>
            </p:nvSpPr>
            <p:spPr bwMode="auto">
              <a:xfrm>
                <a:off x="18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187"/>
              <p:cNvSpPr>
                <a:spLocks noChangeArrowheads="1"/>
              </p:cNvSpPr>
              <p:nvPr/>
            </p:nvSpPr>
            <p:spPr bwMode="auto">
              <a:xfrm>
                <a:off x="191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188"/>
              <p:cNvSpPr>
                <a:spLocks noChangeArrowheads="1"/>
              </p:cNvSpPr>
              <p:nvPr/>
            </p:nvSpPr>
            <p:spPr bwMode="auto">
              <a:xfrm>
                <a:off x="1917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89"/>
              <p:cNvSpPr>
                <a:spLocks noChangeArrowheads="1"/>
              </p:cNvSpPr>
              <p:nvPr/>
            </p:nvSpPr>
            <p:spPr bwMode="auto">
              <a:xfrm>
                <a:off x="195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190"/>
              <p:cNvSpPr>
                <a:spLocks noChangeArrowheads="1"/>
              </p:cNvSpPr>
              <p:nvPr/>
            </p:nvSpPr>
            <p:spPr bwMode="auto">
              <a:xfrm>
                <a:off x="1977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191"/>
              <p:cNvSpPr>
                <a:spLocks noChangeArrowheads="1"/>
              </p:cNvSpPr>
              <p:nvPr/>
            </p:nvSpPr>
            <p:spPr bwMode="auto">
              <a:xfrm>
                <a:off x="203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92"/>
              <p:cNvSpPr>
                <a:spLocks noChangeArrowheads="1"/>
              </p:cNvSpPr>
              <p:nvPr/>
            </p:nvSpPr>
            <p:spPr bwMode="auto">
              <a:xfrm>
                <a:off x="206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193"/>
              <p:cNvSpPr>
                <a:spLocks noChangeArrowheads="1"/>
              </p:cNvSpPr>
              <p:nvPr/>
            </p:nvSpPr>
            <p:spPr bwMode="auto">
              <a:xfrm>
                <a:off x="2091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194"/>
              <p:cNvSpPr>
                <a:spLocks noChangeArrowheads="1"/>
              </p:cNvSpPr>
              <p:nvPr/>
            </p:nvSpPr>
            <p:spPr bwMode="auto">
              <a:xfrm>
                <a:off x="215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195"/>
              <p:cNvSpPr>
                <a:spLocks noChangeArrowheads="1"/>
              </p:cNvSpPr>
              <p:nvPr/>
            </p:nvSpPr>
            <p:spPr bwMode="auto">
              <a:xfrm>
                <a:off x="217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196"/>
              <p:cNvSpPr>
                <a:spLocks noChangeArrowheads="1"/>
              </p:cNvSpPr>
              <p:nvPr/>
            </p:nvSpPr>
            <p:spPr bwMode="auto">
              <a:xfrm>
                <a:off x="219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197"/>
              <p:cNvSpPr>
                <a:spLocks noChangeArrowheads="1"/>
              </p:cNvSpPr>
              <p:nvPr/>
            </p:nvSpPr>
            <p:spPr bwMode="auto">
              <a:xfrm>
                <a:off x="229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198"/>
              <p:cNvSpPr>
                <a:spLocks noChangeArrowheads="1"/>
              </p:cNvSpPr>
              <p:nvPr/>
            </p:nvSpPr>
            <p:spPr bwMode="auto">
              <a:xfrm>
                <a:off x="231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99"/>
              <p:cNvSpPr>
                <a:spLocks noChangeArrowheads="1"/>
              </p:cNvSpPr>
              <p:nvPr/>
            </p:nvSpPr>
            <p:spPr bwMode="auto">
              <a:xfrm>
                <a:off x="23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200"/>
              <p:cNvSpPr>
                <a:spLocks noChangeArrowheads="1"/>
              </p:cNvSpPr>
              <p:nvPr/>
            </p:nvSpPr>
            <p:spPr bwMode="auto">
              <a:xfrm>
                <a:off x="243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201"/>
              <p:cNvSpPr>
                <a:spLocks noChangeArrowheads="1"/>
              </p:cNvSpPr>
              <p:nvPr/>
            </p:nvSpPr>
            <p:spPr bwMode="auto">
              <a:xfrm>
                <a:off x="245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202"/>
              <p:cNvSpPr>
                <a:spLocks noChangeArrowheads="1"/>
              </p:cNvSpPr>
              <p:nvPr/>
            </p:nvSpPr>
            <p:spPr bwMode="auto">
              <a:xfrm>
                <a:off x="246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203"/>
              <p:cNvSpPr>
                <a:spLocks noChangeArrowheads="1"/>
              </p:cNvSpPr>
              <p:nvPr/>
            </p:nvSpPr>
            <p:spPr bwMode="auto">
              <a:xfrm>
                <a:off x="2565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204"/>
              <p:cNvSpPr>
                <a:spLocks noChangeArrowheads="1"/>
              </p:cNvSpPr>
              <p:nvPr/>
            </p:nvSpPr>
            <p:spPr bwMode="auto">
              <a:xfrm>
                <a:off x="258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205"/>
              <p:cNvSpPr>
                <a:spLocks noChangeArrowheads="1"/>
              </p:cNvSpPr>
              <p:nvPr/>
            </p:nvSpPr>
            <p:spPr bwMode="auto">
              <a:xfrm>
                <a:off x="26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206"/>
              <p:cNvSpPr>
                <a:spLocks noChangeArrowheads="1"/>
              </p:cNvSpPr>
              <p:nvPr/>
            </p:nvSpPr>
            <p:spPr bwMode="auto">
              <a:xfrm>
                <a:off x="270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207"/>
              <p:cNvSpPr>
                <a:spLocks noChangeArrowheads="1"/>
              </p:cNvSpPr>
              <p:nvPr/>
            </p:nvSpPr>
            <p:spPr bwMode="auto">
              <a:xfrm>
                <a:off x="272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208"/>
              <p:cNvSpPr>
                <a:spLocks noChangeArrowheads="1"/>
              </p:cNvSpPr>
              <p:nvPr/>
            </p:nvSpPr>
            <p:spPr bwMode="auto">
              <a:xfrm>
                <a:off x="273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209"/>
              <p:cNvSpPr>
                <a:spLocks noChangeArrowheads="1"/>
              </p:cNvSpPr>
              <p:nvPr/>
            </p:nvSpPr>
            <p:spPr bwMode="auto">
              <a:xfrm>
                <a:off x="280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210"/>
              <p:cNvSpPr>
                <a:spLocks noChangeArrowheads="1"/>
              </p:cNvSpPr>
              <p:nvPr/>
            </p:nvSpPr>
            <p:spPr bwMode="auto">
              <a:xfrm>
                <a:off x="2829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211"/>
              <p:cNvSpPr>
                <a:spLocks noChangeArrowheads="1"/>
              </p:cNvSpPr>
              <p:nvPr/>
            </p:nvSpPr>
            <p:spPr bwMode="auto">
              <a:xfrm>
                <a:off x="285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212"/>
              <p:cNvSpPr>
                <a:spLocks noChangeArrowheads="1"/>
              </p:cNvSpPr>
              <p:nvPr/>
            </p:nvSpPr>
            <p:spPr bwMode="auto">
              <a:xfrm>
                <a:off x="291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213"/>
              <p:cNvSpPr>
                <a:spLocks noChangeArrowheads="1"/>
              </p:cNvSpPr>
              <p:nvPr/>
            </p:nvSpPr>
            <p:spPr bwMode="auto">
              <a:xfrm>
                <a:off x="294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214"/>
              <p:cNvSpPr>
                <a:spLocks noChangeArrowheads="1"/>
              </p:cNvSpPr>
              <p:nvPr/>
            </p:nvSpPr>
            <p:spPr bwMode="auto">
              <a:xfrm>
                <a:off x="296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215"/>
              <p:cNvSpPr>
                <a:spLocks noChangeArrowheads="1"/>
              </p:cNvSpPr>
              <p:nvPr/>
            </p:nvSpPr>
            <p:spPr bwMode="auto">
              <a:xfrm>
                <a:off x="299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216"/>
              <p:cNvSpPr>
                <a:spLocks noChangeArrowheads="1"/>
              </p:cNvSpPr>
              <p:nvPr/>
            </p:nvSpPr>
            <p:spPr bwMode="auto">
              <a:xfrm>
                <a:off x="29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217"/>
              <p:cNvSpPr>
                <a:spLocks noChangeArrowheads="1"/>
              </p:cNvSpPr>
              <p:nvPr/>
            </p:nvSpPr>
            <p:spPr bwMode="auto">
              <a:xfrm>
                <a:off x="303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218"/>
              <p:cNvSpPr>
                <a:spLocks noChangeArrowheads="1"/>
              </p:cNvSpPr>
              <p:nvPr/>
            </p:nvSpPr>
            <p:spPr bwMode="auto">
              <a:xfrm>
                <a:off x="305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219"/>
              <p:cNvSpPr>
                <a:spLocks noChangeArrowheads="1"/>
              </p:cNvSpPr>
              <p:nvPr/>
            </p:nvSpPr>
            <p:spPr bwMode="auto">
              <a:xfrm>
                <a:off x="307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220"/>
              <p:cNvSpPr>
                <a:spLocks noChangeArrowheads="1"/>
              </p:cNvSpPr>
              <p:nvPr/>
            </p:nvSpPr>
            <p:spPr bwMode="auto">
              <a:xfrm>
                <a:off x="30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221"/>
              <p:cNvSpPr>
                <a:spLocks noChangeArrowheads="1"/>
              </p:cNvSpPr>
              <p:nvPr/>
            </p:nvSpPr>
            <p:spPr bwMode="auto">
              <a:xfrm>
                <a:off x="311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222"/>
              <p:cNvSpPr>
                <a:spLocks noChangeArrowheads="1"/>
              </p:cNvSpPr>
              <p:nvPr/>
            </p:nvSpPr>
            <p:spPr bwMode="auto">
              <a:xfrm>
                <a:off x="3135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223"/>
              <p:cNvSpPr>
                <a:spLocks noChangeArrowheads="1"/>
              </p:cNvSpPr>
              <p:nvPr/>
            </p:nvSpPr>
            <p:spPr bwMode="auto">
              <a:xfrm>
                <a:off x="3159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224"/>
              <p:cNvSpPr>
                <a:spLocks noChangeArrowheads="1"/>
              </p:cNvSpPr>
              <p:nvPr/>
            </p:nvSpPr>
            <p:spPr bwMode="auto">
              <a:xfrm>
                <a:off x="316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225"/>
              <p:cNvSpPr>
                <a:spLocks noChangeArrowheads="1"/>
              </p:cNvSpPr>
              <p:nvPr/>
            </p:nvSpPr>
            <p:spPr bwMode="auto">
              <a:xfrm>
                <a:off x="320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226"/>
              <p:cNvSpPr>
                <a:spLocks noChangeArrowheads="1"/>
              </p:cNvSpPr>
              <p:nvPr/>
            </p:nvSpPr>
            <p:spPr bwMode="auto">
              <a:xfrm>
                <a:off x="321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227"/>
              <p:cNvSpPr>
                <a:spLocks noChangeArrowheads="1"/>
              </p:cNvSpPr>
              <p:nvPr/>
            </p:nvSpPr>
            <p:spPr bwMode="auto">
              <a:xfrm>
                <a:off x="324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228"/>
              <p:cNvSpPr>
                <a:spLocks noChangeArrowheads="1"/>
              </p:cNvSpPr>
              <p:nvPr/>
            </p:nvSpPr>
            <p:spPr bwMode="auto">
              <a:xfrm>
                <a:off x="324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229"/>
              <p:cNvSpPr>
                <a:spLocks noChangeArrowheads="1"/>
              </p:cNvSpPr>
              <p:nvPr/>
            </p:nvSpPr>
            <p:spPr bwMode="auto">
              <a:xfrm>
                <a:off x="3279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230"/>
              <p:cNvSpPr>
                <a:spLocks noChangeArrowheads="1"/>
              </p:cNvSpPr>
              <p:nvPr/>
            </p:nvSpPr>
            <p:spPr bwMode="auto">
              <a:xfrm>
                <a:off x="329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231"/>
              <p:cNvSpPr>
                <a:spLocks noChangeArrowheads="1"/>
              </p:cNvSpPr>
              <p:nvPr/>
            </p:nvSpPr>
            <p:spPr bwMode="auto">
              <a:xfrm>
                <a:off x="332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232"/>
              <p:cNvSpPr>
                <a:spLocks noChangeArrowheads="1"/>
              </p:cNvSpPr>
              <p:nvPr/>
            </p:nvSpPr>
            <p:spPr bwMode="auto">
              <a:xfrm>
                <a:off x="333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233"/>
              <p:cNvSpPr>
                <a:spLocks noChangeArrowheads="1"/>
              </p:cNvSpPr>
              <p:nvPr/>
            </p:nvSpPr>
            <p:spPr bwMode="auto">
              <a:xfrm>
                <a:off x="3363" y="2862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234"/>
              <p:cNvSpPr>
                <a:spLocks noChangeArrowheads="1"/>
              </p:cNvSpPr>
              <p:nvPr/>
            </p:nvSpPr>
            <p:spPr bwMode="auto">
              <a:xfrm>
                <a:off x="3381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235"/>
              <p:cNvSpPr>
                <a:spLocks noChangeArrowheads="1"/>
              </p:cNvSpPr>
              <p:nvPr/>
            </p:nvSpPr>
            <p:spPr bwMode="auto">
              <a:xfrm>
                <a:off x="341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236"/>
              <p:cNvSpPr>
                <a:spLocks noChangeArrowheads="1"/>
              </p:cNvSpPr>
              <p:nvPr/>
            </p:nvSpPr>
            <p:spPr bwMode="auto">
              <a:xfrm>
                <a:off x="3417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237"/>
              <p:cNvSpPr>
                <a:spLocks noChangeArrowheads="1"/>
              </p:cNvSpPr>
              <p:nvPr/>
            </p:nvSpPr>
            <p:spPr bwMode="auto">
              <a:xfrm>
                <a:off x="3447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238"/>
              <p:cNvSpPr>
                <a:spLocks noChangeArrowheads="1"/>
              </p:cNvSpPr>
              <p:nvPr/>
            </p:nvSpPr>
            <p:spPr bwMode="auto">
              <a:xfrm>
                <a:off x="346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239"/>
              <p:cNvSpPr>
                <a:spLocks noChangeArrowheads="1"/>
              </p:cNvSpPr>
              <p:nvPr/>
            </p:nvSpPr>
            <p:spPr bwMode="auto">
              <a:xfrm>
                <a:off x="3495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240"/>
              <p:cNvSpPr>
                <a:spLocks noChangeArrowheads="1"/>
              </p:cNvSpPr>
              <p:nvPr/>
            </p:nvSpPr>
            <p:spPr bwMode="auto">
              <a:xfrm>
                <a:off x="3501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241"/>
              <p:cNvSpPr>
                <a:spLocks noChangeArrowheads="1"/>
              </p:cNvSpPr>
              <p:nvPr/>
            </p:nvSpPr>
            <p:spPr bwMode="auto">
              <a:xfrm>
                <a:off x="3531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242"/>
              <p:cNvSpPr>
                <a:spLocks noChangeArrowheads="1"/>
              </p:cNvSpPr>
              <p:nvPr/>
            </p:nvSpPr>
            <p:spPr bwMode="auto">
              <a:xfrm>
                <a:off x="354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243"/>
              <p:cNvSpPr>
                <a:spLocks noChangeArrowheads="1"/>
              </p:cNvSpPr>
              <p:nvPr/>
            </p:nvSpPr>
            <p:spPr bwMode="auto">
              <a:xfrm>
                <a:off x="3573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244"/>
              <p:cNvSpPr>
                <a:spLocks noChangeArrowheads="1"/>
              </p:cNvSpPr>
              <p:nvPr/>
            </p:nvSpPr>
            <p:spPr bwMode="auto">
              <a:xfrm>
                <a:off x="3579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245"/>
              <p:cNvSpPr>
                <a:spLocks noChangeArrowheads="1"/>
              </p:cNvSpPr>
              <p:nvPr/>
            </p:nvSpPr>
            <p:spPr bwMode="auto">
              <a:xfrm>
                <a:off x="3615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246"/>
              <p:cNvSpPr>
                <a:spLocks noChangeArrowheads="1"/>
              </p:cNvSpPr>
              <p:nvPr/>
            </p:nvSpPr>
            <p:spPr bwMode="auto">
              <a:xfrm>
                <a:off x="363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247"/>
              <p:cNvSpPr>
                <a:spLocks noChangeArrowheads="1"/>
              </p:cNvSpPr>
              <p:nvPr/>
            </p:nvSpPr>
            <p:spPr bwMode="auto">
              <a:xfrm>
                <a:off x="3657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Rectangle 248"/>
              <p:cNvSpPr>
                <a:spLocks noChangeArrowheads="1"/>
              </p:cNvSpPr>
              <p:nvPr/>
            </p:nvSpPr>
            <p:spPr bwMode="auto">
              <a:xfrm>
                <a:off x="3663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249"/>
              <p:cNvSpPr>
                <a:spLocks noChangeArrowheads="1"/>
              </p:cNvSpPr>
              <p:nvPr/>
            </p:nvSpPr>
            <p:spPr bwMode="auto">
              <a:xfrm>
                <a:off x="3699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250"/>
              <p:cNvSpPr>
                <a:spLocks noChangeArrowheads="1"/>
              </p:cNvSpPr>
              <p:nvPr/>
            </p:nvSpPr>
            <p:spPr bwMode="auto">
              <a:xfrm>
                <a:off x="3717" y="2874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251"/>
              <p:cNvSpPr>
                <a:spLocks noChangeArrowheads="1"/>
              </p:cNvSpPr>
              <p:nvPr/>
            </p:nvSpPr>
            <p:spPr bwMode="auto">
              <a:xfrm>
                <a:off x="3741" y="2886"/>
                <a:ext cx="6" cy="18"/>
              </a:xfrm>
              <a:prstGeom prst="rect">
                <a:avLst/>
              </a:prstGeom>
              <a:solidFill>
                <a:srgbClr val="00FF00"/>
              </a:solidFill>
              <a:ln w="6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252"/>
              <p:cNvSpPr>
                <a:spLocks noChangeArrowheads="1"/>
              </p:cNvSpPr>
              <p:nvPr/>
            </p:nvSpPr>
            <p:spPr bwMode="auto">
              <a:xfrm>
                <a:off x="3747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253"/>
              <p:cNvSpPr>
                <a:spLocks noChangeArrowheads="1"/>
              </p:cNvSpPr>
              <p:nvPr/>
            </p:nvSpPr>
            <p:spPr bwMode="auto">
              <a:xfrm>
                <a:off x="3783" y="2862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254"/>
              <p:cNvSpPr>
                <a:spLocks noChangeArrowheads="1"/>
              </p:cNvSpPr>
              <p:nvPr/>
            </p:nvSpPr>
            <p:spPr bwMode="auto">
              <a:xfrm>
                <a:off x="3795" y="2874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6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6" name="Rectangle 256"/>
            <p:cNvSpPr>
              <a:spLocks noChangeArrowheads="1"/>
            </p:cNvSpPr>
            <p:nvPr/>
          </p:nvSpPr>
          <p:spPr bwMode="auto">
            <a:xfrm>
              <a:off x="6098066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57"/>
            <p:cNvSpPr>
              <a:spLocks noChangeArrowheads="1"/>
            </p:cNvSpPr>
            <p:nvPr/>
          </p:nvSpPr>
          <p:spPr bwMode="auto">
            <a:xfrm>
              <a:off x="610759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258"/>
            <p:cNvSpPr>
              <a:spLocks noChangeArrowheads="1"/>
            </p:cNvSpPr>
            <p:nvPr/>
          </p:nvSpPr>
          <p:spPr bwMode="auto">
            <a:xfrm>
              <a:off x="6155216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259"/>
            <p:cNvSpPr>
              <a:spLocks noChangeArrowheads="1"/>
            </p:cNvSpPr>
            <p:nvPr/>
          </p:nvSpPr>
          <p:spPr bwMode="auto">
            <a:xfrm>
              <a:off x="618379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260"/>
            <p:cNvSpPr>
              <a:spLocks noChangeArrowheads="1"/>
            </p:cNvSpPr>
            <p:nvPr/>
          </p:nvSpPr>
          <p:spPr bwMode="auto">
            <a:xfrm>
              <a:off x="6231416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61"/>
            <p:cNvSpPr>
              <a:spLocks noChangeArrowheads="1"/>
            </p:cNvSpPr>
            <p:nvPr/>
          </p:nvSpPr>
          <p:spPr bwMode="auto">
            <a:xfrm>
              <a:off x="624094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262"/>
            <p:cNvSpPr>
              <a:spLocks noChangeArrowheads="1"/>
            </p:cNvSpPr>
            <p:nvPr/>
          </p:nvSpPr>
          <p:spPr bwMode="auto">
            <a:xfrm>
              <a:off x="6288566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263"/>
            <p:cNvSpPr>
              <a:spLocks noChangeArrowheads="1"/>
            </p:cNvSpPr>
            <p:nvPr/>
          </p:nvSpPr>
          <p:spPr bwMode="auto">
            <a:xfrm>
              <a:off x="631714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264"/>
            <p:cNvSpPr>
              <a:spLocks noChangeArrowheads="1"/>
            </p:cNvSpPr>
            <p:nvPr/>
          </p:nvSpPr>
          <p:spPr bwMode="auto">
            <a:xfrm>
              <a:off x="6364766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65"/>
            <p:cNvSpPr>
              <a:spLocks noChangeArrowheads="1"/>
            </p:cNvSpPr>
            <p:nvPr/>
          </p:nvSpPr>
          <p:spPr bwMode="auto">
            <a:xfrm>
              <a:off x="6374291" y="5687647"/>
              <a:ext cx="28575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66"/>
            <p:cNvSpPr>
              <a:spLocks noChangeArrowheads="1"/>
            </p:cNvSpPr>
            <p:nvPr/>
          </p:nvSpPr>
          <p:spPr bwMode="auto">
            <a:xfrm>
              <a:off x="64219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67"/>
            <p:cNvSpPr>
              <a:spLocks noChangeArrowheads="1"/>
            </p:cNvSpPr>
            <p:nvPr/>
          </p:nvSpPr>
          <p:spPr bwMode="auto">
            <a:xfrm>
              <a:off x="645049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8"/>
            <p:cNvSpPr>
              <a:spLocks noChangeArrowheads="1"/>
            </p:cNvSpPr>
            <p:nvPr/>
          </p:nvSpPr>
          <p:spPr bwMode="auto">
            <a:xfrm>
              <a:off x="6498116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69"/>
            <p:cNvSpPr>
              <a:spLocks noChangeArrowheads="1"/>
            </p:cNvSpPr>
            <p:nvPr/>
          </p:nvSpPr>
          <p:spPr bwMode="auto">
            <a:xfrm>
              <a:off x="6507641" y="5687647"/>
              <a:ext cx="28575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70"/>
            <p:cNvSpPr>
              <a:spLocks noChangeArrowheads="1"/>
            </p:cNvSpPr>
            <p:nvPr/>
          </p:nvSpPr>
          <p:spPr bwMode="auto">
            <a:xfrm>
              <a:off x="65552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71"/>
            <p:cNvSpPr>
              <a:spLocks noChangeArrowheads="1"/>
            </p:cNvSpPr>
            <p:nvPr/>
          </p:nvSpPr>
          <p:spPr bwMode="auto">
            <a:xfrm>
              <a:off x="658384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272"/>
            <p:cNvSpPr>
              <a:spLocks noChangeArrowheads="1"/>
            </p:cNvSpPr>
            <p:nvPr/>
          </p:nvSpPr>
          <p:spPr bwMode="auto">
            <a:xfrm>
              <a:off x="6621941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273"/>
            <p:cNvSpPr>
              <a:spLocks noChangeArrowheads="1"/>
            </p:cNvSpPr>
            <p:nvPr/>
          </p:nvSpPr>
          <p:spPr bwMode="auto">
            <a:xfrm>
              <a:off x="6631466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274"/>
            <p:cNvSpPr>
              <a:spLocks noChangeArrowheads="1"/>
            </p:cNvSpPr>
            <p:nvPr/>
          </p:nvSpPr>
          <p:spPr bwMode="auto">
            <a:xfrm>
              <a:off x="66886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275"/>
            <p:cNvSpPr>
              <a:spLocks noChangeArrowheads="1"/>
            </p:cNvSpPr>
            <p:nvPr/>
          </p:nvSpPr>
          <p:spPr bwMode="auto">
            <a:xfrm>
              <a:off x="6717191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276"/>
            <p:cNvSpPr>
              <a:spLocks noChangeArrowheads="1"/>
            </p:cNvSpPr>
            <p:nvPr/>
          </p:nvSpPr>
          <p:spPr bwMode="auto">
            <a:xfrm>
              <a:off x="6755291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277"/>
            <p:cNvSpPr>
              <a:spLocks noChangeArrowheads="1"/>
            </p:cNvSpPr>
            <p:nvPr/>
          </p:nvSpPr>
          <p:spPr bwMode="auto">
            <a:xfrm>
              <a:off x="6764816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278"/>
            <p:cNvSpPr>
              <a:spLocks noChangeArrowheads="1"/>
            </p:cNvSpPr>
            <p:nvPr/>
          </p:nvSpPr>
          <p:spPr bwMode="auto">
            <a:xfrm>
              <a:off x="68219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79"/>
            <p:cNvSpPr>
              <a:spLocks noChangeArrowheads="1"/>
            </p:cNvSpPr>
            <p:nvPr/>
          </p:nvSpPr>
          <p:spPr bwMode="auto">
            <a:xfrm>
              <a:off x="6850541" y="5687647"/>
              <a:ext cx="28575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80"/>
            <p:cNvSpPr>
              <a:spLocks noChangeArrowheads="1"/>
            </p:cNvSpPr>
            <p:nvPr/>
          </p:nvSpPr>
          <p:spPr bwMode="auto">
            <a:xfrm>
              <a:off x="6888641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81"/>
            <p:cNvSpPr>
              <a:spLocks noChangeArrowheads="1"/>
            </p:cNvSpPr>
            <p:nvPr/>
          </p:nvSpPr>
          <p:spPr bwMode="auto">
            <a:xfrm>
              <a:off x="6898166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82"/>
            <p:cNvSpPr>
              <a:spLocks noChangeArrowheads="1"/>
            </p:cNvSpPr>
            <p:nvPr/>
          </p:nvSpPr>
          <p:spPr bwMode="auto">
            <a:xfrm>
              <a:off x="69553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83"/>
            <p:cNvSpPr>
              <a:spLocks noChangeArrowheads="1"/>
            </p:cNvSpPr>
            <p:nvPr/>
          </p:nvSpPr>
          <p:spPr bwMode="auto">
            <a:xfrm>
              <a:off x="6974366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84"/>
            <p:cNvSpPr>
              <a:spLocks noChangeArrowheads="1"/>
            </p:cNvSpPr>
            <p:nvPr/>
          </p:nvSpPr>
          <p:spPr bwMode="auto">
            <a:xfrm>
              <a:off x="7021991" y="5706697"/>
              <a:ext cx="9525" cy="28575"/>
            </a:xfrm>
            <a:prstGeom prst="rect">
              <a:avLst/>
            </a:prstGeom>
            <a:solidFill>
              <a:srgbClr val="00FF00"/>
            </a:solidFill>
            <a:ln w="6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85"/>
            <p:cNvSpPr>
              <a:spLocks noChangeArrowheads="1"/>
            </p:cNvSpPr>
            <p:nvPr/>
          </p:nvSpPr>
          <p:spPr bwMode="auto">
            <a:xfrm>
              <a:off x="7031516" y="5687647"/>
              <a:ext cx="38100" cy="47625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86"/>
            <p:cNvSpPr>
              <a:spLocks noChangeArrowheads="1"/>
            </p:cNvSpPr>
            <p:nvPr/>
          </p:nvSpPr>
          <p:spPr bwMode="auto">
            <a:xfrm>
              <a:off x="70886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87"/>
            <p:cNvSpPr>
              <a:spLocks noChangeArrowheads="1"/>
            </p:cNvSpPr>
            <p:nvPr/>
          </p:nvSpPr>
          <p:spPr bwMode="auto">
            <a:xfrm>
              <a:off x="713629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88"/>
            <p:cNvSpPr>
              <a:spLocks noChangeArrowheads="1"/>
            </p:cNvSpPr>
            <p:nvPr/>
          </p:nvSpPr>
          <p:spPr bwMode="auto">
            <a:xfrm>
              <a:off x="72220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89"/>
            <p:cNvSpPr>
              <a:spLocks noChangeArrowheads="1"/>
            </p:cNvSpPr>
            <p:nvPr/>
          </p:nvSpPr>
          <p:spPr bwMode="auto">
            <a:xfrm>
              <a:off x="72696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90"/>
            <p:cNvSpPr>
              <a:spLocks noChangeArrowheads="1"/>
            </p:cNvSpPr>
            <p:nvPr/>
          </p:nvSpPr>
          <p:spPr bwMode="auto">
            <a:xfrm>
              <a:off x="73172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91"/>
            <p:cNvSpPr>
              <a:spLocks noChangeArrowheads="1"/>
            </p:cNvSpPr>
            <p:nvPr/>
          </p:nvSpPr>
          <p:spPr bwMode="auto">
            <a:xfrm>
              <a:off x="7412516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92"/>
            <p:cNvSpPr>
              <a:spLocks noChangeArrowheads="1"/>
            </p:cNvSpPr>
            <p:nvPr/>
          </p:nvSpPr>
          <p:spPr bwMode="auto">
            <a:xfrm>
              <a:off x="7441091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93"/>
            <p:cNvSpPr>
              <a:spLocks noChangeArrowheads="1"/>
            </p:cNvSpPr>
            <p:nvPr/>
          </p:nvSpPr>
          <p:spPr bwMode="auto">
            <a:xfrm>
              <a:off x="74696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94"/>
            <p:cNvSpPr>
              <a:spLocks noChangeArrowheads="1"/>
            </p:cNvSpPr>
            <p:nvPr/>
          </p:nvSpPr>
          <p:spPr bwMode="auto">
            <a:xfrm>
              <a:off x="763159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95"/>
            <p:cNvSpPr>
              <a:spLocks noChangeArrowheads="1"/>
            </p:cNvSpPr>
            <p:nvPr/>
          </p:nvSpPr>
          <p:spPr bwMode="auto">
            <a:xfrm>
              <a:off x="76601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6"/>
            <p:cNvSpPr>
              <a:spLocks noChangeArrowheads="1"/>
            </p:cNvSpPr>
            <p:nvPr/>
          </p:nvSpPr>
          <p:spPr bwMode="auto">
            <a:xfrm>
              <a:off x="76887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7"/>
            <p:cNvSpPr>
              <a:spLocks noChangeArrowheads="1"/>
            </p:cNvSpPr>
            <p:nvPr/>
          </p:nvSpPr>
          <p:spPr bwMode="auto">
            <a:xfrm>
              <a:off x="785066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98"/>
            <p:cNvSpPr>
              <a:spLocks noChangeArrowheads="1"/>
            </p:cNvSpPr>
            <p:nvPr/>
          </p:nvSpPr>
          <p:spPr bwMode="auto">
            <a:xfrm>
              <a:off x="78792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99"/>
            <p:cNvSpPr>
              <a:spLocks noChangeArrowheads="1"/>
            </p:cNvSpPr>
            <p:nvPr/>
          </p:nvSpPr>
          <p:spPr bwMode="auto">
            <a:xfrm>
              <a:off x="79078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00"/>
            <p:cNvSpPr>
              <a:spLocks noChangeArrowheads="1"/>
            </p:cNvSpPr>
            <p:nvPr/>
          </p:nvSpPr>
          <p:spPr bwMode="auto">
            <a:xfrm>
              <a:off x="80697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01"/>
            <p:cNvSpPr>
              <a:spLocks noChangeArrowheads="1"/>
            </p:cNvSpPr>
            <p:nvPr/>
          </p:nvSpPr>
          <p:spPr bwMode="auto">
            <a:xfrm>
              <a:off x="80983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02"/>
            <p:cNvSpPr>
              <a:spLocks noChangeArrowheads="1"/>
            </p:cNvSpPr>
            <p:nvPr/>
          </p:nvSpPr>
          <p:spPr bwMode="auto">
            <a:xfrm>
              <a:off x="8117366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03"/>
            <p:cNvSpPr>
              <a:spLocks noChangeArrowheads="1"/>
            </p:cNvSpPr>
            <p:nvPr/>
          </p:nvSpPr>
          <p:spPr bwMode="auto">
            <a:xfrm>
              <a:off x="82888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04"/>
            <p:cNvSpPr>
              <a:spLocks noChangeArrowheads="1"/>
            </p:cNvSpPr>
            <p:nvPr/>
          </p:nvSpPr>
          <p:spPr bwMode="auto">
            <a:xfrm>
              <a:off x="8307866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05"/>
            <p:cNvSpPr>
              <a:spLocks noChangeArrowheads="1"/>
            </p:cNvSpPr>
            <p:nvPr/>
          </p:nvSpPr>
          <p:spPr bwMode="auto">
            <a:xfrm>
              <a:off x="83364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06"/>
            <p:cNvSpPr>
              <a:spLocks noChangeArrowheads="1"/>
            </p:cNvSpPr>
            <p:nvPr/>
          </p:nvSpPr>
          <p:spPr bwMode="auto">
            <a:xfrm>
              <a:off x="84412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07"/>
            <p:cNvSpPr>
              <a:spLocks noChangeArrowheads="1"/>
            </p:cNvSpPr>
            <p:nvPr/>
          </p:nvSpPr>
          <p:spPr bwMode="auto">
            <a:xfrm>
              <a:off x="848884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08"/>
            <p:cNvSpPr>
              <a:spLocks noChangeArrowheads="1"/>
            </p:cNvSpPr>
            <p:nvPr/>
          </p:nvSpPr>
          <p:spPr bwMode="auto">
            <a:xfrm>
              <a:off x="8526941" y="5668597"/>
              <a:ext cx="19050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09"/>
            <p:cNvSpPr>
              <a:spLocks noChangeArrowheads="1"/>
            </p:cNvSpPr>
            <p:nvPr/>
          </p:nvSpPr>
          <p:spPr bwMode="auto">
            <a:xfrm>
              <a:off x="8622191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10"/>
            <p:cNvSpPr>
              <a:spLocks noChangeArrowheads="1"/>
            </p:cNvSpPr>
            <p:nvPr/>
          </p:nvSpPr>
          <p:spPr bwMode="auto">
            <a:xfrm>
              <a:off x="8669816" y="5668597"/>
              <a:ext cx="9525" cy="6667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309563" y="3346440"/>
              <a:ext cx="6297612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eaLnBrk="0" hangingPunct="0"/>
              <a:endParaRPr lang="en-US"/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7749413" y="5675669"/>
              <a:ext cx="68445" cy="57035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31" name="Rectangle 253"/>
            <p:cNvSpPr>
              <a:spLocks noChangeArrowheads="1"/>
            </p:cNvSpPr>
            <p:nvPr/>
          </p:nvSpPr>
          <p:spPr bwMode="auto">
            <a:xfrm>
              <a:off x="8164779" y="5665551"/>
              <a:ext cx="9525" cy="66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Rectangle 235"/>
            <p:cNvSpPr>
              <a:spLocks noChangeArrowheads="1"/>
            </p:cNvSpPr>
            <p:nvPr/>
          </p:nvSpPr>
          <p:spPr bwMode="auto">
            <a:xfrm>
              <a:off x="8232743" y="5675703"/>
              <a:ext cx="39687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4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Tune Diagram – Space-charge 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Footprint?</a:t>
            </a:r>
            <a:endParaRPr lang="en-US" sz="3200" b="0" dirty="0">
              <a:solidFill>
                <a:srgbClr val="00B050"/>
              </a:solidFill>
              <a:latin typeface="Arial" charset="0"/>
            </a:endParaRPr>
          </a:p>
        </p:txBody>
      </p:sp>
      <p:grpSp>
        <p:nvGrpSpPr>
          <p:cNvPr id="228" name="Group 227"/>
          <p:cNvGrpSpPr/>
          <p:nvPr/>
        </p:nvGrpSpPr>
        <p:grpSpPr>
          <a:xfrm>
            <a:off x="690842" y="1078029"/>
            <a:ext cx="3312769" cy="2527197"/>
            <a:chOff x="2757216" y="1314797"/>
            <a:chExt cx="3718459" cy="3022941"/>
          </a:xfrm>
        </p:grpSpPr>
        <p:sp>
          <p:nvSpPr>
            <p:cNvPr id="227" name="5-Point Star 226"/>
            <p:cNvSpPr/>
            <p:nvPr/>
          </p:nvSpPr>
          <p:spPr bwMode="auto">
            <a:xfrm>
              <a:off x="5400209" y="2087592"/>
              <a:ext cx="129396" cy="155275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2757216" y="1314797"/>
              <a:ext cx="3718459" cy="3022941"/>
              <a:chOff x="2749016" y="1309347"/>
              <a:chExt cx="3718459" cy="3022941"/>
            </a:xfrm>
          </p:grpSpPr>
          <p:sp>
            <p:nvSpPr>
              <p:cNvPr id="396406" name="Rectangle 118"/>
              <p:cNvSpPr>
                <a:spLocks noChangeArrowheads="1"/>
              </p:cNvSpPr>
              <p:nvPr/>
            </p:nvSpPr>
            <p:spPr bwMode="auto">
              <a:xfrm>
                <a:off x="2886075" y="1350963"/>
                <a:ext cx="3476625" cy="26955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07" name="Rectangle 119"/>
              <p:cNvSpPr>
                <a:spLocks noChangeArrowheads="1"/>
              </p:cNvSpPr>
              <p:nvPr/>
            </p:nvSpPr>
            <p:spPr bwMode="auto">
              <a:xfrm>
                <a:off x="6248400" y="4075113"/>
                <a:ext cx="219075" cy="180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408" name="Rectangle 120"/>
              <p:cNvSpPr>
                <a:spLocks noChangeArrowheads="1"/>
              </p:cNvSpPr>
              <p:nvPr/>
            </p:nvSpPr>
            <p:spPr bwMode="auto">
              <a:xfrm>
                <a:off x="2886075" y="4075113"/>
                <a:ext cx="257175" cy="180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9.5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409" name="Rectangle 121"/>
              <p:cNvSpPr>
                <a:spLocks noChangeArrowheads="1"/>
              </p:cNvSpPr>
              <p:nvPr/>
            </p:nvSpPr>
            <p:spPr bwMode="auto">
              <a:xfrm rot="16200000">
                <a:off x="2790694" y="1267669"/>
                <a:ext cx="70532" cy="153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9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410" name="Rectangle 122"/>
              <p:cNvSpPr>
                <a:spLocks noChangeArrowheads="1"/>
              </p:cNvSpPr>
              <p:nvPr/>
            </p:nvSpPr>
            <p:spPr bwMode="auto">
              <a:xfrm rot="16200000">
                <a:off x="2737795" y="3867994"/>
                <a:ext cx="176330" cy="153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8.5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411" name="Line 123"/>
              <p:cNvSpPr>
                <a:spLocks noChangeShapeType="1"/>
              </p:cNvSpPr>
              <p:nvPr/>
            </p:nvSpPr>
            <p:spPr bwMode="auto">
              <a:xfrm flipV="1">
                <a:off x="3228975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2" name="Line 124"/>
              <p:cNvSpPr>
                <a:spLocks noChangeShapeType="1"/>
              </p:cNvSpPr>
              <p:nvPr/>
            </p:nvSpPr>
            <p:spPr bwMode="auto">
              <a:xfrm>
                <a:off x="3228975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3" name="Line 125"/>
              <p:cNvSpPr>
                <a:spLocks noChangeShapeType="1"/>
              </p:cNvSpPr>
              <p:nvPr/>
            </p:nvSpPr>
            <p:spPr bwMode="auto">
              <a:xfrm flipV="1">
                <a:off x="3581400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4" name="Line 126"/>
              <p:cNvSpPr>
                <a:spLocks noChangeShapeType="1"/>
              </p:cNvSpPr>
              <p:nvPr/>
            </p:nvSpPr>
            <p:spPr bwMode="auto">
              <a:xfrm>
                <a:off x="3581400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5" name="Line 127"/>
              <p:cNvSpPr>
                <a:spLocks noChangeShapeType="1"/>
              </p:cNvSpPr>
              <p:nvPr/>
            </p:nvSpPr>
            <p:spPr bwMode="auto">
              <a:xfrm flipV="1">
                <a:off x="3924300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6" name="Line 128"/>
              <p:cNvSpPr>
                <a:spLocks noChangeShapeType="1"/>
              </p:cNvSpPr>
              <p:nvPr/>
            </p:nvSpPr>
            <p:spPr bwMode="auto">
              <a:xfrm>
                <a:off x="3924300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7" name="Line 129"/>
              <p:cNvSpPr>
                <a:spLocks noChangeShapeType="1"/>
              </p:cNvSpPr>
              <p:nvPr/>
            </p:nvSpPr>
            <p:spPr bwMode="auto">
              <a:xfrm flipV="1">
                <a:off x="4276725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8" name="Line 130"/>
              <p:cNvSpPr>
                <a:spLocks noChangeShapeType="1"/>
              </p:cNvSpPr>
              <p:nvPr/>
            </p:nvSpPr>
            <p:spPr bwMode="auto">
              <a:xfrm>
                <a:off x="4276725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19" name="Line 131"/>
              <p:cNvSpPr>
                <a:spLocks noChangeShapeType="1"/>
              </p:cNvSpPr>
              <p:nvPr/>
            </p:nvSpPr>
            <p:spPr bwMode="auto">
              <a:xfrm flipV="1">
                <a:off x="4619625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0" name="Line 132"/>
              <p:cNvSpPr>
                <a:spLocks noChangeShapeType="1"/>
              </p:cNvSpPr>
              <p:nvPr/>
            </p:nvSpPr>
            <p:spPr bwMode="auto">
              <a:xfrm>
                <a:off x="4619625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1" name="Line 133"/>
              <p:cNvSpPr>
                <a:spLocks noChangeShapeType="1"/>
              </p:cNvSpPr>
              <p:nvPr/>
            </p:nvSpPr>
            <p:spPr bwMode="auto">
              <a:xfrm flipV="1">
                <a:off x="4972050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2" name="Line 134"/>
              <p:cNvSpPr>
                <a:spLocks noChangeShapeType="1"/>
              </p:cNvSpPr>
              <p:nvPr/>
            </p:nvSpPr>
            <p:spPr bwMode="auto">
              <a:xfrm>
                <a:off x="4972050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3" name="Line 135"/>
              <p:cNvSpPr>
                <a:spLocks noChangeShapeType="1"/>
              </p:cNvSpPr>
              <p:nvPr/>
            </p:nvSpPr>
            <p:spPr bwMode="auto">
              <a:xfrm flipV="1">
                <a:off x="5314950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4" name="Line 136"/>
              <p:cNvSpPr>
                <a:spLocks noChangeShapeType="1"/>
              </p:cNvSpPr>
              <p:nvPr/>
            </p:nvSpPr>
            <p:spPr bwMode="auto">
              <a:xfrm>
                <a:off x="5314950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5" name="Line 137"/>
              <p:cNvSpPr>
                <a:spLocks noChangeShapeType="1"/>
              </p:cNvSpPr>
              <p:nvPr/>
            </p:nvSpPr>
            <p:spPr bwMode="auto">
              <a:xfrm flipV="1">
                <a:off x="5667375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6" name="Line 138"/>
              <p:cNvSpPr>
                <a:spLocks noChangeShapeType="1"/>
              </p:cNvSpPr>
              <p:nvPr/>
            </p:nvSpPr>
            <p:spPr bwMode="auto">
              <a:xfrm>
                <a:off x="5667375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7" name="Line 139"/>
              <p:cNvSpPr>
                <a:spLocks noChangeShapeType="1"/>
              </p:cNvSpPr>
              <p:nvPr/>
            </p:nvSpPr>
            <p:spPr bwMode="auto">
              <a:xfrm flipV="1">
                <a:off x="6010275" y="4027488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8" name="Line 140"/>
              <p:cNvSpPr>
                <a:spLocks noChangeShapeType="1"/>
              </p:cNvSpPr>
              <p:nvPr/>
            </p:nvSpPr>
            <p:spPr bwMode="auto">
              <a:xfrm>
                <a:off x="6010275" y="1350963"/>
                <a:ext cx="1588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29" name="Line 141"/>
              <p:cNvSpPr>
                <a:spLocks noChangeShapeType="1"/>
              </p:cNvSpPr>
              <p:nvPr/>
            </p:nvSpPr>
            <p:spPr bwMode="auto">
              <a:xfrm flipH="1">
                <a:off x="6334125" y="161766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0" name="Line 142"/>
              <p:cNvSpPr>
                <a:spLocks noChangeShapeType="1"/>
              </p:cNvSpPr>
              <p:nvPr/>
            </p:nvSpPr>
            <p:spPr bwMode="auto">
              <a:xfrm>
                <a:off x="2886075" y="161766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1" name="Line 143"/>
              <p:cNvSpPr>
                <a:spLocks noChangeShapeType="1"/>
              </p:cNvSpPr>
              <p:nvPr/>
            </p:nvSpPr>
            <p:spPr bwMode="auto">
              <a:xfrm flipH="1">
                <a:off x="6334125" y="188436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2" name="Line 144"/>
              <p:cNvSpPr>
                <a:spLocks noChangeShapeType="1"/>
              </p:cNvSpPr>
              <p:nvPr/>
            </p:nvSpPr>
            <p:spPr bwMode="auto">
              <a:xfrm>
                <a:off x="2886075" y="188436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3" name="Line 145"/>
              <p:cNvSpPr>
                <a:spLocks noChangeShapeType="1"/>
              </p:cNvSpPr>
              <p:nvPr/>
            </p:nvSpPr>
            <p:spPr bwMode="auto">
              <a:xfrm flipH="1">
                <a:off x="6334125" y="216058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4" name="Line 146"/>
              <p:cNvSpPr>
                <a:spLocks noChangeShapeType="1"/>
              </p:cNvSpPr>
              <p:nvPr/>
            </p:nvSpPr>
            <p:spPr bwMode="auto">
              <a:xfrm>
                <a:off x="2886075" y="216058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5" name="Line 147"/>
              <p:cNvSpPr>
                <a:spLocks noChangeShapeType="1"/>
              </p:cNvSpPr>
              <p:nvPr/>
            </p:nvSpPr>
            <p:spPr bwMode="auto">
              <a:xfrm flipH="1">
                <a:off x="6334125" y="242728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6" name="Line 148"/>
              <p:cNvSpPr>
                <a:spLocks noChangeShapeType="1"/>
              </p:cNvSpPr>
              <p:nvPr/>
            </p:nvSpPr>
            <p:spPr bwMode="auto">
              <a:xfrm>
                <a:off x="2886075" y="242728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7" name="Line 149"/>
              <p:cNvSpPr>
                <a:spLocks noChangeShapeType="1"/>
              </p:cNvSpPr>
              <p:nvPr/>
            </p:nvSpPr>
            <p:spPr bwMode="auto">
              <a:xfrm flipH="1">
                <a:off x="6334125" y="27035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8" name="Line 150"/>
              <p:cNvSpPr>
                <a:spLocks noChangeShapeType="1"/>
              </p:cNvSpPr>
              <p:nvPr/>
            </p:nvSpPr>
            <p:spPr bwMode="auto">
              <a:xfrm>
                <a:off x="2886075" y="27035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39" name="Line 151"/>
              <p:cNvSpPr>
                <a:spLocks noChangeShapeType="1"/>
              </p:cNvSpPr>
              <p:nvPr/>
            </p:nvSpPr>
            <p:spPr bwMode="auto">
              <a:xfrm flipH="1">
                <a:off x="6334125" y="29702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0" name="Line 152"/>
              <p:cNvSpPr>
                <a:spLocks noChangeShapeType="1"/>
              </p:cNvSpPr>
              <p:nvPr/>
            </p:nvSpPr>
            <p:spPr bwMode="auto">
              <a:xfrm>
                <a:off x="2886075" y="29702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1" name="Line 153"/>
              <p:cNvSpPr>
                <a:spLocks noChangeShapeType="1"/>
              </p:cNvSpPr>
              <p:nvPr/>
            </p:nvSpPr>
            <p:spPr bwMode="auto">
              <a:xfrm flipH="1">
                <a:off x="6334125" y="32369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2" name="Line 154"/>
              <p:cNvSpPr>
                <a:spLocks noChangeShapeType="1"/>
              </p:cNvSpPr>
              <p:nvPr/>
            </p:nvSpPr>
            <p:spPr bwMode="auto">
              <a:xfrm>
                <a:off x="2886075" y="3236913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3" name="Line 155"/>
              <p:cNvSpPr>
                <a:spLocks noChangeShapeType="1"/>
              </p:cNvSpPr>
              <p:nvPr/>
            </p:nvSpPr>
            <p:spPr bwMode="auto">
              <a:xfrm flipH="1">
                <a:off x="6334125" y="351313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4" name="Line 156"/>
              <p:cNvSpPr>
                <a:spLocks noChangeShapeType="1"/>
              </p:cNvSpPr>
              <p:nvPr/>
            </p:nvSpPr>
            <p:spPr bwMode="auto">
              <a:xfrm>
                <a:off x="2886075" y="351313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5" name="Line 157"/>
              <p:cNvSpPr>
                <a:spLocks noChangeShapeType="1"/>
              </p:cNvSpPr>
              <p:nvPr/>
            </p:nvSpPr>
            <p:spPr bwMode="auto">
              <a:xfrm flipH="1">
                <a:off x="6334125" y="377983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6" name="Line 158"/>
              <p:cNvSpPr>
                <a:spLocks noChangeShapeType="1"/>
              </p:cNvSpPr>
              <p:nvPr/>
            </p:nvSpPr>
            <p:spPr bwMode="auto">
              <a:xfrm>
                <a:off x="2886075" y="3779838"/>
                <a:ext cx="190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7" name="Line 159"/>
              <p:cNvSpPr>
                <a:spLocks noChangeShapeType="1"/>
              </p:cNvSpPr>
              <p:nvPr/>
            </p:nvSpPr>
            <p:spPr bwMode="auto">
              <a:xfrm>
                <a:off x="2886075" y="3513138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8" name="Line 160"/>
              <p:cNvSpPr>
                <a:spLocks noChangeShapeType="1"/>
              </p:cNvSpPr>
              <p:nvPr/>
            </p:nvSpPr>
            <p:spPr bwMode="auto">
              <a:xfrm>
                <a:off x="2886075" y="2427288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49" name="Line 161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0" name="Line 162"/>
              <p:cNvSpPr>
                <a:spLocks noChangeShapeType="1"/>
              </p:cNvSpPr>
              <p:nvPr/>
            </p:nvSpPr>
            <p:spPr bwMode="auto">
              <a:xfrm>
                <a:off x="2886075" y="3379788"/>
                <a:ext cx="3476625" cy="6762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1" name="Line 163"/>
              <p:cNvSpPr>
                <a:spLocks noChangeShapeType="1"/>
              </p:cNvSpPr>
              <p:nvPr/>
            </p:nvSpPr>
            <p:spPr bwMode="auto">
              <a:xfrm>
                <a:off x="2886075" y="2027238"/>
                <a:ext cx="3476625" cy="6762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2" name="Line 164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3" name="Line 165"/>
              <p:cNvSpPr>
                <a:spLocks noChangeShapeType="1"/>
              </p:cNvSpPr>
              <p:nvPr/>
            </p:nvSpPr>
            <p:spPr bwMode="auto">
              <a:xfrm>
                <a:off x="2886075" y="3151188"/>
                <a:ext cx="1733550" cy="9048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4" name="Line 166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180022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5" name="Line 167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6" name="Line 168"/>
              <p:cNvSpPr>
                <a:spLocks noChangeShapeType="1"/>
              </p:cNvSpPr>
              <p:nvPr/>
            </p:nvSpPr>
            <p:spPr bwMode="auto">
              <a:xfrm>
                <a:off x="2886075" y="2703513"/>
                <a:ext cx="1152525" cy="135255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7" name="Line 169"/>
              <p:cNvSpPr>
                <a:spLocks noChangeShapeType="1"/>
              </p:cNvSpPr>
              <p:nvPr/>
            </p:nvSpPr>
            <p:spPr bwMode="auto">
              <a:xfrm>
                <a:off x="4038600" y="1350963"/>
                <a:ext cx="2324100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8" name="Line 170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59" name="Line 171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866775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0" name="Line 172"/>
              <p:cNvSpPr>
                <a:spLocks noChangeShapeType="1"/>
              </p:cNvSpPr>
              <p:nvPr/>
            </p:nvSpPr>
            <p:spPr bwMode="auto">
              <a:xfrm>
                <a:off x="4619625" y="1350963"/>
                <a:ext cx="866775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1" name="Line 173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2" name="Line 174"/>
              <p:cNvSpPr>
                <a:spLocks noChangeShapeType="1"/>
              </p:cNvSpPr>
              <p:nvPr/>
            </p:nvSpPr>
            <p:spPr bwMode="auto">
              <a:xfrm>
                <a:off x="3571875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3" name="Line 175"/>
              <p:cNvSpPr>
                <a:spLocks noChangeShapeType="1"/>
              </p:cNvSpPr>
              <p:nvPr/>
            </p:nvSpPr>
            <p:spPr bwMode="auto">
              <a:xfrm>
                <a:off x="497205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4" name="Line 176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5" name="Line 177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6762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6" name="Line 178"/>
              <p:cNvSpPr>
                <a:spLocks noChangeShapeType="1"/>
              </p:cNvSpPr>
              <p:nvPr/>
            </p:nvSpPr>
            <p:spPr bwMode="auto">
              <a:xfrm flipV="1">
                <a:off x="2886075" y="2703513"/>
                <a:ext cx="3476625" cy="6762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7" name="Line 179"/>
              <p:cNvSpPr>
                <a:spLocks noChangeShapeType="1"/>
              </p:cNvSpPr>
              <p:nvPr/>
            </p:nvSpPr>
            <p:spPr bwMode="auto">
              <a:xfrm>
                <a:off x="6362700" y="40560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8" name="Line 180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69" name="Line 181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180022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0" name="Line 182"/>
              <p:cNvSpPr>
                <a:spLocks noChangeShapeType="1"/>
              </p:cNvSpPr>
              <p:nvPr/>
            </p:nvSpPr>
            <p:spPr bwMode="auto">
              <a:xfrm flipV="1">
                <a:off x="4619625" y="3151188"/>
                <a:ext cx="1743075" cy="90487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1" name="Line 183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1152525" cy="135255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2" name="Line 184"/>
              <p:cNvSpPr>
                <a:spLocks noChangeShapeType="1"/>
              </p:cNvSpPr>
              <p:nvPr/>
            </p:nvSpPr>
            <p:spPr bwMode="auto">
              <a:xfrm flipV="1">
                <a:off x="4038600" y="1350963"/>
                <a:ext cx="2324100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3" name="Line 185"/>
              <p:cNvSpPr>
                <a:spLocks noChangeShapeType="1"/>
              </p:cNvSpPr>
              <p:nvPr/>
            </p:nvSpPr>
            <p:spPr bwMode="auto">
              <a:xfrm>
                <a:off x="6362700" y="40560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4" name="Line 186"/>
              <p:cNvSpPr>
                <a:spLocks noChangeShapeType="1"/>
              </p:cNvSpPr>
              <p:nvPr/>
            </p:nvSpPr>
            <p:spPr bwMode="auto">
              <a:xfrm flipV="1">
                <a:off x="3752850" y="1350963"/>
                <a:ext cx="866775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5" name="Line 187"/>
              <p:cNvSpPr>
                <a:spLocks noChangeShapeType="1"/>
              </p:cNvSpPr>
              <p:nvPr/>
            </p:nvSpPr>
            <p:spPr bwMode="auto">
              <a:xfrm flipV="1">
                <a:off x="5486400" y="1350963"/>
                <a:ext cx="876300" cy="270510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6" name="Line 188"/>
              <p:cNvSpPr>
                <a:spLocks noChangeShapeType="1"/>
              </p:cNvSpPr>
              <p:nvPr/>
            </p:nvSpPr>
            <p:spPr bwMode="auto">
              <a:xfrm>
                <a:off x="2886075" y="2703513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7" name="Line 189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8" name="Line 190"/>
              <p:cNvSpPr>
                <a:spLocks noChangeShapeType="1"/>
              </p:cNvSpPr>
              <p:nvPr/>
            </p:nvSpPr>
            <p:spPr bwMode="auto">
              <a:xfrm>
                <a:off x="2886075" y="2246313"/>
                <a:ext cx="3476625" cy="90487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79" name="Line 191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0" name="Line 192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1" name="Line 193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2" name="Line 194"/>
              <p:cNvSpPr>
                <a:spLocks noChangeShapeType="1"/>
              </p:cNvSpPr>
              <p:nvPr/>
            </p:nvSpPr>
            <p:spPr bwMode="auto">
              <a:xfrm>
                <a:off x="4038600" y="1350963"/>
                <a:ext cx="1162050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3" name="Line 195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4" name="Line 196"/>
              <p:cNvSpPr>
                <a:spLocks noChangeShapeType="1"/>
              </p:cNvSpPr>
              <p:nvPr/>
            </p:nvSpPr>
            <p:spPr bwMode="auto">
              <a:xfrm>
                <a:off x="4619625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5" name="Line 197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6" name="Line 198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89535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7" name="Line 199"/>
              <p:cNvSpPr>
                <a:spLocks noChangeShapeType="1"/>
              </p:cNvSpPr>
              <p:nvPr/>
            </p:nvSpPr>
            <p:spPr bwMode="auto">
              <a:xfrm flipV="1">
                <a:off x="2886075" y="3151188"/>
                <a:ext cx="3476625" cy="90487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8" name="Line 200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89" name="Line 201"/>
              <p:cNvSpPr>
                <a:spLocks noChangeShapeType="1"/>
              </p:cNvSpPr>
              <p:nvPr/>
            </p:nvSpPr>
            <p:spPr bwMode="auto">
              <a:xfrm>
                <a:off x="6362700" y="40560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0" name="Line 202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1152525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1" name="Line 203"/>
              <p:cNvSpPr>
                <a:spLocks noChangeShapeType="1"/>
              </p:cNvSpPr>
              <p:nvPr/>
            </p:nvSpPr>
            <p:spPr bwMode="auto">
              <a:xfrm flipV="1">
                <a:off x="5200650" y="1350963"/>
                <a:ext cx="1162050" cy="270510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2" name="Line 204"/>
              <p:cNvSpPr>
                <a:spLocks noChangeShapeType="1"/>
              </p:cNvSpPr>
              <p:nvPr/>
            </p:nvSpPr>
            <p:spPr bwMode="auto">
              <a:xfrm>
                <a:off x="2886075" y="3151188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3" name="Line 205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4" name="Line 206"/>
              <p:cNvSpPr>
                <a:spLocks noChangeShapeType="1"/>
              </p:cNvSpPr>
              <p:nvPr/>
            </p:nvSpPr>
            <p:spPr bwMode="auto">
              <a:xfrm>
                <a:off x="2886075" y="2703513"/>
                <a:ext cx="3476625" cy="13525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5" name="Line 207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6" name="Line 208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1733550" cy="27051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7" name="Line 209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8" name="Line 210"/>
              <p:cNvSpPr>
                <a:spLocks noChangeShapeType="1"/>
              </p:cNvSpPr>
              <p:nvPr/>
            </p:nvSpPr>
            <p:spPr bwMode="auto">
              <a:xfrm>
                <a:off x="403860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99" name="Line 211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0" name="Line 212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13525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1" name="Line 213"/>
              <p:cNvSpPr>
                <a:spLocks noChangeShapeType="1"/>
              </p:cNvSpPr>
              <p:nvPr/>
            </p:nvSpPr>
            <p:spPr bwMode="auto">
              <a:xfrm>
                <a:off x="6362700" y="40560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2" name="Line 214"/>
              <p:cNvSpPr>
                <a:spLocks noChangeShapeType="1"/>
              </p:cNvSpPr>
              <p:nvPr/>
            </p:nvSpPr>
            <p:spPr bwMode="auto">
              <a:xfrm flipV="1">
                <a:off x="4619625" y="1350963"/>
                <a:ext cx="1743075" cy="27051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3" name="Line 215"/>
              <p:cNvSpPr>
                <a:spLocks noChangeShapeType="1"/>
              </p:cNvSpPr>
              <p:nvPr/>
            </p:nvSpPr>
            <p:spPr bwMode="auto">
              <a:xfrm>
                <a:off x="2886075" y="1350963"/>
                <a:ext cx="3476625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4" name="Line 216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5" name="Line 217"/>
              <p:cNvSpPr>
                <a:spLocks noChangeShapeType="1"/>
              </p:cNvSpPr>
              <p:nvPr/>
            </p:nvSpPr>
            <p:spPr bwMode="auto">
              <a:xfrm>
                <a:off x="6362700" y="1350963"/>
                <a:ext cx="1588" cy="2705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6" name="Line 218"/>
              <p:cNvSpPr>
                <a:spLocks noChangeShapeType="1"/>
              </p:cNvSpPr>
              <p:nvPr/>
            </p:nvSpPr>
            <p:spPr bwMode="auto">
              <a:xfrm flipV="1">
                <a:off x="2886075" y="1350963"/>
                <a:ext cx="3476625" cy="2705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07" name="Rectangle 219"/>
              <p:cNvSpPr>
                <a:spLocks noChangeArrowheads="1"/>
              </p:cNvSpPr>
              <p:nvPr/>
            </p:nvSpPr>
            <p:spPr bwMode="auto">
              <a:xfrm>
                <a:off x="4191000" y="4160838"/>
                <a:ext cx="180975" cy="171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rPr>
                  <a:t>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508" name="Rectangle 220"/>
              <p:cNvSpPr>
                <a:spLocks noChangeArrowheads="1"/>
              </p:cNvSpPr>
              <p:nvPr/>
            </p:nvSpPr>
            <p:spPr bwMode="auto">
              <a:xfrm>
                <a:off x="4019550" y="4160838"/>
                <a:ext cx="180975" cy="171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</a:rPr>
                  <a:t> 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509" name="Rectangle 221"/>
              <p:cNvSpPr>
                <a:spLocks noChangeArrowheads="1"/>
              </p:cNvSpPr>
              <p:nvPr/>
            </p:nvSpPr>
            <p:spPr bwMode="auto">
              <a:xfrm>
                <a:off x="3848100" y="4160838"/>
                <a:ext cx="180975" cy="171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 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510" name="Rectangle 222"/>
              <p:cNvSpPr>
                <a:spLocks noChangeArrowheads="1"/>
              </p:cNvSpPr>
              <p:nvPr/>
            </p:nvSpPr>
            <p:spPr bwMode="auto">
              <a:xfrm>
                <a:off x="3676650" y="4160838"/>
                <a:ext cx="180975" cy="171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6511" name="Line 223"/>
              <p:cNvSpPr>
                <a:spLocks noChangeShapeType="1"/>
              </p:cNvSpPr>
              <p:nvPr/>
            </p:nvSpPr>
            <p:spPr bwMode="auto">
              <a:xfrm flipH="1">
                <a:off x="5438775" y="2160588"/>
                <a:ext cx="381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12" name="Line 224"/>
              <p:cNvSpPr>
                <a:spLocks noChangeShapeType="1"/>
              </p:cNvSpPr>
              <p:nvPr/>
            </p:nvSpPr>
            <p:spPr bwMode="auto">
              <a:xfrm>
                <a:off x="5457825" y="2141538"/>
                <a:ext cx="1588" cy="38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253" y="1196607"/>
            <a:ext cx="3351386" cy="2357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49788" y="862946"/>
            <a:ext cx="40318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Table 1 Dipole, </a:t>
            </a:r>
            <a:r>
              <a:rPr lang="en-US" b="1" dirty="0" err="1"/>
              <a:t>multipoles</a:t>
            </a:r>
            <a:r>
              <a:rPr lang="en-US" b="1" dirty="0"/>
              <a:t> in units of 10</a:t>
            </a:r>
            <a:r>
              <a:rPr lang="en-US" b="1" baseline="30000" dirty="0"/>
              <a:t>-4</a:t>
            </a:r>
            <a:r>
              <a:rPr lang="en-US" b="1" dirty="0"/>
              <a:t>, reference radius at </a:t>
            </a:r>
            <a:r>
              <a:rPr lang="en-US" b="1" dirty="0" smtClean="0"/>
              <a:t>1.5 cm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31" y="3863512"/>
            <a:ext cx="3464068" cy="25828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16603" y="3521128"/>
            <a:ext cx="28861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Table 2 Quad </a:t>
            </a:r>
            <a:r>
              <a:rPr lang="en-US" dirty="0" err="1"/>
              <a:t>multipoles</a:t>
            </a:r>
            <a:r>
              <a:rPr lang="en-US" dirty="0"/>
              <a:t>, reference radius </a:t>
            </a:r>
            <a:r>
              <a:rPr lang="en-US" dirty="0" smtClean="0"/>
              <a:t>3 cm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9825" y="1636674"/>
            <a:ext cx="1192695" cy="2462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SzPct val="85000"/>
            </a:pPr>
            <a:r>
              <a:rPr lang="en-US" dirty="0" err="1" smtClean="0">
                <a:latin typeface="Arial" charset="0"/>
              </a:rPr>
              <a:t>Q</a:t>
            </a:r>
            <a:r>
              <a:rPr lang="en-US" baseline="-25000" dirty="0" err="1" smtClean="0">
                <a:latin typeface="Arial" charset="0"/>
              </a:rPr>
              <a:t>x</a:t>
            </a:r>
            <a:r>
              <a:rPr lang="en-US" baseline="-25000" dirty="0" smtClean="0">
                <a:latin typeface="Arial" charset="0"/>
              </a:rPr>
              <a:t>/y </a:t>
            </a:r>
            <a:r>
              <a:rPr lang="en-US" altLang="en-US" dirty="0" smtClean="0">
                <a:latin typeface="Arial" charset="0"/>
                <a:cs typeface="Arial" charset="0"/>
              </a:rPr>
              <a:t>= 9.87 </a:t>
            </a:r>
            <a:r>
              <a:rPr lang="en-US" altLang="en-US" dirty="0">
                <a:latin typeface="Arial" charset="0"/>
                <a:cs typeface="Arial" charset="0"/>
              </a:rPr>
              <a:t>/ </a:t>
            </a:r>
            <a:r>
              <a:rPr lang="en-US" altLang="en-US" dirty="0" smtClean="0">
                <a:latin typeface="Arial" charset="0"/>
                <a:cs typeface="Arial" charset="0"/>
              </a:rPr>
              <a:t>8.85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1384" y="3478079"/>
            <a:ext cx="192018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Nominal current 15kA (</a:t>
            </a:r>
            <a:r>
              <a:rPr lang="en-US" dirty="0" err="1"/>
              <a:t>I</a:t>
            </a:r>
            <a:r>
              <a:rPr lang="en-US" baseline="-25000" dirty="0" err="1"/>
              <a:t>scale</a:t>
            </a:r>
            <a:r>
              <a:rPr lang="en-US" dirty="0"/>
              <a:t>=</a:t>
            </a:r>
            <a:r>
              <a:rPr lang="en-US" dirty="0" smtClean="0"/>
              <a:t>1) </a:t>
            </a:r>
            <a:endParaRPr lang="en-US" dirty="0"/>
          </a:p>
        </p:txBody>
      </p:sp>
      <p:sp>
        <p:nvSpPr>
          <p:cNvPr id="400" name="Rectangle 399"/>
          <p:cNvSpPr/>
          <p:nvPr/>
        </p:nvSpPr>
        <p:spPr>
          <a:xfrm>
            <a:off x="2149777" y="3942574"/>
            <a:ext cx="166139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Tracking for 1.2×10</a:t>
            </a:r>
            <a:r>
              <a:rPr lang="en-US" baseline="30000" dirty="0" smtClean="0"/>
              <a:t>5</a:t>
            </a:r>
            <a:r>
              <a:rPr lang="en-US" dirty="0" smtClean="0"/>
              <a:t> turns</a:t>
            </a:r>
            <a:endParaRPr lang="en-US" dirty="0"/>
          </a:p>
        </p:txBody>
      </p:sp>
      <p:sp>
        <p:nvSpPr>
          <p:cNvPr id="401" name="Text Box 11"/>
          <p:cNvSpPr txBox="1">
            <a:spLocks noChangeArrowheads="1"/>
          </p:cNvSpPr>
          <p:nvPr/>
        </p:nvSpPr>
        <p:spPr bwMode="auto">
          <a:xfrm>
            <a:off x="405215" y="1634675"/>
            <a:ext cx="3556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Q</a:t>
            </a:r>
            <a:r>
              <a:rPr lang="en-US" sz="1200" baseline="-25000" dirty="0" err="1">
                <a:latin typeface="Arial" charset="0"/>
              </a:rPr>
              <a:t>y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402" name="Text Box 11"/>
          <p:cNvSpPr txBox="1">
            <a:spLocks noChangeArrowheads="1"/>
          </p:cNvSpPr>
          <p:nvPr/>
        </p:nvSpPr>
        <p:spPr bwMode="auto">
          <a:xfrm>
            <a:off x="2247267" y="3454640"/>
            <a:ext cx="3556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Q</a:t>
            </a:r>
            <a:r>
              <a:rPr lang="en-US" sz="1200" baseline="-25000" dirty="0" err="1" smtClean="0">
                <a:latin typeface="Arial" charset="0"/>
              </a:rPr>
              <a:t>x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393" name="Rectangle 5"/>
          <p:cNvSpPr>
            <a:spLocks noChangeArrowheads="1"/>
          </p:cNvSpPr>
          <p:nvPr/>
        </p:nvSpPr>
        <p:spPr bwMode="auto">
          <a:xfrm>
            <a:off x="4509443" y="2880656"/>
            <a:ext cx="1108527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P. McIntyre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Texas A&amp;M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94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7665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 bwMode="auto">
          <a:xfrm>
            <a:off x="2563200" y="2786400"/>
            <a:ext cx="2973600" cy="1317600"/>
          </a:xfrm>
          <a:custGeom>
            <a:avLst/>
            <a:gdLst>
              <a:gd name="connsiteX0" fmla="*/ 165600 w 3031200"/>
              <a:gd name="connsiteY0" fmla="*/ 417600 h 1490400"/>
              <a:gd name="connsiteX1" fmla="*/ 165600 w 3031200"/>
              <a:gd name="connsiteY1" fmla="*/ 417600 h 1490400"/>
              <a:gd name="connsiteX2" fmla="*/ 244800 w 3031200"/>
              <a:gd name="connsiteY2" fmla="*/ 338400 h 1490400"/>
              <a:gd name="connsiteX3" fmla="*/ 266400 w 3031200"/>
              <a:gd name="connsiteY3" fmla="*/ 331200 h 1490400"/>
              <a:gd name="connsiteX4" fmla="*/ 324000 w 3031200"/>
              <a:gd name="connsiteY4" fmla="*/ 280800 h 1490400"/>
              <a:gd name="connsiteX5" fmla="*/ 396000 w 3031200"/>
              <a:gd name="connsiteY5" fmla="*/ 244800 h 1490400"/>
              <a:gd name="connsiteX6" fmla="*/ 453600 w 3031200"/>
              <a:gd name="connsiteY6" fmla="*/ 237600 h 1490400"/>
              <a:gd name="connsiteX7" fmla="*/ 583200 w 3031200"/>
              <a:gd name="connsiteY7" fmla="*/ 216000 h 1490400"/>
              <a:gd name="connsiteX8" fmla="*/ 604800 w 3031200"/>
              <a:gd name="connsiteY8" fmla="*/ 208800 h 1490400"/>
              <a:gd name="connsiteX9" fmla="*/ 655200 w 3031200"/>
              <a:gd name="connsiteY9" fmla="*/ 201600 h 1490400"/>
              <a:gd name="connsiteX10" fmla="*/ 792000 w 3031200"/>
              <a:gd name="connsiteY10" fmla="*/ 194400 h 1490400"/>
              <a:gd name="connsiteX11" fmla="*/ 979200 w 3031200"/>
              <a:gd name="connsiteY11" fmla="*/ 180000 h 1490400"/>
              <a:gd name="connsiteX12" fmla="*/ 1044000 w 3031200"/>
              <a:gd name="connsiteY12" fmla="*/ 158400 h 1490400"/>
              <a:gd name="connsiteX13" fmla="*/ 1116000 w 3031200"/>
              <a:gd name="connsiteY13" fmla="*/ 136800 h 1490400"/>
              <a:gd name="connsiteX14" fmla="*/ 1137600 w 3031200"/>
              <a:gd name="connsiteY14" fmla="*/ 129600 h 1490400"/>
              <a:gd name="connsiteX15" fmla="*/ 1209600 w 3031200"/>
              <a:gd name="connsiteY15" fmla="*/ 100800 h 1490400"/>
              <a:gd name="connsiteX16" fmla="*/ 1274400 w 3031200"/>
              <a:gd name="connsiteY16" fmla="*/ 79200 h 1490400"/>
              <a:gd name="connsiteX17" fmla="*/ 1296000 w 3031200"/>
              <a:gd name="connsiteY17" fmla="*/ 72000 h 1490400"/>
              <a:gd name="connsiteX18" fmla="*/ 1375200 w 3031200"/>
              <a:gd name="connsiteY18" fmla="*/ 57600 h 1490400"/>
              <a:gd name="connsiteX19" fmla="*/ 1440000 w 3031200"/>
              <a:gd name="connsiteY19" fmla="*/ 43200 h 1490400"/>
              <a:gd name="connsiteX20" fmla="*/ 1468800 w 3031200"/>
              <a:gd name="connsiteY20" fmla="*/ 36000 h 1490400"/>
              <a:gd name="connsiteX21" fmla="*/ 1512000 w 3031200"/>
              <a:gd name="connsiteY21" fmla="*/ 28800 h 1490400"/>
              <a:gd name="connsiteX22" fmla="*/ 1548000 w 3031200"/>
              <a:gd name="connsiteY22" fmla="*/ 21600 h 1490400"/>
              <a:gd name="connsiteX23" fmla="*/ 2124000 w 3031200"/>
              <a:gd name="connsiteY23" fmla="*/ 0 h 1490400"/>
              <a:gd name="connsiteX24" fmla="*/ 2232000 w 3031200"/>
              <a:gd name="connsiteY24" fmla="*/ 7200 h 1490400"/>
              <a:gd name="connsiteX25" fmla="*/ 2246400 w 3031200"/>
              <a:gd name="connsiteY25" fmla="*/ 43200 h 1490400"/>
              <a:gd name="connsiteX26" fmla="*/ 2268000 w 3031200"/>
              <a:gd name="connsiteY26" fmla="*/ 64800 h 1490400"/>
              <a:gd name="connsiteX27" fmla="*/ 2296800 w 3031200"/>
              <a:gd name="connsiteY27" fmla="*/ 122400 h 1490400"/>
              <a:gd name="connsiteX28" fmla="*/ 2318400 w 3031200"/>
              <a:gd name="connsiteY28" fmla="*/ 144000 h 1490400"/>
              <a:gd name="connsiteX29" fmla="*/ 2347200 w 3031200"/>
              <a:gd name="connsiteY29" fmla="*/ 151200 h 1490400"/>
              <a:gd name="connsiteX30" fmla="*/ 2383200 w 3031200"/>
              <a:gd name="connsiteY30" fmla="*/ 223200 h 1490400"/>
              <a:gd name="connsiteX31" fmla="*/ 2404800 w 3031200"/>
              <a:gd name="connsiteY31" fmla="*/ 237600 h 1490400"/>
              <a:gd name="connsiteX32" fmla="*/ 2426400 w 3031200"/>
              <a:gd name="connsiteY32" fmla="*/ 273600 h 1490400"/>
              <a:gd name="connsiteX33" fmla="*/ 2462400 w 3031200"/>
              <a:gd name="connsiteY33" fmla="*/ 324000 h 1490400"/>
              <a:gd name="connsiteX34" fmla="*/ 2484000 w 3031200"/>
              <a:gd name="connsiteY34" fmla="*/ 374400 h 1490400"/>
              <a:gd name="connsiteX35" fmla="*/ 2505600 w 3031200"/>
              <a:gd name="connsiteY35" fmla="*/ 396000 h 1490400"/>
              <a:gd name="connsiteX36" fmla="*/ 2570400 w 3031200"/>
              <a:gd name="connsiteY36" fmla="*/ 468000 h 1490400"/>
              <a:gd name="connsiteX37" fmla="*/ 2599200 w 3031200"/>
              <a:gd name="connsiteY37" fmla="*/ 511200 h 1490400"/>
              <a:gd name="connsiteX38" fmla="*/ 2628000 w 3031200"/>
              <a:gd name="connsiteY38" fmla="*/ 532800 h 1490400"/>
              <a:gd name="connsiteX39" fmla="*/ 2656800 w 3031200"/>
              <a:gd name="connsiteY39" fmla="*/ 576000 h 1490400"/>
              <a:gd name="connsiteX40" fmla="*/ 2685600 w 3031200"/>
              <a:gd name="connsiteY40" fmla="*/ 619200 h 1490400"/>
              <a:gd name="connsiteX41" fmla="*/ 2700000 w 3031200"/>
              <a:gd name="connsiteY41" fmla="*/ 640800 h 1490400"/>
              <a:gd name="connsiteX42" fmla="*/ 2721600 w 3031200"/>
              <a:gd name="connsiteY42" fmla="*/ 669600 h 1490400"/>
              <a:gd name="connsiteX43" fmla="*/ 2757600 w 3031200"/>
              <a:gd name="connsiteY43" fmla="*/ 734400 h 1490400"/>
              <a:gd name="connsiteX44" fmla="*/ 2772000 w 3031200"/>
              <a:gd name="connsiteY44" fmla="*/ 756000 h 1490400"/>
              <a:gd name="connsiteX45" fmla="*/ 2800800 w 3031200"/>
              <a:gd name="connsiteY45" fmla="*/ 777600 h 1490400"/>
              <a:gd name="connsiteX46" fmla="*/ 2815200 w 3031200"/>
              <a:gd name="connsiteY46" fmla="*/ 813600 h 1490400"/>
              <a:gd name="connsiteX47" fmla="*/ 2822400 w 3031200"/>
              <a:gd name="connsiteY47" fmla="*/ 835200 h 1490400"/>
              <a:gd name="connsiteX48" fmla="*/ 2851200 w 3031200"/>
              <a:gd name="connsiteY48" fmla="*/ 856800 h 1490400"/>
              <a:gd name="connsiteX49" fmla="*/ 2872800 w 3031200"/>
              <a:gd name="connsiteY49" fmla="*/ 878400 h 1490400"/>
              <a:gd name="connsiteX50" fmla="*/ 2880000 w 3031200"/>
              <a:gd name="connsiteY50" fmla="*/ 900000 h 1490400"/>
              <a:gd name="connsiteX51" fmla="*/ 2923200 w 3031200"/>
              <a:gd name="connsiteY51" fmla="*/ 950400 h 1490400"/>
              <a:gd name="connsiteX52" fmla="*/ 2952000 w 3031200"/>
              <a:gd name="connsiteY52" fmla="*/ 993600 h 1490400"/>
              <a:gd name="connsiteX53" fmla="*/ 2980800 w 3031200"/>
              <a:gd name="connsiteY53" fmla="*/ 1036800 h 1490400"/>
              <a:gd name="connsiteX54" fmla="*/ 3002400 w 3031200"/>
              <a:gd name="connsiteY54" fmla="*/ 1065600 h 1490400"/>
              <a:gd name="connsiteX55" fmla="*/ 3024000 w 3031200"/>
              <a:gd name="connsiteY55" fmla="*/ 1130400 h 1490400"/>
              <a:gd name="connsiteX56" fmla="*/ 3031200 w 3031200"/>
              <a:gd name="connsiteY56" fmla="*/ 1152000 h 1490400"/>
              <a:gd name="connsiteX57" fmla="*/ 3024000 w 3031200"/>
              <a:gd name="connsiteY57" fmla="*/ 1267200 h 1490400"/>
              <a:gd name="connsiteX58" fmla="*/ 3009600 w 3031200"/>
              <a:gd name="connsiteY58" fmla="*/ 1296000 h 1490400"/>
              <a:gd name="connsiteX59" fmla="*/ 3002400 w 3031200"/>
              <a:gd name="connsiteY59" fmla="*/ 1375200 h 1490400"/>
              <a:gd name="connsiteX60" fmla="*/ 2966400 w 3031200"/>
              <a:gd name="connsiteY60" fmla="*/ 1396800 h 1490400"/>
              <a:gd name="connsiteX61" fmla="*/ 2916000 w 3031200"/>
              <a:gd name="connsiteY61" fmla="*/ 1425600 h 1490400"/>
              <a:gd name="connsiteX62" fmla="*/ 2836800 w 3031200"/>
              <a:gd name="connsiteY62" fmla="*/ 1447200 h 1490400"/>
              <a:gd name="connsiteX63" fmla="*/ 2779200 w 3031200"/>
              <a:gd name="connsiteY63" fmla="*/ 1468800 h 1490400"/>
              <a:gd name="connsiteX64" fmla="*/ 2757600 w 3031200"/>
              <a:gd name="connsiteY64" fmla="*/ 1476000 h 1490400"/>
              <a:gd name="connsiteX65" fmla="*/ 2577600 w 3031200"/>
              <a:gd name="connsiteY65" fmla="*/ 1490400 h 1490400"/>
              <a:gd name="connsiteX66" fmla="*/ 1360800 w 3031200"/>
              <a:gd name="connsiteY66" fmla="*/ 1483200 h 1490400"/>
              <a:gd name="connsiteX67" fmla="*/ 1065600 w 3031200"/>
              <a:gd name="connsiteY67" fmla="*/ 1461600 h 1490400"/>
              <a:gd name="connsiteX68" fmla="*/ 936000 w 3031200"/>
              <a:gd name="connsiteY68" fmla="*/ 1454400 h 1490400"/>
              <a:gd name="connsiteX69" fmla="*/ 878400 w 3031200"/>
              <a:gd name="connsiteY69" fmla="*/ 1440000 h 1490400"/>
              <a:gd name="connsiteX70" fmla="*/ 748800 w 3031200"/>
              <a:gd name="connsiteY70" fmla="*/ 1396800 h 1490400"/>
              <a:gd name="connsiteX71" fmla="*/ 662400 w 3031200"/>
              <a:gd name="connsiteY71" fmla="*/ 1382400 h 1490400"/>
              <a:gd name="connsiteX72" fmla="*/ 518400 w 3031200"/>
              <a:gd name="connsiteY72" fmla="*/ 1353600 h 1490400"/>
              <a:gd name="connsiteX73" fmla="*/ 496800 w 3031200"/>
              <a:gd name="connsiteY73" fmla="*/ 1339200 h 1490400"/>
              <a:gd name="connsiteX74" fmla="*/ 475200 w 3031200"/>
              <a:gd name="connsiteY74" fmla="*/ 1332000 h 1490400"/>
              <a:gd name="connsiteX75" fmla="*/ 338400 w 3031200"/>
              <a:gd name="connsiteY75" fmla="*/ 1245600 h 1490400"/>
              <a:gd name="connsiteX76" fmla="*/ 259200 w 3031200"/>
              <a:gd name="connsiteY76" fmla="*/ 1195200 h 1490400"/>
              <a:gd name="connsiteX77" fmla="*/ 201600 w 3031200"/>
              <a:gd name="connsiteY77" fmla="*/ 1152000 h 1490400"/>
              <a:gd name="connsiteX78" fmla="*/ 151200 w 3031200"/>
              <a:gd name="connsiteY78" fmla="*/ 1123200 h 1490400"/>
              <a:gd name="connsiteX79" fmla="*/ 129600 w 3031200"/>
              <a:gd name="connsiteY79" fmla="*/ 1108800 h 1490400"/>
              <a:gd name="connsiteX80" fmla="*/ 86400 w 3031200"/>
              <a:gd name="connsiteY80" fmla="*/ 1065600 h 1490400"/>
              <a:gd name="connsiteX81" fmla="*/ 72000 w 3031200"/>
              <a:gd name="connsiteY81" fmla="*/ 1044000 h 1490400"/>
              <a:gd name="connsiteX82" fmla="*/ 50400 w 3031200"/>
              <a:gd name="connsiteY82" fmla="*/ 1029600 h 1490400"/>
              <a:gd name="connsiteX83" fmla="*/ 36000 w 3031200"/>
              <a:gd name="connsiteY83" fmla="*/ 1008000 h 1490400"/>
              <a:gd name="connsiteX84" fmla="*/ 21600 w 3031200"/>
              <a:gd name="connsiteY84" fmla="*/ 979200 h 1490400"/>
              <a:gd name="connsiteX85" fmla="*/ 0 w 3031200"/>
              <a:gd name="connsiteY85" fmla="*/ 950400 h 1490400"/>
              <a:gd name="connsiteX86" fmla="*/ 14400 w 3031200"/>
              <a:gd name="connsiteY86" fmla="*/ 777600 h 1490400"/>
              <a:gd name="connsiteX87" fmla="*/ 86400 w 3031200"/>
              <a:gd name="connsiteY87" fmla="*/ 698400 h 1490400"/>
              <a:gd name="connsiteX88" fmla="*/ 108000 w 3031200"/>
              <a:gd name="connsiteY88" fmla="*/ 648000 h 1490400"/>
              <a:gd name="connsiteX89" fmla="*/ 129600 w 3031200"/>
              <a:gd name="connsiteY89" fmla="*/ 633600 h 1490400"/>
              <a:gd name="connsiteX90" fmla="*/ 151200 w 3031200"/>
              <a:gd name="connsiteY90" fmla="*/ 561600 h 1490400"/>
              <a:gd name="connsiteX91" fmla="*/ 172800 w 3031200"/>
              <a:gd name="connsiteY91" fmla="*/ 511200 h 1490400"/>
              <a:gd name="connsiteX92" fmla="*/ 201600 w 3031200"/>
              <a:gd name="connsiteY92" fmla="*/ 374400 h 1490400"/>
              <a:gd name="connsiteX93" fmla="*/ 165600 w 3031200"/>
              <a:gd name="connsiteY93" fmla="*/ 417600 h 1490400"/>
              <a:gd name="connsiteX0" fmla="*/ 165600 w 3031200"/>
              <a:gd name="connsiteY0" fmla="*/ 417600 h 1490400"/>
              <a:gd name="connsiteX1" fmla="*/ 165600 w 3031200"/>
              <a:gd name="connsiteY1" fmla="*/ 417600 h 1490400"/>
              <a:gd name="connsiteX2" fmla="*/ 244800 w 3031200"/>
              <a:gd name="connsiteY2" fmla="*/ 338400 h 1490400"/>
              <a:gd name="connsiteX3" fmla="*/ 266400 w 3031200"/>
              <a:gd name="connsiteY3" fmla="*/ 331200 h 1490400"/>
              <a:gd name="connsiteX4" fmla="*/ 324000 w 3031200"/>
              <a:gd name="connsiteY4" fmla="*/ 280800 h 1490400"/>
              <a:gd name="connsiteX5" fmla="*/ 396000 w 3031200"/>
              <a:gd name="connsiteY5" fmla="*/ 244800 h 1490400"/>
              <a:gd name="connsiteX6" fmla="*/ 453600 w 3031200"/>
              <a:gd name="connsiteY6" fmla="*/ 237600 h 1490400"/>
              <a:gd name="connsiteX7" fmla="*/ 583200 w 3031200"/>
              <a:gd name="connsiteY7" fmla="*/ 216000 h 1490400"/>
              <a:gd name="connsiteX8" fmla="*/ 604800 w 3031200"/>
              <a:gd name="connsiteY8" fmla="*/ 208800 h 1490400"/>
              <a:gd name="connsiteX9" fmla="*/ 655200 w 3031200"/>
              <a:gd name="connsiteY9" fmla="*/ 201600 h 1490400"/>
              <a:gd name="connsiteX10" fmla="*/ 792000 w 3031200"/>
              <a:gd name="connsiteY10" fmla="*/ 194400 h 1490400"/>
              <a:gd name="connsiteX11" fmla="*/ 979200 w 3031200"/>
              <a:gd name="connsiteY11" fmla="*/ 180000 h 1490400"/>
              <a:gd name="connsiteX12" fmla="*/ 1044000 w 3031200"/>
              <a:gd name="connsiteY12" fmla="*/ 158400 h 1490400"/>
              <a:gd name="connsiteX13" fmla="*/ 1116000 w 3031200"/>
              <a:gd name="connsiteY13" fmla="*/ 136800 h 1490400"/>
              <a:gd name="connsiteX14" fmla="*/ 1137600 w 3031200"/>
              <a:gd name="connsiteY14" fmla="*/ 129600 h 1490400"/>
              <a:gd name="connsiteX15" fmla="*/ 1209600 w 3031200"/>
              <a:gd name="connsiteY15" fmla="*/ 100800 h 1490400"/>
              <a:gd name="connsiteX16" fmla="*/ 1274400 w 3031200"/>
              <a:gd name="connsiteY16" fmla="*/ 79200 h 1490400"/>
              <a:gd name="connsiteX17" fmla="*/ 1296000 w 3031200"/>
              <a:gd name="connsiteY17" fmla="*/ 72000 h 1490400"/>
              <a:gd name="connsiteX18" fmla="*/ 1375200 w 3031200"/>
              <a:gd name="connsiteY18" fmla="*/ 57600 h 1490400"/>
              <a:gd name="connsiteX19" fmla="*/ 1440000 w 3031200"/>
              <a:gd name="connsiteY19" fmla="*/ 43200 h 1490400"/>
              <a:gd name="connsiteX20" fmla="*/ 1468800 w 3031200"/>
              <a:gd name="connsiteY20" fmla="*/ 36000 h 1490400"/>
              <a:gd name="connsiteX21" fmla="*/ 1512000 w 3031200"/>
              <a:gd name="connsiteY21" fmla="*/ 28800 h 1490400"/>
              <a:gd name="connsiteX22" fmla="*/ 1548000 w 3031200"/>
              <a:gd name="connsiteY22" fmla="*/ 21600 h 1490400"/>
              <a:gd name="connsiteX23" fmla="*/ 2124000 w 3031200"/>
              <a:gd name="connsiteY23" fmla="*/ 0 h 1490400"/>
              <a:gd name="connsiteX24" fmla="*/ 2232000 w 3031200"/>
              <a:gd name="connsiteY24" fmla="*/ 7200 h 1490400"/>
              <a:gd name="connsiteX25" fmla="*/ 2246400 w 3031200"/>
              <a:gd name="connsiteY25" fmla="*/ 43200 h 1490400"/>
              <a:gd name="connsiteX26" fmla="*/ 2268000 w 3031200"/>
              <a:gd name="connsiteY26" fmla="*/ 64800 h 1490400"/>
              <a:gd name="connsiteX27" fmla="*/ 2296800 w 3031200"/>
              <a:gd name="connsiteY27" fmla="*/ 122400 h 1490400"/>
              <a:gd name="connsiteX28" fmla="*/ 2318400 w 3031200"/>
              <a:gd name="connsiteY28" fmla="*/ 144000 h 1490400"/>
              <a:gd name="connsiteX29" fmla="*/ 2347200 w 3031200"/>
              <a:gd name="connsiteY29" fmla="*/ 151200 h 1490400"/>
              <a:gd name="connsiteX30" fmla="*/ 2383200 w 3031200"/>
              <a:gd name="connsiteY30" fmla="*/ 223200 h 1490400"/>
              <a:gd name="connsiteX31" fmla="*/ 2404800 w 3031200"/>
              <a:gd name="connsiteY31" fmla="*/ 237600 h 1490400"/>
              <a:gd name="connsiteX32" fmla="*/ 2426400 w 3031200"/>
              <a:gd name="connsiteY32" fmla="*/ 273600 h 1490400"/>
              <a:gd name="connsiteX33" fmla="*/ 2462400 w 3031200"/>
              <a:gd name="connsiteY33" fmla="*/ 324000 h 1490400"/>
              <a:gd name="connsiteX34" fmla="*/ 2484000 w 3031200"/>
              <a:gd name="connsiteY34" fmla="*/ 374400 h 1490400"/>
              <a:gd name="connsiteX35" fmla="*/ 2505600 w 3031200"/>
              <a:gd name="connsiteY35" fmla="*/ 396000 h 1490400"/>
              <a:gd name="connsiteX36" fmla="*/ 2570400 w 3031200"/>
              <a:gd name="connsiteY36" fmla="*/ 468000 h 1490400"/>
              <a:gd name="connsiteX37" fmla="*/ 2599200 w 3031200"/>
              <a:gd name="connsiteY37" fmla="*/ 511200 h 1490400"/>
              <a:gd name="connsiteX38" fmla="*/ 2628000 w 3031200"/>
              <a:gd name="connsiteY38" fmla="*/ 532800 h 1490400"/>
              <a:gd name="connsiteX39" fmla="*/ 2656800 w 3031200"/>
              <a:gd name="connsiteY39" fmla="*/ 576000 h 1490400"/>
              <a:gd name="connsiteX40" fmla="*/ 2685600 w 3031200"/>
              <a:gd name="connsiteY40" fmla="*/ 619200 h 1490400"/>
              <a:gd name="connsiteX41" fmla="*/ 2700000 w 3031200"/>
              <a:gd name="connsiteY41" fmla="*/ 640800 h 1490400"/>
              <a:gd name="connsiteX42" fmla="*/ 2721600 w 3031200"/>
              <a:gd name="connsiteY42" fmla="*/ 669600 h 1490400"/>
              <a:gd name="connsiteX43" fmla="*/ 2757600 w 3031200"/>
              <a:gd name="connsiteY43" fmla="*/ 734400 h 1490400"/>
              <a:gd name="connsiteX44" fmla="*/ 2772000 w 3031200"/>
              <a:gd name="connsiteY44" fmla="*/ 756000 h 1490400"/>
              <a:gd name="connsiteX45" fmla="*/ 2800800 w 3031200"/>
              <a:gd name="connsiteY45" fmla="*/ 777600 h 1490400"/>
              <a:gd name="connsiteX46" fmla="*/ 2815200 w 3031200"/>
              <a:gd name="connsiteY46" fmla="*/ 813600 h 1490400"/>
              <a:gd name="connsiteX47" fmla="*/ 2822400 w 3031200"/>
              <a:gd name="connsiteY47" fmla="*/ 835200 h 1490400"/>
              <a:gd name="connsiteX48" fmla="*/ 2851200 w 3031200"/>
              <a:gd name="connsiteY48" fmla="*/ 856800 h 1490400"/>
              <a:gd name="connsiteX49" fmla="*/ 2872800 w 3031200"/>
              <a:gd name="connsiteY49" fmla="*/ 878400 h 1490400"/>
              <a:gd name="connsiteX50" fmla="*/ 2880000 w 3031200"/>
              <a:gd name="connsiteY50" fmla="*/ 900000 h 1490400"/>
              <a:gd name="connsiteX51" fmla="*/ 2923200 w 3031200"/>
              <a:gd name="connsiteY51" fmla="*/ 950400 h 1490400"/>
              <a:gd name="connsiteX52" fmla="*/ 2952000 w 3031200"/>
              <a:gd name="connsiteY52" fmla="*/ 993600 h 1490400"/>
              <a:gd name="connsiteX53" fmla="*/ 2980800 w 3031200"/>
              <a:gd name="connsiteY53" fmla="*/ 1036800 h 1490400"/>
              <a:gd name="connsiteX54" fmla="*/ 3002400 w 3031200"/>
              <a:gd name="connsiteY54" fmla="*/ 1065600 h 1490400"/>
              <a:gd name="connsiteX55" fmla="*/ 3024000 w 3031200"/>
              <a:gd name="connsiteY55" fmla="*/ 1130400 h 1490400"/>
              <a:gd name="connsiteX56" fmla="*/ 3031200 w 3031200"/>
              <a:gd name="connsiteY56" fmla="*/ 1152000 h 1490400"/>
              <a:gd name="connsiteX57" fmla="*/ 3024000 w 3031200"/>
              <a:gd name="connsiteY57" fmla="*/ 1267200 h 1490400"/>
              <a:gd name="connsiteX58" fmla="*/ 3009600 w 3031200"/>
              <a:gd name="connsiteY58" fmla="*/ 1296000 h 1490400"/>
              <a:gd name="connsiteX59" fmla="*/ 3002400 w 3031200"/>
              <a:gd name="connsiteY59" fmla="*/ 1375200 h 1490400"/>
              <a:gd name="connsiteX60" fmla="*/ 2966400 w 3031200"/>
              <a:gd name="connsiteY60" fmla="*/ 1396800 h 1490400"/>
              <a:gd name="connsiteX61" fmla="*/ 2916000 w 3031200"/>
              <a:gd name="connsiteY61" fmla="*/ 1425600 h 1490400"/>
              <a:gd name="connsiteX62" fmla="*/ 2836800 w 3031200"/>
              <a:gd name="connsiteY62" fmla="*/ 1447200 h 1490400"/>
              <a:gd name="connsiteX63" fmla="*/ 2779200 w 3031200"/>
              <a:gd name="connsiteY63" fmla="*/ 1468800 h 1490400"/>
              <a:gd name="connsiteX64" fmla="*/ 2757600 w 3031200"/>
              <a:gd name="connsiteY64" fmla="*/ 1476000 h 1490400"/>
              <a:gd name="connsiteX65" fmla="*/ 2577600 w 3031200"/>
              <a:gd name="connsiteY65" fmla="*/ 1490400 h 1490400"/>
              <a:gd name="connsiteX66" fmla="*/ 1612800 w 3031200"/>
              <a:gd name="connsiteY66" fmla="*/ 1483200 h 1490400"/>
              <a:gd name="connsiteX67" fmla="*/ 1065600 w 3031200"/>
              <a:gd name="connsiteY67" fmla="*/ 1461600 h 1490400"/>
              <a:gd name="connsiteX68" fmla="*/ 936000 w 3031200"/>
              <a:gd name="connsiteY68" fmla="*/ 1454400 h 1490400"/>
              <a:gd name="connsiteX69" fmla="*/ 878400 w 3031200"/>
              <a:gd name="connsiteY69" fmla="*/ 1440000 h 1490400"/>
              <a:gd name="connsiteX70" fmla="*/ 748800 w 3031200"/>
              <a:gd name="connsiteY70" fmla="*/ 1396800 h 1490400"/>
              <a:gd name="connsiteX71" fmla="*/ 662400 w 3031200"/>
              <a:gd name="connsiteY71" fmla="*/ 1382400 h 1490400"/>
              <a:gd name="connsiteX72" fmla="*/ 518400 w 3031200"/>
              <a:gd name="connsiteY72" fmla="*/ 1353600 h 1490400"/>
              <a:gd name="connsiteX73" fmla="*/ 496800 w 3031200"/>
              <a:gd name="connsiteY73" fmla="*/ 1339200 h 1490400"/>
              <a:gd name="connsiteX74" fmla="*/ 475200 w 3031200"/>
              <a:gd name="connsiteY74" fmla="*/ 1332000 h 1490400"/>
              <a:gd name="connsiteX75" fmla="*/ 338400 w 3031200"/>
              <a:gd name="connsiteY75" fmla="*/ 1245600 h 1490400"/>
              <a:gd name="connsiteX76" fmla="*/ 259200 w 3031200"/>
              <a:gd name="connsiteY76" fmla="*/ 1195200 h 1490400"/>
              <a:gd name="connsiteX77" fmla="*/ 201600 w 3031200"/>
              <a:gd name="connsiteY77" fmla="*/ 1152000 h 1490400"/>
              <a:gd name="connsiteX78" fmla="*/ 151200 w 3031200"/>
              <a:gd name="connsiteY78" fmla="*/ 1123200 h 1490400"/>
              <a:gd name="connsiteX79" fmla="*/ 129600 w 3031200"/>
              <a:gd name="connsiteY79" fmla="*/ 1108800 h 1490400"/>
              <a:gd name="connsiteX80" fmla="*/ 86400 w 3031200"/>
              <a:gd name="connsiteY80" fmla="*/ 1065600 h 1490400"/>
              <a:gd name="connsiteX81" fmla="*/ 72000 w 3031200"/>
              <a:gd name="connsiteY81" fmla="*/ 1044000 h 1490400"/>
              <a:gd name="connsiteX82" fmla="*/ 50400 w 3031200"/>
              <a:gd name="connsiteY82" fmla="*/ 1029600 h 1490400"/>
              <a:gd name="connsiteX83" fmla="*/ 36000 w 3031200"/>
              <a:gd name="connsiteY83" fmla="*/ 1008000 h 1490400"/>
              <a:gd name="connsiteX84" fmla="*/ 21600 w 3031200"/>
              <a:gd name="connsiteY84" fmla="*/ 979200 h 1490400"/>
              <a:gd name="connsiteX85" fmla="*/ 0 w 3031200"/>
              <a:gd name="connsiteY85" fmla="*/ 950400 h 1490400"/>
              <a:gd name="connsiteX86" fmla="*/ 14400 w 3031200"/>
              <a:gd name="connsiteY86" fmla="*/ 777600 h 1490400"/>
              <a:gd name="connsiteX87" fmla="*/ 86400 w 3031200"/>
              <a:gd name="connsiteY87" fmla="*/ 698400 h 1490400"/>
              <a:gd name="connsiteX88" fmla="*/ 108000 w 3031200"/>
              <a:gd name="connsiteY88" fmla="*/ 648000 h 1490400"/>
              <a:gd name="connsiteX89" fmla="*/ 129600 w 3031200"/>
              <a:gd name="connsiteY89" fmla="*/ 633600 h 1490400"/>
              <a:gd name="connsiteX90" fmla="*/ 151200 w 3031200"/>
              <a:gd name="connsiteY90" fmla="*/ 561600 h 1490400"/>
              <a:gd name="connsiteX91" fmla="*/ 172800 w 3031200"/>
              <a:gd name="connsiteY91" fmla="*/ 511200 h 1490400"/>
              <a:gd name="connsiteX92" fmla="*/ 201600 w 3031200"/>
              <a:gd name="connsiteY92" fmla="*/ 374400 h 1490400"/>
              <a:gd name="connsiteX93" fmla="*/ 165600 w 3031200"/>
              <a:gd name="connsiteY93" fmla="*/ 417600 h 1490400"/>
              <a:gd name="connsiteX0" fmla="*/ 165600 w 3031200"/>
              <a:gd name="connsiteY0" fmla="*/ 417600 h 1490400"/>
              <a:gd name="connsiteX1" fmla="*/ 165600 w 3031200"/>
              <a:gd name="connsiteY1" fmla="*/ 417600 h 1490400"/>
              <a:gd name="connsiteX2" fmla="*/ 244800 w 3031200"/>
              <a:gd name="connsiteY2" fmla="*/ 338400 h 1490400"/>
              <a:gd name="connsiteX3" fmla="*/ 266400 w 3031200"/>
              <a:gd name="connsiteY3" fmla="*/ 331200 h 1490400"/>
              <a:gd name="connsiteX4" fmla="*/ 324000 w 3031200"/>
              <a:gd name="connsiteY4" fmla="*/ 280800 h 1490400"/>
              <a:gd name="connsiteX5" fmla="*/ 396000 w 3031200"/>
              <a:gd name="connsiteY5" fmla="*/ 244800 h 1490400"/>
              <a:gd name="connsiteX6" fmla="*/ 453600 w 3031200"/>
              <a:gd name="connsiteY6" fmla="*/ 237600 h 1490400"/>
              <a:gd name="connsiteX7" fmla="*/ 583200 w 3031200"/>
              <a:gd name="connsiteY7" fmla="*/ 216000 h 1490400"/>
              <a:gd name="connsiteX8" fmla="*/ 604800 w 3031200"/>
              <a:gd name="connsiteY8" fmla="*/ 208800 h 1490400"/>
              <a:gd name="connsiteX9" fmla="*/ 655200 w 3031200"/>
              <a:gd name="connsiteY9" fmla="*/ 201600 h 1490400"/>
              <a:gd name="connsiteX10" fmla="*/ 792000 w 3031200"/>
              <a:gd name="connsiteY10" fmla="*/ 194400 h 1490400"/>
              <a:gd name="connsiteX11" fmla="*/ 979200 w 3031200"/>
              <a:gd name="connsiteY11" fmla="*/ 180000 h 1490400"/>
              <a:gd name="connsiteX12" fmla="*/ 1044000 w 3031200"/>
              <a:gd name="connsiteY12" fmla="*/ 158400 h 1490400"/>
              <a:gd name="connsiteX13" fmla="*/ 1116000 w 3031200"/>
              <a:gd name="connsiteY13" fmla="*/ 136800 h 1490400"/>
              <a:gd name="connsiteX14" fmla="*/ 1137600 w 3031200"/>
              <a:gd name="connsiteY14" fmla="*/ 129600 h 1490400"/>
              <a:gd name="connsiteX15" fmla="*/ 1209600 w 3031200"/>
              <a:gd name="connsiteY15" fmla="*/ 100800 h 1490400"/>
              <a:gd name="connsiteX16" fmla="*/ 1274400 w 3031200"/>
              <a:gd name="connsiteY16" fmla="*/ 79200 h 1490400"/>
              <a:gd name="connsiteX17" fmla="*/ 1296000 w 3031200"/>
              <a:gd name="connsiteY17" fmla="*/ 72000 h 1490400"/>
              <a:gd name="connsiteX18" fmla="*/ 1375200 w 3031200"/>
              <a:gd name="connsiteY18" fmla="*/ 57600 h 1490400"/>
              <a:gd name="connsiteX19" fmla="*/ 1440000 w 3031200"/>
              <a:gd name="connsiteY19" fmla="*/ 43200 h 1490400"/>
              <a:gd name="connsiteX20" fmla="*/ 1468800 w 3031200"/>
              <a:gd name="connsiteY20" fmla="*/ 36000 h 1490400"/>
              <a:gd name="connsiteX21" fmla="*/ 1512000 w 3031200"/>
              <a:gd name="connsiteY21" fmla="*/ 28800 h 1490400"/>
              <a:gd name="connsiteX22" fmla="*/ 1548000 w 3031200"/>
              <a:gd name="connsiteY22" fmla="*/ 21600 h 1490400"/>
              <a:gd name="connsiteX23" fmla="*/ 2124000 w 3031200"/>
              <a:gd name="connsiteY23" fmla="*/ 0 h 1490400"/>
              <a:gd name="connsiteX24" fmla="*/ 2232000 w 3031200"/>
              <a:gd name="connsiteY24" fmla="*/ 7200 h 1490400"/>
              <a:gd name="connsiteX25" fmla="*/ 2246400 w 3031200"/>
              <a:gd name="connsiteY25" fmla="*/ 43200 h 1490400"/>
              <a:gd name="connsiteX26" fmla="*/ 2268000 w 3031200"/>
              <a:gd name="connsiteY26" fmla="*/ 64800 h 1490400"/>
              <a:gd name="connsiteX27" fmla="*/ 2296800 w 3031200"/>
              <a:gd name="connsiteY27" fmla="*/ 122400 h 1490400"/>
              <a:gd name="connsiteX28" fmla="*/ 2318400 w 3031200"/>
              <a:gd name="connsiteY28" fmla="*/ 144000 h 1490400"/>
              <a:gd name="connsiteX29" fmla="*/ 2347200 w 3031200"/>
              <a:gd name="connsiteY29" fmla="*/ 151200 h 1490400"/>
              <a:gd name="connsiteX30" fmla="*/ 2383200 w 3031200"/>
              <a:gd name="connsiteY30" fmla="*/ 223200 h 1490400"/>
              <a:gd name="connsiteX31" fmla="*/ 2404800 w 3031200"/>
              <a:gd name="connsiteY31" fmla="*/ 237600 h 1490400"/>
              <a:gd name="connsiteX32" fmla="*/ 2426400 w 3031200"/>
              <a:gd name="connsiteY32" fmla="*/ 273600 h 1490400"/>
              <a:gd name="connsiteX33" fmla="*/ 2462400 w 3031200"/>
              <a:gd name="connsiteY33" fmla="*/ 324000 h 1490400"/>
              <a:gd name="connsiteX34" fmla="*/ 2484000 w 3031200"/>
              <a:gd name="connsiteY34" fmla="*/ 374400 h 1490400"/>
              <a:gd name="connsiteX35" fmla="*/ 2505600 w 3031200"/>
              <a:gd name="connsiteY35" fmla="*/ 396000 h 1490400"/>
              <a:gd name="connsiteX36" fmla="*/ 2570400 w 3031200"/>
              <a:gd name="connsiteY36" fmla="*/ 468000 h 1490400"/>
              <a:gd name="connsiteX37" fmla="*/ 2599200 w 3031200"/>
              <a:gd name="connsiteY37" fmla="*/ 511200 h 1490400"/>
              <a:gd name="connsiteX38" fmla="*/ 2628000 w 3031200"/>
              <a:gd name="connsiteY38" fmla="*/ 532800 h 1490400"/>
              <a:gd name="connsiteX39" fmla="*/ 2656800 w 3031200"/>
              <a:gd name="connsiteY39" fmla="*/ 576000 h 1490400"/>
              <a:gd name="connsiteX40" fmla="*/ 2685600 w 3031200"/>
              <a:gd name="connsiteY40" fmla="*/ 619200 h 1490400"/>
              <a:gd name="connsiteX41" fmla="*/ 2700000 w 3031200"/>
              <a:gd name="connsiteY41" fmla="*/ 640800 h 1490400"/>
              <a:gd name="connsiteX42" fmla="*/ 2721600 w 3031200"/>
              <a:gd name="connsiteY42" fmla="*/ 669600 h 1490400"/>
              <a:gd name="connsiteX43" fmla="*/ 2757600 w 3031200"/>
              <a:gd name="connsiteY43" fmla="*/ 734400 h 1490400"/>
              <a:gd name="connsiteX44" fmla="*/ 2772000 w 3031200"/>
              <a:gd name="connsiteY44" fmla="*/ 756000 h 1490400"/>
              <a:gd name="connsiteX45" fmla="*/ 2800800 w 3031200"/>
              <a:gd name="connsiteY45" fmla="*/ 777600 h 1490400"/>
              <a:gd name="connsiteX46" fmla="*/ 2815200 w 3031200"/>
              <a:gd name="connsiteY46" fmla="*/ 813600 h 1490400"/>
              <a:gd name="connsiteX47" fmla="*/ 2822400 w 3031200"/>
              <a:gd name="connsiteY47" fmla="*/ 835200 h 1490400"/>
              <a:gd name="connsiteX48" fmla="*/ 2851200 w 3031200"/>
              <a:gd name="connsiteY48" fmla="*/ 856800 h 1490400"/>
              <a:gd name="connsiteX49" fmla="*/ 2872800 w 3031200"/>
              <a:gd name="connsiteY49" fmla="*/ 878400 h 1490400"/>
              <a:gd name="connsiteX50" fmla="*/ 2880000 w 3031200"/>
              <a:gd name="connsiteY50" fmla="*/ 900000 h 1490400"/>
              <a:gd name="connsiteX51" fmla="*/ 2923200 w 3031200"/>
              <a:gd name="connsiteY51" fmla="*/ 950400 h 1490400"/>
              <a:gd name="connsiteX52" fmla="*/ 2952000 w 3031200"/>
              <a:gd name="connsiteY52" fmla="*/ 993600 h 1490400"/>
              <a:gd name="connsiteX53" fmla="*/ 2980800 w 3031200"/>
              <a:gd name="connsiteY53" fmla="*/ 1036800 h 1490400"/>
              <a:gd name="connsiteX54" fmla="*/ 3002400 w 3031200"/>
              <a:gd name="connsiteY54" fmla="*/ 1065600 h 1490400"/>
              <a:gd name="connsiteX55" fmla="*/ 3024000 w 3031200"/>
              <a:gd name="connsiteY55" fmla="*/ 1130400 h 1490400"/>
              <a:gd name="connsiteX56" fmla="*/ 3031200 w 3031200"/>
              <a:gd name="connsiteY56" fmla="*/ 1152000 h 1490400"/>
              <a:gd name="connsiteX57" fmla="*/ 3024000 w 3031200"/>
              <a:gd name="connsiteY57" fmla="*/ 1267200 h 1490400"/>
              <a:gd name="connsiteX58" fmla="*/ 3009600 w 3031200"/>
              <a:gd name="connsiteY58" fmla="*/ 1296000 h 1490400"/>
              <a:gd name="connsiteX59" fmla="*/ 3002400 w 3031200"/>
              <a:gd name="connsiteY59" fmla="*/ 1375200 h 1490400"/>
              <a:gd name="connsiteX60" fmla="*/ 2966400 w 3031200"/>
              <a:gd name="connsiteY60" fmla="*/ 1396800 h 1490400"/>
              <a:gd name="connsiteX61" fmla="*/ 2916000 w 3031200"/>
              <a:gd name="connsiteY61" fmla="*/ 1425600 h 1490400"/>
              <a:gd name="connsiteX62" fmla="*/ 2836800 w 3031200"/>
              <a:gd name="connsiteY62" fmla="*/ 1447200 h 1490400"/>
              <a:gd name="connsiteX63" fmla="*/ 2779200 w 3031200"/>
              <a:gd name="connsiteY63" fmla="*/ 1468800 h 1490400"/>
              <a:gd name="connsiteX64" fmla="*/ 2757600 w 3031200"/>
              <a:gd name="connsiteY64" fmla="*/ 1476000 h 1490400"/>
              <a:gd name="connsiteX65" fmla="*/ 2577600 w 3031200"/>
              <a:gd name="connsiteY65" fmla="*/ 1490400 h 1490400"/>
              <a:gd name="connsiteX66" fmla="*/ 1612800 w 3031200"/>
              <a:gd name="connsiteY66" fmla="*/ 1483200 h 1490400"/>
              <a:gd name="connsiteX67" fmla="*/ 1065600 w 3031200"/>
              <a:gd name="connsiteY67" fmla="*/ 1461600 h 1490400"/>
              <a:gd name="connsiteX68" fmla="*/ 936000 w 3031200"/>
              <a:gd name="connsiteY68" fmla="*/ 1454400 h 1490400"/>
              <a:gd name="connsiteX69" fmla="*/ 878400 w 3031200"/>
              <a:gd name="connsiteY69" fmla="*/ 1440000 h 1490400"/>
              <a:gd name="connsiteX70" fmla="*/ 748800 w 3031200"/>
              <a:gd name="connsiteY70" fmla="*/ 1396800 h 1490400"/>
              <a:gd name="connsiteX71" fmla="*/ 662400 w 3031200"/>
              <a:gd name="connsiteY71" fmla="*/ 1382400 h 1490400"/>
              <a:gd name="connsiteX72" fmla="*/ 518400 w 3031200"/>
              <a:gd name="connsiteY72" fmla="*/ 1353600 h 1490400"/>
              <a:gd name="connsiteX73" fmla="*/ 496800 w 3031200"/>
              <a:gd name="connsiteY73" fmla="*/ 1339200 h 1490400"/>
              <a:gd name="connsiteX74" fmla="*/ 475200 w 3031200"/>
              <a:gd name="connsiteY74" fmla="*/ 1332000 h 1490400"/>
              <a:gd name="connsiteX75" fmla="*/ 338400 w 3031200"/>
              <a:gd name="connsiteY75" fmla="*/ 1245600 h 1490400"/>
              <a:gd name="connsiteX76" fmla="*/ 259200 w 3031200"/>
              <a:gd name="connsiteY76" fmla="*/ 1195200 h 1490400"/>
              <a:gd name="connsiteX77" fmla="*/ 201600 w 3031200"/>
              <a:gd name="connsiteY77" fmla="*/ 1152000 h 1490400"/>
              <a:gd name="connsiteX78" fmla="*/ 151200 w 3031200"/>
              <a:gd name="connsiteY78" fmla="*/ 1123200 h 1490400"/>
              <a:gd name="connsiteX79" fmla="*/ 129600 w 3031200"/>
              <a:gd name="connsiteY79" fmla="*/ 1108800 h 1490400"/>
              <a:gd name="connsiteX80" fmla="*/ 86400 w 3031200"/>
              <a:gd name="connsiteY80" fmla="*/ 1065600 h 1490400"/>
              <a:gd name="connsiteX81" fmla="*/ 72000 w 3031200"/>
              <a:gd name="connsiteY81" fmla="*/ 1044000 h 1490400"/>
              <a:gd name="connsiteX82" fmla="*/ 50400 w 3031200"/>
              <a:gd name="connsiteY82" fmla="*/ 1029600 h 1490400"/>
              <a:gd name="connsiteX83" fmla="*/ 36000 w 3031200"/>
              <a:gd name="connsiteY83" fmla="*/ 1008000 h 1490400"/>
              <a:gd name="connsiteX84" fmla="*/ 21600 w 3031200"/>
              <a:gd name="connsiteY84" fmla="*/ 979200 h 1490400"/>
              <a:gd name="connsiteX85" fmla="*/ 0 w 3031200"/>
              <a:gd name="connsiteY85" fmla="*/ 950400 h 1490400"/>
              <a:gd name="connsiteX86" fmla="*/ 64800 w 3031200"/>
              <a:gd name="connsiteY86" fmla="*/ 777601 h 1490400"/>
              <a:gd name="connsiteX87" fmla="*/ 86400 w 3031200"/>
              <a:gd name="connsiteY87" fmla="*/ 698400 h 1490400"/>
              <a:gd name="connsiteX88" fmla="*/ 108000 w 3031200"/>
              <a:gd name="connsiteY88" fmla="*/ 648000 h 1490400"/>
              <a:gd name="connsiteX89" fmla="*/ 129600 w 3031200"/>
              <a:gd name="connsiteY89" fmla="*/ 633600 h 1490400"/>
              <a:gd name="connsiteX90" fmla="*/ 151200 w 3031200"/>
              <a:gd name="connsiteY90" fmla="*/ 561600 h 1490400"/>
              <a:gd name="connsiteX91" fmla="*/ 172800 w 3031200"/>
              <a:gd name="connsiteY91" fmla="*/ 511200 h 1490400"/>
              <a:gd name="connsiteX92" fmla="*/ 201600 w 3031200"/>
              <a:gd name="connsiteY92" fmla="*/ 374400 h 1490400"/>
              <a:gd name="connsiteX93" fmla="*/ 165600 w 3031200"/>
              <a:gd name="connsiteY93" fmla="*/ 417600 h 1490400"/>
              <a:gd name="connsiteX0" fmla="*/ 150360 w 3015960"/>
              <a:gd name="connsiteY0" fmla="*/ 417600 h 1490400"/>
              <a:gd name="connsiteX1" fmla="*/ 150360 w 3015960"/>
              <a:gd name="connsiteY1" fmla="*/ 417600 h 1490400"/>
              <a:gd name="connsiteX2" fmla="*/ 229560 w 3015960"/>
              <a:gd name="connsiteY2" fmla="*/ 338400 h 1490400"/>
              <a:gd name="connsiteX3" fmla="*/ 251160 w 3015960"/>
              <a:gd name="connsiteY3" fmla="*/ 331200 h 1490400"/>
              <a:gd name="connsiteX4" fmla="*/ 308760 w 3015960"/>
              <a:gd name="connsiteY4" fmla="*/ 280800 h 1490400"/>
              <a:gd name="connsiteX5" fmla="*/ 380760 w 3015960"/>
              <a:gd name="connsiteY5" fmla="*/ 244800 h 1490400"/>
              <a:gd name="connsiteX6" fmla="*/ 438360 w 3015960"/>
              <a:gd name="connsiteY6" fmla="*/ 237600 h 1490400"/>
              <a:gd name="connsiteX7" fmla="*/ 567960 w 3015960"/>
              <a:gd name="connsiteY7" fmla="*/ 216000 h 1490400"/>
              <a:gd name="connsiteX8" fmla="*/ 589560 w 3015960"/>
              <a:gd name="connsiteY8" fmla="*/ 208800 h 1490400"/>
              <a:gd name="connsiteX9" fmla="*/ 639960 w 3015960"/>
              <a:gd name="connsiteY9" fmla="*/ 201600 h 1490400"/>
              <a:gd name="connsiteX10" fmla="*/ 776760 w 3015960"/>
              <a:gd name="connsiteY10" fmla="*/ 194400 h 1490400"/>
              <a:gd name="connsiteX11" fmla="*/ 963960 w 3015960"/>
              <a:gd name="connsiteY11" fmla="*/ 180000 h 1490400"/>
              <a:gd name="connsiteX12" fmla="*/ 1028760 w 3015960"/>
              <a:gd name="connsiteY12" fmla="*/ 158400 h 1490400"/>
              <a:gd name="connsiteX13" fmla="*/ 1100760 w 3015960"/>
              <a:gd name="connsiteY13" fmla="*/ 136800 h 1490400"/>
              <a:gd name="connsiteX14" fmla="*/ 1122360 w 3015960"/>
              <a:gd name="connsiteY14" fmla="*/ 129600 h 1490400"/>
              <a:gd name="connsiteX15" fmla="*/ 1194360 w 3015960"/>
              <a:gd name="connsiteY15" fmla="*/ 100800 h 1490400"/>
              <a:gd name="connsiteX16" fmla="*/ 1259160 w 3015960"/>
              <a:gd name="connsiteY16" fmla="*/ 79200 h 1490400"/>
              <a:gd name="connsiteX17" fmla="*/ 1280760 w 3015960"/>
              <a:gd name="connsiteY17" fmla="*/ 72000 h 1490400"/>
              <a:gd name="connsiteX18" fmla="*/ 1359960 w 3015960"/>
              <a:gd name="connsiteY18" fmla="*/ 57600 h 1490400"/>
              <a:gd name="connsiteX19" fmla="*/ 1424760 w 3015960"/>
              <a:gd name="connsiteY19" fmla="*/ 43200 h 1490400"/>
              <a:gd name="connsiteX20" fmla="*/ 1453560 w 3015960"/>
              <a:gd name="connsiteY20" fmla="*/ 36000 h 1490400"/>
              <a:gd name="connsiteX21" fmla="*/ 1496760 w 3015960"/>
              <a:gd name="connsiteY21" fmla="*/ 28800 h 1490400"/>
              <a:gd name="connsiteX22" fmla="*/ 1532760 w 3015960"/>
              <a:gd name="connsiteY22" fmla="*/ 21600 h 1490400"/>
              <a:gd name="connsiteX23" fmla="*/ 2108760 w 3015960"/>
              <a:gd name="connsiteY23" fmla="*/ 0 h 1490400"/>
              <a:gd name="connsiteX24" fmla="*/ 2216760 w 3015960"/>
              <a:gd name="connsiteY24" fmla="*/ 7200 h 1490400"/>
              <a:gd name="connsiteX25" fmla="*/ 2231160 w 3015960"/>
              <a:gd name="connsiteY25" fmla="*/ 43200 h 1490400"/>
              <a:gd name="connsiteX26" fmla="*/ 2252760 w 3015960"/>
              <a:gd name="connsiteY26" fmla="*/ 64800 h 1490400"/>
              <a:gd name="connsiteX27" fmla="*/ 2281560 w 3015960"/>
              <a:gd name="connsiteY27" fmla="*/ 122400 h 1490400"/>
              <a:gd name="connsiteX28" fmla="*/ 2303160 w 3015960"/>
              <a:gd name="connsiteY28" fmla="*/ 144000 h 1490400"/>
              <a:gd name="connsiteX29" fmla="*/ 2331960 w 3015960"/>
              <a:gd name="connsiteY29" fmla="*/ 151200 h 1490400"/>
              <a:gd name="connsiteX30" fmla="*/ 2367960 w 3015960"/>
              <a:gd name="connsiteY30" fmla="*/ 223200 h 1490400"/>
              <a:gd name="connsiteX31" fmla="*/ 2389560 w 3015960"/>
              <a:gd name="connsiteY31" fmla="*/ 237600 h 1490400"/>
              <a:gd name="connsiteX32" fmla="*/ 2411160 w 3015960"/>
              <a:gd name="connsiteY32" fmla="*/ 273600 h 1490400"/>
              <a:gd name="connsiteX33" fmla="*/ 2447160 w 3015960"/>
              <a:gd name="connsiteY33" fmla="*/ 324000 h 1490400"/>
              <a:gd name="connsiteX34" fmla="*/ 2468760 w 3015960"/>
              <a:gd name="connsiteY34" fmla="*/ 374400 h 1490400"/>
              <a:gd name="connsiteX35" fmla="*/ 2490360 w 3015960"/>
              <a:gd name="connsiteY35" fmla="*/ 396000 h 1490400"/>
              <a:gd name="connsiteX36" fmla="*/ 2555160 w 3015960"/>
              <a:gd name="connsiteY36" fmla="*/ 468000 h 1490400"/>
              <a:gd name="connsiteX37" fmla="*/ 2583960 w 3015960"/>
              <a:gd name="connsiteY37" fmla="*/ 511200 h 1490400"/>
              <a:gd name="connsiteX38" fmla="*/ 2612760 w 3015960"/>
              <a:gd name="connsiteY38" fmla="*/ 532800 h 1490400"/>
              <a:gd name="connsiteX39" fmla="*/ 2641560 w 3015960"/>
              <a:gd name="connsiteY39" fmla="*/ 576000 h 1490400"/>
              <a:gd name="connsiteX40" fmla="*/ 2670360 w 3015960"/>
              <a:gd name="connsiteY40" fmla="*/ 619200 h 1490400"/>
              <a:gd name="connsiteX41" fmla="*/ 2684760 w 3015960"/>
              <a:gd name="connsiteY41" fmla="*/ 640800 h 1490400"/>
              <a:gd name="connsiteX42" fmla="*/ 2706360 w 3015960"/>
              <a:gd name="connsiteY42" fmla="*/ 669600 h 1490400"/>
              <a:gd name="connsiteX43" fmla="*/ 2742360 w 3015960"/>
              <a:gd name="connsiteY43" fmla="*/ 734400 h 1490400"/>
              <a:gd name="connsiteX44" fmla="*/ 2756760 w 3015960"/>
              <a:gd name="connsiteY44" fmla="*/ 756000 h 1490400"/>
              <a:gd name="connsiteX45" fmla="*/ 2785560 w 3015960"/>
              <a:gd name="connsiteY45" fmla="*/ 777600 h 1490400"/>
              <a:gd name="connsiteX46" fmla="*/ 2799960 w 3015960"/>
              <a:gd name="connsiteY46" fmla="*/ 813600 h 1490400"/>
              <a:gd name="connsiteX47" fmla="*/ 2807160 w 3015960"/>
              <a:gd name="connsiteY47" fmla="*/ 835200 h 1490400"/>
              <a:gd name="connsiteX48" fmla="*/ 2835960 w 3015960"/>
              <a:gd name="connsiteY48" fmla="*/ 856800 h 1490400"/>
              <a:gd name="connsiteX49" fmla="*/ 2857560 w 3015960"/>
              <a:gd name="connsiteY49" fmla="*/ 878400 h 1490400"/>
              <a:gd name="connsiteX50" fmla="*/ 2864760 w 3015960"/>
              <a:gd name="connsiteY50" fmla="*/ 900000 h 1490400"/>
              <a:gd name="connsiteX51" fmla="*/ 2907960 w 3015960"/>
              <a:gd name="connsiteY51" fmla="*/ 950400 h 1490400"/>
              <a:gd name="connsiteX52" fmla="*/ 2936760 w 3015960"/>
              <a:gd name="connsiteY52" fmla="*/ 993600 h 1490400"/>
              <a:gd name="connsiteX53" fmla="*/ 2965560 w 3015960"/>
              <a:gd name="connsiteY53" fmla="*/ 1036800 h 1490400"/>
              <a:gd name="connsiteX54" fmla="*/ 2987160 w 3015960"/>
              <a:gd name="connsiteY54" fmla="*/ 1065600 h 1490400"/>
              <a:gd name="connsiteX55" fmla="*/ 3008760 w 3015960"/>
              <a:gd name="connsiteY55" fmla="*/ 1130400 h 1490400"/>
              <a:gd name="connsiteX56" fmla="*/ 3015960 w 3015960"/>
              <a:gd name="connsiteY56" fmla="*/ 1152000 h 1490400"/>
              <a:gd name="connsiteX57" fmla="*/ 3008760 w 3015960"/>
              <a:gd name="connsiteY57" fmla="*/ 1267200 h 1490400"/>
              <a:gd name="connsiteX58" fmla="*/ 2994360 w 3015960"/>
              <a:gd name="connsiteY58" fmla="*/ 1296000 h 1490400"/>
              <a:gd name="connsiteX59" fmla="*/ 2987160 w 3015960"/>
              <a:gd name="connsiteY59" fmla="*/ 1375200 h 1490400"/>
              <a:gd name="connsiteX60" fmla="*/ 2951160 w 3015960"/>
              <a:gd name="connsiteY60" fmla="*/ 1396800 h 1490400"/>
              <a:gd name="connsiteX61" fmla="*/ 2900760 w 3015960"/>
              <a:gd name="connsiteY61" fmla="*/ 1425600 h 1490400"/>
              <a:gd name="connsiteX62" fmla="*/ 2821560 w 3015960"/>
              <a:gd name="connsiteY62" fmla="*/ 1447200 h 1490400"/>
              <a:gd name="connsiteX63" fmla="*/ 2763960 w 3015960"/>
              <a:gd name="connsiteY63" fmla="*/ 1468800 h 1490400"/>
              <a:gd name="connsiteX64" fmla="*/ 2742360 w 3015960"/>
              <a:gd name="connsiteY64" fmla="*/ 1476000 h 1490400"/>
              <a:gd name="connsiteX65" fmla="*/ 2562360 w 3015960"/>
              <a:gd name="connsiteY65" fmla="*/ 1490400 h 1490400"/>
              <a:gd name="connsiteX66" fmla="*/ 1597560 w 3015960"/>
              <a:gd name="connsiteY66" fmla="*/ 1483200 h 1490400"/>
              <a:gd name="connsiteX67" fmla="*/ 1050360 w 3015960"/>
              <a:gd name="connsiteY67" fmla="*/ 1461600 h 1490400"/>
              <a:gd name="connsiteX68" fmla="*/ 920760 w 3015960"/>
              <a:gd name="connsiteY68" fmla="*/ 1454400 h 1490400"/>
              <a:gd name="connsiteX69" fmla="*/ 863160 w 3015960"/>
              <a:gd name="connsiteY69" fmla="*/ 1440000 h 1490400"/>
              <a:gd name="connsiteX70" fmla="*/ 733560 w 3015960"/>
              <a:gd name="connsiteY70" fmla="*/ 1396800 h 1490400"/>
              <a:gd name="connsiteX71" fmla="*/ 647160 w 3015960"/>
              <a:gd name="connsiteY71" fmla="*/ 1382400 h 1490400"/>
              <a:gd name="connsiteX72" fmla="*/ 503160 w 3015960"/>
              <a:gd name="connsiteY72" fmla="*/ 1353600 h 1490400"/>
              <a:gd name="connsiteX73" fmla="*/ 481560 w 3015960"/>
              <a:gd name="connsiteY73" fmla="*/ 1339200 h 1490400"/>
              <a:gd name="connsiteX74" fmla="*/ 459960 w 3015960"/>
              <a:gd name="connsiteY74" fmla="*/ 1332000 h 1490400"/>
              <a:gd name="connsiteX75" fmla="*/ 323160 w 3015960"/>
              <a:gd name="connsiteY75" fmla="*/ 1245600 h 1490400"/>
              <a:gd name="connsiteX76" fmla="*/ 243960 w 3015960"/>
              <a:gd name="connsiteY76" fmla="*/ 1195200 h 1490400"/>
              <a:gd name="connsiteX77" fmla="*/ 186360 w 3015960"/>
              <a:gd name="connsiteY77" fmla="*/ 1152000 h 1490400"/>
              <a:gd name="connsiteX78" fmla="*/ 135960 w 3015960"/>
              <a:gd name="connsiteY78" fmla="*/ 1123200 h 1490400"/>
              <a:gd name="connsiteX79" fmla="*/ 114360 w 3015960"/>
              <a:gd name="connsiteY79" fmla="*/ 1108800 h 1490400"/>
              <a:gd name="connsiteX80" fmla="*/ 71160 w 3015960"/>
              <a:gd name="connsiteY80" fmla="*/ 1065600 h 1490400"/>
              <a:gd name="connsiteX81" fmla="*/ 56760 w 3015960"/>
              <a:gd name="connsiteY81" fmla="*/ 1044000 h 1490400"/>
              <a:gd name="connsiteX82" fmla="*/ 35160 w 3015960"/>
              <a:gd name="connsiteY82" fmla="*/ 1029600 h 1490400"/>
              <a:gd name="connsiteX83" fmla="*/ 20760 w 3015960"/>
              <a:gd name="connsiteY83" fmla="*/ 1008000 h 1490400"/>
              <a:gd name="connsiteX84" fmla="*/ 6360 w 3015960"/>
              <a:gd name="connsiteY84" fmla="*/ 979200 h 1490400"/>
              <a:gd name="connsiteX85" fmla="*/ 71160 w 3015960"/>
              <a:gd name="connsiteY85" fmla="*/ 909679 h 1490400"/>
              <a:gd name="connsiteX86" fmla="*/ 49560 w 3015960"/>
              <a:gd name="connsiteY86" fmla="*/ 777601 h 1490400"/>
              <a:gd name="connsiteX87" fmla="*/ 71160 w 3015960"/>
              <a:gd name="connsiteY87" fmla="*/ 698400 h 1490400"/>
              <a:gd name="connsiteX88" fmla="*/ 92760 w 3015960"/>
              <a:gd name="connsiteY88" fmla="*/ 648000 h 1490400"/>
              <a:gd name="connsiteX89" fmla="*/ 114360 w 3015960"/>
              <a:gd name="connsiteY89" fmla="*/ 633600 h 1490400"/>
              <a:gd name="connsiteX90" fmla="*/ 135960 w 3015960"/>
              <a:gd name="connsiteY90" fmla="*/ 561600 h 1490400"/>
              <a:gd name="connsiteX91" fmla="*/ 157560 w 3015960"/>
              <a:gd name="connsiteY91" fmla="*/ 511200 h 1490400"/>
              <a:gd name="connsiteX92" fmla="*/ 186360 w 3015960"/>
              <a:gd name="connsiteY92" fmla="*/ 374400 h 1490400"/>
              <a:gd name="connsiteX93" fmla="*/ 150360 w 3015960"/>
              <a:gd name="connsiteY93" fmla="*/ 417600 h 1490400"/>
              <a:gd name="connsiteX0" fmla="*/ 186360 w 3015960"/>
              <a:gd name="connsiteY0" fmla="*/ 393168 h 1490400"/>
              <a:gd name="connsiteX1" fmla="*/ 150360 w 3015960"/>
              <a:gd name="connsiteY1" fmla="*/ 417600 h 1490400"/>
              <a:gd name="connsiteX2" fmla="*/ 229560 w 3015960"/>
              <a:gd name="connsiteY2" fmla="*/ 338400 h 1490400"/>
              <a:gd name="connsiteX3" fmla="*/ 251160 w 3015960"/>
              <a:gd name="connsiteY3" fmla="*/ 331200 h 1490400"/>
              <a:gd name="connsiteX4" fmla="*/ 308760 w 3015960"/>
              <a:gd name="connsiteY4" fmla="*/ 280800 h 1490400"/>
              <a:gd name="connsiteX5" fmla="*/ 380760 w 3015960"/>
              <a:gd name="connsiteY5" fmla="*/ 244800 h 1490400"/>
              <a:gd name="connsiteX6" fmla="*/ 438360 w 3015960"/>
              <a:gd name="connsiteY6" fmla="*/ 237600 h 1490400"/>
              <a:gd name="connsiteX7" fmla="*/ 567960 w 3015960"/>
              <a:gd name="connsiteY7" fmla="*/ 216000 h 1490400"/>
              <a:gd name="connsiteX8" fmla="*/ 589560 w 3015960"/>
              <a:gd name="connsiteY8" fmla="*/ 208800 h 1490400"/>
              <a:gd name="connsiteX9" fmla="*/ 639960 w 3015960"/>
              <a:gd name="connsiteY9" fmla="*/ 201600 h 1490400"/>
              <a:gd name="connsiteX10" fmla="*/ 776760 w 3015960"/>
              <a:gd name="connsiteY10" fmla="*/ 194400 h 1490400"/>
              <a:gd name="connsiteX11" fmla="*/ 963960 w 3015960"/>
              <a:gd name="connsiteY11" fmla="*/ 180000 h 1490400"/>
              <a:gd name="connsiteX12" fmla="*/ 1028760 w 3015960"/>
              <a:gd name="connsiteY12" fmla="*/ 158400 h 1490400"/>
              <a:gd name="connsiteX13" fmla="*/ 1100760 w 3015960"/>
              <a:gd name="connsiteY13" fmla="*/ 136800 h 1490400"/>
              <a:gd name="connsiteX14" fmla="*/ 1122360 w 3015960"/>
              <a:gd name="connsiteY14" fmla="*/ 129600 h 1490400"/>
              <a:gd name="connsiteX15" fmla="*/ 1194360 w 3015960"/>
              <a:gd name="connsiteY15" fmla="*/ 100800 h 1490400"/>
              <a:gd name="connsiteX16" fmla="*/ 1259160 w 3015960"/>
              <a:gd name="connsiteY16" fmla="*/ 79200 h 1490400"/>
              <a:gd name="connsiteX17" fmla="*/ 1280760 w 3015960"/>
              <a:gd name="connsiteY17" fmla="*/ 72000 h 1490400"/>
              <a:gd name="connsiteX18" fmla="*/ 1359960 w 3015960"/>
              <a:gd name="connsiteY18" fmla="*/ 57600 h 1490400"/>
              <a:gd name="connsiteX19" fmla="*/ 1424760 w 3015960"/>
              <a:gd name="connsiteY19" fmla="*/ 43200 h 1490400"/>
              <a:gd name="connsiteX20" fmla="*/ 1453560 w 3015960"/>
              <a:gd name="connsiteY20" fmla="*/ 36000 h 1490400"/>
              <a:gd name="connsiteX21" fmla="*/ 1496760 w 3015960"/>
              <a:gd name="connsiteY21" fmla="*/ 28800 h 1490400"/>
              <a:gd name="connsiteX22" fmla="*/ 1532760 w 3015960"/>
              <a:gd name="connsiteY22" fmla="*/ 21600 h 1490400"/>
              <a:gd name="connsiteX23" fmla="*/ 2108760 w 3015960"/>
              <a:gd name="connsiteY23" fmla="*/ 0 h 1490400"/>
              <a:gd name="connsiteX24" fmla="*/ 2216760 w 3015960"/>
              <a:gd name="connsiteY24" fmla="*/ 7200 h 1490400"/>
              <a:gd name="connsiteX25" fmla="*/ 2231160 w 3015960"/>
              <a:gd name="connsiteY25" fmla="*/ 43200 h 1490400"/>
              <a:gd name="connsiteX26" fmla="*/ 2252760 w 3015960"/>
              <a:gd name="connsiteY26" fmla="*/ 64800 h 1490400"/>
              <a:gd name="connsiteX27" fmla="*/ 2281560 w 3015960"/>
              <a:gd name="connsiteY27" fmla="*/ 122400 h 1490400"/>
              <a:gd name="connsiteX28" fmla="*/ 2303160 w 3015960"/>
              <a:gd name="connsiteY28" fmla="*/ 144000 h 1490400"/>
              <a:gd name="connsiteX29" fmla="*/ 2331960 w 3015960"/>
              <a:gd name="connsiteY29" fmla="*/ 151200 h 1490400"/>
              <a:gd name="connsiteX30" fmla="*/ 2367960 w 3015960"/>
              <a:gd name="connsiteY30" fmla="*/ 223200 h 1490400"/>
              <a:gd name="connsiteX31" fmla="*/ 2389560 w 3015960"/>
              <a:gd name="connsiteY31" fmla="*/ 237600 h 1490400"/>
              <a:gd name="connsiteX32" fmla="*/ 2411160 w 3015960"/>
              <a:gd name="connsiteY32" fmla="*/ 273600 h 1490400"/>
              <a:gd name="connsiteX33" fmla="*/ 2447160 w 3015960"/>
              <a:gd name="connsiteY33" fmla="*/ 324000 h 1490400"/>
              <a:gd name="connsiteX34" fmla="*/ 2468760 w 3015960"/>
              <a:gd name="connsiteY34" fmla="*/ 374400 h 1490400"/>
              <a:gd name="connsiteX35" fmla="*/ 2490360 w 3015960"/>
              <a:gd name="connsiteY35" fmla="*/ 396000 h 1490400"/>
              <a:gd name="connsiteX36" fmla="*/ 2555160 w 3015960"/>
              <a:gd name="connsiteY36" fmla="*/ 468000 h 1490400"/>
              <a:gd name="connsiteX37" fmla="*/ 2583960 w 3015960"/>
              <a:gd name="connsiteY37" fmla="*/ 511200 h 1490400"/>
              <a:gd name="connsiteX38" fmla="*/ 2612760 w 3015960"/>
              <a:gd name="connsiteY38" fmla="*/ 532800 h 1490400"/>
              <a:gd name="connsiteX39" fmla="*/ 2641560 w 3015960"/>
              <a:gd name="connsiteY39" fmla="*/ 576000 h 1490400"/>
              <a:gd name="connsiteX40" fmla="*/ 2670360 w 3015960"/>
              <a:gd name="connsiteY40" fmla="*/ 619200 h 1490400"/>
              <a:gd name="connsiteX41" fmla="*/ 2684760 w 3015960"/>
              <a:gd name="connsiteY41" fmla="*/ 640800 h 1490400"/>
              <a:gd name="connsiteX42" fmla="*/ 2706360 w 3015960"/>
              <a:gd name="connsiteY42" fmla="*/ 669600 h 1490400"/>
              <a:gd name="connsiteX43" fmla="*/ 2742360 w 3015960"/>
              <a:gd name="connsiteY43" fmla="*/ 734400 h 1490400"/>
              <a:gd name="connsiteX44" fmla="*/ 2756760 w 3015960"/>
              <a:gd name="connsiteY44" fmla="*/ 756000 h 1490400"/>
              <a:gd name="connsiteX45" fmla="*/ 2785560 w 3015960"/>
              <a:gd name="connsiteY45" fmla="*/ 777600 h 1490400"/>
              <a:gd name="connsiteX46" fmla="*/ 2799960 w 3015960"/>
              <a:gd name="connsiteY46" fmla="*/ 813600 h 1490400"/>
              <a:gd name="connsiteX47" fmla="*/ 2807160 w 3015960"/>
              <a:gd name="connsiteY47" fmla="*/ 835200 h 1490400"/>
              <a:gd name="connsiteX48" fmla="*/ 2835960 w 3015960"/>
              <a:gd name="connsiteY48" fmla="*/ 856800 h 1490400"/>
              <a:gd name="connsiteX49" fmla="*/ 2857560 w 3015960"/>
              <a:gd name="connsiteY49" fmla="*/ 878400 h 1490400"/>
              <a:gd name="connsiteX50" fmla="*/ 2864760 w 3015960"/>
              <a:gd name="connsiteY50" fmla="*/ 900000 h 1490400"/>
              <a:gd name="connsiteX51" fmla="*/ 2907960 w 3015960"/>
              <a:gd name="connsiteY51" fmla="*/ 950400 h 1490400"/>
              <a:gd name="connsiteX52" fmla="*/ 2936760 w 3015960"/>
              <a:gd name="connsiteY52" fmla="*/ 993600 h 1490400"/>
              <a:gd name="connsiteX53" fmla="*/ 2965560 w 3015960"/>
              <a:gd name="connsiteY53" fmla="*/ 1036800 h 1490400"/>
              <a:gd name="connsiteX54" fmla="*/ 2987160 w 3015960"/>
              <a:gd name="connsiteY54" fmla="*/ 1065600 h 1490400"/>
              <a:gd name="connsiteX55" fmla="*/ 3008760 w 3015960"/>
              <a:gd name="connsiteY55" fmla="*/ 1130400 h 1490400"/>
              <a:gd name="connsiteX56" fmla="*/ 3015960 w 3015960"/>
              <a:gd name="connsiteY56" fmla="*/ 1152000 h 1490400"/>
              <a:gd name="connsiteX57" fmla="*/ 3008760 w 3015960"/>
              <a:gd name="connsiteY57" fmla="*/ 1267200 h 1490400"/>
              <a:gd name="connsiteX58" fmla="*/ 2994360 w 3015960"/>
              <a:gd name="connsiteY58" fmla="*/ 1296000 h 1490400"/>
              <a:gd name="connsiteX59" fmla="*/ 2987160 w 3015960"/>
              <a:gd name="connsiteY59" fmla="*/ 1375200 h 1490400"/>
              <a:gd name="connsiteX60" fmla="*/ 2951160 w 3015960"/>
              <a:gd name="connsiteY60" fmla="*/ 1396800 h 1490400"/>
              <a:gd name="connsiteX61" fmla="*/ 2900760 w 3015960"/>
              <a:gd name="connsiteY61" fmla="*/ 1425600 h 1490400"/>
              <a:gd name="connsiteX62" fmla="*/ 2821560 w 3015960"/>
              <a:gd name="connsiteY62" fmla="*/ 1447200 h 1490400"/>
              <a:gd name="connsiteX63" fmla="*/ 2763960 w 3015960"/>
              <a:gd name="connsiteY63" fmla="*/ 1468800 h 1490400"/>
              <a:gd name="connsiteX64" fmla="*/ 2742360 w 3015960"/>
              <a:gd name="connsiteY64" fmla="*/ 1476000 h 1490400"/>
              <a:gd name="connsiteX65" fmla="*/ 2562360 w 3015960"/>
              <a:gd name="connsiteY65" fmla="*/ 1490400 h 1490400"/>
              <a:gd name="connsiteX66" fmla="*/ 1597560 w 3015960"/>
              <a:gd name="connsiteY66" fmla="*/ 1483200 h 1490400"/>
              <a:gd name="connsiteX67" fmla="*/ 1050360 w 3015960"/>
              <a:gd name="connsiteY67" fmla="*/ 1461600 h 1490400"/>
              <a:gd name="connsiteX68" fmla="*/ 920760 w 3015960"/>
              <a:gd name="connsiteY68" fmla="*/ 1454400 h 1490400"/>
              <a:gd name="connsiteX69" fmla="*/ 863160 w 3015960"/>
              <a:gd name="connsiteY69" fmla="*/ 1440000 h 1490400"/>
              <a:gd name="connsiteX70" fmla="*/ 733560 w 3015960"/>
              <a:gd name="connsiteY70" fmla="*/ 1396800 h 1490400"/>
              <a:gd name="connsiteX71" fmla="*/ 647160 w 3015960"/>
              <a:gd name="connsiteY71" fmla="*/ 1382400 h 1490400"/>
              <a:gd name="connsiteX72" fmla="*/ 503160 w 3015960"/>
              <a:gd name="connsiteY72" fmla="*/ 1353600 h 1490400"/>
              <a:gd name="connsiteX73" fmla="*/ 481560 w 3015960"/>
              <a:gd name="connsiteY73" fmla="*/ 1339200 h 1490400"/>
              <a:gd name="connsiteX74" fmla="*/ 459960 w 3015960"/>
              <a:gd name="connsiteY74" fmla="*/ 1332000 h 1490400"/>
              <a:gd name="connsiteX75" fmla="*/ 323160 w 3015960"/>
              <a:gd name="connsiteY75" fmla="*/ 1245600 h 1490400"/>
              <a:gd name="connsiteX76" fmla="*/ 243960 w 3015960"/>
              <a:gd name="connsiteY76" fmla="*/ 1195200 h 1490400"/>
              <a:gd name="connsiteX77" fmla="*/ 186360 w 3015960"/>
              <a:gd name="connsiteY77" fmla="*/ 1152000 h 1490400"/>
              <a:gd name="connsiteX78" fmla="*/ 135960 w 3015960"/>
              <a:gd name="connsiteY78" fmla="*/ 1123200 h 1490400"/>
              <a:gd name="connsiteX79" fmla="*/ 114360 w 3015960"/>
              <a:gd name="connsiteY79" fmla="*/ 1108800 h 1490400"/>
              <a:gd name="connsiteX80" fmla="*/ 71160 w 3015960"/>
              <a:gd name="connsiteY80" fmla="*/ 1065600 h 1490400"/>
              <a:gd name="connsiteX81" fmla="*/ 56760 w 3015960"/>
              <a:gd name="connsiteY81" fmla="*/ 1044000 h 1490400"/>
              <a:gd name="connsiteX82" fmla="*/ 35160 w 3015960"/>
              <a:gd name="connsiteY82" fmla="*/ 1029600 h 1490400"/>
              <a:gd name="connsiteX83" fmla="*/ 20760 w 3015960"/>
              <a:gd name="connsiteY83" fmla="*/ 1008000 h 1490400"/>
              <a:gd name="connsiteX84" fmla="*/ 6360 w 3015960"/>
              <a:gd name="connsiteY84" fmla="*/ 979200 h 1490400"/>
              <a:gd name="connsiteX85" fmla="*/ 71160 w 3015960"/>
              <a:gd name="connsiteY85" fmla="*/ 909679 h 1490400"/>
              <a:gd name="connsiteX86" fmla="*/ 49560 w 3015960"/>
              <a:gd name="connsiteY86" fmla="*/ 777601 h 1490400"/>
              <a:gd name="connsiteX87" fmla="*/ 71160 w 3015960"/>
              <a:gd name="connsiteY87" fmla="*/ 698400 h 1490400"/>
              <a:gd name="connsiteX88" fmla="*/ 92760 w 3015960"/>
              <a:gd name="connsiteY88" fmla="*/ 648000 h 1490400"/>
              <a:gd name="connsiteX89" fmla="*/ 114360 w 3015960"/>
              <a:gd name="connsiteY89" fmla="*/ 633600 h 1490400"/>
              <a:gd name="connsiteX90" fmla="*/ 135960 w 3015960"/>
              <a:gd name="connsiteY90" fmla="*/ 561600 h 1490400"/>
              <a:gd name="connsiteX91" fmla="*/ 157560 w 3015960"/>
              <a:gd name="connsiteY91" fmla="*/ 511200 h 1490400"/>
              <a:gd name="connsiteX92" fmla="*/ 186360 w 3015960"/>
              <a:gd name="connsiteY92" fmla="*/ 374400 h 1490400"/>
              <a:gd name="connsiteX93" fmla="*/ 186360 w 3015960"/>
              <a:gd name="connsiteY93" fmla="*/ 393168 h 1490400"/>
              <a:gd name="connsiteX0" fmla="*/ 186360 w 3015960"/>
              <a:gd name="connsiteY0" fmla="*/ 393168 h 1490400"/>
              <a:gd name="connsiteX1" fmla="*/ 229560 w 3015960"/>
              <a:gd name="connsiteY1" fmla="*/ 338400 h 1490400"/>
              <a:gd name="connsiteX2" fmla="*/ 251160 w 3015960"/>
              <a:gd name="connsiteY2" fmla="*/ 331200 h 1490400"/>
              <a:gd name="connsiteX3" fmla="*/ 308760 w 3015960"/>
              <a:gd name="connsiteY3" fmla="*/ 280800 h 1490400"/>
              <a:gd name="connsiteX4" fmla="*/ 380760 w 3015960"/>
              <a:gd name="connsiteY4" fmla="*/ 244800 h 1490400"/>
              <a:gd name="connsiteX5" fmla="*/ 438360 w 3015960"/>
              <a:gd name="connsiteY5" fmla="*/ 237600 h 1490400"/>
              <a:gd name="connsiteX6" fmla="*/ 567960 w 3015960"/>
              <a:gd name="connsiteY6" fmla="*/ 216000 h 1490400"/>
              <a:gd name="connsiteX7" fmla="*/ 589560 w 3015960"/>
              <a:gd name="connsiteY7" fmla="*/ 208800 h 1490400"/>
              <a:gd name="connsiteX8" fmla="*/ 639960 w 3015960"/>
              <a:gd name="connsiteY8" fmla="*/ 201600 h 1490400"/>
              <a:gd name="connsiteX9" fmla="*/ 776760 w 3015960"/>
              <a:gd name="connsiteY9" fmla="*/ 194400 h 1490400"/>
              <a:gd name="connsiteX10" fmla="*/ 963960 w 3015960"/>
              <a:gd name="connsiteY10" fmla="*/ 180000 h 1490400"/>
              <a:gd name="connsiteX11" fmla="*/ 1028760 w 3015960"/>
              <a:gd name="connsiteY11" fmla="*/ 158400 h 1490400"/>
              <a:gd name="connsiteX12" fmla="*/ 1100760 w 3015960"/>
              <a:gd name="connsiteY12" fmla="*/ 136800 h 1490400"/>
              <a:gd name="connsiteX13" fmla="*/ 1122360 w 3015960"/>
              <a:gd name="connsiteY13" fmla="*/ 129600 h 1490400"/>
              <a:gd name="connsiteX14" fmla="*/ 1194360 w 3015960"/>
              <a:gd name="connsiteY14" fmla="*/ 100800 h 1490400"/>
              <a:gd name="connsiteX15" fmla="*/ 1259160 w 3015960"/>
              <a:gd name="connsiteY15" fmla="*/ 79200 h 1490400"/>
              <a:gd name="connsiteX16" fmla="*/ 1280760 w 3015960"/>
              <a:gd name="connsiteY16" fmla="*/ 72000 h 1490400"/>
              <a:gd name="connsiteX17" fmla="*/ 1359960 w 3015960"/>
              <a:gd name="connsiteY17" fmla="*/ 57600 h 1490400"/>
              <a:gd name="connsiteX18" fmla="*/ 1424760 w 3015960"/>
              <a:gd name="connsiteY18" fmla="*/ 43200 h 1490400"/>
              <a:gd name="connsiteX19" fmla="*/ 1453560 w 3015960"/>
              <a:gd name="connsiteY19" fmla="*/ 36000 h 1490400"/>
              <a:gd name="connsiteX20" fmla="*/ 1496760 w 3015960"/>
              <a:gd name="connsiteY20" fmla="*/ 28800 h 1490400"/>
              <a:gd name="connsiteX21" fmla="*/ 1532760 w 3015960"/>
              <a:gd name="connsiteY21" fmla="*/ 21600 h 1490400"/>
              <a:gd name="connsiteX22" fmla="*/ 2108760 w 3015960"/>
              <a:gd name="connsiteY22" fmla="*/ 0 h 1490400"/>
              <a:gd name="connsiteX23" fmla="*/ 2216760 w 3015960"/>
              <a:gd name="connsiteY23" fmla="*/ 7200 h 1490400"/>
              <a:gd name="connsiteX24" fmla="*/ 2231160 w 3015960"/>
              <a:gd name="connsiteY24" fmla="*/ 43200 h 1490400"/>
              <a:gd name="connsiteX25" fmla="*/ 2252760 w 3015960"/>
              <a:gd name="connsiteY25" fmla="*/ 64800 h 1490400"/>
              <a:gd name="connsiteX26" fmla="*/ 2281560 w 3015960"/>
              <a:gd name="connsiteY26" fmla="*/ 122400 h 1490400"/>
              <a:gd name="connsiteX27" fmla="*/ 2303160 w 3015960"/>
              <a:gd name="connsiteY27" fmla="*/ 144000 h 1490400"/>
              <a:gd name="connsiteX28" fmla="*/ 2331960 w 3015960"/>
              <a:gd name="connsiteY28" fmla="*/ 151200 h 1490400"/>
              <a:gd name="connsiteX29" fmla="*/ 2367960 w 3015960"/>
              <a:gd name="connsiteY29" fmla="*/ 223200 h 1490400"/>
              <a:gd name="connsiteX30" fmla="*/ 2389560 w 3015960"/>
              <a:gd name="connsiteY30" fmla="*/ 237600 h 1490400"/>
              <a:gd name="connsiteX31" fmla="*/ 2411160 w 3015960"/>
              <a:gd name="connsiteY31" fmla="*/ 273600 h 1490400"/>
              <a:gd name="connsiteX32" fmla="*/ 2447160 w 3015960"/>
              <a:gd name="connsiteY32" fmla="*/ 324000 h 1490400"/>
              <a:gd name="connsiteX33" fmla="*/ 2468760 w 3015960"/>
              <a:gd name="connsiteY33" fmla="*/ 374400 h 1490400"/>
              <a:gd name="connsiteX34" fmla="*/ 2490360 w 3015960"/>
              <a:gd name="connsiteY34" fmla="*/ 396000 h 1490400"/>
              <a:gd name="connsiteX35" fmla="*/ 2555160 w 3015960"/>
              <a:gd name="connsiteY35" fmla="*/ 468000 h 1490400"/>
              <a:gd name="connsiteX36" fmla="*/ 2583960 w 3015960"/>
              <a:gd name="connsiteY36" fmla="*/ 511200 h 1490400"/>
              <a:gd name="connsiteX37" fmla="*/ 2612760 w 3015960"/>
              <a:gd name="connsiteY37" fmla="*/ 532800 h 1490400"/>
              <a:gd name="connsiteX38" fmla="*/ 2641560 w 3015960"/>
              <a:gd name="connsiteY38" fmla="*/ 576000 h 1490400"/>
              <a:gd name="connsiteX39" fmla="*/ 2670360 w 3015960"/>
              <a:gd name="connsiteY39" fmla="*/ 619200 h 1490400"/>
              <a:gd name="connsiteX40" fmla="*/ 2684760 w 3015960"/>
              <a:gd name="connsiteY40" fmla="*/ 640800 h 1490400"/>
              <a:gd name="connsiteX41" fmla="*/ 2706360 w 3015960"/>
              <a:gd name="connsiteY41" fmla="*/ 669600 h 1490400"/>
              <a:gd name="connsiteX42" fmla="*/ 2742360 w 3015960"/>
              <a:gd name="connsiteY42" fmla="*/ 734400 h 1490400"/>
              <a:gd name="connsiteX43" fmla="*/ 2756760 w 3015960"/>
              <a:gd name="connsiteY43" fmla="*/ 756000 h 1490400"/>
              <a:gd name="connsiteX44" fmla="*/ 2785560 w 3015960"/>
              <a:gd name="connsiteY44" fmla="*/ 777600 h 1490400"/>
              <a:gd name="connsiteX45" fmla="*/ 2799960 w 3015960"/>
              <a:gd name="connsiteY45" fmla="*/ 813600 h 1490400"/>
              <a:gd name="connsiteX46" fmla="*/ 2807160 w 3015960"/>
              <a:gd name="connsiteY46" fmla="*/ 835200 h 1490400"/>
              <a:gd name="connsiteX47" fmla="*/ 2835960 w 3015960"/>
              <a:gd name="connsiteY47" fmla="*/ 856800 h 1490400"/>
              <a:gd name="connsiteX48" fmla="*/ 2857560 w 3015960"/>
              <a:gd name="connsiteY48" fmla="*/ 878400 h 1490400"/>
              <a:gd name="connsiteX49" fmla="*/ 2864760 w 3015960"/>
              <a:gd name="connsiteY49" fmla="*/ 900000 h 1490400"/>
              <a:gd name="connsiteX50" fmla="*/ 2907960 w 3015960"/>
              <a:gd name="connsiteY50" fmla="*/ 950400 h 1490400"/>
              <a:gd name="connsiteX51" fmla="*/ 2936760 w 3015960"/>
              <a:gd name="connsiteY51" fmla="*/ 993600 h 1490400"/>
              <a:gd name="connsiteX52" fmla="*/ 2965560 w 3015960"/>
              <a:gd name="connsiteY52" fmla="*/ 1036800 h 1490400"/>
              <a:gd name="connsiteX53" fmla="*/ 2987160 w 3015960"/>
              <a:gd name="connsiteY53" fmla="*/ 1065600 h 1490400"/>
              <a:gd name="connsiteX54" fmla="*/ 3008760 w 3015960"/>
              <a:gd name="connsiteY54" fmla="*/ 1130400 h 1490400"/>
              <a:gd name="connsiteX55" fmla="*/ 3015960 w 3015960"/>
              <a:gd name="connsiteY55" fmla="*/ 1152000 h 1490400"/>
              <a:gd name="connsiteX56" fmla="*/ 3008760 w 3015960"/>
              <a:gd name="connsiteY56" fmla="*/ 1267200 h 1490400"/>
              <a:gd name="connsiteX57" fmla="*/ 2994360 w 3015960"/>
              <a:gd name="connsiteY57" fmla="*/ 1296000 h 1490400"/>
              <a:gd name="connsiteX58" fmla="*/ 2987160 w 3015960"/>
              <a:gd name="connsiteY58" fmla="*/ 1375200 h 1490400"/>
              <a:gd name="connsiteX59" fmla="*/ 2951160 w 3015960"/>
              <a:gd name="connsiteY59" fmla="*/ 1396800 h 1490400"/>
              <a:gd name="connsiteX60" fmla="*/ 2900760 w 3015960"/>
              <a:gd name="connsiteY60" fmla="*/ 1425600 h 1490400"/>
              <a:gd name="connsiteX61" fmla="*/ 2821560 w 3015960"/>
              <a:gd name="connsiteY61" fmla="*/ 1447200 h 1490400"/>
              <a:gd name="connsiteX62" fmla="*/ 2763960 w 3015960"/>
              <a:gd name="connsiteY62" fmla="*/ 1468800 h 1490400"/>
              <a:gd name="connsiteX63" fmla="*/ 2742360 w 3015960"/>
              <a:gd name="connsiteY63" fmla="*/ 1476000 h 1490400"/>
              <a:gd name="connsiteX64" fmla="*/ 2562360 w 3015960"/>
              <a:gd name="connsiteY64" fmla="*/ 1490400 h 1490400"/>
              <a:gd name="connsiteX65" fmla="*/ 1597560 w 3015960"/>
              <a:gd name="connsiteY65" fmla="*/ 1483200 h 1490400"/>
              <a:gd name="connsiteX66" fmla="*/ 1050360 w 3015960"/>
              <a:gd name="connsiteY66" fmla="*/ 1461600 h 1490400"/>
              <a:gd name="connsiteX67" fmla="*/ 920760 w 3015960"/>
              <a:gd name="connsiteY67" fmla="*/ 1454400 h 1490400"/>
              <a:gd name="connsiteX68" fmla="*/ 863160 w 3015960"/>
              <a:gd name="connsiteY68" fmla="*/ 1440000 h 1490400"/>
              <a:gd name="connsiteX69" fmla="*/ 733560 w 3015960"/>
              <a:gd name="connsiteY69" fmla="*/ 1396800 h 1490400"/>
              <a:gd name="connsiteX70" fmla="*/ 647160 w 3015960"/>
              <a:gd name="connsiteY70" fmla="*/ 1382400 h 1490400"/>
              <a:gd name="connsiteX71" fmla="*/ 503160 w 3015960"/>
              <a:gd name="connsiteY71" fmla="*/ 1353600 h 1490400"/>
              <a:gd name="connsiteX72" fmla="*/ 481560 w 3015960"/>
              <a:gd name="connsiteY72" fmla="*/ 1339200 h 1490400"/>
              <a:gd name="connsiteX73" fmla="*/ 459960 w 3015960"/>
              <a:gd name="connsiteY73" fmla="*/ 1332000 h 1490400"/>
              <a:gd name="connsiteX74" fmla="*/ 323160 w 3015960"/>
              <a:gd name="connsiteY74" fmla="*/ 1245600 h 1490400"/>
              <a:gd name="connsiteX75" fmla="*/ 243960 w 3015960"/>
              <a:gd name="connsiteY75" fmla="*/ 1195200 h 1490400"/>
              <a:gd name="connsiteX76" fmla="*/ 186360 w 3015960"/>
              <a:gd name="connsiteY76" fmla="*/ 1152000 h 1490400"/>
              <a:gd name="connsiteX77" fmla="*/ 135960 w 3015960"/>
              <a:gd name="connsiteY77" fmla="*/ 1123200 h 1490400"/>
              <a:gd name="connsiteX78" fmla="*/ 114360 w 3015960"/>
              <a:gd name="connsiteY78" fmla="*/ 1108800 h 1490400"/>
              <a:gd name="connsiteX79" fmla="*/ 71160 w 3015960"/>
              <a:gd name="connsiteY79" fmla="*/ 1065600 h 1490400"/>
              <a:gd name="connsiteX80" fmla="*/ 56760 w 3015960"/>
              <a:gd name="connsiteY80" fmla="*/ 1044000 h 1490400"/>
              <a:gd name="connsiteX81" fmla="*/ 35160 w 3015960"/>
              <a:gd name="connsiteY81" fmla="*/ 1029600 h 1490400"/>
              <a:gd name="connsiteX82" fmla="*/ 20760 w 3015960"/>
              <a:gd name="connsiteY82" fmla="*/ 1008000 h 1490400"/>
              <a:gd name="connsiteX83" fmla="*/ 6360 w 3015960"/>
              <a:gd name="connsiteY83" fmla="*/ 979200 h 1490400"/>
              <a:gd name="connsiteX84" fmla="*/ 71160 w 3015960"/>
              <a:gd name="connsiteY84" fmla="*/ 909679 h 1490400"/>
              <a:gd name="connsiteX85" fmla="*/ 49560 w 3015960"/>
              <a:gd name="connsiteY85" fmla="*/ 777601 h 1490400"/>
              <a:gd name="connsiteX86" fmla="*/ 71160 w 3015960"/>
              <a:gd name="connsiteY86" fmla="*/ 698400 h 1490400"/>
              <a:gd name="connsiteX87" fmla="*/ 92760 w 3015960"/>
              <a:gd name="connsiteY87" fmla="*/ 648000 h 1490400"/>
              <a:gd name="connsiteX88" fmla="*/ 114360 w 3015960"/>
              <a:gd name="connsiteY88" fmla="*/ 633600 h 1490400"/>
              <a:gd name="connsiteX89" fmla="*/ 135960 w 3015960"/>
              <a:gd name="connsiteY89" fmla="*/ 561600 h 1490400"/>
              <a:gd name="connsiteX90" fmla="*/ 157560 w 3015960"/>
              <a:gd name="connsiteY90" fmla="*/ 511200 h 1490400"/>
              <a:gd name="connsiteX91" fmla="*/ 186360 w 3015960"/>
              <a:gd name="connsiteY91" fmla="*/ 374400 h 1490400"/>
              <a:gd name="connsiteX92" fmla="*/ 186360 w 3015960"/>
              <a:gd name="connsiteY92" fmla="*/ 393168 h 1490400"/>
              <a:gd name="connsiteX0" fmla="*/ 186360 w 3015960"/>
              <a:gd name="connsiteY0" fmla="*/ 393168 h 1490400"/>
              <a:gd name="connsiteX1" fmla="*/ 229560 w 3015960"/>
              <a:gd name="connsiteY1" fmla="*/ 338400 h 1490400"/>
              <a:gd name="connsiteX2" fmla="*/ 251160 w 3015960"/>
              <a:gd name="connsiteY2" fmla="*/ 331200 h 1490400"/>
              <a:gd name="connsiteX3" fmla="*/ 308760 w 3015960"/>
              <a:gd name="connsiteY3" fmla="*/ 280800 h 1490400"/>
              <a:gd name="connsiteX4" fmla="*/ 380760 w 3015960"/>
              <a:gd name="connsiteY4" fmla="*/ 244800 h 1490400"/>
              <a:gd name="connsiteX5" fmla="*/ 438360 w 3015960"/>
              <a:gd name="connsiteY5" fmla="*/ 237600 h 1490400"/>
              <a:gd name="connsiteX6" fmla="*/ 567960 w 3015960"/>
              <a:gd name="connsiteY6" fmla="*/ 216000 h 1490400"/>
              <a:gd name="connsiteX7" fmla="*/ 589560 w 3015960"/>
              <a:gd name="connsiteY7" fmla="*/ 208800 h 1490400"/>
              <a:gd name="connsiteX8" fmla="*/ 639960 w 3015960"/>
              <a:gd name="connsiteY8" fmla="*/ 201600 h 1490400"/>
              <a:gd name="connsiteX9" fmla="*/ 776760 w 3015960"/>
              <a:gd name="connsiteY9" fmla="*/ 194400 h 1490400"/>
              <a:gd name="connsiteX10" fmla="*/ 963960 w 3015960"/>
              <a:gd name="connsiteY10" fmla="*/ 180000 h 1490400"/>
              <a:gd name="connsiteX11" fmla="*/ 1028760 w 3015960"/>
              <a:gd name="connsiteY11" fmla="*/ 158400 h 1490400"/>
              <a:gd name="connsiteX12" fmla="*/ 1100760 w 3015960"/>
              <a:gd name="connsiteY12" fmla="*/ 136800 h 1490400"/>
              <a:gd name="connsiteX13" fmla="*/ 1122360 w 3015960"/>
              <a:gd name="connsiteY13" fmla="*/ 129600 h 1490400"/>
              <a:gd name="connsiteX14" fmla="*/ 1194360 w 3015960"/>
              <a:gd name="connsiteY14" fmla="*/ 100800 h 1490400"/>
              <a:gd name="connsiteX15" fmla="*/ 1259160 w 3015960"/>
              <a:gd name="connsiteY15" fmla="*/ 79200 h 1490400"/>
              <a:gd name="connsiteX16" fmla="*/ 1280760 w 3015960"/>
              <a:gd name="connsiteY16" fmla="*/ 72000 h 1490400"/>
              <a:gd name="connsiteX17" fmla="*/ 1359960 w 3015960"/>
              <a:gd name="connsiteY17" fmla="*/ 57600 h 1490400"/>
              <a:gd name="connsiteX18" fmla="*/ 1424760 w 3015960"/>
              <a:gd name="connsiteY18" fmla="*/ 43200 h 1490400"/>
              <a:gd name="connsiteX19" fmla="*/ 1453560 w 3015960"/>
              <a:gd name="connsiteY19" fmla="*/ 36000 h 1490400"/>
              <a:gd name="connsiteX20" fmla="*/ 1496760 w 3015960"/>
              <a:gd name="connsiteY20" fmla="*/ 28800 h 1490400"/>
              <a:gd name="connsiteX21" fmla="*/ 1532760 w 3015960"/>
              <a:gd name="connsiteY21" fmla="*/ 21600 h 1490400"/>
              <a:gd name="connsiteX22" fmla="*/ 2108760 w 3015960"/>
              <a:gd name="connsiteY22" fmla="*/ 0 h 1490400"/>
              <a:gd name="connsiteX23" fmla="*/ 2216760 w 3015960"/>
              <a:gd name="connsiteY23" fmla="*/ 7200 h 1490400"/>
              <a:gd name="connsiteX24" fmla="*/ 2231160 w 3015960"/>
              <a:gd name="connsiteY24" fmla="*/ 43200 h 1490400"/>
              <a:gd name="connsiteX25" fmla="*/ 2252760 w 3015960"/>
              <a:gd name="connsiteY25" fmla="*/ 64800 h 1490400"/>
              <a:gd name="connsiteX26" fmla="*/ 2281560 w 3015960"/>
              <a:gd name="connsiteY26" fmla="*/ 122400 h 1490400"/>
              <a:gd name="connsiteX27" fmla="*/ 2303160 w 3015960"/>
              <a:gd name="connsiteY27" fmla="*/ 144000 h 1490400"/>
              <a:gd name="connsiteX28" fmla="*/ 2331960 w 3015960"/>
              <a:gd name="connsiteY28" fmla="*/ 151200 h 1490400"/>
              <a:gd name="connsiteX29" fmla="*/ 2367960 w 3015960"/>
              <a:gd name="connsiteY29" fmla="*/ 223200 h 1490400"/>
              <a:gd name="connsiteX30" fmla="*/ 2389560 w 3015960"/>
              <a:gd name="connsiteY30" fmla="*/ 237600 h 1490400"/>
              <a:gd name="connsiteX31" fmla="*/ 2411160 w 3015960"/>
              <a:gd name="connsiteY31" fmla="*/ 273600 h 1490400"/>
              <a:gd name="connsiteX32" fmla="*/ 2447160 w 3015960"/>
              <a:gd name="connsiteY32" fmla="*/ 324000 h 1490400"/>
              <a:gd name="connsiteX33" fmla="*/ 2468760 w 3015960"/>
              <a:gd name="connsiteY33" fmla="*/ 374400 h 1490400"/>
              <a:gd name="connsiteX34" fmla="*/ 2490360 w 3015960"/>
              <a:gd name="connsiteY34" fmla="*/ 396000 h 1490400"/>
              <a:gd name="connsiteX35" fmla="*/ 2555160 w 3015960"/>
              <a:gd name="connsiteY35" fmla="*/ 468000 h 1490400"/>
              <a:gd name="connsiteX36" fmla="*/ 2583960 w 3015960"/>
              <a:gd name="connsiteY36" fmla="*/ 511200 h 1490400"/>
              <a:gd name="connsiteX37" fmla="*/ 2612760 w 3015960"/>
              <a:gd name="connsiteY37" fmla="*/ 532800 h 1490400"/>
              <a:gd name="connsiteX38" fmla="*/ 2641560 w 3015960"/>
              <a:gd name="connsiteY38" fmla="*/ 576000 h 1490400"/>
              <a:gd name="connsiteX39" fmla="*/ 2670360 w 3015960"/>
              <a:gd name="connsiteY39" fmla="*/ 619200 h 1490400"/>
              <a:gd name="connsiteX40" fmla="*/ 2684760 w 3015960"/>
              <a:gd name="connsiteY40" fmla="*/ 640800 h 1490400"/>
              <a:gd name="connsiteX41" fmla="*/ 2706360 w 3015960"/>
              <a:gd name="connsiteY41" fmla="*/ 669600 h 1490400"/>
              <a:gd name="connsiteX42" fmla="*/ 2742360 w 3015960"/>
              <a:gd name="connsiteY42" fmla="*/ 734400 h 1490400"/>
              <a:gd name="connsiteX43" fmla="*/ 2756760 w 3015960"/>
              <a:gd name="connsiteY43" fmla="*/ 756000 h 1490400"/>
              <a:gd name="connsiteX44" fmla="*/ 2785560 w 3015960"/>
              <a:gd name="connsiteY44" fmla="*/ 777600 h 1490400"/>
              <a:gd name="connsiteX45" fmla="*/ 2799960 w 3015960"/>
              <a:gd name="connsiteY45" fmla="*/ 813600 h 1490400"/>
              <a:gd name="connsiteX46" fmla="*/ 2807160 w 3015960"/>
              <a:gd name="connsiteY46" fmla="*/ 835200 h 1490400"/>
              <a:gd name="connsiteX47" fmla="*/ 2835960 w 3015960"/>
              <a:gd name="connsiteY47" fmla="*/ 856800 h 1490400"/>
              <a:gd name="connsiteX48" fmla="*/ 2857560 w 3015960"/>
              <a:gd name="connsiteY48" fmla="*/ 878400 h 1490400"/>
              <a:gd name="connsiteX49" fmla="*/ 2864760 w 3015960"/>
              <a:gd name="connsiteY49" fmla="*/ 900000 h 1490400"/>
              <a:gd name="connsiteX50" fmla="*/ 2907960 w 3015960"/>
              <a:gd name="connsiteY50" fmla="*/ 950400 h 1490400"/>
              <a:gd name="connsiteX51" fmla="*/ 2936760 w 3015960"/>
              <a:gd name="connsiteY51" fmla="*/ 993600 h 1490400"/>
              <a:gd name="connsiteX52" fmla="*/ 2965560 w 3015960"/>
              <a:gd name="connsiteY52" fmla="*/ 1036800 h 1490400"/>
              <a:gd name="connsiteX53" fmla="*/ 2987160 w 3015960"/>
              <a:gd name="connsiteY53" fmla="*/ 1065600 h 1490400"/>
              <a:gd name="connsiteX54" fmla="*/ 3008760 w 3015960"/>
              <a:gd name="connsiteY54" fmla="*/ 1130400 h 1490400"/>
              <a:gd name="connsiteX55" fmla="*/ 3015960 w 3015960"/>
              <a:gd name="connsiteY55" fmla="*/ 1152000 h 1490400"/>
              <a:gd name="connsiteX56" fmla="*/ 3008760 w 3015960"/>
              <a:gd name="connsiteY56" fmla="*/ 1267200 h 1490400"/>
              <a:gd name="connsiteX57" fmla="*/ 2994360 w 3015960"/>
              <a:gd name="connsiteY57" fmla="*/ 1296000 h 1490400"/>
              <a:gd name="connsiteX58" fmla="*/ 2987160 w 3015960"/>
              <a:gd name="connsiteY58" fmla="*/ 1375200 h 1490400"/>
              <a:gd name="connsiteX59" fmla="*/ 2951160 w 3015960"/>
              <a:gd name="connsiteY59" fmla="*/ 1396800 h 1490400"/>
              <a:gd name="connsiteX60" fmla="*/ 2900760 w 3015960"/>
              <a:gd name="connsiteY60" fmla="*/ 1425600 h 1490400"/>
              <a:gd name="connsiteX61" fmla="*/ 2821560 w 3015960"/>
              <a:gd name="connsiteY61" fmla="*/ 1447200 h 1490400"/>
              <a:gd name="connsiteX62" fmla="*/ 2763960 w 3015960"/>
              <a:gd name="connsiteY62" fmla="*/ 1468800 h 1490400"/>
              <a:gd name="connsiteX63" fmla="*/ 2742360 w 3015960"/>
              <a:gd name="connsiteY63" fmla="*/ 1476000 h 1490400"/>
              <a:gd name="connsiteX64" fmla="*/ 2562360 w 3015960"/>
              <a:gd name="connsiteY64" fmla="*/ 1490400 h 1490400"/>
              <a:gd name="connsiteX65" fmla="*/ 1597560 w 3015960"/>
              <a:gd name="connsiteY65" fmla="*/ 1483200 h 1490400"/>
              <a:gd name="connsiteX66" fmla="*/ 1050360 w 3015960"/>
              <a:gd name="connsiteY66" fmla="*/ 1461600 h 1490400"/>
              <a:gd name="connsiteX67" fmla="*/ 920760 w 3015960"/>
              <a:gd name="connsiteY67" fmla="*/ 1454400 h 1490400"/>
              <a:gd name="connsiteX68" fmla="*/ 863160 w 3015960"/>
              <a:gd name="connsiteY68" fmla="*/ 1440000 h 1490400"/>
              <a:gd name="connsiteX69" fmla="*/ 733560 w 3015960"/>
              <a:gd name="connsiteY69" fmla="*/ 1396800 h 1490400"/>
              <a:gd name="connsiteX70" fmla="*/ 647160 w 3015960"/>
              <a:gd name="connsiteY70" fmla="*/ 1382400 h 1490400"/>
              <a:gd name="connsiteX71" fmla="*/ 503160 w 3015960"/>
              <a:gd name="connsiteY71" fmla="*/ 1353600 h 1490400"/>
              <a:gd name="connsiteX72" fmla="*/ 481560 w 3015960"/>
              <a:gd name="connsiteY72" fmla="*/ 1339200 h 1490400"/>
              <a:gd name="connsiteX73" fmla="*/ 459960 w 3015960"/>
              <a:gd name="connsiteY73" fmla="*/ 1332000 h 1490400"/>
              <a:gd name="connsiteX74" fmla="*/ 323160 w 3015960"/>
              <a:gd name="connsiteY74" fmla="*/ 1245600 h 1490400"/>
              <a:gd name="connsiteX75" fmla="*/ 243960 w 3015960"/>
              <a:gd name="connsiteY75" fmla="*/ 1195200 h 1490400"/>
              <a:gd name="connsiteX76" fmla="*/ 186360 w 3015960"/>
              <a:gd name="connsiteY76" fmla="*/ 1152000 h 1490400"/>
              <a:gd name="connsiteX77" fmla="*/ 135960 w 3015960"/>
              <a:gd name="connsiteY77" fmla="*/ 1123200 h 1490400"/>
              <a:gd name="connsiteX78" fmla="*/ 114360 w 3015960"/>
              <a:gd name="connsiteY78" fmla="*/ 1108800 h 1490400"/>
              <a:gd name="connsiteX79" fmla="*/ 71160 w 3015960"/>
              <a:gd name="connsiteY79" fmla="*/ 1065600 h 1490400"/>
              <a:gd name="connsiteX80" fmla="*/ 56760 w 3015960"/>
              <a:gd name="connsiteY80" fmla="*/ 1044000 h 1490400"/>
              <a:gd name="connsiteX81" fmla="*/ 35160 w 3015960"/>
              <a:gd name="connsiteY81" fmla="*/ 1029600 h 1490400"/>
              <a:gd name="connsiteX82" fmla="*/ 20760 w 3015960"/>
              <a:gd name="connsiteY82" fmla="*/ 1008000 h 1490400"/>
              <a:gd name="connsiteX83" fmla="*/ 6360 w 3015960"/>
              <a:gd name="connsiteY83" fmla="*/ 979200 h 1490400"/>
              <a:gd name="connsiteX84" fmla="*/ 71160 w 3015960"/>
              <a:gd name="connsiteY84" fmla="*/ 909679 h 1490400"/>
              <a:gd name="connsiteX85" fmla="*/ 49560 w 3015960"/>
              <a:gd name="connsiteY85" fmla="*/ 777601 h 1490400"/>
              <a:gd name="connsiteX86" fmla="*/ 71160 w 3015960"/>
              <a:gd name="connsiteY86" fmla="*/ 698400 h 1490400"/>
              <a:gd name="connsiteX87" fmla="*/ 92760 w 3015960"/>
              <a:gd name="connsiteY87" fmla="*/ 648000 h 1490400"/>
              <a:gd name="connsiteX88" fmla="*/ 114360 w 3015960"/>
              <a:gd name="connsiteY88" fmla="*/ 633600 h 1490400"/>
              <a:gd name="connsiteX89" fmla="*/ 135960 w 3015960"/>
              <a:gd name="connsiteY89" fmla="*/ 561600 h 1490400"/>
              <a:gd name="connsiteX90" fmla="*/ 157560 w 3015960"/>
              <a:gd name="connsiteY90" fmla="*/ 511200 h 1490400"/>
              <a:gd name="connsiteX91" fmla="*/ 186360 w 3015960"/>
              <a:gd name="connsiteY91" fmla="*/ 374400 h 1490400"/>
              <a:gd name="connsiteX92" fmla="*/ 186360 w 3015960"/>
              <a:gd name="connsiteY92" fmla="*/ 393168 h 1490400"/>
              <a:gd name="connsiteX0" fmla="*/ 165600 w 2995200"/>
              <a:gd name="connsiteY0" fmla="*/ 393168 h 1490400"/>
              <a:gd name="connsiteX1" fmla="*/ 208800 w 2995200"/>
              <a:gd name="connsiteY1" fmla="*/ 338400 h 1490400"/>
              <a:gd name="connsiteX2" fmla="*/ 230400 w 2995200"/>
              <a:gd name="connsiteY2" fmla="*/ 331200 h 1490400"/>
              <a:gd name="connsiteX3" fmla="*/ 288000 w 2995200"/>
              <a:gd name="connsiteY3" fmla="*/ 280800 h 1490400"/>
              <a:gd name="connsiteX4" fmla="*/ 360000 w 2995200"/>
              <a:gd name="connsiteY4" fmla="*/ 244800 h 1490400"/>
              <a:gd name="connsiteX5" fmla="*/ 417600 w 2995200"/>
              <a:gd name="connsiteY5" fmla="*/ 237600 h 1490400"/>
              <a:gd name="connsiteX6" fmla="*/ 547200 w 2995200"/>
              <a:gd name="connsiteY6" fmla="*/ 216000 h 1490400"/>
              <a:gd name="connsiteX7" fmla="*/ 568800 w 2995200"/>
              <a:gd name="connsiteY7" fmla="*/ 208800 h 1490400"/>
              <a:gd name="connsiteX8" fmla="*/ 619200 w 2995200"/>
              <a:gd name="connsiteY8" fmla="*/ 201600 h 1490400"/>
              <a:gd name="connsiteX9" fmla="*/ 756000 w 2995200"/>
              <a:gd name="connsiteY9" fmla="*/ 194400 h 1490400"/>
              <a:gd name="connsiteX10" fmla="*/ 943200 w 2995200"/>
              <a:gd name="connsiteY10" fmla="*/ 180000 h 1490400"/>
              <a:gd name="connsiteX11" fmla="*/ 1008000 w 2995200"/>
              <a:gd name="connsiteY11" fmla="*/ 158400 h 1490400"/>
              <a:gd name="connsiteX12" fmla="*/ 1080000 w 2995200"/>
              <a:gd name="connsiteY12" fmla="*/ 136800 h 1490400"/>
              <a:gd name="connsiteX13" fmla="*/ 1101600 w 2995200"/>
              <a:gd name="connsiteY13" fmla="*/ 129600 h 1490400"/>
              <a:gd name="connsiteX14" fmla="*/ 1173600 w 2995200"/>
              <a:gd name="connsiteY14" fmla="*/ 100800 h 1490400"/>
              <a:gd name="connsiteX15" fmla="*/ 1238400 w 2995200"/>
              <a:gd name="connsiteY15" fmla="*/ 79200 h 1490400"/>
              <a:gd name="connsiteX16" fmla="*/ 1260000 w 2995200"/>
              <a:gd name="connsiteY16" fmla="*/ 72000 h 1490400"/>
              <a:gd name="connsiteX17" fmla="*/ 1339200 w 2995200"/>
              <a:gd name="connsiteY17" fmla="*/ 57600 h 1490400"/>
              <a:gd name="connsiteX18" fmla="*/ 1404000 w 2995200"/>
              <a:gd name="connsiteY18" fmla="*/ 43200 h 1490400"/>
              <a:gd name="connsiteX19" fmla="*/ 1432800 w 2995200"/>
              <a:gd name="connsiteY19" fmla="*/ 36000 h 1490400"/>
              <a:gd name="connsiteX20" fmla="*/ 1476000 w 2995200"/>
              <a:gd name="connsiteY20" fmla="*/ 28800 h 1490400"/>
              <a:gd name="connsiteX21" fmla="*/ 1512000 w 2995200"/>
              <a:gd name="connsiteY21" fmla="*/ 21600 h 1490400"/>
              <a:gd name="connsiteX22" fmla="*/ 2088000 w 2995200"/>
              <a:gd name="connsiteY22" fmla="*/ 0 h 1490400"/>
              <a:gd name="connsiteX23" fmla="*/ 2196000 w 2995200"/>
              <a:gd name="connsiteY23" fmla="*/ 7200 h 1490400"/>
              <a:gd name="connsiteX24" fmla="*/ 2210400 w 2995200"/>
              <a:gd name="connsiteY24" fmla="*/ 43200 h 1490400"/>
              <a:gd name="connsiteX25" fmla="*/ 2232000 w 2995200"/>
              <a:gd name="connsiteY25" fmla="*/ 64800 h 1490400"/>
              <a:gd name="connsiteX26" fmla="*/ 2260800 w 2995200"/>
              <a:gd name="connsiteY26" fmla="*/ 122400 h 1490400"/>
              <a:gd name="connsiteX27" fmla="*/ 2282400 w 2995200"/>
              <a:gd name="connsiteY27" fmla="*/ 144000 h 1490400"/>
              <a:gd name="connsiteX28" fmla="*/ 2311200 w 2995200"/>
              <a:gd name="connsiteY28" fmla="*/ 151200 h 1490400"/>
              <a:gd name="connsiteX29" fmla="*/ 2347200 w 2995200"/>
              <a:gd name="connsiteY29" fmla="*/ 223200 h 1490400"/>
              <a:gd name="connsiteX30" fmla="*/ 2368800 w 2995200"/>
              <a:gd name="connsiteY30" fmla="*/ 237600 h 1490400"/>
              <a:gd name="connsiteX31" fmla="*/ 2390400 w 2995200"/>
              <a:gd name="connsiteY31" fmla="*/ 273600 h 1490400"/>
              <a:gd name="connsiteX32" fmla="*/ 2426400 w 2995200"/>
              <a:gd name="connsiteY32" fmla="*/ 324000 h 1490400"/>
              <a:gd name="connsiteX33" fmla="*/ 2448000 w 2995200"/>
              <a:gd name="connsiteY33" fmla="*/ 374400 h 1490400"/>
              <a:gd name="connsiteX34" fmla="*/ 2469600 w 2995200"/>
              <a:gd name="connsiteY34" fmla="*/ 396000 h 1490400"/>
              <a:gd name="connsiteX35" fmla="*/ 2534400 w 2995200"/>
              <a:gd name="connsiteY35" fmla="*/ 468000 h 1490400"/>
              <a:gd name="connsiteX36" fmla="*/ 2563200 w 2995200"/>
              <a:gd name="connsiteY36" fmla="*/ 511200 h 1490400"/>
              <a:gd name="connsiteX37" fmla="*/ 2592000 w 2995200"/>
              <a:gd name="connsiteY37" fmla="*/ 532800 h 1490400"/>
              <a:gd name="connsiteX38" fmla="*/ 2620800 w 2995200"/>
              <a:gd name="connsiteY38" fmla="*/ 576000 h 1490400"/>
              <a:gd name="connsiteX39" fmla="*/ 2649600 w 2995200"/>
              <a:gd name="connsiteY39" fmla="*/ 619200 h 1490400"/>
              <a:gd name="connsiteX40" fmla="*/ 2664000 w 2995200"/>
              <a:gd name="connsiteY40" fmla="*/ 640800 h 1490400"/>
              <a:gd name="connsiteX41" fmla="*/ 2685600 w 2995200"/>
              <a:gd name="connsiteY41" fmla="*/ 669600 h 1490400"/>
              <a:gd name="connsiteX42" fmla="*/ 2721600 w 2995200"/>
              <a:gd name="connsiteY42" fmla="*/ 734400 h 1490400"/>
              <a:gd name="connsiteX43" fmla="*/ 2736000 w 2995200"/>
              <a:gd name="connsiteY43" fmla="*/ 756000 h 1490400"/>
              <a:gd name="connsiteX44" fmla="*/ 2764800 w 2995200"/>
              <a:gd name="connsiteY44" fmla="*/ 777600 h 1490400"/>
              <a:gd name="connsiteX45" fmla="*/ 2779200 w 2995200"/>
              <a:gd name="connsiteY45" fmla="*/ 813600 h 1490400"/>
              <a:gd name="connsiteX46" fmla="*/ 2786400 w 2995200"/>
              <a:gd name="connsiteY46" fmla="*/ 835200 h 1490400"/>
              <a:gd name="connsiteX47" fmla="*/ 2815200 w 2995200"/>
              <a:gd name="connsiteY47" fmla="*/ 856800 h 1490400"/>
              <a:gd name="connsiteX48" fmla="*/ 2836800 w 2995200"/>
              <a:gd name="connsiteY48" fmla="*/ 878400 h 1490400"/>
              <a:gd name="connsiteX49" fmla="*/ 2844000 w 2995200"/>
              <a:gd name="connsiteY49" fmla="*/ 900000 h 1490400"/>
              <a:gd name="connsiteX50" fmla="*/ 2887200 w 2995200"/>
              <a:gd name="connsiteY50" fmla="*/ 950400 h 1490400"/>
              <a:gd name="connsiteX51" fmla="*/ 2916000 w 2995200"/>
              <a:gd name="connsiteY51" fmla="*/ 993600 h 1490400"/>
              <a:gd name="connsiteX52" fmla="*/ 2944800 w 2995200"/>
              <a:gd name="connsiteY52" fmla="*/ 1036800 h 1490400"/>
              <a:gd name="connsiteX53" fmla="*/ 2966400 w 2995200"/>
              <a:gd name="connsiteY53" fmla="*/ 1065600 h 1490400"/>
              <a:gd name="connsiteX54" fmla="*/ 2988000 w 2995200"/>
              <a:gd name="connsiteY54" fmla="*/ 1130400 h 1490400"/>
              <a:gd name="connsiteX55" fmla="*/ 2995200 w 2995200"/>
              <a:gd name="connsiteY55" fmla="*/ 1152000 h 1490400"/>
              <a:gd name="connsiteX56" fmla="*/ 2988000 w 2995200"/>
              <a:gd name="connsiteY56" fmla="*/ 1267200 h 1490400"/>
              <a:gd name="connsiteX57" fmla="*/ 2973600 w 2995200"/>
              <a:gd name="connsiteY57" fmla="*/ 1296000 h 1490400"/>
              <a:gd name="connsiteX58" fmla="*/ 2966400 w 2995200"/>
              <a:gd name="connsiteY58" fmla="*/ 1375200 h 1490400"/>
              <a:gd name="connsiteX59" fmla="*/ 2930400 w 2995200"/>
              <a:gd name="connsiteY59" fmla="*/ 1396800 h 1490400"/>
              <a:gd name="connsiteX60" fmla="*/ 2880000 w 2995200"/>
              <a:gd name="connsiteY60" fmla="*/ 1425600 h 1490400"/>
              <a:gd name="connsiteX61" fmla="*/ 2800800 w 2995200"/>
              <a:gd name="connsiteY61" fmla="*/ 1447200 h 1490400"/>
              <a:gd name="connsiteX62" fmla="*/ 2743200 w 2995200"/>
              <a:gd name="connsiteY62" fmla="*/ 1468800 h 1490400"/>
              <a:gd name="connsiteX63" fmla="*/ 2721600 w 2995200"/>
              <a:gd name="connsiteY63" fmla="*/ 1476000 h 1490400"/>
              <a:gd name="connsiteX64" fmla="*/ 2541600 w 2995200"/>
              <a:gd name="connsiteY64" fmla="*/ 1490400 h 1490400"/>
              <a:gd name="connsiteX65" fmla="*/ 1576800 w 2995200"/>
              <a:gd name="connsiteY65" fmla="*/ 1483200 h 1490400"/>
              <a:gd name="connsiteX66" fmla="*/ 1029600 w 2995200"/>
              <a:gd name="connsiteY66" fmla="*/ 1461600 h 1490400"/>
              <a:gd name="connsiteX67" fmla="*/ 900000 w 2995200"/>
              <a:gd name="connsiteY67" fmla="*/ 1454400 h 1490400"/>
              <a:gd name="connsiteX68" fmla="*/ 842400 w 2995200"/>
              <a:gd name="connsiteY68" fmla="*/ 1440000 h 1490400"/>
              <a:gd name="connsiteX69" fmla="*/ 712800 w 2995200"/>
              <a:gd name="connsiteY69" fmla="*/ 1396800 h 1490400"/>
              <a:gd name="connsiteX70" fmla="*/ 626400 w 2995200"/>
              <a:gd name="connsiteY70" fmla="*/ 1382400 h 1490400"/>
              <a:gd name="connsiteX71" fmla="*/ 482400 w 2995200"/>
              <a:gd name="connsiteY71" fmla="*/ 1353600 h 1490400"/>
              <a:gd name="connsiteX72" fmla="*/ 460800 w 2995200"/>
              <a:gd name="connsiteY72" fmla="*/ 1339200 h 1490400"/>
              <a:gd name="connsiteX73" fmla="*/ 439200 w 2995200"/>
              <a:gd name="connsiteY73" fmla="*/ 1332000 h 1490400"/>
              <a:gd name="connsiteX74" fmla="*/ 302400 w 2995200"/>
              <a:gd name="connsiteY74" fmla="*/ 1245600 h 1490400"/>
              <a:gd name="connsiteX75" fmla="*/ 223200 w 2995200"/>
              <a:gd name="connsiteY75" fmla="*/ 1195200 h 1490400"/>
              <a:gd name="connsiteX76" fmla="*/ 165600 w 2995200"/>
              <a:gd name="connsiteY76" fmla="*/ 1152000 h 1490400"/>
              <a:gd name="connsiteX77" fmla="*/ 115200 w 2995200"/>
              <a:gd name="connsiteY77" fmla="*/ 1123200 h 1490400"/>
              <a:gd name="connsiteX78" fmla="*/ 93600 w 2995200"/>
              <a:gd name="connsiteY78" fmla="*/ 1108800 h 1490400"/>
              <a:gd name="connsiteX79" fmla="*/ 50400 w 2995200"/>
              <a:gd name="connsiteY79" fmla="*/ 1065600 h 1490400"/>
              <a:gd name="connsiteX80" fmla="*/ 36000 w 2995200"/>
              <a:gd name="connsiteY80" fmla="*/ 1044000 h 1490400"/>
              <a:gd name="connsiteX81" fmla="*/ 14400 w 2995200"/>
              <a:gd name="connsiteY81" fmla="*/ 1029600 h 1490400"/>
              <a:gd name="connsiteX82" fmla="*/ 0 w 2995200"/>
              <a:gd name="connsiteY82" fmla="*/ 1008000 h 1490400"/>
              <a:gd name="connsiteX83" fmla="*/ 50400 w 2995200"/>
              <a:gd name="connsiteY83" fmla="*/ 909679 h 1490400"/>
              <a:gd name="connsiteX84" fmla="*/ 28800 w 2995200"/>
              <a:gd name="connsiteY84" fmla="*/ 777601 h 1490400"/>
              <a:gd name="connsiteX85" fmla="*/ 50400 w 2995200"/>
              <a:gd name="connsiteY85" fmla="*/ 698400 h 1490400"/>
              <a:gd name="connsiteX86" fmla="*/ 72000 w 2995200"/>
              <a:gd name="connsiteY86" fmla="*/ 648000 h 1490400"/>
              <a:gd name="connsiteX87" fmla="*/ 93600 w 2995200"/>
              <a:gd name="connsiteY87" fmla="*/ 633600 h 1490400"/>
              <a:gd name="connsiteX88" fmla="*/ 115200 w 2995200"/>
              <a:gd name="connsiteY88" fmla="*/ 561600 h 1490400"/>
              <a:gd name="connsiteX89" fmla="*/ 136800 w 2995200"/>
              <a:gd name="connsiteY89" fmla="*/ 511200 h 1490400"/>
              <a:gd name="connsiteX90" fmla="*/ 165600 w 2995200"/>
              <a:gd name="connsiteY90" fmla="*/ 374400 h 1490400"/>
              <a:gd name="connsiteX91" fmla="*/ 165600 w 2995200"/>
              <a:gd name="connsiteY91" fmla="*/ 393168 h 1490400"/>
              <a:gd name="connsiteX0" fmla="*/ 151200 w 2980800"/>
              <a:gd name="connsiteY0" fmla="*/ 393168 h 1490400"/>
              <a:gd name="connsiteX1" fmla="*/ 194400 w 2980800"/>
              <a:gd name="connsiteY1" fmla="*/ 338400 h 1490400"/>
              <a:gd name="connsiteX2" fmla="*/ 216000 w 2980800"/>
              <a:gd name="connsiteY2" fmla="*/ 331200 h 1490400"/>
              <a:gd name="connsiteX3" fmla="*/ 273600 w 2980800"/>
              <a:gd name="connsiteY3" fmla="*/ 280800 h 1490400"/>
              <a:gd name="connsiteX4" fmla="*/ 345600 w 2980800"/>
              <a:gd name="connsiteY4" fmla="*/ 244800 h 1490400"/>
              <a:gd name="connsiteX5" fmla="*/ 403200 w 2980800"/>
              <a:gd name="connsiteY5" fmla="*/ 237600 h 1490400"/>
              <a:gd name="connsiteX6" fmla="*/ 532800 w 2980800"/>
              <a:gd name="connsiteY6" fmla="*/ 216000 h 1490400"/>
              <a:gd name="connsiteX7" fmla="*/ 554400 w 2980800"/>
              <a:gd name="connsiteY7" fmla="*/ 208800 h 1490400"/>
              <a:gd name="connsiteX8" fmla="*/ 604800 w 2980800"/>
              <a:gd name="connsiteY8" fmla="*/ 201600 h 1490400"/>
              <a:gd name="connsiteX9" fmla="*/ 741600 w 2980800"/>
              <a:gd name="connsiteY9" fmla="*/ 194400 h 1490400"/>
              <a:gd name="connsiteX10" fmla="*/ 928800 w 2980800"/>
              <a:gd name="connsiteY10" fmla="*/ 180000 h 1490400"/>
              <a:gd name="connsiteX11" fmla="*/ 993600 w 2980800"/>
              <a:gd name="connsiteY11" fmla="*/ 158400 h 1490400"/>
              <a:gd name="connsiteX12" fmla="*/ 1065600 w 2980800"/>
              <a:gd name="connsiteY12" fmla="*/ 136800 h 1490400"/>
              <a:gd name="connsiteX13" fmla="*/ 1087200 w 2980800"/>
              <a:gd name="connsiteY13" fmla="*/ 129600 h 1490400"/>
              <a:gd name="connsiteX14" fmla="*/ 1159200 w 2980800"/>
              <a:gd name="connsiteY14" fmla="*/ 100800 h 1490400"/>
              <a:gd name="connsiteX15" fmla="*/ 1224000 w 2980800"/>
              <a:gd name="connsiteY15" fmla="*/ 79200 h 1490400"/>
              <a:gd name="connsiteX16" fmla="*/ 1245600 w 2980800"/>
              <a:gd name="connsiteY16" fmla="*/ 72000 h 1490400"/>
              <a:gd name="connsiteX17" fmla="*/ 1324800 w 2980800"/>
              <a:gd name="connsiteY17" fmla="*/ 57600 h 1490400"/>
              <a:gd name="connsiteX18" fmla="*/ 1389600 w 2980800"/>
              <a:gd name="connsiteY18" fmla="*/ 43200 h 1490400"/>
              <a:gd name="connsiteX19" fmla="*/ 1418400 w 2980800"/>
              <a:gd name="connsiteY19" fmla="*/ 36000 h 1490400"/>
              <a:gd name="connsiteX20" fmla="*/ 1461600 w 2980800"/>
              <a:gd name="connsiteY20" fmla="*/ 28800 h 1490400"/>
              <a:gd name="connsiteX21" fmla="*/ 1497600 w 2980800"/>
              <a:gd name="connsiteY21" fmla="*/ 21600 h 1490400"/>
              <a:gd name="connsiteX22" fmla="*/ 2073600 w 2980800"/>
              <a:gd name="connsiteY22" fmla="*/ 0 h 1490400"/>
              <a:gd name="connsiteX23" fmla="*/ 2181600 w 2980800"/>
              <a:gd name="connsiteY23" fmla="*/ 7200 h 1490400"/>
              <a:gd name="connsiteX24" fmla="*/ 2196000 w 2980800"/>
              <a:gd name="connsiteY24" fmla="*/ 43200 h 1490400"/>
              <a:gd name="connsiteX25" fmla="*/ 2217600 w 2980800"/>
              <a:gd name="connsiteY25" fmla="*/ 64800 h 1490400"/>
              <a:gd name="connsiteX26" fmla="*/ 2246400 w 2980800"/>
              <a:gd name="connsiteY26" fmla="*/ 122400 h 1490400"/>
              <a:gd name="connsiteX27" fmla="*/ 2268000 w 2980800"/>
              <a:gd name="connsiteY27" fmla="*/ 144000 h 1490400"/>
              <a:gd name="connsiteX28" fmla="*/ 2296800 w 2980800"/>
              <a:gd name="connsiteY28" fmla="*/ 151200 h 1490400"/>
              <a:gd name="connsiteX29" fmla="*/ 2332800 w 2980800"/>
              <a:gd name="connsiteY29" fmla="*/ 223200 h 1490400"/>
              <a:gd name="connsiteX30" fmla="*/ 2354400 w 2980800"/>
              <a:gd name="connsiteY30" fmla="*/ 237600 h 1490400"/>
              <a:gd name="connsiteX31" fmla="*/ 2376000 w 2980800"/>
              <a:gd name="connsiteY31" fmla="*/ 273600 h 1490400"/>
              <a:gd name="connsiteX32" fmla="*/ 2412000 w 2980800"/>
              <a:gd name="connsiteY32" fmla="*/ 324000 h 1490400"/>
              <a:gd name="connsiteX33" fmla="*/ 2433600 w 2980800"/>
              <a:gd name="connsiteY33" fmla="*/ 374400 h 1490400"/>
              <a:gd name="connsiteX34" fmla="*/ 2455200 w 2980800"/>
              <a:gd name="connsiteY34" fmla="*/ 396000 h 1490400"/>
              <a:gd name="connsiteX35" fmla="*/ 2520000 w 2980800"/>
              <a:gd name="connsiteY35" fmla="*/ 468000 h 1490400"/>
              <a:gd name="connsiteX36" fmla="*/ 2548800 w 2980800"/>
              <a:gd name="connsiteY36" fmla="*/ 511200 h 1490400"/>
              <a:gd name="connsiteX37" fmla="*/ 2577600 w 2980800"/>
              <a:gd name="connsiteY37" fmla="*/ 532800 h 1490400"/>
              <a:gd name="connsiteX38" fmla="*/ 2606400 w 2980800"/>
              <a:gd name="connsiteY38" fmla="*/ 576000 h 1490400"/>
              <a:gd name="connsiteX39" fmla="*/ 2635200 w 2980800"/>
              <a:gd name="connsiteY39" fmla="*/ 619200 h 1490400"/>
              <a:gd name="connsiteX40" fmla="*/ 2649600 w 2980800"/>
              <a:gd name="connsiteY40" fmla="*/ 640800 h 1490400"/>
              <a:gd name="connsiteX41" fmla="*/ 2671200 w 2980800"/>
              <a:gd name="connsiteY41" fmla="*/ 669600 h 1490400"/>
              <a:gd name="connsiteX42" fmla="*/ 2707200 w 2980800"/>
              <a:gd name="connsiteY42" fmla="*/ 734400 h 1490400"/>
              <a:gd name="connsiteX43" fmla="*/ 2721600 w 2980800"/>
              <a:gd name="connsiteY43" fmla="*/ 756000 h 1490400"/>
              <a:gd name="connsiteX44" fmla="*/ 2750400 w 2980800"/>
              <a:gd name="connsiteY44" fmla="*/ 777600 h 1490400"/>
              <a:gd name="connsiteX45" fmla="*/ 2764800 w 2980800"/>
              <a:gd name="connsiteY45" fmla="*/ 813600 h 1490400"/>
              <a:gd name="connsiteX46" fmla="*/ 2772000 w 2980800"/>
              <a:gd name="connsiteY46" fmla="*/ 835200 h 1490400"/>
              <a:gd name="connsiteX47" fmla="*/ 2800800 w 2980800"/>
              <a:gd name="connsiteY47" fmla="*/ 856800 h 1490400"/>
              <a:gd name="connsiteX48" fmla="*/ 2822400 w 2980800"/>
              <a:gd name="connsiteY48" fmla="*/ 878400 h 1490400"/>
              <a:gd name="connsiteX49" fmla="*/ 2829600 w 2980800"/>
              <a:gd name="connsiteY49" fmla="*/ 900000 h 1490400"/>
              <a:gd name="connsiteX50" fmla="*/ 2872800 w 2980800"/>
              <a:gd name="connsiteY50" fmla="*/ 950400 h 1490400"/>
              <a:gd name="connsiteX51" fmla="*/ 2901600 w 2980800"/>
              <a:gd name="connsiteY51" fmla="*/ 993600 h 1490400"/>
              <a:gd name="connsiteX52" fmla="*/ 2930400 w 2980800"/>
              <a:gd name="connsiteY52" fmla="*/ 1036800 h 1490400"/>
              <a:gd name="connsiteX53" fmla="*/ 2952000 w 2980800"/>
              <a:gd name="connsiteY53" fmla="*/ 1065600 h 1490400"/>
              <a:gd name="connsiteX54" fmla="*/ 2973600 w 2980800"/>
              <a:gd name="connsiteY54" fmla="*/ 1130400 h 1490400"/>
              <a:gd name="connsiteX55" fmla="*/ 2980800 w 2980800"/>
              <a:gd name="connsiteY55" fmla="*/ 1152000 h 1490400"/>
              <a:gd name="connsiteX56" fmla="*/ 2973600 w 2980800"/>
              <a:gd name="connsiteY56" fmla="*/ 1267200 h 1490400"/>
              <a:gd name="connsiteX57" fmla="*/ 2959200 w 2980800"/>
              <a:gd name="connsiteY57" fmla="*/ 1296000 h 1490400"/>
              <a:gd name="connsiteX58" fmla="*/ 2952000 w 2980800"/>
              <a:gd name="connsiteY58" fmla="*/ 1375200 h 1490400"/>
              <a:gd name="connsiteX59" fmla="*/ 2916000 w 2980800"/>
              <a:gd name="connsiteY59" fmla="*/ 1396800 h 1490400"/>
              <a:gd name="connsiteX60" fmla="*/ 2865600 w 2980800"/>
              <a:gd name="connsiteY60" fmla="*/ 1425600 h 1490400"/>
              <a:gd name="connsiteX61" fmla="*/ 2786400 w 2980800"/>
              <a:gd name="connsiteY61" fmla="*/ 1447200 h 1490400"/>
              <a:gd name="connsiteX62" fmla="*/ 2728800 w 2980800"/>
              <a:gd name="connsiteY62" fmla="*/ 1468800 h 1490400"/>
              <a:gd name="connsiteX63" fmla="*/ 2707200 w 2980800"/>
              <a:gd name="connsiteY63" fmla="*/ 1476000 h 1490400"/>
              <a:gd name="connsiteX64" fmla="*/ 2527200 w 2980800"/>
              <a:gd name="connsiteY64" fmla="*/ 1490400 h 1490400"/>
              <a:gd name="connsiteX65" fmla="*/ 1562400 w 2980800"/>
              <a:gd name="connsiteY65" fmla="*/ 1483200 h 1490400"/>
              <a:gd name="connsiteX66" fmla="*/ 1015200 w 2980800"/>
              <a:gd name="connsiteY66" fmla="*/ 1461600 h 1490400"/>
              <a:gd name="connsiteX67" fmla="*/ 885600 w 2980800"/>
              <a:gd name="connsiteY67" fmla="*/ 1454400 h 1490400"/>
              <a:gd name="connsiteX68" fmla="*/ 828000 w 2980800"/>
              <a:gd name="connsiteY68" fmla="*/ 1440000 h 1490400"/>
              <a:gd name="connsiteX69" fmla="*/ 698400 w 2980800"/>
              <a:gd name="connsiteY69" fmla="*/ 1396800 h 1490400"/>
              <a:gd name="connsiteX70" fmla="*/ 612000 w 2980800"/>
              <a:gd name="connsiteY70" fmla="*/ 1382400 h 1490400"/>
              <a:gd name="connsiteX71" fmla="*/ 468000 w 2980800"/>
              <a:gd name="connsiteY71" fmla="*/ 1353600 h 1490400"/>
              <a:gd name="connsiteX72" fmla="*/ 446400 w 2980800"/>
              <a:gd name="connsiteY72" fmla="*/ 1339200 h 1490400"/>
              <a:gd name="connsiteX73" fmla="*/ 424800 w 2980800"/>
              <a:gd name="connsiteY73" fmla="*/ 1332000 h 1490400"/>
              <a:gd name="connsiteX74" fmla="*/ 288000 w 2980800"/>
              <a:gd name="connsiteY74" fmla="*/ 1245600 h 1490400"/>
              <a:gd name="connsiteX75" fmla="*/ 208800 w 2980800"/>
              <a:gd name="connsiteY75" fmla="*/ 1195200 h 1490400"/>
              <a:gd name="connsiteX76" fmla="*/ 151200 w 2980800"/>
              <a:gd name="connsiteY76" fmla="*/ 1152000 h 1490400"/>
              <a:gd name="connsiteX77" fmla="*/ 100800 w 2980800"/>
              <a:gd name="connsiteY77" fmla="*/ 1123200 h 1490400"/>
              <a:gd name="connsiteX78" fmla="*/ 79200 w 2980800"/>
              <a:gd name="connsiteY78" fmla="*/ 1108800 h 1490400"/>
              <a:gd name="connsiteX79" fmla="*/ 36000 w 2980800"/>
              <a:gd name="connsiteY79" fmla="*/ 1065600 h 1490400"/>
              <a:gd name="connsiteX80" fmla="*/ 21600 w 2980800"/>
              <a:gd name="connsiteY80" fmla="*/ 1044000 h 1490400"/>
              <a:gd name="connsiteX81" fmla="*/ 0 w 2980800"/>
              <a:gd name="connsiteY81" fmla="*/ 1029600 h 1490400"/>
              <a:gd name="connsiteX82" fmla="*/ 36000 w 2980800"/>
              <a:gd name="connsiteY82" fmla="*/ 909679 h 1490400"/>
              <a:gd name="connsiteX83" fmla="*/ 14400 w 2980800"/>
              <a:gd name="connsiteY83" fmla="*/ 777601 h 1490400"/>
              <a:gd name="connsiteX84" fmla="*/ 36000 w 2980800"/>
              <a:gd name="connsiteY84" fmla="*/ 698400 h 1490400"/>
              <a:gd name="connsiteX85" fmla="*/ 57600 w 2980800"/>
              <a:gd name="connsiteY85" fmla="*/ 648000 h 1490400"/>
              <a:gd name="connsiteX86" fmla="*/ 79200 w 2980800"/>
              <a:gd name="connsiteY86" fmla="*/ 633600 h 1490400"/>
              <a:gd name="connsiteX87" fmla="*/ 100800 w 2980800"/>
              <a:gd name="connsiteY87" fmla="*/ 561600 h 1490400"/>
              <a:gd name="connsiteX88" fmla="*/ 122400 w 2980800"/>
              <a:gd name="connsiteY88" fmla="*/ 511200 h 1490400"/>
              <a:gd name="connsiteX89" fmla="*/ 151200 w 2980800"/>
              <a:gd name="connsiteY89" fmla="*/ 374400 h 1490400"/>
              <a:gd name="connsiteX90" fmla="*/ 151200 w 2980800"/>
              <a:gd name="connsiteY90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100418 w 2980418"/>
              <a:gd name="connsiteY77" fmla="*/ 1123200 h 1490400"/>
              <a:gd name="connsiteX78" fmla="*/ 78818 w 2980418"/>
              <a:gd name="connsiteY78" fmla="*/ 1108800 h 1490400"/>
              <a:gd name="connsiteX79" fmla="*/ 35618 w 2980418"/>
              <a:gd name="connsiteY79" fmla="*/ 1065600 h 1490400"/>
              <a:gd name="connsiteX80" fmla="*/ 21218 w 2980418"/>
              <a:gd name="connsiteY80" fmla="*/ 1044000 h 1490400"/>
              <a:gd name="connsiteX81" fmla="*/ 35618 w 2980418"/>
              <a:gd name="connsiteY81" fmla="*/ 909679 h 1490400"/>
              <a:gd name="connsiteX82" fmla="*/ 14018 w 2980418"/>
              <a:gd name="connsiteY82" fmla="*/ 777601 h 1490400"/>
              <a:gd name="connsiteX83" fmla="*/ 35618 w 2980418"/>
              <a:gd name="connsiteY83" fmla="*/ 698400 h 1490400"/>
              <a:gd name="connsiteX84" fmla="*/ 57218 w 2980418"/>
              <a:gd name="connsiteY84" fmla="*/ 648000 h 1490400"/>
              <a:gd name="connsiteX85" fmla="*/ 78818 w 2980418"/>
              <a:gd name="connsiteY85" fmla="*/ 633600 h 1490400"/>
              <a:gd name="connsiteX86" fmla="*/ 100418 w 2980418"/>
              <a:gd name="connsiteY86" fmla="*/ 561600 h 1490400"/>
              <a:gd name="connsiteX87" fmla="*/ 122018 w 2980418"/>
              <a:gd name="connsiteY87" fmla="*/ 511200 h 1490400"/>
              <a:gd name="connsiteX88" fmla="*/ 150818 w 2980418"/>
              <a:gd name="connsiteY88" fmla="*/ 374400 h 1490400"/>
              <a:gd name="connsiteX89" fmla="*/ 150818 w 2980418"/>
              <a:gd name="connsiteY89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100418 w 2980418"/>
              <a:gd name="connsiteY77" fmla="*/ 1123200 h 1490400"/>
              <a:gd name="connsiteX78" fmla="*/ 78818 w 2980418"/>
              <a:gd name="connsiteY78" fmla="*/ 1108800 h 1490400"/>
              <a:gd name="connsiteX79" fmla="*/ 35618 w 2980418"/>
              <a:gd name="connsiteY79" fmla="*/ 1065600 h 1490400"/>
              <a:gd name="connsiteX80" fmla="*/ 35618 w 2980418"/>
              <a:gd name="connsiteY80" fmla="*/ 909679 h 1490400"/>
              <a:gd name="connsiteX81" fmla="*/ 14018 w 2980418"/>
              <a:gd name="connsiteY81" fmla="*/ 777601 h 1490400"/>
              <a:gd name="connsiteX82" fmla="*/ 35618 w 2980418"/>
              <a:gd name="connsiteY82" fmla="*/ 698400 h 1490400"/>
              <a:gd name="connsiteX83" fmla="*/ 57218 w 2980418"/>
              <a:gd name="connsiteY83" fmla="*/ 648000 h 1490400"/>
              <a:gd name="connsiteX84" fmla="*/ 78818 w 2980418"/>
              <a:gd name="connsiteY84" fmla="*/ 633600 h 1490400"/>
              <a:gd name="connsiteX85" fmla="*/ 100418 w 2980418"/>
              <a:gd name="connsiteY85" fmla="*/ 561600 h 1490400"/>
              <a:gd name="connsiteX86" fmla="*/ 122018 w 2980418"/>
              <a:gd name="connsiteY86" fmla="*/ 511200 h 1490400"/>
              <a:gd name="connsiteX87" fmla="*/ 150818 w 2980418"/>
              <a:gd name="connsiteY87" fmla="*/ 374400 h 1490400"/>
              <a:gd name="connsiteX88" fmla="*/ 150818 w 2980418"/>
              <a:gd name="connsiteY88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100418 w 2980418"/>
              <a:gd name="connsiteY77" fmla="*/ 1123200 h 1490400"/>
              <a:gd name="connsiteX78" fmla="*/ 78818 w 2980418"/>
              <a:gd name="connsiteY78" fmla="*/ 1108800 h 1490400"/>
              <a:gd name="connsiteX79" fmla="*/ 35618 w 2980418"/>
              <a:gd name="connsiteY79" fmla="*/ 909679 h 1490400"/>
              <a:gd name="connsiteX80" fmla="*/ 14018 w 2980418"/>
              <a:gd name="connsiteY80" fmla="*/ 777601 h 1490400"/>
              <a:gd name="connsiteX81" fmla="*/ 35618 w 2980418"/>
              <a:gd name="connsiteY81" fmla="*/ 698400 h 1490400"/>
              <a:gd name="connsiteX82" fmla="*/ 57218 w 2980418"/>
              <a:gd name="connsiteY82" fmla="*/ 648000 h 1490400"/>
              <a:gd name="connsiteX83" fmla="*/ 78818 w 2980418"/>
              <a:gd name="connsiteY83" fmla="*/ 633600 h 1490400"/>
              <a:gd name="connsiteX84" fmla="*/ 100418 w 2980418"/>
              <a:gd name="connsiteY84" fmla="*/ 561600 h 1490400"/>
              <a:gd name="connsiteX85" fmla="*/ 122018 w 2980418"/>
              <a:gd name="connsiteY85" fmla="*/ 511200 h 1490400"/>
              <a:gd name="connsiteX86" fmla="*/ 150818 w 2980418"/>
              <a:gd name="connsiteY86" fmla="*/ 374400 h 1490400"/>
              <a:gd name="connsiteX87" fmla="*/ 150818 w 2980418"/>
              <a:gd name="connsiteY87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100418 w 2980418"/>
              <a:gd name="connsiteY77" fmla="*/ 1123200 h 1490400"/>
              <a:gd name="connsiteX78" fmla="*/ 35618 w 2980418"/>
              <a:gd name="connsiteY78" fmla="*/ 909679 h 1490400"/>
              <a:gd name="connsiteX79" fmla="*/ 14018 w 2980418"/>
              <a:gd name="connsiteY79" fmla="*/ 777601 h 1490400"/>
              <a:gd name="connsiteX80" fmla="*/ 35618 w 2980418"/>
              <a:gd name="connsiteY80" fmla="*/ 698400 h 1490400"/>
              <a:gd name="connsiteX81" fmla="*/ 57218 w 2980418"/>
              <a:gd name="connsiteY81" fmla="*/ 648000 h 1490400"/>
              <a:gd name="connsiteX82" fmla="*/ 78818 w 2980418"/>
              <a:gd name="connsiteY82" fmla="*/ 633600 h 1490400"/>
              <a:gd name="connsiteX83" fmla="*/ 100418 w 2980418"/>
              <a:gd name="connsiteY83" fmla="*/ 561600 h 1490400"/>
              <a:gd name="connsiteX84" fmla="*/ 122018 w 2980418"/>
              <a:gd name="connsiteY84" fmla="*/ 511200 h 1490400"/>
              <a:gd name="connsiteX85" fmla="*/ 150818 w 2980418"/>
              <a:gd name="connsiteY85" fmla="*/ 374400 h 1490400"/>
              <a:gd name="connsiteX86" fmla="*/ 150818 w 2980418"/>
              <a:gd name="connsiteY86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35618 w 2980418"/>
              <a:gd name="connsiteY77" fmla="*/ 909679 h 1490400"/>
              <a:gd name="connsiteX78" fmla="*/ 14018 w 2980418"/>
              <a:gd name="connsiteY78" fmla="*/ 777601 h 1490400"/>
              <a:gd name="connsiteX79" fmla="*/ 35618 w 2980418"/>
              <a:gd name="connsiteY79" fmla="*/ 698400 h 1490400"/>
              <a:gd name="connsiteX80" fmla="*/ 57218 w 2980418"/>
              <a:gd name="connsiteY80" fmla="*/ 648000 h 1490400"/>
              <a:gd name="connsiteX81" fmla="*/ 78818 w 2980418"/>
              <a:gd name="connsiteY81" fmla="*/ 633600 h 1490400"/>
              <a:gd name="connsiteX82" fmla="*/ 100418 w 2980418"/>
              <a:gd name="connsiteY82" fmla="*/ 561600 h 1490400"/>
              <a:gd name="connsiteX83" fmla="*/ 122018 w 2980418"/>
              <a:gd name="connsiteY83" fmla="*/ 511200 h 1490400"/>
              <a:gd name="connsiteX84" fmla="*/ 150818 w 2980418"/>
              <a:gd name="connsiteY84" fmla="*/ 374400 h 1490400"/>
              <a:gd name="connsiteX85" fmla="*/ 150818 w 2980418"/>
              <a:gd name="connsiteY85" fmla="*/ 393168 h 1490400"/>
              <a:gd name="connsiteX0" fmla="*/ 150818 w 2980418"/>
              <a:gd name="connsiteY0" fmla="*/ 393168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35618 w 2980418"/>
              <a:gd name="connsiteY77" fmla="*/ 909679 h 1490400"/>
              <a:gd name="connsiteX78" fmla="*/ 14018 w 2980418"/>
              <a:gd name="connsiteY78" fmla="*/ 777601 h 1490400"/>
              <a:gd name="connsiteX79" fmla="*/ 35618 w 2980418"/>
              <a:gd name="connsiteY79" fmla="*/ 698400 h 1490400"/>
              <a:gd name="connsiteX80" fmla="*/ 57218 w 2980418"/>
              <a:gd name="connsiteY80" fmla="*/ 648000 h 1490400"/>
              <a:gd name="connsiteX81" fmla="*/ 100418 w 2980418"/>
              <a:gd name="connsiteY81" fmla="*/ 561600 h 1490400"/>
              <a:gd name="connsiteX82" fmla="*/ 122018 w 2980418"/>
              <a:gd name="connsiteY82" fmla="*/ 511200 h 1490400"/>
              <a:gd name="connsiteX83" fmla="*/ 150818 w 2980418"/>
              <a:gd name="connsiteY83" fmla="*/ 374400 h 1490400"/>
              <a:gd name="connsiteX84" fmla="*/ 150818 w 2980418"/>
              <a:gd name="connsiteY84" fmla="*/ 393168 h 1490400"/>
              <a:gd name="connsiteX0" fmla="*/ 150818 w 2980418"/>
              <a:gd name="connsiteY0" fmla="*/ 3744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35618 w 2980418"/>
              <a:gd name="connsiteY77" fmla="*/ 909679 h 1490400"/>
              <a:gd name="connsiteX78" fmla="*/ 14018 w 2980418"/>
              <a:gd name="connsiteY78" fmla="*/ 777601 h 1490400"/>
              <a:gd name="connsiteX79" fmla="*/ 35618 w 2980418"/>
              <a:gd name="connsiteY79" fmla="*/ 698400 h 1490400"/>
              <a:gd name="connsiteX80" fmla="*/ 57218 w 2980418"/>
              <a:gd name="connsiteY80" fmla="*/ 648000 h 1490400"/>
              <a:gd name="connsiteX81" fmla="*/ 100418 w 2980418"/>
              <a:gd name="connsiteY81" fmla="*/ 561600 h 1490400"/>
              <a:gd name="connsiteX82" fmla="*/ 122018 w 2980418"/>
              <a:gd name="connsiteY82" fmla="*/ 511200 h 1490400"/>
              <a:gd name="connsiteX83" fmla="*/ 150818 w 2980418"/>
              <a:gd name="connsiteY83" fmla="*/ 3744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158818 w 2980418"/>
              <a:gd name="connsiteY14" fmla="*/ 100800 h 1490400"/>
              <a:gd name="connsiteX15" fmla="*/ 1223618 w 2980418"/>
              <a:gd name="connsiteY15" fmla="*/ 79200 h 1490400"/>
              <a:gd name="connsiteX16" fmla="*/ 1245218 w 2980418"/>
              <a:gd name="connsiteY16" fmla="*/ 72000 h 1490400"/>
              <a:gd name="connsiteX17" fmla="*/ 1324418 w 2980418"/>
              <a:gd name="connsiteY17" fmla="*/ 57600 h 1490400"/>
              <a:gd name="connsiteX18" fmla="*/ 1389218 w 2980418"/>
              <a:gd name="connsiteY18" fmla="*/ 43200 h 1490400"/>
              <a:gd name="connsiteX19" fmla="*/ 1418018 w 2980418"/>
              <a:gd name="connsiteY19" fmla="*/ 36000 h 1490400"/>
              <a:gd name="connsiteX20" fmla="*/ 1461218 w 2980418"/>
              <a:gd name="connsiteY20" fmla="*/ 28800 h 1490400"/>
              <a:gd name="connsiteX21" fmla="*/ 1497218 w 2980418"/>
              <a:gd name="connsiteY21" fmla="*/ 21600 h 1490400"/>
              <a:gd name="connsiteX22" fmla="*/ 2073218 w 2980418"/>
              <a:gd name="connsiteY22" fmla="*/ 0 h 1490400"/>
              <a:gd name="connsiteX23" fmla="*/ 2181218 w 2980418"/>
              <a:gd name="connsiteY23" fmla="*/ 7200 h 1490400"/>
              <a:gd name="connsiteX24" fmla="*/ 2195618 w 2980418"/>
              <a:gd name="connsiteY24" fmla="*/ 43200 h 1490400"/>
              <a:gd name="connsiteX25" fmla="*/ 2217218 w 2980418"/>
              <a:gd name="connsiteY25" fmla="*/ 64800 h 1490400"/>
              <a:gd name="connsiteX26" fmla="*/ 2246018 w 2980418"/>
              <a:gd name="connsiteY26" fmla="*/ 122400 h 1490400"/>
              <a:gd name="connsiteX27" fmla="*/ 2267618 w 2980418"/>
              <a:gd name="connsiteY27" fmla="*/ 144000 h 1490400"/>
              <a:gd name="connsiteX28" fmla="*/ 2296418 w 2980418"/>
              <a:gd name="connsiteY28" fmla="*/ 151200 h 1490400"/>
              <a:gd name="connsiteX29" fmla="*/ 2332418 w 2980418"/>
              <a:gd name="connsiteY29" fmla="*/ 223200 h 1490400"/>
              <a:gd name="connsiteX30" fmla="*/ 2354018 w 2980418"/>
              <a:gd name="connsiteY30" fmla="*/ 237600 h 1490400"/>
              <a:gd name="connsiteX31" fmla="*/ 2375618 w 2980418"/>
              <a:gd name="connsiteY31" fmla="*/ 273600 h 1490400"/>
              <a:gd name="connsiteX32" fmla="*/ 2411618 w 2980418"/>
              <a:gd name="connsiteY32" fmla="*/ 324000 h 1490400"/>
              <a:gd name="connsiteX33" fmla="*/ 2433218 w 2980418"/>
              <a:gd name="connsiteY33" fmla="*/ 374400 h 1490400"/>
              <a:gd name="connsiteX34" fmla="*/ 2454818 w 2980418"/>
              <a:gd name="connsiteY34" fmla="*/ 396000 h 1490400"/>
              <a:gd name="connsiteX35" fmla="*/ 2519618 w 2980418"/>
              <a:gd name="connsiteY35" fmla="*/ 468000 h 1490400"/>
              <a:gd name="connsiteX36" fmla="*/ 2548418 w 2980418"/>
              <a:gd name="connsiteY36" fmla="*/ 511200 h 1490400"/>
              <a:gd name="connsiteX37" fmla="*/ 2577218 w 2980418"/>
              <a:gd name="connsiteY37" fmla="*/ 532800 h 1490400"/>
              <a:gd name="connsiteX38" fmla="*/ 2606018 w 2980418"/>
              <a:gd name="connsiteY38" fmla="*/ 576000 h 1490400"/>
              <a:gd name="connsiteX39" fmla="*/ 2634818 w 2980418"/>
              <a:gd name="connsiteY39" fmla="*/ 619200 h 1490400"/>
              <a:gd name="connsiteX40" fmla="*/ 2649218 w 2980418"/>
              <a:gd name="connsiteY40" fmla="*/ 640800 h 1490400"/>
              <a:gd name="connsiteX41" fmla="*/ 2670818 w 2980418"/>
              <a:gd name="connsiteY41" fmla="*/ 669600 h 1490400"/>
              <a:gd name="connsiteX42" fmla="*/ 2706818 w 2980418"/>
              <a:gd name="connsiteY42" fmla="*/ 734400 h 1490400"/>
              <a:gd name="connsiteX43" fmla="*/ 2721218 w 2980418"/>
              <a:gd name="connsiteY43" fmla="*/ 756000 h 1490400"/>
              <a:gd name="connsiteX44" fmla="*/ 2750018 w 2980418"/>
              <a:gd name="connsiteY44" fmla="*/ 777600 h 1490400"/>
              <a:gd name="connsiteX45" fmla="*/ 2764418 w 2980418"/>
              <a:gd name="connsiteY45" fmla="*/ 813600 h 1490400"/>
              <a:gd name="connsiteX46" fmla="*/ 2771618 w 2980418"/>
              <a:gd name="connsiteY46" fmla="*/ 835200 h 1490400"/>
              <a:gd name="connsiteX47" fmla="*/ 2800418 w 2980418"/>
              <a:gd name="connsiteY47" fmla="*/ 856800 h 1490400"/>
              <a:gd name="connsiteX48" fmla="*/ 2822018 w 2980418"/>
              <a:gd name="connsiteY48" fmla="*/ 878400 h 1490400"/>
              <a:gd name="connsiteX49" fmla="*/ 2829218 w 2980418"/>
              <a:gd name="connsiteY49" fmla="*/ 900000 h 1490400"/>
              <a:gd name="connsiteX50" fmla="*/ 2872418 w 2980418"/>
              <a:gd name="connsiteY50" fmla="*/ 950400 h 1490400"/>
              <a:gd name="connsiteX51" fmla="*/ 2901218 w 2980418"/>
              <a:gd name="connsiteY51" fmla="*/ 993600 h 1490400"/>
              <a:gd name="connsiteX52" fmla="*/ 2930018 w 2980418"/>
              <a:gd name="connsiteY52" fmla="*/ 1036800 h 1490400"/>
              <a:gd name="connsiteX53" fmla="*/ 2951618 w 2980418"/>
              <a:gd name="connsiteY53" fmla="*/ 1065600 h 1490400"/>
              <a:gd name="connsiteX54" fmla="*/ 2973218 w 2980418"/>
              <a:gd name="connsiteY54" fmla="*/ 1130400 h 1490400"/>
              <a:gd name="connsiteX55" fmla="*/ 2980418 w 2980418"/>
              <a:gd name="connsiteY55" fmla="*/ 1152000 h 1490400"/>
              <a:gd name="connsiteX56" fmla="*/ 2973218 w 2980418"/>
              <a:gd name="connsiteY56" fmla="*/ 1267200 h 1490400"/>
              <a:gd name="connsiteX57" fmla="*/ 2958818 w 2980418"/>
              <a:gd name="connsiteY57" fmla="*/ 1296000 h 1490400"/>
              <a:gd name="connsiteX58" fmla="*/ 2951618 w 2980418"/>
              <a:gd name="connsiteY58" fmla="*/ 1375200 h 1490400"/>
              <a:gd name="connsiteX59" fmla="*/ 2915618 w 2980418"/>
              <a:gd name="connsiteY59" fmla="*/ 1396800 h 1490400"/>
              <a:gd name="connsiteX60" fmla="*/ 2865218 w 2980418"/>
              <a:gd name="connsiteY60" fmla="*/ 1425600 h 1490400"/>
              <a:gd name="connsiteX61" fmla="*/ 2786018 w 2980418"/>
              <a:gd name="connsiteY61" fmla="*/ 1447200 h 1490400"/>
              <a:gd name="connsiteX62" fmla="*/ 2728418 w 2980418"/>
              <a:gd name="connsiteY62" fmla="*/ 1468800 h 1490400"/>
              <a:gd name="connsiteX63" fmla="*/ 2706818 w 2980418"/>
              <a:gd name="connsiteY63" fmla="*/ 1476000 h 1490400"/>
              <a:gd name="connsiteX64" fmla="*/ 2526818 w 2980418"/>
              <a:gd name="connsiteY64" fmla="*/ 1490400 h 1490400"/>
              <a:gd name="connsiteX65" fmla="*/ 1562018 w 2980418"/>
              <a:gd name="connsiteY65" fmla="*/ 1483200 h 1490400"/>
              <a:gd name="connsiteX66" fmla="*/ 1014818 w 2980418"/>
              <a:gd name="connsiteY66" fmla="*/ 1461600 h 1490400"/>
              <a:gd name="connsiteX67" fmla="*/ 885218 w 2980418"/>
              <a:gd name="connsiteY67" fmla="*/ 1454400 h 1490400"/>
              <a:gd name="connsiteX68" fmla="*/ 827618 w 2980418"/>
              <a:gd name="connsiteY68" fmla="*/ 1440000 h 1490400"/>
              <a:gd name="connsiteX69" fmla="*/ 698018 w 2980418"/>
              <a:gd name="connsiteY69" fmla="*/ 1396800 h 1490400"/>
              <a:gd name="connsiteX70" fmla="*/ 611618 w 2980418"/>
              <a:gd name="connsiteY70" fmla="*/ 1382400 h 1490400"/>
              <a:gd name="connsiteX71" fmla="*/ 467618 w 2980418"/>
              <a:gd name="connsiteY71" fmla="*/ 1353600 h 1490400"/>
              <a:gd name="connsiteX72" fmla="*/ 446018 w 2980418"/>
              <a:gd name="connsiteY72" fmla="*/ 1339200 h 1490400"/>
              <a:gd name="connsiteX73" fmla="*/ 424418 w 2980418"/>
              <a:gd name="connsiteY73" fmla="*/ 1332000 h 1490400"/>
              <a:gd name="connsiteX74" fmla="*/ 287618 w 2980418"/>
              <a:gd name="connsiteY74" fmla="*/ 1245600 h 1490400"/>
              <a:gd name="connsiteX75" fmla="*/ 208418 w 2980418"/>
              <a:gd name="connsiteY75" fmla="*/ 1195200 h 1490400"/>
              <a:gd name="connsiteX76" fmla="*/ 150818 w 2980418"/>
              <a:gd name="connsiteY76" fmla="*/ 1152000 h 1490400"/>
              <a:gd name="connsiteX77" fmla="*/ 35618 w 2980418"/>
              <a:gd name="connsiteY77" fmla="*/ 909679 h 1490400"/>
              <a:gd name="connsiteX78" fmla="*/ 14018 w 2980418"/>
              <a:gd name="connsiteY78" fmla="*/ 777601 h 1490400"/>
              <a:gd name="connsiteX79" fmla="*/ 35618 w 2980418"/>
              <a:gd name="connsiteY79" fmla="*/ 698400 h 1490400"/>
              <a:gd name="connsiteX80" fmla="*/ 57218 w 2980418"/>
              <a:gd name="connsiteY80" fmla="*/ 648000 h 1490400"/>
              <a:gd name="connsiteX81" fmla="*/ 100418 w 2980418"/>
              <a:gd name="connsiteY81" fmla="*/ 561600 h 1490400"/>
              <a:gd name="connsiteX82" fmla="*/ 122018 w 2980418"/>
              <a:gd name="connsiteY82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24418 w 2980418"/>
              <a:gd name="connsiteY16" fmla="*/ 57600 h 1490400"/>
              <a:gd name="connsiteX17" fmla="*/ 1389218 w 2980418"/>
              <a:gd name="connsiteY17" fmla="*/ 43200 h 1490400"/>
              <a:gd name="connsiteX18" fmla="*/ 1418018 w 2980418"/>
              <a:gd name="connsiteY18" fmla="*/ 36000 h 1490400"/>
              <a:gd name="connsiteX19" fmla="*/ 1461218 w 2980418"/>
              <a:gd name="connsiteY19" fmla="*/ 28800 h 1490400"/>
              <a:gd name="connsiteX20" fmla="*/ 1497218 w 2980418"/>
              <a:gd name="connsiteY20" fmla="*/ 21600 h 1490400"/>
              <a:gd name="connsiteX21" fmla="*/ 2073218 w 2980418"/>
              <a:gd name="connsiteY21" fmla="*/ 0 h 1490400"/>
              <a:gd name="connsiteX22" fmla="*/ 2181218 w 2980418"/>
              <a:gd name="connsiteY22" fmla="*/ 7200 h 1490400"/>
              <a:gd name="connsiteX23" fmla="*/ 2195618 w 2980418"/>
              <a:gd name="connsiteY23" fmla="*/ 43200 h 1490400"/>
              <a:gd name="connsiteX24" fmla="*/ 2217218 w 2980418"/>
              <a:gd name="connsiteY24" fmla="*/ 64800 h 1490400"/>
              <a:gd name="connsiteX25" fmla="*/ 2246018 w 2980418"/>
              <a:gd name="connsiteY25" fmla="*/ 122400 h 1490400"/>
              <a:gd name="connsiteX26" fmla="*/ 2267618 w 2980418"/>
              <a:gd name="connsiteY26" fmla="*/ 144000 h 1490400"/>
              <a:gd name="connsiteX27" fmla="*/ 2296418 w 2980418"/>
              <a:gd name="connsiteY27" fmla="*/ 151200 h 1490400"/>
              <a:gd name="connsiteX28" fmla="*/ 2332418 w 2980418"/>
              <a:gd name="connsiteY28" fmla="*/ 223200 h 1490400"/>
              <a:gd name="connsiteX29" fmla="*/ 2354018 w 2980418"/>
              <a:gd name="connsiteY29" fmla="*/ 237600 h 1490400"/>
              <a:gd name="connsiteX30" fmla="*/ 2375618 w 2980418"/>
              <a:gd name="connsiteY30" fmla="*/ 273600 h 1490400"/>
              <a:gd name="connsiteX31" fmla="*/ 2411618 w 2980418"/>
              <a:gd name="connsiteY31" fmla="*/ 324000 h 1490400"/>
              <a:gd name="connsiteX32" fmla="*/ 2433218 w 2980418"/>
              <a:gd name="connsiteY32" fmla="*/ 374400 h 1490400"/>
              <a:gd name="connsiteX33" fmla="*/ 2454818 w 2980418"/>
              <a:gd name="connsiteY33" fmla="*/ 396000 h 1490400"/>
              <a:gd name="connsiteX34" fmla="*/ 2519618 w 2980418"/>
              <a:gd name="connsiteY34" fmla="*/ 468000 h 1490400"/>
              <a:gd name="connsiteX35" fmla="*/ 2548418 w 2980418"/>
              <a:gd name="connsiteY35" fmla="*/ 511200 h 1490400"/>
              <a:gd name="connsiteX36" fmla="*/ 2577218 w 2980418"/>
              <a:gd name="connsiteY36" fmla="*/ 532800 h 1490400"/>
              <a:gd name="connsiteX37" fmla="*/ 2606018 w 2980418"/>
              <a:gd name="connsiteY37" fmla="*/ 576000 h 1490400"/>
              <a:gd name="connsiteX38" fmla="*/ 2634818 w 2980418"/>
              <a:gd name="connsiteY38" fmla="*/ 619200 h 1490400"/>
              <a:gd name="connsiteX39" fmla="*/ 2649218 w 2980418"/>
              <a:gd name="connsiteY39" fmla="*/ 640800 h 1490400"/>
              <a:gd name="connsiteX40" fmla="*/ 2670818 w 2980418"/>
              <a:gd name="connsiteY40" fmla="*/ 669600 h 1490400"/>
              <a:gd name="connsiteX41" fmla="*/ 2706818 w 2980418"/>
              <a:gd name="connsiteY41" fmla="*/ 734400 h 1490400"/>
              <a:gd name="connsiteX42" fmla="*/ 2721218 w 2980418"/>
              <a:gd name="connsiteY42" fmla="*/ 756000 h 1490400"/>
              <a:gd name="connsiteX43" fmla="*/ 2750018 w 2980418"/>
              <a:gd name="connsiteY43" fmla="*/ 777600 h 1490400"/>
              <a:gd name="connsiteX44" fmla="*/ 2764418 w 2980418"/>
              <a:gd name="connsiteY44" fmla="*/ 813600 h 1490400"/>
              <a:gd name="connsiteX45" fmla="*/ 2771618 w 2980418"/>
              <a:gd name="connsiteY45" fmla="*/ 835200 h 1490400"/>
              <a:gd name="connsiteX46" fmla="*/ 2800418 w 2980418"/>
              <a:gd name="connsiteY46" fmla="*/ 856800 h 1490400"/>
              <a:gd name="connsiteX47" fmla="*/ 2822018 w 2980418"/>
              <a:gd name="connsiteY47" fmla="*/ 878400 h 1490400"/>
              <a:gd name="connsiteX48" fmla="*/ 2829218 w 2980418"/>
              <a:gd name="connsiteY48" fmla="*/ 900000 h 1490400"/>
              <a:gd name="connsiteX49" fmla="*/ 2872418 w 2980418"/>
              <a:gd name="connsiteY49" fmla="*/ 950400 h 1490400"/>
              <a:gd name="connsiteX50" fmla="*/ 2901218 w 2980418"/>
              <a:gd name="connsiteY50" fmla="*/ 993600 h 1490400"/>
              <a:gd name="connsiteX51" fmla="*/ 2930018 w 2980418"/>
              <a:gd name="connsiteY51" fmla="*/ 1036800 h 1490400"/>
              <a:gd name="connsiteX52" fmla="*/ 2951618 w 2980418"/>
              <a:gd name="connsiteY52" fmla="*/ 1065600 h 1490400"/>
              <a:gd name="connsiteX53" fmla="*/ 2973218 w 2980418"/>
              <a:gd name="connsiteY53" fmla="*/ 1130400 h 1490400"/>
              <a:gd name="connsiteX54" fmla="*/ 2980418 w 2980418"/>
              <a:gd name="connsiteY54" fmla="*/ 1152000 h 1490400"/>
              <a:gd name="connsiteX55" fmla="*/ 2973218 w 2980418"/>
              <a:gd name="connsiteY55" fmla="*/ 1267200 h 1490400"/>
              <a:gd name="connsiteX56" fmla="*/ 2958818 w 2980418"/>
              <a:gd name="connsiteY56" fmla="*/ 1296000 h 1490400"/>
              <a:gd name="connsiteX57" fmla="*/ 2951618 w 2980418"/>
              <a:gd name="connsiteY57" fmla="*/ 1375200 h 1490400"/>
              <a:gd name="connsiteX58" fmla="*/ 2915618 w 2980418"/>
              <a:gd name="connsiteY58" fmla="*/ 1396800 h 1490400"/>
              <a:gd name="connsiteX59" fmla="*/ 2865218 w 2980418"/>
              <a:gd name="connsiteY59" fmla="*/ 1425600 h 1490400"/>
              <a:gd name="connsiteX60" fmla="*/ 2786018 w 2980418"/>
              <a:gd name="connsiteY60" fmla="*/ 1447200 h 1490400"/>
              <a:gd name="connsiteX61" fmla="*/ 2728418 w 2980418"/>
              <a:gd name="connsiteY61" fmla="*/ 1468800 h 1490400"/>
              <a:gd name="connsiteX62" fmla="*/ 2706818 w 2980418"/>
              <a:gd name="connsiteY62" fmla="*/ 1476000 h 1490400"/>
              <a:gd name="connsiteX63" fmla="*/ 2526818 w 2980418"/>
              <a:gd name="connsiteY63" fmla="*/ 1490400 h 1490400"/>
              <a:gd name="connsiteX64" fmla="*/ 1562018 w 2980418"/>
              <a:gd name="connsiteY64" fmla="*/ 1483200 h 1490400"/>
              <a:gd name="connsiteX65" fmla="*/ 1014818 w 2980418"/>
              <a:gd name="connsiteY65" fmla="*/ 1461600 h 1490400"/>
              <a:gd name="connsiteX66" fmla="*/ 885218 w 2980418"/>
              <a:gd name="connsiteY66" fmla="*/ 1454400 h 1490400"/>
              <a:gd name="connsiteX67" fmla="*/ 827618 w 2980418"/>
              <a:gd name="connsiteY67" fmla="*/ 1440000 h 1490400"/>
              <a:gd name="connsiteX68" fmla="*/ 698018 w 2980418"/>
              <a:gd name="connsiteY68" fmla="*/ 1396800 h 1490400"/>
              <a:gd name="connsiteX69" fmla="*/ 611618 w 2980418"/>
              <a:gd name="connsiteY69" fmla="*/ 1382400 h 1490400"/>
              <a:gd name="connsiteX70" fmla="*/ 467618 w 2980418"/>
              <a:gd name="connsiteY70" fmla="*/ 1353600 h 1490400"/>
              <a:gd name="connsiteX71" fmla="*/ 446018 w 2980418"/>
              <a:gd name="connsiteY71" fmla="*/ 1339200 h 1490400"/>
              <a:gd name="connsiteX72" fmla="*/ 424418 w 2980418"/>
              <a:gd name="connsiteY72" fmla="*/ 1332000 h 1490400"/>
              <a:gd name="connsiteX73" fmla="*/ 287618 w 2980418"/>
              <a:gd name="connsiteY73" fmla="*/ 1245600 h 1490400"/>
              <a:gd name="connsiteX74" fmla="*/ 208418 w 2980418"/>
              <a:gd name="connsiteY74" fmla="*/ 1195200 h 1490400"/>
              <a:gd name="connsiteX75" fmla="*/ 150818 w 2980418"/>
              <a:gd name="connsiteY75" fmla="*/ 1152000 h 1490400"/>
              <a:gd name="connsiteX76" fmla="*/ 35618 w 2980418"/>
              <a:gd name="connsiteY76" fmla="*/ 909679 h 1490400"/>
              <a:gd name="connsiteX77" fmla="*/ 14018 w 2980418"/>
              <a:gd name="connsiteY77" fmla="*/ 777601 h 1490400"/>
              <a:gd name="connsiteX78" fmla="*/ 35618 w 2980418"/>
              <a:gd name="connsiteY78" fmla="*/ 698400 h 1490400"/>
              <a:gd name="connsiteX79" fmla="*/ 57218 w 2980418"/>
              <a:gd name="connsiteY79" fmla="*/ 648000 h 1490400"/>
              <a:gd name="connsiteX80" fmla="*/ 100418 w 2980418"/>
              <a:gd name="connsiteY80" fmla="*/ 561600 h 1490400"/>
              <a:gd name="connsiteX81" fmla="*/ 122018 w 2980418"/>
              <a:gd name="connsiteY81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951618 w 2980418"/>
              <a:gd name="connsiteY56" fmla="*/ 1375200 h 1490400"/>
              <a:gd name="connsiteX57" fmla="*/ 2915618 w 2980418"/>
              <a:gd name="connsiteY57" fmla="*/ 1396800 h 1490400"/>
              <a:gd name="connsiteX58" fmla="*/ 2865218 w 2980418"/>
              <a:gd name="connsiteY58" fmla="*/ 1425600 h 1490400"/>
              <a:gd name="connsiteX59" fmla="*/ 2786018 w 2980418"/>
              <a:gd name="connsiteY59" fmla="*/ 1447200 h 1490400"/>
              <a:gd name="connsiteX60" fmla="*/ 2728418 w 2980418"/>
              <a:gd name="connsiteY60" fmla="*/ 1468800 h 1490400"/>
              <a:gd name="connsiteX61" fmla="*/ 2706818 w 2980418"/>
              <a:gd name="connsiteY61" fmla="*/ 1476000 h 1490400"/>
              <a:gd name="connsiteX62" fmla="*/ 2526818 w 2980418"/>
              <a:gd name="connsiteY62" fmla="*/ 1490400 h 1490400"/>
              <a:gd name="connsiteX63" fmla="*/ 1562018 w 2980418"/>
              <a:gd name="connsiteY63" fmla="*/ 1483200 h 1490400"/>
              <a:gd name="connsiteX64" fmla="*/ 1014818 w 2980418"/>
              <a:gd name="connsiteY64" fmla="*/ 1461600 h 1490400"/>
              <a:gd name="connsiteX65" fmla="*/ 885218 w 2980418"/>
              <a:gd name="connsiteY65" fmla="*/ 1454400 h 1490400"/>
              <a:gd name="connsiteX66" fmla="*/ 827618 w 2980418"/>
              <a:gd name="connsiteY66" fmla="*/ 1440000 h 1490400"/>
              <a:gd name="connsiteX67" fmla="*/ 698018 w 2980418"/>
              <a:gd name="connsiteY67" fmla="*/ 1396800 h 1490400"/>
              <a:gd name="connsiteX68" fmla="*/ 611618 w 2980418"/>
              <a:gd name="connsiteY68" fmla="*/ 1382400 h 1490400"/>
              <a:gd name="connsiteX69" fmla="*/ 467618 w 2980418"/>
              <a:gd name="connsiteY69" fmla="*/ 1353600 h 1490400"/>
              <a:gd name="connsiteX70" fmla="*/ 446018 w 2980418"/>
              <a:gd name="connsiteY70" fmla="*/ 1339200 h 1490400"/>
              <a:gd name="connsiteX71" fmla="*/ 424418 w 2980418"/>
              <a:gd name="connsiteY71" fmla="*/ 1332000 h 1490400"/>
              <a:gd name="connsiteX72" fmla="*/ 287618 w 2980418"/>
              <a:gd name="connsiteY72" fmla="*/ 1245600 h 1490400"/>
              <a:gd name="connsiteX73" fmla="*/ 208418 w 2980418"/>
              <a:gd name="connsiteY73" fmla="*/ 1195200 h 1490400"/>
              <a:gd name="connsiteX74" fmla="*/ 150818 w 2980418"/>
              <a:gd name="connsiteY74" fmla="*/ 1152000 h 1490400"/>
              <a:gd name="connsiteX75" fmla="*/ 35618 w 2980418"/>
              <a:gd name="connsiteY75" fmla="*/ 909679 h 1490400"/>
              <a:gd name="connsiteX76" fmla="*/ 14018 w 2980418"/>
              <a:gd name="connsiteY76" fmla="*/ 777601 h 1490400"/>
              <a:gd name="connsiteX77" fmla="*/ 35618 w 2980418"/>
              <a:gd name="connsiteY77" fmla="*/ 698400 h 1490400"/>
              <a:gd name="connsiteX78" fmla="*/ 57218 w 2980418"/>
              <a:gd name="connsiteY78" fmla="*/ 648000 h 1490400"/>
              <a:gd name="connsiteX79" fmla="*/ 100418 w 2980418"/>
              <a:gd name="connsiteY79" fmla="*/ 561600 h 1490400"/>
              <a:gd name="connsiteX80" fmla="*/ 122018 w 2980418"/>
              <a:gd name="connsiteY80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915618 w 2980418"/>
              <a:gd name="connsiteY56" fmla="*/ 1396800 h 1490400"/>
              <a:gd name="connsiteX57" fmla="*/ 2865218 w 2980418"/>
              <a:gd name="connsiteY57" fmla="*/ 1425600 h 1490400"/>
              <a:gd name="connsiteX58" fmla="*/ 2786018 w 2980418"/>
              <a:gd name="connsiteY58" fmla="*/ 1447200 h 1490400"/>
              <a:gd name="connsiteX59" fmla="*/ 2728418 w 2980418"/>
              <a:gd name="connsiteY59" fmla="*/ 1468800 h 1490400"/>
              <a:gd name="connsiteX60" fmla="*/ 2706818 w 2980418"/>
              <a:gd name="connsiteY60" fmla="*/ 1476000 h 1490400"/>
              <a:gd name="connsiteX61" fmla="*/ 2526818 w 2980418"/>
              <a:gd name="connsiteY61" fmla="*/ 1490400 h 1490400"/>
              <a:gd name="connsiteX62" fmla="*/ 1562018 w 2980418"/>
              <a:gd name="connsiteY62" fmla="*/ 1483200 h 1490400"/>
              <a:gd name="connsiteX63" fmla="*/ 1014818 w 2980418"/>
              <a:gd name="connsiteY63" fmla="*/ 1461600 h 1490400"/>
              <a:gd name="connsiteX64" fmla="*/ 885218 w 2980418"/>
              <a:gd name="connsiteY64" fmla="*/ 1454400 h 1490400"/>
              <a:gd name="connsiteX65" fmla="*/ 827618 w 2980418"/>
              <a:gd name="connsiteY65" fmla="*/ 1440000 h 1490400"/>
              <a:gd name="connsiteX66" fmla="*/ 698018 w 2980418"/>
              <a:gd name="connsiteY66" fmla="*/ 1396800 h 1490400"/>
              <a:gd name="connsiteX67" fmla="*/ 611618 w 2980418"/>
              <a:gd name="connsiteY67" fmla="*/ 1382400 h 1490400"/>
              <a:gd name="connsiteX68" fmla="*/ 467618 w 2980418"/>
              <a:gd name="connsiteY68" fmla="*/ 1353600 h 1490400"/>
              <a:gd name="connsiteX69" fmla="*/ 446018 w 2980418"/>
              <a:gd name="connsiteY69" fmla="*/ 1339200 h 1490400"/>
              <a:gd name="connsiteX70" fmla="*/ 424418 w 2980418"/>
              <a:gd name="connsiteY70" fmla="*/ 1332000 h 1490400"/>
              <a:gd name="connsiteX71" fmla="*/ 287618 w 2980418"/>
              <a:gd name="connsiteY71" fmla="*/ 1245600 h 1490400"/>
              <a:gd name="connsiteX72" fmla="*/ 208418 w 2980418"/>
              <a:gd name="connsiteY72" fmla="*/ 1195200 h 1490400"/>
              <a:gd name="connsiteX73" fmla="*/ 150818 w 2980418"/>
              <a:gd name="connsiteY73" fmla="*/ 1152000 h 1490400"/>
              <a:gd name="connsiteX74" fmla="*/ 35618 w 2980418"/>
              <a:gd name="connsiteY74" fmla="*/ 909679 h 1490400"/>
              <a:gd name="connsiteX75" fmla="*/ 14018 w 2980418"/>
              <a:gd name="connsiteY75" fmla="*/ 777601 h 1490400"/>
              <a:gd name="connsiteX76" fmla="*/ 35618 w 2980418"/>
              <a:gd name="connsiteY76" fmla="*/ 698400 h 1490400"/>
              <a:gd name="connsiteX77" fmla="*/ 57218 w 2980418"/>
              <a:gd name="connsiteY77" fmla="*/ 648000 h 1490400"/>
              <a:gd name="connsiteX78" fmla="*/ 100418 w 2980418"/>
              <a:gd name="connsiteY78" fmla="*/ 561600 h 1490400"/>
              <a:gd name="connsiteX79" fmla="*/ 122018 w 2980418"/>
              <a:gd name="connsiteY79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865218 w 2980418"/>
              <a:gd name="connsiteY56" fmla="*/ 1425600 h 1490400"/>
              <a:gd name="connsiteX57" fmla="*/ 2786018 w 2980418"/>
              <a:gd name="connsiteY57" fmla="*/ 1447200 h 1490400"/>
              <a:gd name="connsiteX58" fmla="*/ 2728418 w 2980418"/>
              <a:gd name="connsiteY58" fmla="*/ 1468800 h 1490400"/>
              <a:gd name="connsiteX59" fmla="*/ 2706818 w 2980418"/>
              <a:gd name="connsiteY59" fmla="*/ 1476000 h 1490400"/>
              <a:gd name="connsiteX60" fmla="*/ 2526818 w 2980418"/>
              <a:gd name="connsiteY60" fmla="*/ 1490400 h 1490400"/>
              <a:gd name="connsiteX61" fmla="*/ 1562018 w 2980418"/>
              <a:gd name="connsiteY61" fmla="*/ 1483200 h 1490400"/>
              <a:gd name="connsiteX62" fmla="*/ 1014818 w 2980418"/>
              <a:gd name="connsiteY62" fmla="*/ 1461600 h 1490400"/>
              <a:gd name="connsiteX63" fmla="*/ 885218 w 2980418"/>
              <a:gd name="connsiteY63" fmla="*/ 1454400 h 1490400"/>
              <a:gd name="connsiteX64" fmla="*/ 827618 w 2980418"/>
              <a:gd name="connsiteY64" fmla="*/ 1440000 h 1490400"/>
              <a:gd name="connsiteX65" fmla="*/ 698018 w 2980418"/>
              <a:gd name="connsiteY65" fmla="*/ 1396800 h 1490400"/>
              <a:gd name="connsiteX66" fmla="*/ 611618 w 2980418"/>
              <a:gd name="connsiteY66" fmla="*/ 1382400 h 1490400"/>
              <a:gd name="connsiteX67" fmla="*/ 467618 w 2980418"/>
              <a:gd name="connsiteY67" fmla="*/ 1353600 h 1490400"/>
              <a:gd name="connsiteX68" fmla="*/ 446018 w 2980418"/>
              <a:gd name="connsiteY68" fmla="*/ 1339200 h 1490400"/>
              <a:gd name="connsiteX69" fmla="*/ 424418 w 2980418"/>
              <a:gd name="connsiteY69" fmla="*/ 1332000 h 1490400"/>
              <a:gd name="connsiteX70" fmla="*/ 287618 w 2980418"/>
              <a:gd name="connsiteY70" fmla="*/ 1245600 h 1490400"/>
              <a:gd name="connsiteX71" fmla="*/ 208418 w 2980418"/>
              <a:gd name="connsiteY71" fmla="*/ 1195200 h 1490400"/>
              <a:gd name="connsiteX72" fmla="*/ 150818 w 2980418"/>
              <a:gd name="connsiteY72" fmla="*/ 1152000 h 1490400"/>
              <a:gd name="connsiteX73" fmla="*/ 35618 w 2980418"/>
              <a:gd name="connsiteY73" fmla="*/ 909679 h 1490400"/>
              <a:gd name="connsiteX74" fmla="*/ 14018 w 2980418"/>
              <a:gd name="connsiteY74" fmla="*/ 777601 h 1490400"/>
              <a:gd name="connsiteX75" fmla="*/ 35618 w 2980418"/>
              <a:gd name="connsiteY75" fmla="*/ 698400 h 1490400"/>
              <a:gd name="connsiteX76" fmla="*/ 57218 w 2980418"/>
              <a:gd name="connsiteY76" fmla="*/ 648000 h 1490400"/>
              <a:gd name="connsiteX77" fmla="*/ 100418 w 2980418"/>
              <a:gd name="connsiteY77" fmla="*/ 561600 h 1490400"/>
              <a:gd name="connsiteX78" fmla="*/ 122018 w 2980418"/>
              <a:gd name="connsiteY78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786018 w 2980418"/>
              <a:gd name="connsiteY56" fmla="*/ 1447200 h 1490400"/>
              <a:gd name="connsiteX57" fmla="*/ 2728418 w 2980418"/>
              <a:gd name="connsiteY57" fmla="*/ 1468800 h 1490400"/>
              <a:gd name="connsiteX58" fmla="*/ 2706818 w 2980418"/>
              <a:gd name="connsiteY58" fmla="*/ 1476000 h 1490400"/>
              <a:gd name="connsiteX59" fmla="*/ 2526818 w 2980418"/>
              <a:gd name="connsiteY59" fmla="*/ 1490400 h 1490400"/>
              <a:gd name="connsiteX60" fmla="*/ 1562018 w 2980418"/>
              <a:gd name="connsiteY60" fmla="*/ 1483200 h 1490400"/>
              <a:gd name="connsiteX61" fmla="*/ 1014818 w 2980418"/>
              <a:gd name="connsiteY61" fmla="*/ 1461600 h 1490400"/>
              <a:gd name="connsiteX62" fmla="*/ 885218 w 2980418"/>
              <a:gd name="connsiteY62" fmla="*/ 1454400 h 1490400"/>
              <a:gd name="connsiteX63" fmla="*/ 827618 w 2980418"/>
              <a:gd name="connsiteY63" fmla="*/ 1440000 h 1490400"/>
              <a:gd name="connsiteX64" fmla="*/ 698018 w 2980418"/>
              <a:gd name="connsiteY64" fmla="*/ 1396800 h 1490400"/>
              <a:gd name="connsiteX65" fmla="*/ 611618 w 2980418"/>
              <a:gd name="connsiteY65" fmla="*/ 1382400 h 1490400"/>
              <a:gd name="connsiteX66" fmla="*/ 467618 w 2980418"/>
              <a:gd name="connsiteY66" fmla="*/ 1353600 h 1490400"/>
              <a:gd name="connsiteX67" fmla="*/ 446018 w 2980418"/>
              <a:gd name="connsiteY67" fmla="*/ 1339200 h 1490400"/>
              <a:gd name="connsiteX68" fmla="*/ 424418 w 2980418"/>
              <a:gd name="connsiteY68" fmla="*/ 1332000 h 1490400"/>
              <a:gd name="connsiteX69" fmla="*/ 287618 w 2980418"/>
              <a:gd name="connsiteY69" fmla="*/ 1245600 h 1490400"/>
              <a:gd name="connsiteX70" fmla="*/ 208418 w 2980418"/>
              <a:gd name="connsiteY70" fmla="*/ 1195200 h 1490400"/>
              <a:gd name="connsiteX71" fmla="*/ 150818 w 2980418"/>
              <a:gd name="connsiteY71" fmla="*/ 1152000 h 1490400"/>
              <a:gd name="connsiteX72" fmla="*/ 35618 w 2980418"/>
              <a:gd name="connsiteY72" fmla="*/ 909679 h 1490400"/>
              <a:gd name="connsiteX73" fmla="*/ 14018 w 2980418"/>
              <a:gd name="connsiteY73" fmla="*/ 777601 h 1490400"/>
              <a:gd name="connsiteX74" fmla="*/ 35618 w 2980418"/>
              <a:gd name="connsiteY74" fmla="*/ 698400 h 1490400"/>
              <a:gd name="connsiteX75" fmla="*/ 57218 w 2980418"/>
              <a:gd name="connsiteY75" fmla="*/ 648000 h 1490400"/>
              <a:gd name="connsiteX76" fmla="*/ 100418 w 2980418"/>
              <a:gd name="connsiteY76" fmla="*/ 561600 h 1490400"/>
              <a:gd name="connsiteX77" fmla="*/ 122018 w 2980418"/>
              <a:gd name="connsiteY77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852219 w 2980418"/>
              <a:gd name="connsiteY56" fmla="*/ 1395717 h 1490400"/>
              <a:gd name="connsiteX57" fmla="*/ 2728418 w 2980418"/>
              <a:gd name="connsiteY57" fmla="*/ 1468800 h 1490400"/>
              <a:gd name="connsiteX58" fmla="*/ 2706818 w 2980418"/>
              <a:gd name="connsiteY58" fmla="*/ 1476000 h 1490400"/>
              <a:gd name="connsiteX59" fmla="*/ 2526818 w 2980418"/>
              <a:gd name="connsiteY59" fmla="*/ 1490400 h 1490400"/>
              <a:gd name="connsiteX60" fmla="*/ 1562018 w 2980418"/>
              <a:gd name="connsiteY60" fmla="*/ 1483200 h 1490400"/>
              <a:gd name="connsiteX61" fmla="*/ 1014818 w 2980418"/>
              <a:gd name="connsiteY61" fmla="*/ 1461600 h 1490400"/>
              <a:gd name="connsiteX62" fmla="*/ 885218 w 2980418"/>
              <a:gd name="connsiteY62" fmla="*/ 1454400 h 1490400"/>
              <a:gd name="connsiteX63" fmla="*/ 827618 w 2980418"/>
              <a:gd name="connsiteY63" fmla="*/ 1440000 h 1490400"/>
              <a:gd name="connsiteX64" fmla="*/ 698018 w 2980418"/>
              <a:gd name="connsiteY64" fmla="*/ 1396800 h 1490400"/>
              <a:gd name="connsiteX65" fmla="*/ 611618 w 2980418"/>
              <a:gd name="connsiteY65" fmla="*/ 1382400 h 1490400"/>
              <a:gd name="connsiteX66" fmla="*/ 467618 w 2980418"/>
              <a:gd name="connsiteY66" fmla="*/ 1353600 h 1490400"/>
              <a:gd name="connsiteX67" fmla="*/ 446018 w 2980418"/>
              <a:gd name="connsiteY67" fmla="*/ 1339200 h 1490400"/>
              <a:gd name="connsiteX68" fmla="*/ 424418 w 2980418"/>
              <a:gd name="connsiteY68" fmla="*/ 1332000 h 1490400"/>
              <a:gd name="connsiteX69" fmla="*/ 287618 w 2980418"/>
              <a:gd name="connsiteY69" fmla="*/ 1245600 h 1490400"/>
              <a:gd name="connsiteX70" fmla="*/ 208418 w 2980418"/>
              <a:gd name="connsiteY70" fmla="*/ 1195200 h 1490400"/>
              <a:gd name="connsiteX71" fmla="*/ 150818 w 2980418"/>
              <a:gd name="connsiteY71" fmla="*/ 1152000 h 1490400"/>
              <a:gd name="connsiteX72" fmla="*/ 35618 w 2980418"/>
              <a:gd name="connsiteY72" fmla="*/ 909679 h 1490400"/>
              <a:gd name="connsiteX73" fmla="*/ 14018 w 2980418"/>
              <a:gd name="connsiteY73" fmla="*/ 777601 h 1490400"/>
              <a:gd name="connsiteX74" fmla="*/ 35618 w 2980418"/>
              <a:gd name="connsiteY74" fmla="*/ 698400 h 1490400"/>
              <a:gd name="connsiteX75" fmla="*/ 57218 w 2980418"/>
              <a:gd name="connsiteY75" fmla="*/ 648000 h 1490400"/>
              <a:gd name="connsiteX76" fmla="*/ 100418 w 2980418"/>
              <a:gd name="connsiteY76" fmla="*/ 561600 h 1490400"/>
              <a:gd name="connsiteX77" fmla="*/ 122018 w 2980418"/>
              <a:gd name="connsiteY77" fmla="*/ 511200 h 1490400"/>
              <a:gd name="connsiteX0" fmla="*/ 122018 w 2980418"/>
              <a:gd name="connsiteY0" fmla="*/ 511200 h 1490400"/>
              <a:gd name="connsiteX1" fmla="*/ 194018 w 2980418"/>
              <a:gd name="connsiteY1" fmla="*/ 338400 h 1490400"/>
              <a:gd name="connsiteX2" fmla="*/ 215618 w 2980418"/>
              <a:gd name="connsiteY2" fmla="*/ 331200 h 1490400"/>
              <a:gd name="connsiteX3" fmla="*/ 273218 w 2980418"/>
              <a:gd name="connsiteY3" fmla="*/ 280800 h 1490400"/>
              <a:gd name="connsiteX4" fmla="*/ 345218 w 2980418"/>
              <a:gd name="connsiteY4" fmla="*/ 244800 h 1490400"/>
              <a:gd name="connsiteX5" fmla="*/ 402818 w 2980418"/>
              <a:gd name="connsiteY5" fmla="*/ 237600 h 1490400"/>
              <a:gd name="connsiteX6" fmla="*/ 532418 w 2980418"/>
              <a:gd name="connsiteY6" fmla="*/ 216000 h 1490400"/>
              <a:gd name="connsiteX7" fmla="*/ 554018 w 2980418"/>
              <a:gd name="connsiteY7" fmla="*/ 208800 h 1490400"/>
              <a:gd name="connsiteX8" fmla="*/ 604418 w 2980418"/>
              <a:gd name="connsiteY8" fmla="*/ 201600 h 1490400"/>
              <a:gd name="connsiteX9" fmla="*/ 741218 w 2980418"/>
              <a:gd name="connsiteY9" fmla="*/ 194400 h 1490400"/>
              <a:gd name="connsiteX10" fmla="*/ 928418 w 2980418"/>
              <a:gd name="connsiteY10" fmla="*/ 180000 h 1490400"/>
              <a:gd name="connsiteX11" fmla="*/ 993218 w 2980418"/>
              <a:gd name="connsiteY11" fmla="*/ 158400 h 1490400"/>
              <a:gd name="connsiteX12" fmla="*/ 1065218 w 2980418"/>
              <a:gd name="connsiteY12" fmla="*/ 136800 h 1490400"/>
              <a:gd name="connsiteX13" fmla="*/ 1086818 w 2980418"/>
              <a:gd name="connsiteY13" fmla="*/ 129600 h 1490400"/>
              <a:gd name="connsiteX14" fmla="*/ 1223618 w 2980418"/>
              <a:gd name="connsiteY14" fmla="*/ 79200 h 1490400"/>
              <a:gd name="connsiteX15" fmla="*/ 1245218 w 2980418"/>
              <a:gd name="connsiteY15" fmla="*/ 72000 h 1490400"/>
              <a:gd name="connsiteX16" fmla="*/ 1389218 w 2980418"/>
              <a:gd name="connsiteY16" fmla="*/ 43200 h 1490400"/>
              <a:gd name="connsiteX17" fmla="*/ 1418018 w 2980418"/>
              <a:gd name="connsiteY17" fmla="*/ 36000 h 1490400"/>
              <a:gd name="connsiteX18" fmla="*/ 1461218 w 2980418"/>
              <a:gd name="connsiteY18" fmla="*/ 28800 h 1490400"/>
              <a:gd name="connsiteX19" fmla="*/ 1497218 w 2980418"/>
              <a:gd name="connsiteY19" fmla="*/ 21600 h 1490400"/>
              <a:gd name="connsiteX20" fmla="*/ 2073218 w 2980418"/>
              <a:gd name="connsiteY20" fmla="*/ 0 h 1490400"/>
              <a:gd name="connsiteX21" fmla="*/ 2181218 w 2980418"/>
              <a:gd name="connsiteY21" fmla="*/ 7200 h 1490400"/>
              <a:gd name="connsiteX22" fmla="*/ 2195618 w 2980418"/>
              <a:gd name="connsiteY22" fmla="*/ 43200 h 1490400"/>
              <a:gd name="connsiteX23" fmla="*/ 2217218 w 2980418"/>
              <a:gd name="connsiteY23" fmla="*/ 64800 h 1490400"/>
              <a:gd name="connsiteX24" fmla="*/ 2246018 w 2980418"/>
              <a:gd name="connsiteY24" fmla="*/ 122400 h 1490400"/>
              <a:gd name="connsiteX25" fmla="*/ 2267618 w 2980418"/>
              <a:gd name="connsiteY25" fmla="*/ 144000 h 1490400"/>
              <a:gd name="connsiteX26" fmla="*/ 2296418 w 2980418"/>
              <a:gd name="connsiteY26" fmla="*/ 151200 h 1490400"/>
              <a:gd name="connsiteX27" fmla="*/ 2332418 w 2980418"/>
              <a:gd name="connsiteY27" fmla="*/ 223200 h 1490400"/>
              <a:gd name="connsiteX28" fmla="*/ 2354018 w 2980418"/>
              <a:gd name="connsiteY28" fmla="*/ 237600 h 1490400"/>
              <a:gd name="connsiteX29" fmla="*/ 2375618 w 2980418"/>
              <a:gd name="connsiteY29" fmla="*/ 273600 h 1490400"/>
              <a:gd name="connsiteX30" fmla="*/ 2411618 w 2980418"/>
              <a:gd name="connsiteY30" fmla="*/ 324000 h 1490400"/>
              <a:gd name="connsiteX31" fmla="*/ 2433218 w 2980418"/>
              <a:gd name="connsiteY31" fmla="*/ 374400 h 1490400"/>
              <a:gd name="connsiteX32" fmla="*/ 2454818 w 2980418"/>
              <a:gd name="connsiteY32" fmla="*/ 396000 h 1490400"/>
              <a:gd name="connsiteX33" fmla="*/ 2519618 w 2980418"/>
              <a:gd name="connsiteY33" fmla="*/ 468000 h 1490400"/>
              <a:gd name="connsiteX34" fmla="*/ 2548418 w 2980418"/>
              <a:gd name="connsiteY34" fmla="*/ 511200 h 1490400"/>
              <a:gd name="connsiteX35" fmla="*/ 2577218 w 2980418"/>
              <a:gd name="connsiteY35" fmla="*/ 532800 h 1490400"/>
              <a:gd name="connsiteX36" fmla="*/ 2606018 w 2980418"/>
              <a:gd name="connsiteY36" fmla="*/ 576000 h 1490400"/>
              <a:gd name="connsiteX37" fmla="*/ 2634818 w 2980418"/>
              <a:gd name="connsiteY37" fmla="*/ 619200 h 1490400"/>
              <a:gd name="connsiteX38" fmla="*/ 2649218 w 2980418"/>
              <a:gd name="connsiteY38" fmla="*/ 640800 h 1490400"/>
              <a:gd name="connsiteX39" fmla="*/ 2670818 w 2980418"/>
              <a:gd name="connsiteY39" fmla="*/ 669600 h 1490400"/>
              <a:gd name="connsiteX40" fmla="*/ 2706818 w 2980418"/>
              <a:gd name="connsiteY40" fmla="*/ 734400 h 1490400"/>
              <a:gd name="connsiteX41" fmla="*/ 2721218 w 2980418"/>
              <a:gd name="connsiteY41" fmla="*/ 756000 h 1490400"/>
              <a:gd name="connsiteX42" fmla="*/ 2750018 w 2980418"/>
              <a:gd name="connsiteY42" fmla="*/ 777600 h 1490400"/>
              <a:gd name="connsiteX43" fmla="*/ 2764418 w 2980418"/>
              <a:gd name="connsiteY43" fmla="*/ 813600 h 1490400"/>
              <a:gd name="connsiteX44" fmla="*/ 2771618 w 2980418"/>
              <a:gd name="connsiteY44" fmla="*/ 835200 h 1490400"/>
              <a:gd name="connsiteX45" fmla="*/ 2800418 w 2980418"/>
              <a:gd name="connsiteY45" fmla="*/ 856800 h 1490400"/>
              <a:gd name="connsiteX46" fmla="*/ 2822018 w 2980418"/>
              <a:gd name="connsiteY46" fmla="*/ 878400 h 1490400"/>
              <a:gd name="connsiteX47" fmla="*/ 2829218 w 2980418"/>
              <a:gd name="connsiteY47" fmla="*/ 900000 h 1490400"/>
              <a:gd name="connsiteX48" fmla="*/ 2872418 w 2980418"/>
              <a:gd name="connsiteY48" fmla="*/ 950400 h 1490400"/>
              <a:gd name="connsiteX49" fmla="*/ 2901218 w 2980418"/>
              <a:gd name="connsiteY49" fmla="*/ 993600 h 1490400"/>
              <a:gd name="connsiteX50" fmla="*/ 2930018 w 2980418"/>
              <a:gd name="connsiteY50" fmla="*/ 1036800 h 1490400"/>
              <a:gd name="connsiteX51" fmla="*/ 2951618 w 2980418"/>
              <a:gd name="connsiteY51" fmla="*/ 1065600 h 1490400"/>
              <a:gd name="connsiteX52" fmla="*/ 2973218 w 2980418"/>
              <a:gd name="connsiteY52" fmla="*/ 1130400 h 1490400"/>
              <a:gd name="connsiteX53" fmla="*/ 2980418 w 2980418"/>
              <a:gd name="connsiteY53" fmla="*/ 1152000 h 1490400"/>
              <a:gd name="connsiteX54" fmla="*/ 2973218 w 2980418"/>
              <a:gd name="connsiteY54" fmla="*/ 1267200 h 1490400"/>
              <a:gd name="connsiteX55" fmla="*/ 2958818 w 2980418"/>
              <a:gd name="connsiteY55" fmla="*/ 1296000 h 1490400"/>
              <a:gd name="connsiteX56" fmla="*/ 2852219 w 2980418"/>
              <a:gd name="connsiteY56" fmla="*/ 1395717 h 1490400"/>
              <a:gd name="connsiteX57" fmla="*/ 2728418 w 2980418"/>
              <a:gd name="connsiteY57" fmla="*/ 1468800 h 1490400"/>
              <a:gd name="connsiteX58" fmla="*/ 2706818 w 2980418"/>
              <a:gd name="connsiteY58" fmla="*/ 1476000 h 1490400"/>
              <a:gd name="connsiteX59" fmla="*/ 2526818 w 2980418"/>
              <a:gd name="connsiteY59" fmla="*/ 1490400 h 1490400"/>
              <a:gd name="connsiteX60" fmla="*/ 1562018 w 2980418"/>
              <a:gd name="connsiteY60" fmla="*/ 1483200 h 1490400"/>
              <a:gd name="connsiteX61" fmla="*/ 1014818 w 2980418"/>
              <a:gd name="connsiteY61" fmla="*/ 1461600 h 1490400"/>
              <a:gd name="connsiteX62" fmla="*/ 885218 w 2980418"/>
              <a:gd name="connsiteY62" fmla="*/ 1454400 h 1490400"/>
              <a:gd name="connsiteX63" fmla="*/ 827618 w 2980418"/>
              <a:gd name="connsiteY63" fmla="*/ 1440000 h 1490400"/>
              <a:gd name="connsiteX64" fmla="*/ 698018 w 2980418"/>
              <a:gd name="connsiteY64" fmla="*/ 1396800 h 1490400"/>
              <a:gd name="connsiteX65" fmla="*/ 611618 w 2980418"/>
              <a:gd name="connsiteY65" fmla="*/ 1382400 h 1490400"/>
              <a:gd name="connsiteX66" fmla="*/ 467618 w 2980418"/>
              <a:gd name="connsiteY66" fmla="*/ 1353600 h 1490400"/>
              <a:gd name="connsiteX67" fmla="*/ 446018 w 2980418"/>
              <a:gd name="connsiteY67" fmla="*/ 1339200 h 1490400"/>
              <a:gd name="connsiteX68" fmla="*/ 424418 w 2980418"/>
              <a:gd name="connsiteY68" fmla="*/ 1332000 h 1490400"/>
              <a:gd name="connsiteX69" fmla="*/ 287618 w 2980418"/>
              <a:gd name="connsiteY69" fmla="*/ 1245600 h 1490400"/>
              <a:gd name="connsiteX70" fmla="*/ 208418 w 2980418"/>
              <a:gd name="connsiteY70" fmla="*/ 1195200 h 1490400"/>
              <a:gd name="connsiteX71" fmla="*/ 35618 w 2980418"/>
              <a:gd name="connsiteY71" fmla="*/ 909679 h 1490400"/>
              <a:gd name="connsiteX72" fmla="*/ 14018 w 2980418"/>
              <a:gd name="connsiteY72" fmla="*/ 777601 h 1490400"/>
              <a:gd name="connsiteX73" fmla="*/ 35618 w 2980418"/>
              <a:gd name="connsiteY73" fmla="*/ 698400 h 1490400"/>
              <a:gd name="connsiteX74" fmla="*/ 57218 w 2980418"/>
              <a:gd name="connsiteY74" fmla="*/ 648000 h 1490400"/>
              <a:gd name="connsiteX75" fmla="*/ 100418 w 2980418"/>
              <a:gd name="connsiteY75" fmla="*/ 561600 h 1490400"/>
              <a:gd name="connsiteX76" fmla="*/ 122018 w 2980418"/>
              <a:gd name="connsiteY76" fmla="*/ 511200 h 1490400"/>
              <a:gd name="connsiteX0" fmla="*/ 115200 w 2973600"/>
              <a:gd name="connsiteY0" fmla="*/ 511200 h 1490400"/>
              <a:gd name="connsiteX1" fmla="*/ 187200 w 2973600"/>
              <a:gd name="connsiteY1" fmla="*/ 338400 h 1490400"/>
              <a:gd name="connsiteX2" fmla="*/ 208800 w 2973600"/>
              <a:gd name="connsiteY2" fmla="*/ 331200 h 1490400"/>
              <a:gd name="connsiteX3" fmla="*/ 266400 w 2973600"/>
              <a:gd name="connsiteY3" fmla="*/ 280800 h 1490400"/>
              <a:gd name="connsiteX4" fmla="*/ 338400 w 2973600"/>
              <a:gd name="connsiteY4" fmla="*/ 244800 h 1490400"/>
              <a:gd name="connsiteX5" fmla="*/ 396000 w 2973600"/>
              <a:gd name="connsiteY5" fmla="*/ 237600 h 1490400"/>
              <a:gd name="connsiteX6" fmla="*/ 525600 w 2973600"/>
              <a:gd name="connsiteY6" fmla="*/ 216000 h 1490400"/>
              <a:gd name="connsiteX7" fmla="*/ 547200 w 2973600"/>
              <a:gd name="connsiteY7" fmla="*/ 208800 h 1490400"/>
              <a:gd name="connsiteX8" fmla="*/ 597600 w 2973600"/>
              <a:gd name="connsiteY8" fmla="*/ 201600 h 1490400"/>
              <a:gd name="connsiteX9" fmla="*/ 734400 w 2973600"/>
              <a:gd name="connsiteY9" fmla="*/ 194400 h 1490400"/>
              <a:gd name="connsiteX10" fmla="*/ 921600 w 2973600"/>
              <a:gd name="connsiteY10" fmla="*/ 180000 h 1490400"/>
              <a:gd name="connsiteX11" fmla="*/ 986400 w 2973600"/>
              <a:gd name="connsiteY11" fmla="*/ 158400 h 1490400"/>
              <a:gd name="connsiteX12" fmla="*/ 1058400 w 2973600"/>
              <a:gd name="connsiteY12" fmla="*/ 136800 h 1490400"/>
              <a:gd name="connsiteX13" fmla="*/ 1080000 w 2973600"/>
              <a:gd name="connsiteY13" fmla="*/ 129600 h 1490400"/>
              <a:gd name="connsiteX14" fmla="*/ 1216800 w 2973600"/>
              <a:gd name="connsiteY14" fmla="*/ 79200 h 1490400"/>
              <a:gd name="connsiteX15" fmla="*/ 1238400 w 2973600"/>
              <a:gd name="connsiteY15" fmla="*/ 72000 h 1490400"/>
              <a:gd name="connsiteX16" fmla="*/ 1382400 w 2973600"/>
              <a:gd name="connsiteY16" fmla="*/ 43200 h 1490400"/>
              <a:gd name="connsiteX17" fmla="*/ 1411200 w 2973600"/>
              <a:gd name="connsiteY17" fmla="*/ 36000 h 1490400"/>
              <a:gd name="connsiteX18" fmla="*/ 1454400 w 2973600"/>
              <a:gd name="connsiteY18" fmla="*/ 28800 h 1490400"/>
              <a:gd name="connsiteX19" fmla="*/ 1490400 w 2973600"/>
              <a:gd name="connsiteY19" fmla="*/ 21600 h 1490400"/>
              <a:gd name="connsiteX20" fmla="*/ 2066400 w 2973600"/>
              <a:gd name="connsiteY20" fmla="*/ 0 h 1490400"/>
              <a:gd name="connsiteX21" fmla="*/ 2174400 w 2973600"/>
              <a:gd name="connsiteY21" fmla="*/ 7200 h 1490400"/>
              <a:gd name="connsiteX22" fmla="*/ 2188800 w 2973600"/>
              <a:gd name="connsiteY22" fmla="*/ 43200 h 1490400"/>
              <a:gd name="connsiteX23" fmla="*/ 2210400 w 2973600"/>
              <a:gd name="connsiteY23" fmla="*/ 64800 h 1490400"/>
              <a:gd name="connsiteX24" fmla="*/ 2239200 w 2973600"/>
              <a:gd name="connsiteY24" fmla="*/ 122400 h 1490400"/>
              <a:gd name="connsiteX25" fmla="*/ 2260800 w 2973600"/>
              <a:gd name="connsiteY25" fmla="*/ 144000 h 1490400"/>
              <a:gd name="connsiteX26" fmla="*/ 2289600 w 2973600"/>
              <a:gd name="connsiteY26" fmla="*/ 151200 h 1490400"/>
              <a:gd name="connsiteX27" fmla="*/ 2325600 w 2973600"/>
              <a:gd name="connsiteY27" fmla="*/ 223200 h 1490400"/>
              <a:gd name="connsiteX28" fmla="*/ 2347200 w 2973600"/>
              <a:gd name="connsiteY28" fmla="*/ 237600 h 1490400"/>
              <a:gd name="connsiteX29" fmla="*/ 2368800 w 2973600"/>
              <a:gd name="connsiteY29" fmla="*/ 273600 h 1490400"/>
              <a:gd name="connsiteX30" fmla="*/ 2404800 w 2973600"/>
              <a:gd name="connsiteY30" fmla="*/ 324000 h 1490400"/>
              <a:gd name="connsiteX31" fmla="*/ 2426400 w 2973600"/>
              <a:gd name="connsiteY31" fmla="*/ 374400 h 1490400"/>
              <a:gd name="connsiteX32" fmla="*/ 2448000 w 2973600"/>
              <a:gd name="connsiteY32" fmla="*/ 396000 h 1490400"/>
              <a:gd name="connsiteX33" fmla="*/ 2512800 w 2973600"/>
              <a:gd name="connsiteY33" fmla="*/ 468000 h 1490400"/>
              <a:gd name="connsiteX34" fmla="*/ 2541600 w 2973600"/>
              <a:gd name="connsiteY34" fmla="*/ 511200 h 1490400"/>
              <a:gd name="connsiteX35" fmla="*/ 2570400 w 2973600"/>
              <a:gd name="connsiteY35" fmla="*/ 532800 h 1490400"/>
              <a:gd name="connsiteX36" fmla="*/ 2599200 w 2973600"/>
              <a:gd name="connsiteY36" fmla="*/ 576000 h 1490400"/>
              <a:gd name="connsiteX37" fmla="*/ 2628000 w 2973600"/>
              <a:gd name="connsiteY37" fmla="*/ 619200 h 1490400"/>
              <a:gd name="connsiteX38" fmla="*/ 2642400 w 2973600"/>
              <a:gd name="connsiteY38" fmla="*/ 640800 h 1490400"/>
              <a:gd name="connsiteX39" fmla="*/ 2664000 w 2973600"/>
              <a:gd name="connsiteY39" fmla="*/ 669600 h 1490400"/>
              <a:gd name="connsiteX40" fmla="*/ 2700000 w 2973600"/>
              <a:gd name="connsiteY40" fmla="*/ 734400 h 1490400"/>
              <a:gd name="connsiteX41" fmla="*/ 2714400 w 2973600"/>
              <a:gd name="connsiteY41" fmla="*/ 756000 h 1490400"/>
              <a:gd name="connsiteX42" fmla="*/ 2743200 w 2973600"/>
              <a:gd name="connsiteY42" fmla="*/ 777600 h 1490400"/>
              <a:gd name="connsiteX43" fmla="*/ 2757600 w 2973600"/>
              <a:gd name="connsiteY43" fmla="*/ 813600 h 1490400"/>
              <a:gd name="connsiteX44" fmla="*/ 2764800 w 2973600"/>
              <a:gd name="connsiteY44" fmla="*/ 835200 h 1490400"/>
              <a:gd name="connsiteX45" fmla="*/ 2793600 w 2973600"/>
              <a:gd name="connsiteY45" fmla="*/ 856800 h 1490400"/>
              <a:gd name="connsiteX46" fmla="*/ 2815200 w 2973600"/>
              <a:gd name="connsiteY46" fmla="*/ 878400 h 1490400"/>
              <a:gd name="connsiteX47" fmla="*/ 2822400 w 2973600"/>
              <a:gd name="connsiteY47" fmla="*/ 900000 h 1490400"/>
              <a:gd name="connsiteX48" fmla="*/ 2865600 w 2973600"/>
              <a:gd name="connsiteY48" fmla="*/ 950400 h 1490400"/>
              <a:gd name="connsiteX49" fmla="*/ 2894400 w 2973600"/>
              <a:gd name="connsiteY49" fmla="*/ 993600 h 1490400"/>
              <a:gd name="connsiteX50" fmla="*/ 2923200 w 2973600"/>
              <a:gd name="connsiteY50" fmla="*/ 1036800 h 1490400"/>
              <a:gd name="connsiteX51" fmla="*/ 2944800 w 2973600"/>
              <a:gd name="connsiteY51" fmla="*/ 1065600 h 1490400"/>
              <a:gd name="connsiteX52" fmla="*/ 2966400 w 2973600"/>
              <a:gd name="connsiteY52" fmla="*/ 1130400 h 1490400"/>
              <a:gd name="connsiteX53" fmla="*/ 2973600 w 2973600"/>
              <a:gd name="connsiteY53" fmla="*/ 1152000 h 1490400"/>
              <a:gd name="connsiteX54" fmla="*/ 2966400 w 2973600"/>
              <a:gd name="connsiteY54" fmla="*/ 1267200 h 1490400"/>
              <a:gd name="connsiteX55" fmla="*/ 2952000 w 2973600"/>
              <a:gd name="connsiteY55" fmla="*/ 1296000 h 1490400"/>
              <a:gd name="connsiteX56" fmla="*/ 2845401 w 2973600"/>
              <a:gd name="connsiteY56" fmla="*/ 1395717 h 1490400"/>
              <a:gd name="connsiteX57" fmla="*/ 2721600 w 2973600"/>
              <a:gd name="connsiteY57" fmla="*/ 1468800 h 1490400"/>
              <a:gd name="connsiteX58" fmla="*/ 2700000 w 2973600"/>
              <a:gd name="connsiteY58" fmla="*/ 1476000 h 1490400"/>
              <a:gd name="connsiteX59" fmla="*/ 2520000 w 2973600"/>
              <a:gd name="connsiteY59" fmla="*/ 1490400 h 1490400"/>
              <a:gd name="connsiteX60" fmla="*/ 1555200 w 2973600"/>
              <a:gd name="connsiteY60" fmla="*/ 1483200 h 1490400"/>
              <a:gd name="connsiteX61" fmla="*/ 1008000 w 2973600"/>
              <a:gd name="connsiteY61" fmla="*/ 1461600 h 1490400"/>
              <a:gd name="connsiteX62" fmla="*/ 878400 w 2973600"/>
              <a:gd name="connsiteY62" fmla="*/ 1454400 h 1490400"/>
              <a:gd name="connsiteX63" fmla="*/ 820800 w 2973600"/>
              <a:gd name="connsiteY63" fmla="*/ 1440000 h 1490400"/>
              <a:gd name="connsiteX64" fmla="*/ 691200 w 2973600"/>
              <a:gd name="connsiteY64" fmla="*/ 1396800 h 1490400"/>
              <a:gd name="connsiteX65" fmla="*/ 604800 w 2973600"/>
              <a:gd name="connsiteY65" fmla="*/ 1382400 h 1490400"/>
              <a:gd name="connsiteX66" fmla="*/ 460800 w 2973600"/>
              <a:gd name="connsiteY66" fmla="*/ 1353600 h 1490400"/>
              <a:gd name="connsiteX67" fmla="*/ 439200 w 2973600"/>
              <a:gd name="connsiteY67" fmla="*/ 1339200 h 1490400"/>
              <a:gd name="connsiteX68" fmla="*/ 417600 w 2973600"/>
              <a:gd name="connsiteY68" fmla="*/ 1332000 h 1490400"/>
              <a:gd name="connsiteX69" fmla="*/ 280800 w 2973600"/>
              <a:gd name="connsiteY69" fmla="*/ 1245600 h 1490400"/>
              <a:gd name="connsiteX70" fmla="*/ 201600 w 2973600"/>
              <a:gd name="connsiteY70" fmla="*/ 1195200 h 1490400"/>
              <a:gd name="connsiteX71" fmla="*/ 28800 w 2973600"/>
              <a:gd name="connsiteY71" fmla="*/ 909679 h 1490400"/>
              <a:gd name="connsiteX72" fmla="*/ 28800 w 2973600"/>
              <a:gd name="connsiteY72" fmla="*/ 698400 h 1490400"/>
              <a:gd name="connsiteX73" fmla="*/ 50400 w 2973600"/>
              <a:gd name="connsiteY73" fmla="*/ 648000 h 1490400"/>
              <a:gd name="connsiteX74" fmla="*/ 93600 w 2973600"/>
              <a:gd name="connsiteY74" fmla="*/ 561600 h 1490400"/>
              <a:gd name="connsiteX75" fmla="*/ 115200 w 2973600"/>
              <a:gd name="connsiteY75" fmla="*/ 511200 h 1490400"/>
              <a:gd name="connsiteX0" fmla="*/ 115200 w 2973600"/>
              <a:gd name="connsiteY0" fmla="*/ 511200 h 1490400"/>
              <a:gd name="connsiteX1" fmla="*/ 187200 w 2973600"/>
              <a:gd name="connsiteY1" fmla="*/ 338400 h 1490400"/>
              <a:gd name="connsiteX2" fmla="*/ 208800 w 2973600"/>
              <a:gd name="connsiteY2" fmla="*/ 331200 h 1490400"/>
              <a:gd name="connsiteX3" fmla="*/ 266400 w 2973600"/>
              <a:gd name="connsiteY3" fmla="*/ 280800 h 1490400"/>
              <a:gd name="connsiteX4" fmla="*/ 338400 w 2973600"/>
              <a:gd name="connsiteY4" fmla="*/ 244800 h 1490400"/>
              <a:gd name="connsiteX5" fmla="*/ 396000 w 2973600"/>
              <a:gd name="connsiteY5" fmla="*/ 237600 h 1490400"/>
              <a:gd name="connsiteX6" fmla="*/ 525600 w 2973600"/>
              <a:gd name="connsiteY6" fmla="*/ 216000 h 1490400"/>
              <a:gd name="connsiteX7" fmla="*/ 547200 w 2973600"/>
              <a:gd name="connsiteY7" fmla="*/ 208800 h 1490400"/>
              <a:gd name="connsiteX8" fmla="*/ 597600 w 2973600"/>
              <a:gd name="connsiteY8" fmla="*/ 201600 h 1490400"/>
              <a:gd name="connsiteX9" fmla="*/ 734400 w 2973600"/>
              <a:gd name="connsiteY9" fmla="*/ 194400 h 1490400"/>
              <a:gd name="connsiteX10" fmla="*/ 921600 w 2973600"/>
              <a:gd name="connsiteY10" fmla="*/ 180000 h 1490400"/>
              <a:gd name="connsiteX11" fmla="*/ 986400 w 2973600"/>
              <a:gd name="connsiteY11" fmla="*/ 158400 h 1490400"/>
              <a:gd name="connsiteX12" fmla="*/ 1058400 w 2973600"/>
              <a:gd name="connsiteY12" fmla="*/ 136800 h 1490400"/>
              <a:gd name="connsiteX13" fmla="*/ 1080000 w 2973600"/>
              <a:gd name="connsiteY13" fmla="*/ 129600 h 1490400"/>
              <a:gd name="connsiteX14" fmla="*/ 1216800 w 2973600"/>
              <a:gd name="connsiteY14" fmla="*/ 79200 h 1490400"/>
              <a:gd name="connsiteX15" fmla="*/ 1238400 w 2973600"/>
              <a:gd name="connsiteY15" fmla="*/ 72000 h 1490400"/>
              <a:gd name="connsiteX16" fmla="*/ 1382400 w 2973600"/>
              <a:gd name="connsiteY16" fmla="*/ 43200 h 1490400"/>
              <a:gd name="connsiteX17" fmla="*/ 1411200 w 2973600"/>
              <a:gd name="connsiteY17" fmla="*/ 36000 h 1490400"/>
              <a:gd name="connsiteX18" fmla="*/ 1454400 w 2973600"/>
              <a:gd name="connsiteY18" fmla="*/ 28800 h 1490400"/>
              <a:gd name="connsiteX19" fmla="*/ 1490400 w 2973600"/>
              <a:gd name="connsiteY19" fmla="*/ 21600 h 1490400"/>
              <a:gd name="connsiteX20" fmla="*/ 2066400 w 2973600"/>
              <a:gd name="connsiteY20" fmla="*/ 0 h 1490400"/>
              <a:gd name="connsiteX21" fmla="*/ 2174400 w 2973600"/>
              <a:gd name="connsiteY21" fmla="*/ 7200 h 1490400"/>
              <a:gd name="connsiteX22" fmla="*/ 2188800 w 2973600"/>
              <a:gd name="connsiteY22" fmla="*/ 43200 h 1490400"/>
              <a:gd name="connsiteX23" fmla="*/ 2210400 w 2973600"/>
              <a:gd name="connsiteY23" fmla="*/ 64800 h 1490400"/>
              <a:gd name="connsiteX24" fmla="*/ 2239200 w 2973600"/>
              <a:gd name="connsiteY24" fmla="*/ 122400 h 1490400"/>
              <a:gd name="connsiteX25" fmla="*/ 2260800 w 2973600"/>
              <a:gd name="connsiteY25" fmla="*/ 144000 h 1490400"/>
              <a:gd name="connsiteX26" fmla="*/ 2289600 w 2973600"/>
              <a:gd name="connsiteY26" fmla="*/ 151200 h 1490400"/>
              <a:gd name="connsiteX27" fmla="*/ 2325600 w 2973600"/>
              <a:gd name="connsiteY27" fmla="*/ 223200 h 1490400"/>
              <a:gd name="connsiteX28" fmla="*/ 2347200 w 2973600"/>
              <a:gd name="connsiteY28" fmla="*/ 237600 h 1490400"/>
              <a:gd name="connsiteX29" fmla="*/ 2368800 w 2973600"/>
              <a:gd name="connsiteY29" fmla="*/ 273600 h 1490400"/>
              <a:gd name="connsiteX30" fmla="*/ 2404800 w 2973600"/>
              <a:gd name="connsiteY30" fmla="*/ 324000 h 1490400"/>
              <a:gd name="connsiteX31" fmla="*/ 2426400 w 2973600"/>
              <a:gd name="connsiteY31" fmla="*/ 374400 h 1490400"/>
              <a:gd name="connsiteX32" fmla="*/ 2448000 w 2973600"/>
              <a:gd name="connsiteY32" fmla="*/ 396000 h 1490400"/>
              <a:gd name="connsiteX33" fmla="*/ 2512800 w 2973600"/>
              <a:gd name="connsiteY33" fmla="*/ 468000 h 1490400"/>
              <a:gd name="connsiteX34" fmla="*/ 2541600 w 2973600"/>
              <a:gd name="connsiteY34" fmla="*/ 511200 h 1490400"/>
              <a:gd name="connsiteX35" fmla="*/ 2570400 w 2973600"/>
              <a:gd name="connsiteY35" fmla="*/ 532800 h 1490400"/>
              <a:gd name="connsiteX36" fmla="*/ 2599200 w 2973600"/>
              <a:gd name="connsiteY36" fmla="*/ 576000 h 1490400"/>
              <a:gd name="connsiteX37" fmla="*/ 2628000 w 2973600"/>
              <a:gd name="connsiteY37" fmla="*/ 619200 h 1490400"/>
              <a:gd name="connsiteX38" fmla="*/ 2642400 w 2973600"/>
              <a:gd name="connsiteY38" fmla="*/ 640800 h 1490400"/>
              <a:gd name="connsiteX39" fmla="*/ 2664000 w 2973600"/>
              <a:gd name="connsiteY39" fmla="*/ 669600 h 1490400"/>
              <a:gd name="connsiteX40" fmla="*/ 2700000 w 2973600"/>
              <a:gd name="connsiteY40" fmla="*/ 734400 h 1490400"/>
              <a:gd name="connsiteX41" fmla="*/ 2714400 w 2973600"/>
              <a:gd name="connsiteY41" fmla="*/ 756000 h 1490400"/>
              <a:gd name="connsiteX42" fmla="*/ 2743200 w 2973600"/>
              <a:gd name="connsiteY42" fmla="*/ 777600 h 1490400"/>
              <a:gd name="connsiteX43" fmla="*/ 2757600 w 2973600"/>
              <a:gd name="connsiteY43" fmla="*/ 813600 h 1490400"/>
              <a:gd name="connsiteX44" fmla="*/ 2764800 w 2973600"/>
              <a:gd name="connsiteY44" fmla="*/ 835200 h 1490400"/>
              <a:gd name="connsiteX45" fmla="*/ 2793600 w 2973600"/>
              <a:gd name="connsiteY45" fmla="*/ 856800 h 1490400"/>
              <a:gd name="connsiteX46" fmla="*/ 2815200 w 2973600"/>
              <a:gd name="connsiteY46" fmla="*/ 878400 h 1490400"/>
              <a:gd name="connsiteX47" fmla="*/ 2822400 w 2973600"/>
              <a:gd name="connsiteY47" fmla="*/ 900000 h 1490400"/>
              <a:gd name="connsiteX48" fmla="*/ 2894400 w 2973600"/>
              <a:gd name="connsiteY48" fmla="*/ 993600 h 1490400"/>
              <a:gd name="connsiteX49" fmla="*/ 2923200 w 2973600"/>
              <a:gd name="connsiteY49" fmla="*/ 1036800 h 1490400"/>
              <a:gd name="connsiteX50" fmla="*/ 2944800 w 2973600"/>
              <a:gd name="connsiteY50" fmla="*/ 1065600 h 1490400"/>
              <a:gd name="connsiteX51" fmla="*/ 2966400 w 2973600"/>
              <a:gd name="connsiteY51" fmla="*/ 1130400 h 1490400"/>
              <a:gd name="connsiteX52" fmla="*/ 2973600 w 2973600"/>
              <a:gd name="connsiteY52" fmla="*/ 1152000 h 1490400"/>
              <a:gd name="connsiteX53" fmla="*/ 2966400 w 2973600"/>
              <a:gd name="connsiteY53" fmla="*/ 1267200 h 1490400"/>
              <a:gd name="connsiteX54" fmla="*/ 2952000 w 2973600"/>
              <a:gd name="connsiteY54" fmla="*/ 1296000 h 1490400"/>
              <a:gd name="connsiteX55" fmla="*/ 2845401 w 2973600"/>
              <a:gd name="connsiteY55" fmla="*/ 1395717 h 1490400"/>
              <a:gd name="connsiteX56" fmla="*/ 2721600 w 2973600"/>
              <a:gd name="connsiteY56" fmla="*/ 1468800 h 1490400"/>
              <a:gd name="connsiteX57" fmla="*/ 2700000 w 2973600"/>
              <a:gd name="connsiteY57" fmla="*/ 1476000 h 1490400"/>
              <a:gd name="connsiteX58" fmla="*/ 2520000 w 2973600"/>
              <a:gd name="connsiteY58" fmla="*/ 1490400 h 1490400"/>
              <a:gd name="connsiteX59" fmla="*/ 1555200 w 2973600"/>
              <a:gd name="connsiteY59" fmla="*/ 1483200 h 1490400"/>
              <a:gd name="connsiteX60" fmla="*/ 1008000 w 2973600"/>
              <a:gd name="connsiteY60" fmla="*/ 1461600 h 1490400"/>
              <a:gd name="connsiteX61" fmla="*/ 878400 w 2973600"/>
              <a:gd name="connsiteY61" fmla="*/ 1454400 h 1490400"/>
              <a:gd name="connsiteX62" fmla="*/ 820800 w 2973600"/>
              <a:gd name="connsiteY62" fmla="*/ 1440000 h 1490400"/>
              <a:gd name="connsiteX63" fmla="*/ 691200 w 2973600"/>
              <a:gd name="connsiteY63" fmla="*/ 1396800 h 1490400"/>
              <a:gd name="connsiteX64" fmla="*/ 604800 w 2973600"/>
              <a:gd name="connsiteY64" fmla="*/ 1382400 h 1490400"/>
              <a:gd name="connsiteX65" fmla="*/ 460800 w 2973600"/>
              <a:gd name="connsiteY65" fmla="*/ 1353600 h 1490400"/>
              <a:gd name="connsiteX66" fmla="*/ 439200 w 2973600"/>
              <a:gd name="connsiteY66" fmla="*/ 1339200 h 1490400"/>
              <a:gd name="connsiteX67" fmla="*/ 417600 w 2973600"/>
              <a:gd name="connsiteY67" fmla="*/ 1332000 h 1490400"/>
              <a:gd name="connsiteX68" fmla="*/ 280800 w 2973600"/>
              <a:gd name="connsiteY68" fmla="*/ 1245600 h 1490400"/>
              <a:gd name="connsiteX69" fmla="*/ 201600 w 2973600"/>
              <a:gd name="connsiteY69" fmla="*/ 1195200 h 1490400"/>
              <a:gd name="connsiteX70" fmla="*/ 28800 w 2973600"/>
              <a:gd name="connsiteY70" fmla="*/ 909679 h 1490400"/>
              <a:gd name="connsiteX71" fmla="*/ 28800 w 2973600"/>
              <a:gd name="connsiteY71" fmla="*/ 698400 h 1490400"/>
              <a:gd name="connsiteX72" fmla="*/ 50400 w 2973600"/>
              <a:gd name="connsiteY72" fmla="*/ 648000 h 1490400"/>
              <a:gd name="connsiteX73" fmla="*/ 93600 w 2973600"/>
              <a:gd name="connsiteY73" fmla="*/ 561600 h 1490400"/>
              <a:gd name="connsiteX74" fmla="*/ 115200 w 2973600"/>
              <a:gd name="connsiteY74" fmla="*/ 511200 h 1490400"/>
              <a:gd name="connsiteX0" fmla="*/ 115200 w 2973600"/>
              <a:gd name="connsiteY0" fmla="*/ 511200 h 1490400"/>
              <a:gd name="connsiteX1" fmla="*/ 187200 w 2973600"/>
              <a:gd name="connsiteY1" fmla="*/ 338400 h 1490400"/>
              <a:gd name="connsiteX2" fmla="*/ 208800 w 2973600"/>
              <a:gd name="connsiteY2" fmla="*/ 331200 h 1490400"/>
              <a:gd name="connsiteX3" fmla="*/ 266400 w 2973600"/>
              <a:gd name="connsiteY3" fmla="*/ 280800 h 1490400"/>
              <a:gd name="connsiteX4" fmla="*/ 338400 w 2973600"/>
              <a:gd name="connsiteY4" fmla="*/ 244800 h 1490400"/>
              <a:gd name="connsiteX5" fmla="*/ 396000 w 2973600"/>
              <a:gd name="connsiteY5" fmla="*/ 237600 h 1490400"/>
              <a:gd name="connsiteX6" fmla="*/ 525600 w 2973600"/>
              <a:gd name="connsiteY6" fmla="*/ 216000 h 1490400"/>
              <a:gd name="connsiteX7" fmla="*/ 547200 w 2973600"/>
              <a:gd name="connsiteY7" fmla="*/ 208800 h 1490400"/>
              <a:gd name="connsiteX8" fmla="*/ 597600 w 2973600"/>
              <a:gd name="connsiteY8" fmla="*/ 201600 h 1490400"/>
              <a:gd name="connsiteX9" fmla="*/ 734400 w 2973600"/>
              <a:gd name="connsiteY9" fmla="*/ 194400 h 1490400"/>
              <a:gd name="connsiteX10" fmla="*/ 921600 w 2973600"/>
              <a:gd name="connsiteY10" fmla="*/ 180000 h 1490400"/>
              <a:gd name="connsiteX11" fmla="*/ 986400 w 2973600"/>
              <a:gd name="connsiteY11" fmla="*/ 158400 h 1490400"/>
              <a:gd name="connsiteX12" fmla="*/ 1058400 w 2973600"/>
              <a:gd name="connsiteY12" fmla="*/ 136800 h 1490400"/>
              <a:gd name="connsiteX13" fmla="*/ 1080000 w 2973600"/>
              <a:gd name="connsiteY13" fmla="*/ 129600 h 1490400"/>
              <a:gd name="connsiteX14" fmla="*/ 1216800 w 2973600"/>
              <a:gd name="connsiteY14" fmla="*/ 79200 h 1490400"/>
              <a:gd name="connsiteX15" fmla="*/ 1238400 w 2973600"/>
              <a:gd name="connsiteY15" fmla="*/ 72000 h 1490400"/>
              <a:gd name="connsiteX16" fmla="*/ 1382400 w 2973600"/>
              <a:gd name="connsiteY16" fmla="*/ 43200 h 1490400"/>
              <a:gd name="connsiteX17" fmla="*/ 1411200 w 2973600"/>
              <a:gd name="connsiteY17" fmla="*/ 36000 h 1490400"/>
              <a:gd name="connsiteX18" fmla="*/ 1454400 w 2973600"/>
              <a:gd name="connsiteY18" fmla="*/ 28800 h 1490400"/>
              <a:gd name="connsiteX19" fmla="*/ 1490400 w 2973600"/>
              <a:gd name="connsiteY19" fmla="*/ 21600 h 1490400"/>
              <a:gd name="connsiteX20" fmla="*/ 2066400 w 2973600"/>
              <a:gd name="connsiteY20" fmla="*/ 0 h 1490400"/>
              <a:gd name="connsiteX21" fmla="*/ 2174400 w 2973600"/>
              <a:gd name="connsiteY21" fmla="*/ 7200 h 1490400"/>
              <a:gd name="connsiteX22" fmla="*/ 2188800 w 2973600"/>
              <a:gd name="connsiteY22" fmla="*/ 43200 h 1490400"/>
              <a:gd name="connsiteX23" fmla="*/ 2210400 w 2973600"/>
              <a:gd name="connsiteY23" fmla="*/ 64800 h 1490400"/>
              <a:gd name="connsiteX24" fmla="*/ 2239200 w 2973600"/>
              <a:gd name="connsiteY24" fmla="*/ 122400 h 1490400"/>
              <a:gd name="connsiteX25" fmla="*/ 2260800 w 2973600"/>
              <a:gd name="connsiteY25" fmla="*/ 144000 h 1490400"/>
              <a:gd name="connsiteX26" fmla="*/ 2325600 w 2973600"/>
              <a:gd name="connsiteY26" fmla="*/ 223200 h 1490400"/>
              <a:gd name="connsiteX27" fmla="*/ 2347200 w 2973600"/>
              <a:gd name="connsiteY27" fmla="*/ 237600 h 1490400"/>
              <a:gd name="connsiteX28" fmla="*/ 2368800 w 2973600"/>
              <a:gd name="connsiteY28" fmla="*/ 273600 h 1490400"/>
              <a:gd name="connsiteX29" fmla="*/ 2404800 w 2973600"/>
              <a:gd name="connsiteY29" fmla="*/ 324000 h 1490400"/>
              <a:gd name="connsiteX30" fmla="*/ 2426400 w 2973600"/>
              <a:gd name="connsiteY30" fmla="*/ 374400 h 1490400"/>
              <a:gd name="connsiteX31" fmla="*/ 2448000 w 2973600"/>
              <a:gd name="connsiteY31" fmla="*/ 396000 h 1490400"/>
              <a:gd name="connsiteX32" fmla="*/ 2512800 w 2973600"/>
              <a:gd name="connsiteY32" fmla="*/ 468000 h 1490400"/>
              <a:gd name="connsiteX33" fmla="*/ 2541600 w 2973600"/>
              <a:gd name="connsiteY33" fmla="*/ 511200 h 1490400"/>
              <a:gd name="connsiteX34" fmla="*/ 2570400 w 2973600"/>
              <a:gd name="connsiteY34" fmla="*/ 532800 h 1490400"/>
              <a:gd name="connsiteX35" fmla="*/ 2599200 w 2973600"/>
              <a:gd name="connsiteY35" fmla="*/ 576000 h 1490400"/>
              <a:gd name="connsiteX36" fmla="*/ 2628000 w 2973600"/>
              <a:gd name="connsiteY36" fmla="*/ 619200 h 1490400"/>
              <a:gd name="connsiteX37" fmla="*/ 2642400 w 2973600"/>
              <a:gd name="connsiteY37" fmla="*/ 640800 h 1490400"/>
              <a:gd name="connsiteX38" fmla="*/ 2664000 w 2973600"/>
              <a:gd name="connsiteY38" fmla="*/ 669600 h 1490400"/>
              <a:gd name="connsiteX39" fmla="*/ 2700000 w 2973600"/>
              <a:gd name="connsiteY39" fmla="*/ 734400 h 1490400"/>
              <a:gd name="connsiteX40" fmla="*/ 2714400 w 2973600"/>
              <a:gd name="connsiteY40" fmla="*/ 756000 h 1490400"/>
              <a:gd name="connsiteX41" fmla="*/ 2743200 w 2973600"/>
              <a:gd name="connsiteY41" fmla="*/ 777600 h 1490400"/>
              <a:gd name="connsiteX42" fmla="*/ 2757600 w 2973600"/>
              <a:gd name="connsiteY42" fmla="*/ 813600 h 1490400"/>
              <a:gd name="connsiteX43" fmla="*/ 2764800 w 2973600"/>
              <a:gd name="connsiteY43" fmla="*/ 835200 h 1490400"/>
              <a:gd name="connsiteX44" fmla="*/ 2793600 w 2973600"/>
              <a:gd name="connsiteY44" fmla="*/ 856800 h 1490400"/>
              <a:gd name="connsiteX45" fmla="*/ 2815200 w 2973600"/>
              <a:gd name="connsiteY45" fmla="*/ 878400 h 1490400"/>
              <a:gd name="connsiteX46" fmla="*/ 2822400 w 2973600"/>
              <a:gd name="connsiteY46" fmla="*/ 900000 h 1490400"/>
              <a:gd name="connsiteX47" fmla="*/ 2894400 w 2973600"/>
              <a:gd name="connsiteY47" fmla="*/ 993600 h 1490400"/>
              <a:gd name="connsiteX48" fmla="*/ 2923200 w 2973600"/>
              <a:gd name="connsiteY48" fmla="*/ 1036800 h 1490400"/>
              <a:gd name="connsiteX49" fmla="*/ 2944800 w 2973600"/>
              <a:gd name="connsiteY49" fmla="*/ 1065600 h 1490400"/>
              <a:gd name="connsiteX50" fmla="*/ 2966400 w 2973600"/>
              <a:gd name="connsiteY50" fmla="*/ 1130400 h 1490400"/>
              <a:gd name="connsiteX51" fmla="*/ 2973600 w 2973600"/>
              <a:gd name="connsiteY51" fmla="*/ 1152000 h 1490400"/>
              <a:gd name="connsiteX52" fmla="*/ 2966400 w 2973600"/>
              <a:gd name="connsiteY52" fmla="*/ 1267200 h 1490400"/>
              <a:gd name="connsiteX53" fmla="*/ 2952000 w 2973600"/>
              <a:gd name="connsiteY53" fmla="*/ 1296000 h 1490400"/>
              <a:gd name="connsiteX54" fmla="*/ 2845401 w 2973600"/>
              <a:gd name="connsiteY54" fmla="*/ 1395717 h 1490400"/>
              <a:gd name="connsiteX55" fmla="*/ 2721600 w 2973600"/>
              <a:gd name="connsiteY55" fmla="*/ 1468800 h 1490400"/>
              <a:gd name="connsiteX56" fmla="*/ 2700000 w 2973600"/>
              <a:gd name="connsiteY56" fmla="*/ 1476000 h 1490400"/>
              <a:gd name="connsiteX57" fmla="*/ 2520000 w 2973600"/>
              <a:gd name="connsiteY57" fmla="*/ 1490400 h 1490400"/>
              <a:gd name="connsiteX58" fmla="*/ 1555200 w 2973600"/>
              <a:gd name="connsiteY58" fmla="*/ 1483200 h 1490400"/>
              <a:gd name="connsiteX59" fmla="*/ 1008000 w 2973600"/>
              <a:gd name="connsiteY59" fmla="*/ 1461600 h 1490400"/>
              <a:gd name="connsiteX60" fmla="*/ 878400 w 2973600"/>
              <a:gd name="connsiteY60" fmla="*/ 1454400 h 1490400"/>
              <a:gd name="connsiteX61" fmla="*/ 820800 w 2973600"/>
              <a:gd name="connsiteY61" fmla="*/ 1440000 h 1490400"/>
              <a:gd name="connsiteX62" fmla="*/ 691200 w 2973600"/>
              <a:gd name="connsiteY62" fmla="*/ 1396800 h 1490400"/>
              <a:gd name="connsiteX63" fmla="*/ 604800 w 2973600"/>
              <a:gd name="connsiteY63" fmla="*/ 1382400 h 1490400"/>
              <a:gd name="connsiteX64" fmla="*/ 460800 w 2973600"/>
              <a:gd name="connsiteY64" fmla="*/ 1353600 h 1490400"/>
              <a:gd name="connsiteX65" fmla="*/ 439200 w 2973600"/>
              <a:gd name="connsiteY65" fmla="*/ 1339200 h 1490400"/>
              <a:gd name="connsiteX66" fmla="*/ 417600 w 2973600"/>
              <a:gd name="connsiteY66" fmla="*/ 1332000 h 1490400"/>
              <a:gd name="connsiteX67" fmla="*/ 280800 w 2973600"/>
              <a:gd name="connsiteY67" fmla="*/ 1245600 h 1490400"/>
              <a:gd name="connsiteX68" fmla="*/ 201600 w 2973600"/>
              <a:gd name="connsiteY68" fmla="*/ 1195200 h 1490400"/>
              <a:gd name="connsiteX69" fmla="*/ 28800 w 2973600"/>
              <a:gd name="connsiteY69" fmla="*/ 909679 h 1490400"/>
              <a:gd name="connsiteX70" fmla="*/ 28800 w 2973600"/>
              <a:gd name="connsiteY70" fmla="*/ 698400 h 1490400"/>
              <a:gd name="connsiteX71" fmla="*/ 50400 w 2973600"/>
              <a:gd name="connsiteY71" fmla="*/ 648000 h 1490400"/>
              <a:gd name="connsiteX72" fmla="*/ 93600 w 2973600"/>
              <a:gd name="connsiteY72" fmla="*/ 561600 h 1490400"/>
              <a:gd name="connsiteX73" fmla="*/ 115200 w 2973600"/>
              <a:gd name="connsiteY73" fmla="*/ 511200 h 14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73600" h="1490400">
                <a:moveTo>
                  <a:pt x="115200" y="511200"/>
                </a:moveTo>
                <a:cubicBezTo>
                  <a:pt x="130800" y="474000"/>
                  <a:pt x="171600" y="368400"/>
                  <a:pt x="187200" y="338400"/>
                </a:cubicBezTo>
                <a:cubicBezTo>
                  <a:pt x="193790" y="334635"/>
                  <a:pt x="201600" y="333600"/>
                  <a:pt x="208800" y="331200"/>
                </a:cubicBezTo>
                <a:cubicBezTo>
                  <a:pt x="292402" y="268498"/>
                  <a:pt x="179401" y="355371"/>
                  <a:pt x="266400" y="280800"/>
                </a:cubicBezTo>
                <a:cubicBezTo>
                  <a:pt x="283760" y="265920"/>
                  <a:pt x="321126" y="249406"/>
                  <a:pt x="338400" y="244800"/>
                </a:cubicBezTo>
                <a:cubicBezTo>
                  <a:pt x="357096" y="239814"/>
                  <a:pt x="376800" y="240000"/>
                  <a:pt x="396000" y="237600"/>
                </a:cubicBezTo>
                <a:cubicBezTo>
                  <a:pt x="495042" y="209302"/>
                  <a:pt x="393872" y="234818"/>
                  <a:pt x="525600" y="216000"/>
                </a:cubicBezTo>
                <a:cubicBezTo>
                  <a:pt x="533113" y="214927"/>
                  <a:pt x="539758" y="210288"/>
                  <a:pt x="547200" y="208800"/>
                </a:cubicBezTo>
                <a:cubicBezTo>
                  <a:pt x="563841" y="205472"/>
                  <a:pt x="580679" y="202902"/>
                  <a:pt x="597600" y="201600"/>
                </a:cubicBezTo>
                <a:cubicBezTo>
                  <a:pt x="643129" y="198098"/>
                  <a:pt x="688816" y="197081"/>
                  <a:pt x="734400" y="194400"/>
                </a:cubicBezTo>
                <a:cubicBezTo>
                  <a:pt x="835985" y="188424"/>
                  <a:pt x="830615" y="188271"/>
                  <a:pt x="921600" y="180000"/>
                </a:cubicBezTo>
                <a:cubicBezTo>
                  <a:pt x="990617" y="162746"/>
                  <a:pt x="905062" y="185513"/>
                  <a:pt x="986400" y="158400"/>
                </a:cubicBezTo>
                <a:cubicBezTo>
                  <a:pt x="1010171" y="150476"/>
                  <a:pt x="1034451" y="144169"/>
                  <a:pt x="1058400" y="136800"/>
                </a:cubicBezTo>
                <a:cubicBezTo>
                  <a:pt x="1065654" y="134568"/>
                  <a:pt x="1072800" y="132000"/>
                  <a:pt x="1080000" y="129600"/>
                </a:cubicBezTo>
                <a:lnTo>
                  <a:pt x="1216800" y="79200"/>
                </a:lnTo>
                <a:cubicBezTo>
                  <a:pt x="1224000" y="76800"/>
                  <a:pt x="1230933" y="73358"/>
                  <a:pt x="1238400" y="72000"/>
                </a:cubicBezTo>
                <a:lnTo>
                  <a:pt x="1382400" y="43200"/>
                </a:lnTo>
                <a:cubicBezTo>
                  <a:pt x="1392042" y="40975"/>
                  <a:pt x="1401497" y="37941"/>
                  <a:pt x="1411200" y="36000"/>
                </a:cubicBezTo>
                <a:cubicBezTo>
                  <a:pt x="1425515" y="33137"/>
                  <a:pt x="1440037" y="31411"/>
                  <a:pt x="1454400" y="28800"/>
                </a:cubicBezTo>
                <a:cubicBezTo>
                  <a:pt x="1466440" y="26611"/>
                  <a:pt x="1478180" y="22255"/>
                  <a:pt x="1490400" y="21600"/>
                </a:cubicBezTo>
                <a:cubicBezTo>
                  <a:pt x="1598699" y="15798"/>
                  <a:pt x="1921934" y="4982"/>
                  <a:pt x="2066400" y="0"/>
                </a:cubicBezTo>
                <a:lnTo>
                  <a:pt x="2174400" y="7200"/>
                </a:lnTo>
                <a:cubicBezTo>
                  <a:pt x="2186588" y="11501"/>
                  <a:pt x="2181950" y="32240"/>
                  <a:pt x="2188800" y="43200"/>
                </a:cubicBezTo>
                <a:cubicBezTo>
                  <a:pt x="2194197" y="51835"/>
                  <a:pt x="2203200" y="57600"/>
                  <a:pt x="2210400" y="64800"/>
                </a:cubicBezTo>
                <a:cubicBezTo>
                  <a:pt x="2219175" y="99899"/>
                  <a:pt x="2213283" y="92163"/>
                  <a:pt x="2239200" y="122400"/>
                </a:cubicBezTo>
                <a:cubicBezTo>
                  <a:pt x="2245827" y="130131"/>
                  <a:pt x="2251959" y="138948"/>
                  <a:pt x="2260800" y="144000"/>
                </a:cubicBezTo>
                <a:cubicBezTo>
                  <a:pt x="2275200" y="160800"/>
                  <a:pt x="2311200" y="207600"/>
                  <a:pt x="2325600" y="223200"/>
                </a:cubicBezTo>
                <a:cubicBezTo>
                  <a:pt x="2331719" y="229319"/>
                  <a:pt x="2340000" y="232800"/>
                  <a:pt x="2347200" y="237600"/>
                </a:cubicBezTo>
                <a:cubicBezTo>
                  <a:pt x="2354400" y="249600"/>
                  <a:pt x="2361037" y="261956"/>
                  <a:pt x="2368800" y="273600"/>
                </a:cubicBezTo>
                <a:cubicBezTo>
                  <a:pt x="2375323" y="283384"/>
                  <a:pt x="2398360" y="311120"/>
                  <a:pt x="2404800" y="324000"/>
                </a:cubicBezTo>
                <a:cubicBezTo>
                  <a:pt x="2420469" y="355337"/>
                  <a:pt x="2401429" y="339441"/>
                  <a:pt x="2426400" y="374400"/>
                </a:cubicBezTo>
                <a:cubicBezTo>
                  <a:pt x="2432318" y="382686"/>
                  <a:pt x="2441552" y="388119"/>
                  <a:pt x="2448000" y="396000"/>
                </a:cubicBezTo>
                <a:cubicBezTo>
                  <a:pt x="2506070" y="466975"/>
                  <a:pt x="2467741" y="437961"/>
                  <a:pt x="2512800" y="468000"/>
                </a:cubicBezTo>
                <a:cubicBezTo>
                  <a:pt x="2522400" y="482400"/>
                  <a:pt x="2527755" y="500816"/>
                  <a:pt x="2541600" y="511200"/>
                </a:cubicBezTo>
                <a:cubicBezTo>
                  <a:pt x="2551200" y="518400"/>
                  <a:pt x="2562428" y="523831"/>
                  <a:pt x="2570400" y="532800"/>
                </a:cubicBezTo>
                <a:cubicBezTo>
                  <a:pt x="2581898" y="545735"/>
                  <a:pt x="2589600" y="561600"/>
                  <a:pt x="2599200" y="576000"/>
                </a:cubicBezTo>
                <a:lnTo>
                  <a:pt x="2628000" y="619200"/>
                </a:lnTo>
                <a:cubicBezTo>
                  <a:pt x="2632800" y="626400"/>
                  <a:pt x="2637208" y="633877"/>
                  <a:pt x="2642400" y="640800"/>
                </a:cubicBezTo>
                <a:lnTo>
                  <a:pt x="2664000" y="669600"/>
                </a:lnTo>
                <a:cubicBezTo>
                  <a:pt x="2676673" y="707619"/>
                  <a:pt x="2666990" y="684885"/>
                  <a:pt x="2700000" y="734400"/>
                </a:cubicBezTo>
                <a:cubicBezTo>
                  <a:pt x="2704800" y="741600"/>
                  <a:pt x="2707477" y="750808"/>
                  <a:pt x="2714400" y="756000"/>
                </a:cubicBezTo>
                <a:lnTo>
                  <a:pt x="2743200" y="777600"/>
                </a:lnTo>
                <a:cubicBezTo>
                  <a:pt x="2748000" y="789600"/>
                  <a:pt x="2753062" y="801499"/>
                  <a:pt x="2757600" y="813600"/>
                </a:cubicBezTo>
                <a:cubicBezTo>
                  <a:pt x="2760265" y="820706"/>
                  <a:pt x="2759941" y="829370"/>
                  <a:pt x="2764800" y="835200"/>
                </a:cubicBezTo>
                <a:cubicBezTo>
                  <a:pt x="2772482" y="844419"/>
                  <a:pt x="2784489" y="848991"/>
                  <a:pt x="2793600" y="856800"/>
                </a:cubicBezTo>
                <a:cubicBezTo>
                  <a:pt x="2801331" y="863427"/>
                  <a:pt x="2808000" y="871200"/>
                  <a:pt x="2815200" y="878400"/>
                </a:cubicBezTo>
                <a:cubicBezTo>
                  <a:pt x="2817600" y="885600"/>
                  <a:pt x="2818635" y="893410"/>
                  <a:pt x="2822400" y="900000"/>
                </a:cubicBezTo>
                <a:cubicBezTo>
                  <a:pt x="2835600" y="919200"/>
                  <a:pt x="2877600" y="970800"/>
                  <a:pt x="2894400" y="993600"/>
                </a:cubicBezTo>
                <a:cubicBezTo>
                  <a:pt x="2905025" y="1007261"/>
                  <a:pt x="2912816" y="1022955"/>
                  <a:pt x="2923200" y="1036800"/>
                </a:cubicBezTo>
                <a:lnTo>
                  <a:pt x="2944800" y="1065600"/>
                </a:lnTo>
                <a:lnTo>
                  <a:pt x="2966400" y="1130400"/>
                </a:lnTo>
                <a:lnTo>
                  <a:pt x="2973600" y="1152000"/>
                </a:lnTo>
                <a:cubicBezTo>
                  <a:pt x="2971200" y="1190400"/>
                  <a:pt x="2972107" y="1229151"/>
                  <a:pt x="2966400" y="1267200"/>
                </a:cubicBezTo>
                <a:cubicBezTo>
                  <a:pt x="2964808" y="1277814"/>
                  <a:pt x="2954105" y="1285475"/>
                  <a:pt x="2952000" y="1296000"/>
                </a:cubicBezTo>
                <a:cubicBezTo>
                  <a:pt x="2920800" y="1326000"/>
                  <a:pt x="2883801" y="1366917"/>
                  <a:pt x="2845401" y="1395717"/>
                </a:cubicBezTo>
                <a:cubicBezTo>
                  <a:pt x="2829058" y="1399803"/>
                  <a:pt x="2734814" y="1463845"/>
                  <a:pt x="2721600" y="1468800"/>
                </a:cubicBezTo>
                <a:cubicBezTo>
                  <a:pt x="2714494" y="1471465"/>
                  <a:pt x="2707486" y="1474752"/>
                  <a:pt x="2700000" y="1476000"/>
                </a:cubicBezTo>
                <a:cubicBezTo>
                  <a:pt x="2651915" y="1484014"/>
                  <a:pt x="2559602" y="1487925"/>
                  <a:pt x="2520000" y="1490400"/>
                </a:cubicBezTo>
                <a:lnTo>
                  <a:pt x="1555200" y="1483200"/>
                </a:lnTo>
                <a:cubicBezTo>
                  <a:pt x="1445852" y="1482037"/>
                  <a:pt x="1118530" y="1469890"/>
                  <a:pt x="1008000" y="1461600"/>
                </a:cubicBezTo>
                <a:cubicBezTo>
                  <a:pt x="964855" y="1458364"/>
                  <a:pt x="921600" y="1456800"/>
                  <a:pt x="878400" y="1454400"/>
                </a:cubicBezTo>
                <a:cubicBezTo>
                  <a:pt x="859200" y="1449600"/>
                  <a:pt x="839716" y="1445820"/>
                  <a:pt x="820800" y="1440000"/>
                </a:cubicBezTo>
                <a:cubicBezTo>
                  <a:pt x="706020" y="1404683"/>
                  <a:pt x="919579" y="1451611"/>
                  <a:pt x="691200" y="1396800"/>
                </a:cubicBezTo>
                <a:cubicBezTo>
                  <a:pt x="662809" y="1389986"/>
                  <a:pt x="633430" y="1388126"/>
                  <a:pt x="604800" y="1382400"/>
                </a:cubicBezTo>
                <a:cubicBezTo>
                  <a:pt x="435360" y="1348512"/>
                  <a:pt x="574329" y="1369818"/>
                  <a:pt x="460800" y="1353600"/>
                </a:cubicBezTo>
                <a:cubicBezTo>
                  <a:pt x="453600" y="1348800"/>
                  <a:pt x="446940" y="1343070"/>
                  <a:pt x="439200" y="1339200"/>
                </a:cubicBezTo>
                <a:cubicBezTo>
                  <a:pt x="432412" y="1335806"/>
                  <a:pt x="424134" y="1335861"/>
                  <a:pt x="417600" y="1332000"/>
                </a:cubicBezTo>
                <a:cubicBezTo>
                  <a:pt x="371167" y="1304563"/>
                  <a:pt x="326364" y="1274457"/>
                  <a:pt x="280800" y="1245600"/>
                </a:cubicBezTo>
                <a:cubicBezTo>
                  <a:pt x="254364" y="1228857"/>
                  <a:pt x="226634" y="1213975"/>
                  <a:pt x="201600" y="1195200"/>
                </a:cubicBezTo>
                <a:cubicBezTo>
                  <a:pt x="159600" y="1139213"/>
                  <a:pt x="61200" y="979279"/>
                  <a:pt x="28800" y="909679"/>
                </a:cubicBezTo>
                <a:cubicBezTo>
                  <a:pt x="0" y="826879"/>
                  <a:pt x="25200" y="742013"/>
                  <a:pt x="28800" y="698400"/>
                </a:cubicBezTo>
                <a:cubicBezTo>
                  <a:pt x="33802" y="683394"/>
                  <a:pt x="40514" y="659863"/>
                  <a:pt x="50400" y="648000"/>
                </a:cubicBezTo>
                <a:cubicBezTo>
                  <a:pt x="61200" y="625200"/>
                  <a:pt x="82800" y="584400"/>
                  <a:pt x="93600" y="561600"/>
                </a:cubicBezTo>
                <a:cubicBezTo>
                  <a:pt x="101022" y="546757"/>
                  <a:pt x="111940" y="528314"/>
                  <a:pt x="115200" y="511200"/>
                </a:cubicBezTo>
                <a:close/>
              </a:path>
            </a:pathLst>
          </a:custGeom>
          <a:solidFill>
            <a:srgbClr val="FFFFA7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2071053" y="1065474"/>
            <a:ext cx="5289039" cy="3176279"/>
            <a:chOff x="2041053" y="1035474"/>
            <a:chExt cx="5289039" cy="3176279"/>
          </a:xfrm>
        </p:grpSpPr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flipV="1">
              <a:off x="3122415" y="2375579"/>
              <a:ext cx="3163788" cy="488933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53"/>
            <p:cNvCxnSpPr>
              <a:cxnSpLocks noChangeShapeType="1"/>
            </p:cNvCxnSpPr>
            <p:nvPr/>
          </p:nvCxnSpPr>
          <p:spPr bwMode="auto">
            <a:xfrm>
              <a:off x="3675587" y="1374515"/>
              <a:ext cx="2034246" cy="251425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Arc 32"/>
            <p:cNvSpPr>
              <a:spLocks/>
            </p:cNvSpPr>
            <p:nvPr/>
          </p:nvSpPr>
          <p:spPr bwMode="auto">
            <a:xfrm>
              <a:off x="5484995" y="2368441"/>
              <a:ext cx="1845097" cy="1843312"/>
            </a:xfrm>
            <a:custGeom>
              <a:avLst/>
              <a:gdLst>
                <a:gd name="T0" fmla="*/ 674703 w 1640410"/>
                <a:gd name="T1" fmla="*/ 13009 h 1640411"/>
                <a:gd name="T2" fmla="*/ 820205 w 1640410"/>
                <a:gd name="T3" fmla="*/ 820206 h 1640411"/>
                <a:gd name="T4" fmla="*/ 180307 w 1640410"/>
                <a:gd name="T5" fmla="*/ 1333302 h 1640411"/>
                <a:gd name="T6" fmla="*/ 11796480 60000 65536"/>
                <a:gd name="T7" fmla="*/ 11796480 60000 65536"/>
                <a:gd name="T8" fmla="*/ 17694720 60000 65536"/>
                <a:gd name="T9" fmla="*/ 180307 w 1640410"/>
                <a:gd name="T10" fmla="*/ 0 h 1640411"/>
                <a:gd name="T11" fmla="*/ 1640410 w 1640410"/>
                <a:gd name="T12" fmla="*/ 1640411 h 1640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0410" h="1640411" stroke="0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  <a:lnTo>
                    <a:pt x="820205" y="820206"/>
                  </a:lnTo>
                  <a:close/>
                </a:path>
                <a:path w="1640410" h="1640411" fill="none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6" name="Arc 33"/>
            <p:cNvSpPr>
              <a:spLocks/>
            </p:cNvSpPr>
            <p:nvPr/>
          </p:nvSpPr>
          <p:spPr bwMode="auto">
            <a:xfrm flipH="1" flipV="1">
              <a:off x="2041053" y="1035474"/>
              <a:ext cx="1843313" cy="1845097"/>
            </a:xfrm>
            <a:custGeom>
              <a:avLst/>
              <a:gdLst>
                <a:gd name="T0" fmla="*/ 674703 w 1640410"/>
                <a:gd name="T1" fmla="*/ 13009 h 1640411"/>
                <a:gd name="T2" fmla="*/ 820205 w 1640410"/>
                <a:gd name="T3" fmla="*/ 820206 h 1640411"/>
                <a:gd name="T4" fmla="*/ 180307 w 1640410"/>
                <a:gd name="T5" fmla="*/ 1333302 h 1640411"/>
                <a:gd name="T6" fmla="*/ 11796480 60000 65536"/>
                <a:gd name="T7" fmla="*/ 11796480 60000 65536"/>
                <a:gd name="T8" fmla="*/ 17694720 60000 65536"/>
                <a:gd name="T9" fmla="*/ 180307 w 1640410"/>
                <a:gd name="T10" fmla="*/ 0 h 1640411"/>
                <a:gd name="T11" fmla="*/ 1640410 w 1640410"/>
                <a:gd name="T12" fmla="*/ 1640411 h 1640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0410" h="1640411" stroke="0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  <a:lnTo>
                    <a:pt x="820205" y="820206"/>
                  </a:lnTo>
                  <a:close/>
                </a:path>
                <a:path w="1640410" h="1640411" fill="none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MEIC Complex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Baseline Layout</a:t>
            </a:r>
            <a:endParaRPr lang="en-US" sz="3200" b="0" baseline="-25000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581006" y="2486249"/>
            <a:ext cx="1278803" cy="876605"/>
            <a:chOff x="5207301" y="1359526"/>
            <a:chExt cx="1278803" cy="876605"/>
          </a:xfrm>
        </p:grpSpPr>
        <p:sp>
          <p:nvSpPr>
            <p:cNvPr id="111" name="Arc 12"/>
            <p:cNvSpPr>
              <a:spLocks/>
            </p:cNvSpPr>
            <p:nvPr/>
          </p:nvSpPr>
          <p:spPr bwMode="auto">
            <a:xfrm rot="17723535">
              <a:off x="6002438" y="1722947"/>
              <a:ext cx="214312" cy="212724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26" h="212727" stroke="0">
                  <a:moveTo>
                    <a:pt x="81791" y="2877"/>
                  </a:moveTo>
                  <a:lnTo>
                    <a:pt x="81791" y="2877"/>
                  </a:lnTo>
                  <a:cubicBezTo>
                    <a:pt x="89841" y="965"/>
                    <a:pt x="98088" y="-1"/>
                    <a:pt x="106363" y="-1"/>
                  </a:cubicBezTo>
                  <a:cubicBezTo>
                    <a:pt x="165105" y="0"/>
                    <a:pt x="212726" y="47620"/>
                    <a:pt x="212726" y="106364"/>
                  </a:cubicBezTo>
                  <a:cubicBezTo>
                    <a:pt x="212726" y="165107"/>
                    <a:pt x="165105" y="212728"/>
                    <a:pt x="106363" y="212728"/>
                  </a:cubicBezTo>
                  <a:cubicBezTo>
                    <a:pt x="70077" y="212727"/>
                    <a:pt x="36295" y="194230"/>
                    <a:pt x="16750" y="163658"/>
                  </a:cubicBezTo>
                  <a:lnTo>
                    <a:pt x="106363" y="106364"/>
                  </a:lnTo>
                  <a:lnTo>
                    <a:pt x="81791" y="2877"/>
                  </a:lnTo>
                  <a:close/>
                </a:path>
                <a:path w="212726" h="212727" fill="none">
                  <a:moveTo>
                    <a:pt x="81791" y="2877"/>
                  </a:moveTo>
                  <a:lnTo>
                    <a:pt x="81791" y="2877"/>
                  </a:lnTo>
                  <a:cubicBezTo>
                    <a:pt x="89841" y="965"/>
                    <a:pt x="98088" y="-1"/>
                    <a:pt x="106363" y="-1"/>
                  </a:cubicBezTo>
                  <a:cubicBezTo>
                    <a:pt x="165105" y="0"/>
                    <a:pt x="212726" y="47620"/>
                    <a:pt x="212726" y="106364"/>
                  </a:cubicBezTo>
                  <a:cubicBezTo>
                    <a:pt x="212726" y="165107"/>
                    <a:pt x="165105" y="212728"/>
                    <a:pt x="106363" y="212728"/>
                  </a:cubicBezTo>
                  <a:cubicBezTo>
                    <a:pt x="70077" y="212727"/>
                    <a:pt x="36295" y="194230"/>
                    <a:pt x="16750" y="163658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" name="Arc 13"/>
            <p:cNvSpPr>
              <a:spLocks/>
            </p:cNvSpPr>
            <p:nvPr/>
          </p:nvSpPr>
          <p:spPr bwMode="auto">
            <a:xfrm rot="17723535" flipH="1" flipV="1">
              <a:off x="5683546" y="2024200"/>
              <a:ext cx="211138" cy="212724"/>
            </a:xfrm>
            <a:custGeom>
              <a:avLst/>
              <a:gdLst>
                <a:gd name="T0" fmla="*/ 82821 w 212726"/>
                <a:gd name="T1" fmla="*/ 2499 h 212727"/>
                <a:gd name="T2" fmla="*/ 105569 w 212726"/>
                <a:gd name="T3" fmla="*/ 106363 h 212727"/>
                <a:gd name="T4" fmla="*/ 1662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26" h="212727" stroke="0">
                  <a:moveTo>
                    <a:pt x="83444" y="2499"/>
                  </a:moveTo>
                  <a:lnTo>
                    <a:pt x="83443" y="2498"/>
                  </a:lnTo>
                  <a:cubicBezTo>
                    <a:pt x="90970" y="837"/>
                    <a:pt x="98656" y="-1"/>
                    <a:pt x="106364" y="-1"/>
                  </a:cubicBezTo>
                  <a:cubicBezTo>
                    <a:pt x="165106" y="0"/>
                    <a:pt x="212727" y="47620"/>
                    <a:pt x="212727" y="106364"/>
                  </a:cubicBezTo>
                  <a:cubicBezTo>
                    <a:pt x="212727" y="165107"/>
                    <a:pt x="165106" y="212728"/>
                    <a:pt x="106364" y="212728"/>
                  </a:cubicBezTo>
                  <a:cubicBezTo>
                    <a:pt x="70078" y="212727"/>
                    <a:pt x="36296" y="194230"/>
                    <a:pt x="16751" y="163658"/>
                  </a:cubicBezTo>
                  <a:lnTo>
                    <a:pt x="106363" y="106364"/>
                  </a:lnTo>
                  <a:lnTo>
                    <a:pt x="83444" y="2499"/>
                  </a:lnTo>
                  <a:close/>
                </a:path>
                <a:path w="212726" h="212727" fill="none">
                  <a:moveTo>
                    <a:pt x="83444" y="2499"/>
                  </a:moveTo>
                  <a:lnTo>
                    <a:pt x="83443" y="2498"/>
                  </a:lnTo>
                  <a:cubicBezTo>
                    <a:pt x="90970" y="837"/>
                    <a:pt x="98656" y="-1"/>
                    <a:pt x="106364" y="-1"/>
                  </a:cubicBezTo>
                  <a:cubicBezTo>
                    <a:pt x="165106" y="0"/>
                    <a:pt x="212727" y="47620"/>
                    <a:pt x="212727" y="106364"/>
                  </a:cubicBezTo>
                  <a:cubicBezTo>
                    <a:pt x="212727" y="165107"/>
                    <a:pt x="165106" y="212728"/>
                    <a:pt x="106364" y="212728"/>
                  </a:cubicBezTo>
                  <a:cubicBezTo>
                    <a:pt x="70078" y="212727"/>
                    <a:pt x="36296" y="194230"/>
                    <a:pt x="16751" y="163658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13" name="Straight Connector 15"/>
            <p:cNvCxnSpPr>
              <a:cxnSpLocks noChangeShapeType="1"/>
            </p:cNvCxnSpPr>
            <p:nvPr/>
          </p:nvCxnSpPr>
          <p:spPr bwMode="auto">
            <a:xfrm rot="17723535" flipH="1">
              <a:off x="5751710" y="1958761"/>
              <a:ext cx="390525" cy="5238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4" name="Straight Connector 17"/>
            <p:cNvCxnSpPr>
              <a:cxnSpLocks noChangeShapeType="1"/>
              <a:endCxn id="111" idx="2"/>
            </p:cNvCxnSpPr>
            <p:nvPr/>
          </p:nvCxnSpPr>
          <p:spPr bwMode="auto">
            <a:xfrm rot="17723535">
              <a:off x="5826372" y="1840038"/>
              <a:ext cx="235951" cy="282719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5" name="Straight Connector 54"/>
            <p:cNvCxnSpPr>
              <a:cxnSpLocks noChangeShapeType="1"/>
            </p:cNvCxnSpPr>
            <p:nvPr/>
          </p:nvCxnSpPr>
          <p:spPr bwMode="auto">
            <a:xfrm rot="16478584" flipH="1">
              <a:off x="6181103" y="1763468"/>
              <a:ext cx="304876" cy="305127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16" name="Arc 12"/>
            <p:cNvSpPr>
              <a:spLocks/>
            </p:cNvSpPr>
            <p:nvPr/>
          </p:nvSpPr>
          <p:spPr bwMode="auto">
            <a:xfrm rot="11827163">
              <a:off x="5207301" y="1359526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6" name="Arc 106"/>
          <p:cNvSpPr>
            <a:spLocks/>
          </p:cNvSpPr>
          <p:nvPr/>
        </p:nvSpPr>
        <p:spPr bwMode="auto">
          <a:xfrm flipV="1">
            <a:off x="5900767" y="3419467"/>
            <a:ext cx="943961" cy="1202703"/>
          </a:xfrm>
          <a:custGeom>
            <a:avLst/>
            <a:gdLst>
              <a:gd name="G0" fmla="+- 1897 0 0"/>
              <a:gd name="G1" fmla="+- 21600 0 0"/>
              <a:gd name="G2" fmla="+- 21600 0 0"/>
              <a:gd name="T0" fmla="*/ 0 w 18087"/>
              <a:gd name="T1" fmla="*/ 83 h 21600"/>
              <a:gd name="T2" fmla="*/ 18087 w 18087"/>
              <a:gd name="T3" fmla="*/ 7302 h 21600"/>
              <a:gd name="T4" fmla="*/ 1897 w 180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7" h="21600" fill="none" extrusionOk="0">
                <a:moveTo>
                  <a:pt x="0" y="83"/>
                </a:moveTo>
                <a:cubicBezTo>
                  <a:pt x="630" y="27"/>
                  <a:pt x="1263" y="-1"/>
                  <a:pt x="1897" y="-1"/>
                </a:cubicBezTo>
                <a:cubicBezTo>
                  <a:pt x="8091" y="-1"/>
                  <a:pt x="13987" y="2659"/>
                  <a:pt x="18087" y="7301"/>
                </a:cubicBezTo>
              </a:path>
              <a:path w="18087" h="21600" stroke="0" extrusionOk="0">
                <a:moveTo>
                  <a:pt x="0" y="83"/>
                </a:moveTo>
                <a:cubicBezTo>
                  <a:pt x="630" y="27"/>
                  <a:pt x="1263" y="-1"/>
                  <a:pt x="1897" y="-1"/>
                </a:cubicBezTo>
                <a:cubicBezTo>
                  <a:pt x="8091" y="-1"/>
                  <a:pt x="13987" y="2659"/>
                  <a:pt x="18087" y="7301"/>
                </a:cubicBezTo>
                <a:lnTo>
                  <a:pt x="1897" y="21600"/>
                </a:lnTo>
                <a:close/>
              </a:path>
            </a:pathLst>
          </a:cu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1760899" y="5171774"/>
            <a:ext cx="506777" cy="3122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 flipV="1">
            <a:off x="1942910" y="5628587"/>
            <a:ext cx="346179" cy="22840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Arc 35"/>
          <p:cNvSpPr>
            <a:spLocks/>
          </p:cNvSpPr>
          <p:nvPr/>
        </p:nvSpPr>
        <p:spPr bwMode="auto">
          <a:xfrm>
            <a:off x="5090638" y="4622171"/>
            <a:ext cx="922548" cy="942177"/>
          </a:xfrm>
          <a:custGeom>
            <a:avLst/>
            <a:gdLst>
              <a:gd name="T0" fmla="*/ 410635 w 821270"/>
              <a:gd name="T1" fmla="*/ 0 h 838200"/>
              <a:gd name="T2" fmla="*/ 410635 w 821270"/>
              <a:gd name="T3" fmla="*/ 419100 h 838200"/>
              <a:gd name="T4" fmla="*/ 410635 w 821270"/>
              <a:gd name="T5" fmla="*/ 838200 h 838200"/>
              <a:gd name="T6" fmla="*/ 11796480 60000 65536"/>
              <a:gd name="T7" fmla="*/ 11796480 60000 65536"/>
              <a:gd name="T8" fmla="*/ 11796480 60000 65536"/>
              <a:gd name="T9" fmla="*/ 410635 w 821270"/>
              <a:gd name="T10" fmla="*/ 0 h 838200"/>
              <a:gd name="T11" fmla="*/ 821270 w 821270"/>
              <a:gd name="T12" fmla="*/ 838200 h 838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270" h="838200" stroke="0">
                <a:moveTo>
                  <a:pt x="410635" y="0"/>
                </a:moveTo>
                <a:lnTo>
                  <a:pt x="410635" y="-1"/>
                </a:lnTo>
                <a:cubicBezTo>
                  <a:pt x="637422" y="0"/>
                  <a:pt x="821270" y="187637"/>
                  <a:pt x="821270" y="419100"/>
                </a:cubicBezTo>
                <a:cubicBezTo>
                  <a:pt x="821270" y="650562"/>
                  <a:pt x="637422" y="838200"/>
                  <a:pt x="410635" y="838200"/>
                </a:cubicBezTo>
                <a:cubicBezTo>
                  <a:pt x="410634" y="838199"/>
                  <a:pt x="410633" y="838199"/>
                  <a:pt x="410633" y="838199"/>
                </a:cubicBezTo>
                <a:lnTo>
                  <a:pt x="410635" y="419100"/>
                </a:lnTo>
                <a:close/>
              </a:path>
              <a:path w="821270" h="838200" fill="none">
                <a:moveTo>
                  <a:pt x="410635" y="0"/>
                </a:moveTo>
                <a:lnTo>
                  <a:pt x="410635" y="-1"/>
                </a:lnTo>
                <a:cubicBezTo>
                  <a:pt x="637422" y="0"/>
                  <a:pt x="821270" y="187637"/>
                  <a:pt x="821270" y="419100"/>
                </a:cubicBezTo>
                <a:cubicBezTo>
                  <a:pt x="821270" y="650562"/>
                  <a:pt x="637422" y="838200"/>
                  <a:pt x="410635" y="838200"/>
                </a:cubicBezTo>
                <a:cubicBezTo>
                  <a:pt x="410634" y="838199"/>
                  <a:pt x="410633" y="838199"/>
                  <a:pt x="410633" y="838199"/>
                </a:cubicBezTo>
              </a:path>
            </a:pathLst>
          </a:custGeom>
          <a:noFill/>
          <a:ln w="44450" cap="flat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" name="Arc 38"/>
          <p:cNvSpPr>
            <a:spLocks/>
          </p:cNvSpPr>
          <p:nvPr/>
        </p:nvSpPr>
        <p:spPr bwMode="auto">
          <a:xfrm flipH="1">
            <a:off x="2720920" y="4618602"/>
            <a:ext cx="922548" cy="942177"/>
          </a:xfrm>
          <a:custGeom>
            <a:avLst/>
            <a:gdLst>
              <a:gd name="T0" fmla="*/ 410635 w 821270"/>
              <a:gd name="T1" fmla="*/ 0 h 838200"/>
              <a:gd name="T2" fmla="*/ 410635 w 821270"/>
              <a:gd name="T3" fmla="*/ 419100 h 838200"/>
              <a:gd name="T4" fmla="*/ 410635 w 821270"/>
              <a:gd name="T5" fmla="*/ 838200 h 838200"/>
              <a:gd name="T6" fmla="*/ 11796480 60000 65536"/>
              <a:gd name="T7" fmla="*/ 11796480 60000 65536"/>
              <a:gd name="T8" fmla="*/ 11796480 60000 65536"/>
              <a:gd name="T9" fmla="*/ 410635 w 821270"/>
              <a:gd name="T10" fmla="*/ 0 h 838200"/>
              <a:gd name="T11" fmla="*/ 821270 w 821270"/>
              <a:gd name="T12" fmla="*/ 838200 h 838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270" h="838200" stroke="0">
                <a:moveTo>
                  <a:pt x="410635" y="0"/>
                </a:moveTo>
                <a:lnTo>
                  <a:pt x="410635" y="-1"/>
                </a:lnTo>
                <a:cubicBezTo>
                  <a:pt x="637422" y="0"/>
                  <a:pt x="821270" y="187637"/>
                  <a:pt x="821270" y="419100"/>
                </a:cubicBezTo>
                <a:cubicBezTo>
                  <a:pt x="821270" y="650562"/>
                  <a:pt x="637422" y="838200"/>
                  <a:pt x="410635" y="838200"/>
                </a:cubicBezTo>
                <a:cubicBezTo>
                  <a:pt x="410634" y="838199"/>
                  <a:pt x="410633" y="838199"/>
                  <a:pt x="410633" y="838199"/>
                </a:cubicBezTo>
                <a:lnTo>
                  <a:pt x="410635" y="419100"/>
                </a:lnTo>
                <a:close/>
              </a:path>
              <a:path w="821270" h="838200" fill="none">
                <a:moveTo>
                  <a:pt x="410635" y="0"/>
                </a:moveTo>
                <a:lnTo>
                  <a:pt x="410635" y="-1"/>
                </a:lnTo>
                <a:cubicBezTo>
                  <a:pt x="637422" y="0"/>
                  <a:pt x="821270" y="187637"/>
                  <a:pt x="821270" y="419100"/>
                </a:cubicBezTo>
                <a:cubicBezTo>
                  <a:pt x="821270" y="650562"/>
                  <a:pt x="637422" y="838200"/>
                  <a:pt x="410635" y="838200"/>
                </a:cubicBezTo>
                <a:cubicBezTo>
                  <a:pt x="410634" y="838199"/>
                  <a:pt x="410633" y="838199"/>
                  <a:pt x="410633" y="838199"/>
                </a:cubicBezTo>
              </a:path>
            </a:pathLst>
          </a:custGeom>
          <a:noFill/>
          <a:ln w="44450" cap="flat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 flipH="1" flipV="1">
            <a:off x="2417567" y="4622171"/>
            <a:ext cx="439861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 flipH="1" flipV="1">
            <a:off x="1950048" y="5562564"/>
            <a:ext cx="364558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1735917" y="5087907"/>
            <a:ext cx="328334" cy="32833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735917" y="5696395"/>
            <a:ext cx="328334" cy="32833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1814431" y="5466205"/>
            <a:ext cx="178443" cy="17844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Arc 48"/>
          <p:cNvSpPr>
            <a:spLocks/>
          </p:cNvSpPr>
          <p:nvPr/>
        </p:nvSpPr>
        <p:spPr bwMode="auto">
          <a:xfrm flipH="1">
            <a:off x="2057113" y="4618602"/>
            <a:ext cx="922548" cy="942177"/>
          </a:xfrm>
          <a:custGeom>
            <a:avLst/>
            <a:gdLst>
              <a:gd name="T0" fmla="*/ 634300 w 821270"/>
              <a:gd name="T1" fmla="*/ 770575 h 838200"/>
              <a:gd name="T2" fmla="*/ 410635 w 821270"/>
              <a:gd name="T3" fmla="*/ 419100 h 838200"/>
              <a:gd name="T4" fmla="*/ 410635 w 821270"/>
              <a:gd name="T5" fmla="*/ 838200 h 838200"/>
              <a:gd name="T6" fmla="*/ 23592960 60000 65536"/>
              <a:gd name="T7" fmla="*/ 5898240 60000 65536"/>
              <a:gd name="T8" fmla="*/ 11796480 60000 65536"/>
              <a:gd name="T9" fmla="*/ 410635 w 821270"/>
              <a:gd name="T10" fmla="*/ 770575 h 838200"/>
              <a:gd name="T11" fmla="*/ 634300 w 821270"/>
              <a:gd name="T12" fmla="*/ 838200 h 838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270" h="838200" stroke="0">
                <a:moveTo>
                  <a:pt x="634300" y="770575"/>
                </a:moveTo>
                <a:lnTo>
                  <a:pt x="634300" y="770575"/>
                </a:lnTo>
                <a:cubicBezTo>
                  <a:pt x="567718" y="814710"/>
                  <a:pt x="490027" y="838199"/>
                  <a:pt x="410635" y="838199"/>
                </a:cubicBezTo>
                <a:cubicBezTo>
                  <a:pt x="410634" y="838199"/>
                  <a:pt x="410634" y="838199"/>
                  <a:pt x="410634" y="838199"/>
                </a:cubicBezTo>
                <a:lnTo>
                  <a:pt x="410635" y="419100"/>
                </a:lnTo>
                <a:close/>
              </a:path>
              <a:path w="821270" h="838200" fill="none">
                <a:moveTo>
                  <a:pt x="634300" y="770575"/>
                </a:moveTo>
                <a:lnTo>
                  <a:pt x="634300" y="770575"/>
                </a:lnTo>
                <a:cubicBezTo>
                  <a:pt x="567718" y="814710"/>
                  <a:pt x="490027" y="838199"/>
                  <a:pt x="410635" y="838199"/>
                </a:cubicBezTo>
                <a:cubicBezTo>
                  <a:pt x="410634" y="838199"/>
                  <a:pt x="410634" y="838199"/>
                  <a:pt x="410634" y="838199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" name="Arc 52"/>
          <p:cNvSpPr>
            <a:spLocks/>
          </p:cNvSpPr>
          <p:nvPr/>
        </p:nvSpPr>
        <p:spPr bwMode="auto">
          <a:xfrm flipH="1" flipV="1">
            <a:off x="2064251" y="5560779"/>
            <a:ext cx="922548" cy="942177"/>
          </a:xfrm>
          <a:custGeom>
            <a:avLst/>
            <a:gdLst>
              <a:gd name="T0" fmla="*/ 634300 w 821270"/>
              <a:gd name="T1" fmla="*/ 770575 h 838200"/>
              <a:gd name="T2" fmla="*/ 410635 w 821270"/>
              <a:gd name="T3" fmla="*/ 419100 h 838200"/>
              <a:gd name="T4" fmla="*/ 410635 w 821270"/>
              <a:gd name="T5" fmla="*/ 838200 h 838200"/>
              <a:gd name="T6" fmla="*/ 23592960 60000 65536"/>
              <a:gd name="T7" fmla="*/ 5898240 60000 65536"/>
              <a:gd name="T8" fmla="*/ 11796480 60000 65536"/>
              <a:gd name="T9" fmla="*/ 410635 w 821270"/>
              <a:gd name="T10" fmla="*/ 770575 h 838200"/>
              <a:gd name="T11" fmla="*/ 634300 w 821270"/>
              <a:gd name="T12" fmla="*/ 838200 h 838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270" h="838200" stroke="0">
                <a:moveTo>
                  <a:pt x="634300" y="770575"/>
                </a:moveTo>
                <a:lnTo>
                  <a:pt x="634300" y="770575"/>
                </a:lnTo>
                <a:cubicBezTo>
                  <a:pt x="567718" y="814710"/>
                  <a:pt x="490027" y="838199"/>
                  <a:pt x="410635" y="838199"/>
                </a:cubicBezTo>
                <a:cubicBezTo>
                  <a:pt x="410634" y="838199"/>
                  <a:pt x="410634" y="838199"/>
                  <a:pt x="410634" y="838199"/>
                </a:cubicBezTo>
                <a:lnTo>
                  <a:pt x="410635" y="419100"/>
                </a:lnTo>
                <a:close/>
              </a:path>
              <a:path w="821270" h="838200" fill="none">
                <a:moveTo>
                  <a:pt x="634300" y="770575"/>
                </a:moveTo>
                <a:lnTo>
                  <a:pt x="634300" y="770575"/>
                </a:lnTo>
                <a:cubicBezTo>
                  <a:pt x="567718" y="814710"/>
                  <a:pt x="490027" y="838199"/>
                  <a:pt x="410635" y="838199"/>
                </a:cubicBezTo>
                <a:cubicBezTo>
                  <a:pt x="410634" y="838199"/>
                  <a:pt x="410634" y="838199"/>
                  <a:pt x="410634" y="838199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4" name="Group 50"/>
          <p:cNvGrpSpPr/>
          <p:nvPr/>
        </p:nvGrpSpPr>
        <p:grpSpPr>
          <a:xfrm>
            <a:off x="2041053" y="1035474"/>
            <a:ext cx="5289039" cy="3176279"/>
            <a:chOff x="2041053" y="1035474"/>
            <a:chExt cx="5289039" cy="3176279"/>
          </a:xfrm>
        </p:grpSpPr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3122415" y="2375579"/>
              <a:ext cx="3163788" cy="488933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>
              <a:off x="3675587" y="1374515"/>
              <a:ext cx="2034246" cy="2514257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Arc 32"/>
            <p:cNvSpPr>
              <a:spLocks/>
            </p:cNvSpPr>
            <p:nvPr/>
          </p:nvSpPr>
          <p:spPr bwMode="auto">
            <a:xfrm>
              <a:off x="5484995" y="2368441"/>
              <a:ext cx="1845097" cy="1843312"/>
            </a:xfrm>
            <a:custGeom>
              <a:avLst/>
              <a:gdLst>
                <a:gd name="T0" fmla="*/ 674703 w 1640410"/>
                <a:gd name="T1" fmla="*/ 13009 h 1640411"/>
                <a:gd name="T2" fmla="*/ 820205 w 1640410"/>
                <a:gd name="T3" fmla="*/ 820206 h 1640411"/>
                <a:gd name="T4" fmla="*/ 180307 w 1640410"/>
                <a:gd name="T5" fmla="*/ 1333302 h 1640411"/>
                <a:gd name="T6" fmla="*/ 11796480 60000 65536"/>
                <a:gd name="T7" fmla="*/ 11796480 60000 65536"/>
                <a:gd name="T8" fmla="*/ 17694720 60000 65536"/>
                <a:gd name="T9" fmla="*/ 180307 w 1640410"/>
                <a:gd name="T10" fmla="*/ 0 h 1640411"/>
                <a:gd name="T11" fmla="*/ 1640410 w 1640410"/>
                <a:gd name="T12" fmla="*/ 1640411 h 1640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0410" h="1640411" stroke="0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  <a:lnTo>
                    <a:pt x="820205" y="820206"/>
                  </a:lnTo>
                  <a:close/>
                </a:path>
                <a:path w="1640410" h="1640411" fill="none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</a:path>
              </a:pathLst>
            </a:custGeom>
            <a:noFill/>
            <a:ln w="444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1" name="Arc 33"/>
            <p:cNvSpPr>
              <a:spLocks/>
            </p:cNvSpPr>
            <p:nvPr/>
          </p:nvSpPr>
          <p:spPr bwMode="auto">
            <a:xfrm flipH="1" flipV="1">
              <a:off x="2041053" y="1035474"/>
              <a:ext cx="1843313" cy="1845097"/>
            </a:xfrm>
            <a:custGeom>
              <a:avLst/>
              <a:gdLst>
                <a:gd name="T0" fmla="*/ 674703 w 1640410"/>
                <a:gd name="T1" fmla="*/ 13009 h 1640411"/>
                <a:gd name="T2" fmla="*/ 820205 w 1640410"/>
                <a:gd name="T3" fmla="*/ 820206 h 1640411"/>
                <a:gd name="T4" fmla="*/ 180307 w 1640410"/>
                <a:gd name="T5" fmla="*/ 1333302 h 1640411"/>
                <a:gd name="T6" fmla="*/ 11796480 60000 65536"/>
                <a:gd name="T7" fmla="*/ 11796480 60000 65536"/>
                <a:gd name="T8" fmla="*/ 17694720 60000 65536"/>
                <a:gd name="T9" fmla="*/ 180307 w 1640410"/>
                <a:gd name="T10" fmla="*/ 0 h 1640411"/>
                <a:gd name="T11" fmla="*/ 1640410 w 1640410"/>
                <a:gd name="T12" fmla="*/ 1640411 h 1640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0410" h="1640411" stroke="0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  <a:lnTo>
                    <a:pt x="820205" y="820206"/>
                  </a:lnTo>
                  <a:close/>
                </a:path>
                <a:path w="1640410" h="1640411" fill="none">
                  <a:moveTo>
                    <a:pt x="674703" y="13009"/>
                  </a:moveTo>
                  <a:lnTo>
                    <a:pt x="674702" y="13008"/>
                  </a:lnTo>
                  <a:cubicBezTo>
                    <a:pt x="722720" y="4353"/>
                    <a:pt x="771413" y="-1"/>
                    <a:pt x="820205" y="-1"/>
                  </a:cubicBezTo>
                  <a:cubicBezTo>
                    <a:pt x="1273191" y="0"/>
                    <a:pt x="1640410" y="367218"/>
                    <a:pt x="1640410" y="820206"/>
                  </a:cubicBezTo>
                  <a:cubicBezTo>
                    <a:pt x="1640410" y="1273193"/>
                    <a:pt x="1273191" y="1640412"/>
                    <a:pt x="820205" y="1640412"/>
                  </a:cubicBezTo>
                  <a:cubicBezTo>
                    <a:pt x="571361" y="1640411"/>
                    <a:pt x="335974" y="1527440"/>
                    <a:pt x="180306" y="1333300"/>
                  </a:cubicBezTo>
                </a:path>
              </a:pathLst>
            </a:custGeom>
            <a:noFill/>
            <a:ln w="444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" name="TextBox 31"/>
          <p:cNvSpPr txBox="1">
            <a:spLocks noChangeArrowheads="1"/>
          </p:cNvSpPr>
          <p:nvPr/>
        </p:nvSpPr>
        <p:spPr bwMode="auto">
          <a:xfrm>
            <a:off x="3465645" y="2336076"/>
            <a:ext cx="3545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rgbClr val="7030A0"/>
                </a:solidFill>
              </a:rPr>
              <a:t>IP</a:t>
            </a: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5350904" y="3119951"/>
            <a:ext cx="959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7030A0"/>
                </a:solidFill>
              </a:rPr>
              <a:t>Future IP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4" name="TextBox 39"/>
          <p:cNvSpPr txBox="1">
            <a:spLocks noChangeArrowheads="1"/>
          </p:cNvSpPr>
          <p:nvPr/>
        </p:nvSpPr>
        <p:spPr bwMode="auto">
          <a:xfrm>
            <a:off x="4115022" y="3704648"/>
            <a:ext cx="120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Ion </a:t>
            </a:r>
            <a:r>
              <a:rPr lang="en-US" sz="1400" b="1" dirty="0" smtClean="0">
                <a:solidFill>
                  <a:srgbClr val="FF0000"/>
                </a:solidFill>
              </a:rPr>
              <a:t>Sources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5" name="TextBox 41"/>
          <p:cNvSpPr txBox="1">
            <a:spLocks noChangeArrowheads="1"/>
          </p:cNvSpPr>
          <p:nvPr/>
        </p:nvSpPr>
        <p:spPr bwMode="auto">
          <a:xfrm>
            <a:off x="2743335" y="2966438"/>
            <a:ext cx="141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8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Booster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17600" y="1627033"/>
            <a:ext cx="1569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Electron</a:t>
            </a:r>
            <a:r>
              <a:rPr lang="en-US" sz="1400" b="1" dirty="0" smtClean="0">
                <a:solidFill>
                  <a:srgbClr val="7030A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Ion</a:t>
            </a:r>
            <a:r>
              <a:rPr lang="en-US" sz="1400" b="1" dirty="0" smtClean="0">
                <a:solidFill>
                  <a:srgbClr val="7030A0"/>
                </a:solidFill>
              </a:rPr>
              <a:t> Collider</a:t>
            </a:r>
            <a:endParaRPr lang="en-US" sz="1400" b="1" dirty="0">
              <a:solidFill>
                <a:srgbClr val="7030A0"/>
              </a:solidFill>
            </a:endParaRP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Rings</a:t>
            </a:r>
          </a:p>
        </p:txBody>
      </p:sp>
      <p:sp>
        <p:nvSpPr>
          <p:cNvPr id="97" name="TextBox 53"/>
          <p:cNvSpPr txBox="1">
            <a:spLocks noChangeArrowheads="1"/>
          </p:cNvSpPr>
          <p:nvPr/>
        </p:nvSpPr>
        <p:spPr bwMode="auto">
          <a:xfrm>
            <a:off x="3420577" y="4803310"/>
            <a:ext cx="1882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</a:rPr>
              <a:t>12 </a:t>
            </a:r>
            <a:r>
              <a:rPr lang="en-US" sz="1600" b="1" dirty="0" err="1">
                <a:solidFill>
                  <a:srgbClr val="7030A0"/>
                </a:solidFill>
              </a:rPr>
              <a:t>GeV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CEBAF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5.5-pass CW RLA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98" name="TextBox 54"/>
          <p:cNvSpPr txBox="1">
            <a:spLocks noChangeArrowheads="1"/>
          </p:cNvSpPr>
          <p:nvPr/>
        </p:nvSpPr>
        <p:spPr bwMode="auto">
          <a:xfrm>
            <a:off x="2069604" y="5748144"/>
            <a:ext cx="1225901" cy="3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b="1"/>
              <a:t>Halls A, B, C</a:t>
            </a:r>
          </a:p>
        </p:txBody>
      </p:sp>
      <p:sp>
        <p:nvSpPr>
          <p:cNvPr id="99" name="TextBox 55"/>
          <p:cNvSpPr txBox="1">
            <a:spLocks noChangeArrowheads="1"/>
          </p:cNvSpPr>
          <p:nvPr/>
        </p:nvSpPr>
        <p:spPr bwMode="auto">
          <a:xfrm>
            <a:off x="1659395" y="4226028"/>
            <a:ext cx="1646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7030A0"/>
                </a:solidFill>
              </a:rPr>
              <a:t>Electron Injector </a:t>
            </a:r>
          </a:p>
        </p:txBody>
      </p:sp>
      <p:sp>
        <p:nvSpPr>
          <p:cNvPr id="100" name="TextBox 57"/>
          <p:cNvSpPr txBox="1">
            <a:spLocks noChangeArrowheads="1"/>
          </p:cNvSpPr>
          <p:nvPr/>
        </p:nvSpPr>
        <p:spPr bwMode="auto">
          <a:xfrm>
            <a:off x="6480705" y="4709608"/>
            <a:ext cx="692357" cy="3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/>
              <a:t>Hall D</a:t>
            </a:r>
          </a:p>
        </p:txBody>
      </p:sp>
      <p:sp>
        <p:nvSpPr>
          <p:cNvPr id="101" name="Rectangle 94"/>
          <p:cNvSpPr>
            <a:spLocks noChangeArrowheads="1"/>
          </p:cNvSpPr>
          <p:nvPr/>
        </p:nvSpPr>
        <p:spPr bwMode="auto">
          <a:xfrm>
            <a:off x="2351543" y="4543656"/>
            <a:ext cx="246251" cy="144539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96"/>
          <p:cNvSpPr>
            <a:spLocks noChangeArrowheads="1"/>
          </p:cNvSpPr>
          <p:nvPr/>
        </p:nvSpPr>
        <p:spPr bwMode="auto">
          <a:xfrm>
            <a:off x="6687699" y="4543656"/>
            <a:ext cx="246251" cy="14453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97"/>
          <p:cNvSpPr>
            <a:spLocks noChangeArrowheads="1"/>
          </p:cNvSpPr>
          <p:nvPr/>
        </p:nvSpPr>
        <p:spPr bwMode="auto">
          <a:xfrm>
            <a:off x="3275876" y="4543656"/>
            <a:ext cx="2137743" cy="144539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3275876" y="5489402"/>
            <a:ext cx="2137743" cy="144539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99"/>
          <p:cNvSpPr>
            <a:spLocks noChangeArrowheads="1"/>
          </p:cNvSpPr>
          <p:nvPr/>
        </p:nvSpPr>
        <p:spPr bwMode="auto">
          <a:xfrm rot="13800000">
            <a:off x="5229750" y="3695531"/>
            <a:ext cx="79834" cy="91785"/>
          </a:xfrm>
          <a:prstGeom prst="rect">
            <a:avLst/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100"/>
          <p:cNvSpPr>
            <a:spLocks noChangeArrowheads="1"/>
          </p:cNvSpPr>
          <p:nvPr/>
        </p:nvSpPr>
        <p:spPr bwMode="auto">
          <a:xfrm rot="13821965">
            <a:off x="4745710" y="3382308"/>
            <a:ext cx="513915" cy="49331"/>
          </a:xfrm>
          <a:prstGeom prst="rect">
            <a:avLst/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TextBox 39"/>
          <p:cNvSpPr txBox="1">
            <a:spLocks noChangeArrowheads="1"/>
          </p:cNvSpPr>
          <p:nvPr/>
        </p:nvSpPr>
        <p:spPr bwMode="auto">
          <a:xfrm>
            <a:off x="3032821" y="3379087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SRF </a:t>
            </a:r>
            <a:r>
              <a:rPr lang="en-US" sz="1400" b="1" dirty="0" err="1" smtClean="0">
                <a:solidFill>
                  <a:srgbClr val="FF0000"/>
                </a:solidFill>
              </a:rPr>
              <a:t>Linac</a:t>
            </a:r>
            <a:r>
              <a:rPr lang="en-US" sz="1400" b="1" dirty="0" smtClean="0">
                <a:solidFill>
                  <a:srgbClr val="FF0000"/>
                </a:solidFill>
              </a:rPr>
              <a:t> to 285 </a:t>
            </a:r>
            <a:r>
              <a:rPr lang="en-US" sz="1400" b="1" dirty="0" err="1" smtClean="0">
                <a:solidFill>
                  <a:srgbClr val="FF0000"/>
                </a:solidFill>
              </a:rPr>
              <a:t>MeV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8" name="Oval 47"/>
          <p:cNvSpPr>
            <a:spLocks noChangeArrowheads="1"/>
          </p:cNvSpPr>
          <p:nvPr/>
        </p:nvSpPr>
        <p:spPr bwMode="auto">
          <a:xfrm>
            <a:off x="3655959" y="2655858"/>
            <a:ext cx="205208" cy="205210"/>
          </a:xfrm>
          <a:prstGeom prst="ellipse">
            <a:avLst/>
          </a:prstGeom>
          <a:solidFill>
            <a:schemeClr val="bg1"/>
          </a:solidFill>
          <a:ln w="31750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5145954" y="3198199"/>
            <a:ext cx="205210" cy="20521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>
                <a:lumMod val="40000"/>
                <a:lumOff val="60000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6834022" y="3901263"/>
            <a:ext cx="269449" cy="331903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" name="Straight Connector 54"/>
          <p:cNvCxnSpPr>
            <a:cxnSpLocks noChangeShapeType="1"/>
          </p:cNvCxnSpPr>
          <p:nvPr/>
        </p:nvCxnSpPr>
        <p:spPr bwMode="auto">
          <a:xfrm>
            <a:off x="5170263" y="3615974"/>
            <a:ext cx="76823" cy="93893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</p:spPr>
      </p:cxnSp>
      <p:sp>
        <p:nvSpPr>
          <p:cNvPr id="60" name="TextBox 59"/>
          <p:cNvSpPr txBox="1"/>
          <p:nvPr/>
        </p:nvSpPr>
        <p:spPr>
          <a:xfrm>
            <a:off x="5602800" y="2485033"/>
            <a:ext cx="1569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3-10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8 to100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94401" y="4315033"/>
            <a:ext cx="120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3-10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endParaRPr lang="en-US" sz="1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4294967295"/>
          </p:nvPr>
        </p:nvSpPr>
        <p:spPr>
          <a:xfrm>
            <a:off x="333634" y="931717"/>
            <a:ext cx="8657966" cy="3329981"/>
          </a:xfrm>
        </p:spPr>
        <p:txBody>
          <a:bodyPr lIns="45720" rIns="45720"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Booster injection scheme</a:t>
            </a: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Combined longitudinal and transverse phase space painting</a:t>
            </a: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Components: stripping foil, four-dipole booster orbit bumper system, magnetic and electrostatic septa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Two 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same-strength 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quadrupole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 families of opposite sign</a:t>
            </a: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Eighteen 16 T/m 20/30 cm magnetic/physical length </a:t>
            </a:r>
            <a:r>
              <a:rPr lang="en-US" sz="1400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quadrupoles</a:t>
            </a:r>
            <a:endParaRPr lang="en-US" sz="1400" dirty="0">
              <a:solidFill>
                <a:srgbClr val="7030A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Each </a:t>
            </a:r>
            <a:r>
              <a:rPr lang="en-US" sz="1400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quadrupole</a:t>
            </a: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 surrounded by 30 cm long corrector and 15 cm long BPM</a:t>
            </a: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Enough </a:t>
            </a:r>
            <a:r>
              <a:rPr lang="en-US" sz="1400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quadrupoles</a:t>
            </a: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 for matching to </a:t>
            </a:r>
            <a:r>
              <a:rPr lang="en-US" sz="1400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linac</a:t>
            </a: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 and booster as needed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Achromatic 1 m vertical </a:t>
            </a:r>
            <a:r>
              <a:rPr lang="en-US" sz="1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step</a:t>
            </a:r>
            <a:endParaRPr lang="en-US" sz="1600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574675" lvl="1" indent="-227013">
              <a:lnSpc>
                <a:spcPct val="100000"/>
              </a:lnSpc>
              <a:spcBef>
                <a:spcPct val="0"/>
              </a:spcBef>
              <a:buSzPct val="70000"/>
              <a:buFont typeface="Arial" charset="0"/>
              <a:buChar char="̶"/>
            </a:pPr>
            <a:r>
              <a:rPr lang="en-US" sz="14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Two 0.5 T 50/78 cm magnetic/physical length </a:t>
            </a:r>
            <a:r>
              <a:rPr lang="en-US" sz="14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dipoles</a:t>
            </a:r>
            <a:endParaRPr lang="en-US" sz="1400" dirty="0">
              <a:solidFill>
                <a:srgbClr val="7030A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59" name="Title 2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z="3200" b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Arial" charset="0"/>
              </a:rPr>
              <a:t>Linac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Arial" charset="0"/>
              </a:rPr>
              <a:t>-to-Booster 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ea typeface="ＭＳ Ｐゴシック" charset="0"/>
                <a:cs typeface="Arial" charset="0"/>
              </a:rPr>
              <a:t>Transfer Line</a:t>
            </a:r>
          </a:p>
        </p:txBody>
      </p:sp>
      <p:pic>
        <p:nvPicPr>
          <p:cNvPr id="19503" name="Picture 47" descr="lin_to_b_tr_lin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7" y="2712001"/>
            <a:ext cx="2644201" cy="14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24205" y="3712842"/>
            <a:ext cx="4620683" cy="2593610"/>
            <a:chOff x="287046" y="3863510"/>
            <a:chExt cx="4310232" cy="2324567"/>
          </a:xfrm>
        </p:grpSpPr>
        <p:sp>
          <p:nvSpPr>
            <p:cNvPr id="19485" name="AutoShape 29"/>
            <p:cNvSpPr>
              <a:spLocks/>
            </p:cNvSpPr>
            <p:nvPr/>
          </p:nvSpPr>
          <p:spPr bwMode="auto">
            <a:xfrm rot="5400000">
              <a:off x="1333838" y="3793601"/>
              <a:ext cx="93132" cy="606719"/>
            </a:xfrm>
            <a:prstGeom prst="leftBrace">
              <a:avLst>
                <a:gd name="adj1" fmla="val 37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01" name="Text Box 45"/>
            <p:cNvSpPr txBox="1">
              <a:spLocks noChangeArrowheads="1"/>
            </p:cNvSpPr>
            <p:nvPr/>
          </p:nvSpPr>
          <p:spPr bwMode="auto">
            <a:xfrm>
              <a:off x="1058084" y="3863510"/>
              <a:ext cx="624776" cy="24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latin typeface="Arial"/>
                  <a:cs typeface="Arial"/>
                </a:rPr>
                <a:t>matching</a:t>
              </a:r>
            </a:p>
          </p:txBody>
        </p:sp>
        <p:pic>
          <p:nvPicPr>
            <p:cNvPr id="19502" name="Picture 46" descr="lin_to_b_tr_lin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26" y="4168982"/>
              <a:ext cx="4158552" cy="20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04" name="AutoShape 48"/>
            <p:cNvSpPr>
              <a:spLocks/>
            </p:cNvSpPr>
            <p:nvPr/>
          </p:nvSpPr>
          <p:spPr bwMode="auto">
            <a:xfrm rot="5400000">
              <a:off x="2151825" y="3604001"/>
              <a:ext cx="93132" cy="985918"/>
            </a:xfrm>
            <a:prstGeom prst="leftBrace">
              <a:avLst>
                <a:gd name="adj1" fmla="val 60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05" name="AutoShape 49"/>
            <p:cNvSpPr>
              <a:spLocks/>
            </p:cNvSpPr>
            <p:nvPr/>
          </p:nvSpPr>
          <p:spPr bwMode="auto">
            <a:xfrm rot="5400000">
              <a:off x="3045652" y="3717761"/>
              <a:ext cx="93132" cy="758399"/>
            </a:xfrm>
            <a:prstGeom prst="leftBrace">
              <a:avLst>
                <a:gd name="adj1" fmla="val 4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6200000" flipV="1">
              <a:off x="841399" y="4076066"/>
              <a:ext cx="0" cy="3485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07" name="Text Box 51"/>
            <p:cNvSpPr txBox="1">
              <a:spLocks noChangeArrowheads="1"/>
            </p:cNvSpPr>
            <p:nvPr/>
          </p:nvSpPr>
          <p:spPr bwMode="auto">
            <a:xfrm>
              <a:off x="287046" y="4139180"/>
              <a:ext cx="281691" cy="27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algn="r" eaLnBrk="1" hangingPunct="1"/>
              <a:r>
                <a:rPr lang="en-US" sz="1200">
                  <a:latin typeface="Arial"/>
                  <a:cs typeface="Arial"/>
                </a:rPr>
                <a:t>ions</a:t>
              </a:r>
            </a:p>
          </p:txBody>
        </p:sp>
        <p:sp>
          <p:nvSpPr>
            <p:cNvPr id="19508" name="Text Box 52"/>
            <p:cNvSpPr txBox="1">
              <a:spLocks noChangeArrowheads="1"/>
            </p:cNvSpPr>
            <p:nvPr/>
          </p:nvSpPr>
          <p:spPr bwMode="auto">
            <a:xfrm>
              <a:off x="1780369" y="3863510"/>
              <a:ext cx="821598" cy="24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200" dirty="0">
                  <a:latin typeface="Arial"/>
                  <a:cs typeface="Arial"/>
                </a:rPr>
                <a:t>v</a:t>
              </a:r>
              <a:r>
                <a:rPr lang="en-US" sz="1200" dirty="0" smtClean="0">
                  <a:latin typeface="Arial"/>
                  <a:cs typeface="Arial"/>
                </a:rPr>
                <a:t>ertical step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9509" name="Text Box 53"/>
            <p:cNvSpPr txBox="1">
              <a:spLocks noChangeArrowheads="1"/>
            </p:cNvSpPr>
            <p:nvPr/>
          </p:nvSpPr>
          <p:spPr bwMode="auto">
            <a:xfrm>
              <a:off x="2782538" y="3863510"/>
              <a:ext cx="624776" cy="24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latin typeface="Arial"/>
                  <a:cs typeface="Arial"/>
                </a:rPr>
                <a:t>matching</a:t>
              </a: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404531" y="5429492"/>
            <a:ext cx="1136778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V. </a:t>
            </a:r>
            <a:r>
              <a:rPr lang="en-US" sz="1400" dirty="0" err="1" smtClean="0">
                <a:solidFill>
                  <a:srgbClr val="7030A0"/>
                </a:solidFill>
              </a:rPr>
              <a:t>Morozov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37193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Booster-to-Ion Ring Transfer Line</a:t>
            </a:r>
            <a:endParaRPr lang="en-US" sz="3200" b="0" baseline="-25000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55"/>
          <p:cNvGrpSpPr/>
          <p:nvPr/>
        </p:nvGrpSpPr>
        <p:grpSpPr>
          <a:xfrm>
            <a:off x="264791" y="906826"/>
            <a:ext cx="8879209" cy="3287807"/>
            <a:chOff x="264791" y="1073737"/>
            <a:chExt cx="8879209" cy="3287807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600982" y="1224637"/>
              <a:ext cx="8107363" cy="2619375"/>
              <a:chOff x="406" y="616"/>
              <a:chExt cx="5107" cy="1650"/>
            </a:xfrm>
          </p:grpSpPr>
          <p:sp>
            <p:nvSpPr>
              <p:cNvPr id="16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407" y="616"/>
                <a:ext cx="5070" cy="1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7"/>
              <p:cNvSpPr>
                <a:spLocks noChangeArrowheads="1"/>
              </p:cNvSpPr>
              <p:nvPr/>
            </p:nvSpPr>
            <p:spPr bwMode="auto">
              <a:xfrm>
                <a:off x="484" y="616"/>
                <a:ext cx="4927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8"/>
              <p:cNvSpPr>
                <a:spLocks noChangeArrowheads="1"/>
              </p:cNvSpPr>
              <p:nvPr/>
            </p:nvSpPr>
            <p:spPr bwMode="auto">
              <a:xfrm>
                <a:off x="479" y="760"/>
                <a:ext cx="4926" cy="135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9"/>
              <p:cNvSpPr>
                <a:spLocks noChangeArrowheads="1"/>
              </p:cNvSpPr>
              <p:nvPr/>
            </p:nvSpPr>
            <p:spPr bwMode="auto">
              <a:xfrm>
                <a:off x="5153" y="2128"/>
                <a:ext cx="30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83.8917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Rectangle 10"/>
              <p:cNvSpPr>
                <a:spLocks noChangeArrowheads="1"/>
              </p:cNvSpPr>
              <p:nvPr/>
            </p:nvSpPr>
            <p:spPr bwMode="auto">
              <a:xfrm>
                <a:off x="479" y="2128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Rectangle 12"/>
              <p:cNvSpPr>
                <a:spLocks noChangeArrowheads="1"/>
              </p:cNvSpPr>
              <p:nvPr/>
            </p:nvSpPr>
            <p:spPr bwMode="auto">
              <a:xfrm>
                <a:off x="527" y="694"/>
                <a:ext cx="48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Rectangle 13"/>
              <p:cNvSpPr>
                <a:spLocks noChangeArrowheads="1"/>
              </p:cNvSpPr>
              <p:nvPr/>
            </p:nvSpPr>
            <p:spPr bwMode="auto">
              <a:xfrm rot="16200000">
                <a:off x="398" y="721"/>
                <a:ext cx="12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14"/>
              <p:cNvSpPr>
                <a:spLocks noChangeArrowheads="1"/>
              </p:cNvSpPr>
              <p:nvPr/>
            </p:nvSpPr>
            <p:spPr bwMode="auto">
              <a:xfrm rot="16200000">
                <a:off x="418" y="2032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15"/>
              <p:cNvSpPr>
                <a:spLocks noChangeArrowheads="1"/>
              </p:cNvSpPr>
              <p:nvPr/>
            </p:nvSpPr>
            <p:spPr bwMode="auto">
              <a:xfrm rot="16200000">
                <a:off x="5423" y="705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16"/>
              <p:cNvSpPr>
                <a:spLocks noChangeArrowheads="1"/>
              </p:cNvSpPr>
              <p:nvPr/>
            </p:nvSpPr>
            <p:spPr bwMode="auto">
              <a:xfrm rot="16200000">
                <a:off x="5411" y="2019"/>
                <a:ext cx="10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Rectangle 17"/>
              <p:cNvSpPr>
                <a:spLocks noChangeArrowheads="1"/>
              </p:cNvSpPr>
              <p:nvPr/>
            </p:nvSpPr>
            <p:spPr bwMode="auto">
              <a:xfrm rot="16200000">
                <a:off x="184" y="1312"/>
                <a:ext cx="54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18"/>
              <p:cNvSpPr>
                <a:spLocks noChangeArrowheads="1"/>
              </p:cNvSpPr>
              <p:nvPr/>
            </p:nvSpPr>
            <p:spPr bwMode="auto">
              <a:xfrm rot="16200000">
                <a:off x="5207" y="1329"/>
                <a:ext cx="5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Line 19"/>
              <p:cNvSpPr>
                <a:spLocks noChangeShapeType="1"/>
              </p:cNvSpPr>
              <p:nvPr/>
            </p:nvSpPr>
            <p:spPr bwMode="auto">
              <a:xfrm flipH="1">
                <a:off x="5369" y="89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20"/>
              <p:cNvSpPr>
                <a:spLocks noChangeShapeType="1"/>
              </p:cNvSpPr>
              <p:nvPr/>
            </p:nvSpPr>
            <p:spPr bwMode="auto">
              <a:xfrm>
                <a:off x="479" y="89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21"/>
              <p:cNvSpPr>
                <a:spLocks noChangeShapeType="1"/>
              </p:cNvSpPr>
              <p:nvPr/>
            </p:nvSpPr>
            <p:spPr bwMode="auto">
              <a:xfrm flipV="1">
                <a:off x="971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22"/>
              <p:cNvSpPr>
                <a:spLocks noChangeShapeType="1"/>
              </p:cNvSpPr>
              <p:nvPr/>
            </p:nvSpPr>
            <p:spPr bwMode="auto">
              <a:xfrm>
                <a:off x="971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23"/>
              <p:cNvSpPr>
                <a:spLocks noChangeShapeType="1"/>
              </p:cNvSpPr>
              <p:nvPr/>
            </p:nvSpPr>
            <p:spPr bwMode="auto">
              <a:xfrm flipH="1">
                <a:off x="5369" y="103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24"/>
              <p:cNvSpPr>
                <a:spLocks noChangeShapeType="1"/>
              </p:cNvSpPr>
              <p:nvPr/>
            </p:nvSpPr>
            <p:spPr bwMode="auto">
              <a:xfrm>
                <a:off x="479" y="103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25"/>
              <p:cNvSpPr>
                <a:spLocks noChangeShapeType="1"/>
              </p:cNvSpPr>
              <p:nvPr/>
            </p:nvSpPr>
            <p:spPr bwMode="auto">
              <a:xfrm flipV="1">
                <a:off x="1463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6"/>
              <p:cNvSpPr>
                <a:spLocks noChangeShapeType="1"/>
              </p:cNvSpPr>
              <p:nvPr/>
            </p:nvSpPr>
            <p:spPr bwMode="auto">
              <a:xfrm>
                <a:off x="1463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7"/>
              <p:cNvSpPr>
                <a:spLocks noChangeShapeType="1"/>
              </p:cNvSpPr>
              <p:nvPr/>
            </p:nvSpPr>
            <p:spPr bwMode="auto">
              <a:xfrm flipH="1">
                <a:off x="5369" y="116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8"/>
              <p:cNvSpPr>
                <a:spLocks noChangeShapeType="1"/>
              </p:cNvSpPr>
              <p:nvPr/>
            </p:nvSpPr>
            <p:spPr bwMode="auto">
              <a:xfrm>
                <a:off x="479" y="116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9"/>
              <p:cNvSpPr>
                <a:spLocks noChangeShapeType="1"/>
              </p:cNvSpPr>
              <p:nvPr/>
            </p:nvSpPr>
            <p:spPr bwMode="auto">
              <a:xfrm flipV="1">
                <a:off x="1955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30"/>
              <p:cNvSpPr>
                <a:spLocks noChangeShapeType="1"/>
              </p:cNvSpPr>
              <p:nvPr/>
            </p:nvSpPr>
            <p:spPr bwMode="auto">
              <a:xfrm>
                <a:off x="1955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31"/>
              <p:cNvSpPr>
                <a:spLocks noChangeShapeType="1"/>
              </p:cNvSpPr>
              <p:nvPr/>
            </p:nvSpPr>
            <p:spPr bwMode="auto">
              <a:xfrm flipH="1">
                <a:off x="5369" y="13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32"/>
              <p:cNvSpPr>
                <a:spLocks noChangeShapeType="1"/>
              </p:cNvSpPr>
              <p:nvPr/>
            </p:nvSpPr>
            <p:spPr bwMode="auto">
              <a:xfrm>
                <a:off x="479" y="13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33"/>
              <p:cNvSpPr>
                <a:spLocks noChangeShapeType="1"/>
              </p:cNvSpPr>
              <p:nvPr/>
            </p:nvSpPr>
            <p:spPr bwMode="auto">
              <a:xfrm flipV="1">
                <a:off x="2447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34"/>
              <p:cNvSpPr>
                <a:spLocks noChangeShapeType="1"/>
              </p:cNvSpPr>
              <p:nvPr/>
            </p:nvSpPr>
            <p:spPr bwMode="auto">
              <a:xfrm>
                <a:off x="2447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35"/>
              <p:cNvSpPr>
                <a:spLocks noChangeShapeType="1"/>
              </p:cNvSpPr>
              <p:nvPr/>
            </p:nvSpPr>
            <p:spPr bwMode="auto">
              <a:xfrm flipH="1">
                <a:off x="5369" y="143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36"/>
              <p:cNvSpPr>
                <a:spLocks noChangeShapeType="1"/>
              </p:cNvSpPr>
              <p:nvPr/>
            </p:nvSpPr>
            <p:spPr bwMode="auto">
              <a:xfrm>
                <a:off x="479" y="143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37"/>
              <p:cNvSpPr>
                <a:spLocks noChangeShapeType="1"/>
              </p:cNvSpPr>
              <p:nvPr/>
            </p:nvSpPr>
            <p:spPr bwMode="auto">
              <a:xfrm flipV="1">
                <a:off x="2939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38"/>
              <p:cNvSpPr>
                <a:spLocks noChangeShapeType="1"/>
              </p:cNvSpPr>
              <p:nvPr/>
            </p:nvSpPr>
            <p:spPr bwMode="auto">
              <a:xfrm>
                <a:off x="2939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39"/>
              <p:cNvSpPr>
                <a:spLocks noChangeShapeType="1"/>
              </p:cNvSpPr>
              <p:nvPr/>
            </p:nvSpPr>
            <p:spPr bwMode="auto">
              <a:xfrm flipH="1">
                <a:off x="5369" y="157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40"/>
              <p:cNvSpPr>
                <a:spLocks noChangeShapeType="1"/>
              </p:cNvSpPr>
              <p:nvPr/>
            </p:nvSpPr>
            <p:spPr bwMode="auto">
              <a:xfrm>
                <a:off x="479" y="157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41"/>
              <p:cNvSpPr>
                <a:spLocks noChangeShapeType="1"/>
              </p:cNvSpPr>
              <p:nvPr/>
            </p:nvSpPr>
            <p:spPr bwMode="auto">
              <a:xfrm flipV="1">
                <a:off x="3431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42"/>
              <p:cNvSpPr>
                <a:spLocks noChangeShapeType="1"/>
              </p:cNvSpPr>
              <p:nvPr/>
            </p:nvSpPr>
            <p:spPr bwMode="auto">
              <a:xfrm>
                <a:off x="3431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43"/>
              <p:cNvSpPr>
                <a:spLocks noChangeShapeType="1"/>
              </p:cNvSpPr>
              <p:nvPr/>
            </p:nvSpPr>
            <p:spPr bwMode="auto">
              <a:xfrm flipH="1">
                <a:off x="5369" y="170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44"/>
              <p:cNvSpPr>
                <a:spLocks noChangeShapeType="1"/>
              </p:cNvSpPr>
              <p:nvPr/>
            </p:nvSpPr>
            <p:spPr bwMode="auto">
              <a:xfrm>
                <a:off x="479" y="170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45"/>
              <p:cNvSpPr>
                <a:spLocks noChangeShapeType="1"/>
              </p:cNvSpPr>
              <p:nvPr/>
            </p:nvSpPr>
            <p:spPr bwMode="auto">
              <a:xfrm flipV="1">
                <a:off x="3923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46"/>
              <p:cNvSpPr>
                <a:spLocks noChangeShapeType="1"/>
              </p:cNvSpPr>
              <p:nvPr/>
            </p:nvSpPr>
            <p:spPr bwMode="auto">
              <a:xfrm>
                <a:off x="3923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47"/>
              <p:cNvSpPr>
                <a:spLocks noChangeShapeType="1"/>
              </p:cNvSpPr>
              <p:nvPr/>
            </p:nvSpPr>
            <p:spPr bwMode="auto">
              <a:xfrm flipH="1">
                <a:off x="5369" y="184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48"/>
              <p:cNvSpPr>
                <a:spLocks noChangeShapeType="1"/>
              </p:cNvSpPr>
              <p:nvPr/>
            </p:nvSpPr>
            <p:spPr bwMode="auto">
              <a:xfrm>
                <a:off x="479" y="184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49"/>
              <p:cNvSpPr>
                <a:spLocks noChangeShapeType="1"/>
              </p:cNvSpPr>
              <p:nvPr/>
            </p:nvSpPr>
            <p:spPr bwMode="auto">
              <a:xfrm flipV="1">
                <a:off x="4415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50"/>
              <p:cNvSpPr>
                <a:spLocks noChangeShapeType="1"/>
              </p:cNvSpPr>
              <p:nvPr/>
            </p:nvSpPr>
            <p:spPr bwMode="auto">
              <a:xfrm>
                <a:off x="4415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51"/>
              <p:cNvSpPr>
                <a:spLocks noChangeShapeType="1"/>
              </p:cNvSpPr>
              <p:nvPr/>
            </p:nvSpPr>
            <p:spPr bwMode="auto">
              <a:xfrm flipH="1">
                <a:off x="5369" y="198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52"/>
              <p:cNvSpPr>
                <a:spLocks noChangeShapeType="1"/>
              </p:cNvSpPr>
              <p:nvPr/>
            </p:nvSpPr>
            <p:spPr bwMode="auto">
              <a:xfrm>
                <a:off x="479" y="198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53"/>
              <p:cNvSpPr>
                <a:spLocks noChangeShapeType="1"/>
              </p:cNvSpPr>
              <p:nvPr/>
            </p:nvSpPr>
            <p:spPr bwMode="auto">
              <a:xfrm flipV="1">
                <a:off x="4907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54"/>
              <p:cNvSpPr>
                <a:spLocks noChangeShapeType="1"/>
              </p:cNvSpPr>
              <p:nvPr/>
            </p:nvSpPr>
            <p:spPr bwMode="auto">
              <a:xfrm>
                <a:off x="4907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55"/>
              <p:cNvSpPr>
                <a:spLocks/>
              </p:cNvSpPr>
              <p:nvPr/>
            </p:nvSpPr>
            <p:spPr bwMode="auto">
              <a:xfrm>
                <a:off x="479" y="1582"/>
                <a:ext cx="4920" cy="456"/>
              </a:xfrm>
              <a:custGeom>
                <a:avLst/>
                <a:gdLst/>
                <a:ahLst/>
                <a:cxnLst>
                  <a:cxn ang="0">
                    <a:pos x="72" y="204"/>
                  </a:cxn>
                  <a:cxn ang="0">
                    <a:pos x="150" y="210"/>
                  </a:cxn>
                  <a:cxn ang="0">
                    <a:pos x="228" y="204"/>
                  </a:cxn>
                  <a:cxn ang="0">
                    <a:pos x="306" y="192"/>
                  </a:cxn>
                  <a:cxn ang="0">
                    <a:pos x="384" y="174"/>
                  </a:cxn>
                  <a:cxn ang="0">
                    <a:pos x="462" y="252"/>
                  </a:cxn>
                  <a:cxn ang="0">
                    <a:pos x="540" y="330"/>
                  </a:cxn>
                  <a:cxn ang="0">
                    <a:pos x="618" y="390"/>
                  </a:cxn>
                  <a:cxn ang="0">
                    <a:pos x="696" y="372"/>
                  </a:cxn>
                  <a:cxn ang="0">
                    <a:pos x="774" y="270"/>
                  </a:cxn>
                  <a:cxn ang="0">
                    <a:pos x="852" y="126"/>
                  </a:cxn>
                  <a:cxn ang="0">
                    <a:pos x="930" y="24"/>
                  </a:cxn>
                  <a:cxn ang="0">
                    <a:pos x="1008" y="222"/>
                  </a:cxn>
                  <a:cxn ang="0">
                    <a:pos x="1086" y="366"/>
                  </a:cxn>
                  <a:cxn ang="0">
                    <a:pos x="1164" y="456"/>
                  </a:cxn>
                  <a:cxn ang="0">
                    <a:pos x="1242" y="432"/>
                  </a:cxn>
                  <a:cxn ang="0">
                    <a:pos x="1320" y="360"/>
                  </a:cxn>
                  <a:cxn ang="0">
                    <a:pos x="1398" y="246"/>
                  </a:cxn>
                  <a:cxn ang="0">
                    <a:pos x="1476" y="252"/>
                  </a:cxn>
                  <a:cxn ang="0">
                    <a:pos x="1554" y="342"/>
                  </a:cxn>
                  <a:cxn ang="0">
                    <a:pos x="1632" y="402"/>
                  </a:cxn>
                  <a:cxn ang="0">
                    <a:pos x="1710" y="408"/>
                  </a:cxn>
                  <a:cxn ang="0">
                    <a:pos x="1788" y="312"/>
                  </a:cxn>
                  <a:cxn ang="0">
                    <a:pos x="1866" y="174"/>
                  </a:cxn>
                  <a:cxn ang="0">
                    <a:pos x="1944" y="0"/>
                  </a:cxn>
                  <a:cxn ang="0">
                    <a:pos x="2022" y="150"/>
                  </a:cxn>
                  <a:cxn ang="0">
                    <a:pos x="2100" y="294"/>
                  </a:cxn>
                  <a:cxn ang="0">
                    <a:pos x="2178" y="390"/>
                  </a:cxn>
                  <a:cxn ang="0">
                    <a:pos x="2256" y="372"/>
                  </a:cxn>
                  <a:cxn ang="0">
                    <a:pos x="2334" y="270"/>
                  </a:cxn>
                  <a:cxn ang="0">
                    <a:pos x="2412" y="138"/>
                  </a:cxn>
                  <a:cxn ang="0">
                    <a:pos x="2490" y="96"/>
                  </a:cxn>
                  <a:cxn ang="0">
                    <a:pos x="2568" y="240"/>
                  </a:cxn>
                  <a:cxn ang="0">
                    <a:pos x="2646" y="348"/>
                  </a:cxn>
                  <a:cxn ang="0">
                    <a:pos x="2724" y="414"/>
                  </a:cxn>
                  <a:cxn ang="0">
                    <a:pos x="2796" y="336"/>
                  </a:cxn>
                  <a:cxn ang="0">
                    <a:pos x="2874" y="210"/>
                  </a:cxn>
                  <a:cxn ang="0">
                    <a:pos x="2952" y="48"/>
                  </a:cxn>
                  <a:cxn ang="0">
                    <a:pos x="3030" y="138"/>
                  </a:cxn>
                  <a:cxn ang="0">
                    <a:pos x="3108" y="282"/>
                  </a:cxn>
                  <a:cxn ang="0">
                    <a:pos x="3186" y="390"/>
                  </a:cxn>
                  <a:cxn ang="0">
                    <a:pos x="3264" y="414"/>
                  </a:cxn>
                  <a:cxn ang="0">
                    <a:pos x="3342" y="354"/>
                  </a:cxn>
                  <a:cxn ang="0">
                    <a:pos x="3420" y="270"/>
                  </a:cxn>
                  <a:cxn ang="0">
                    <a:pos x="3498" y="192"/>
                  </a:cxn>
                  <a:cxn ang="0">
                    <a:pos x="3576" y="318"/>
                  </a:cxn>
                  <a:cxn ang="0">
                    <a:pos x="3654" y="408"/>
                  </a:cxn>
                  <a:cxn ang="0">
                    <a:pos x="3732" y="456"/>
                  </a:cxn>
                  <a:cxn ang="0">
                    <a:pos x="3810" y="402"/>
                  </a:cxn>
                  <a:cxn ang="0">
                    <a:pos x="3888" y="282"/>
                  </a:cxn>
                  <a:cxn ang="0">
                    <a:pos x="3966" y="108"/>
                  </a:cxn>
                  <a:cxn ang="0">
                    <a:pos x="4044" y="96"/>
                  </a:cxn>
                  <a:cxn ang="0">
                    <a:pos x="4122" y="246"/>
                  </a:cxn>
                  <a:cxn ang="0">
                    <a:pos x="4200" y="354"/>
                  </a:cxn>
                  <a:cxn ang="0">
                    <a:pos x="4278" y="402"/>
                  </a:cxn>
                  <a:cxn ang="0">
                    <a:pos x="4356" y="354"/>
                  </a:cxn>
                  <a:cxn ang="0">
                    <a:pos x="4434" y="276"/>
                  </a:cxn>
                  <a:cxn ang="0">
                    <a:pos x="4512" y="174"/>
                  </a:cxn>
                  <a:cxn ang="0">
                    <a:pos x="4590" y="180"/>
                  </a:cxn>
                  <a:cxn ang="0">
                    <a:pos x="4668" y="192"/>
                  </a:cxn>
                  <a:cxn ang="0">
                    <a:pos x="4746" y="198"/>
                  </a:cxn>
                  <a:cxn ang="0">
                    <a:pos x="4824" y="198"/>
                  </a:cxn>
                  <a:cxn ang="0">
                    <a:pos x="4902" y="186"/>
                  </a:cxn>
                </a:cxnLst>
                <a:rect l="0" t="0" r="r" b="b"/>
                <a:pathLst>
                  <a:path w="4920" h="456">
                    <a:moveTo>
                      <a:pt x="0" y="192"/>
                    </a:move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90" y="204"/>
                    </a:lnTo>
                    <a:lnTo>
                      <a:pt x="90" y="204"/>
                    </a:lnTo>
                    <a:lnTo>
                      <a:pt x="90" y="204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2"/>
                    </a:lnTo>
                    <a:lnTo>
                      <a:pt x="300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90" y="174"/>
                    </a:lnTo>
                    <a:lnTo>
                      <a:pt x="390" y="174"/>
                    </a:lnTo>
                    <a:lnTo>
                      <a:pt x="390" y="174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80"/>
                    </a:lnTo>
                    <a:lnTo>
                      <a:pt x="408" y="180"/>
                    </a:lnTo>
                    <a:lnTo>
                      <a:pt x="408" y="180"/>
                    </a:lnTo>
                    <a:lnTo>
                      <a:pt x="414" y="180"/>
                    </a:lnTo>
                    <a:lnTo>
                      <a:pt x="414" y="180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8"/>
                    </a:lnTo>
                    <a:lnTo>
                      <a:pt x="420" y="198"/>
                    </a:lnTo>
                    <a:lnTo>
                      <a:pt x="426" y="198"/>
                    </a:lnTo>
                    <a:lnTo>
                      <a:pt x="426" y="198"/>
                    </a:lnTo>
                    <a:lnTo>
                      <a:pt x="426" y="204"/>
                    </a:lnTo>
                    <a:lnTo>
                      <a:pt x="426" y="204"/>
                    </a:lnTo>
                    <a:lnTo>
                      <a:pt x="426" y="204"/>
                    </a:lnTo>
                    <a:lnTo>
                      <a:pt x="432" y="204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44" y="222"/>
                    </a:lnTo>
                    <a:lnTo>
                      <a:pt x="444" y="222"/>
                    </a:lnTo>
                    <a:lnTo>
                      <a:pt x="444" y="222"/>
                    </a:lnTo>
                    <a:lnTo>
                      <a:pt x="444" y="228"/>
                    </a:lnTo>
                    <a:lnTo>
                      <a:pt x="444" y="228"/>
                    </a:lnTo>
                    <a:lnTo>
                      <a:pt x="444" y="228"/>
                    </a:lnTo>
                    <a:lnTo>
                      <a:pt x="450" y="228"/>
                    </a:lnTo>
                    <a:lnTo>
                      <a:pt x="450" y="228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6" y="234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52"/>
                    </a:lnTo>
                    <a:lnTo>
                      <a:pt x="462" y="252"/>
                    </a:lnTo>
                    <a:lnTo>
                      <a:pt x="468" y="252"/>
                    </a:lnTo>
                    <a:lnTo>
                      <a:pt x="468" y="252"/>
                    </a:lnTo>
                    <a:lnTo>
                      <a:pt x="468" y="252"/>
                    </a:lnTo>
                    <a:lnTo>
                      <a:pt x="468" y="258"/>
                    </a:lnTo>
                    <a:lnTo>
                      <a:pt x="468" y="258"/>
                    </a:lnTo>
                    <a:lnTo>
                      <a:pt x="468" y="258"/>
                    </a:lnTo>
                    <a:lnTo>
                      <a:pt x="474" y="258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80" y="264"/>
                    </a:lnTo>
                    <a:lnTo>
                      <a:pt x="480" y="264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10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52" y="336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8" y="342"/>
                    </a:lnTo>
                    <a:lnTo>
                      <a:pt x="558" y="342"/>
                    </a:lnTo>
                    <a:lnTo>
                      <a:pt x="558" y="342"/>
                    </a:lnTo>
                    <a:lnTo>
                      <a:pt x="558" y="348"/>
                    </a:lnTo>
                    <a:lnTo>
                      <a:pt x="558" y="348"/>
                    </a:lnTo>
                    <a:lnTo>
                      <a:pt x="558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54"/>
                    </a:lnTo>
                    <a:lnTo>
                      <a:pt x="564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82" y="360"/>
                    </a:lnTo>
                    <a:lnTo>
                      <a:pt x="582" y="360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72"/>
                    </a:lnTo>
                    <a:lnTo>
                      <a:pt x="588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600" y="372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30" y="390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42" y="396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72" y="402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8" y="396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84" y="390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90" y="384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6" y="378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48"/>
                    </a:lnTo>
                    <a:lnTo>
                      <a:pt x="714" y="348"/>
                    </a:lnTo>
                    <a:lnTo>
                      <a:pt x="720" y="348"/>
                    </a:lnTo>
                    <a:lnTo>
                      <a:pt x="720" y="348"/>
                    </a:lnTo>
                    <a:lnTo>
                      <a:pt x="720" y="342"/>
                    </a:lnTo>
                    <a:lnTo>
                      <a:pt x="720" y="342"/>
                    </a:lnTo>
                    <a:lnTo>
                      <a:pt x="720" y="342"/>
                    </a:lnTo>
                    <a:lnTo>
                      <a:pt x="726" y="342"/>
                    </a:lnTo>
                    <a:lnTo>
                      <a:pt x="726" y="342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32" y="336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18"/>
                    </a:lnTo>
                    <a:lnTo>
                      <a:pt x="738" y="318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50" y="312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0"/>
                    </a:lnTo>
                    <a:lnTo>
                      <a:pt x="756" y="300"/>
                    </a:lnTo>
                    <a:lnTo>
                      <a:pt x="756" y="300"/>
                    </a:lnTo>
                    <a:lnTo>
                      <a:pt x="756" y="300"/>
                    </a:lnTo>
                    <a:lnTo>
                      <a:pt x="756" y="294"/>
                    </a:lnTo>
                    <a:lnTo>
                      <a:pt x="756" y="294"/>
                    </a:lnTo>
                    <a:lnTo>
                      <a:pt x="756" y="294"/>
                    </a:lnTo>
                    <a:lnTo>
                      <a:pt x="762" y="294"/>
                    </a:lnTo>
                    <a:lnTo>
                      <a:pt x="762" y="294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64"/>
                    </a:lnTo>
                    <a:lnTo>
                      <a:pt x="780" y="264"/>
                    </a:lnTo>
                    <a:lnTo>
                      <a:pt x="780" y="264"/>
                    </a:lnTo>
                    <a:lnTo>
                      <a:pt x="780" y="264"/>
                    </a:lnTo>
                    <a:lnTo>
                      <a:pt x="780" y="258"/>
                    </a:lnTo>
                    <a:lnTo>
                      <a:pt x="780" y="258"/>
                    </a:lnTo>
                    <a:lnTo>
                      <a:pt x="786" y="258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46"/>
                    </a:lnTo>
                    <a:lnTo>
                      <a:pt x="786" y="246"/>
                    </a:lnTo>
                    <a:lnTo>
                      <a:pt x="792" y="246"/>
                    </a:lnTo>
                    <a:lnTo>
                      <a:pt x="792" y="246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34"/>
                    </a:lnTo>
                    <a:lnTo>
                      <a:pt x="798" y="234"/>
                    </a:lnTo>
                    <a:lnTo>
                      <a:pt x="798" y="234"/>
                    </a:lnTo>
                    <a:lnTo>
                      <a:pt x="798" y="234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804" y="228"/>
                    </a:lnTo>
                    <a:lnTo>
                      <a:pt x="804" y="222"/>
                    </a:lnTo>
                    <a:lnTo>
                      <a:pt x="804" y="222"/>
                    </a:lnTo>
                    <a:lnTo>
                      <a:pt x="804" y="222"/>
                    </a:lnTo>
                    <a:lnTo>
                      <a:pt x="804" y="216"/>
                    </a:lnTo>
                    <a:lnTo>
                      <a:pt x="804" y="216"/>
                    </a:lnTo>
                    <a:lnTo>
                      <a:pt x="810" y="216"/>
                    </a:lnTo>
                    <a:lnTo>
                      <a:pt x="810" y="216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04"/>
                    </a:lnTo>
                    <a:lnTo>
                      <a:pt x="816" y="204"/>
                    </a:lnTo>
                    <a:lnTo>
                      <a:pt x="816" y="204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22" y="192"/>
                    </a:lnTo>
                    <a:lnTo>
                      <a:pt x="822" y="192"/>
                    </a:lnTo>
                    <a:lnTo>
                      <a:pt x="822" y="192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8" y="180"/>
                    </a:lnTo>
                    <a:lnTo>
                      <a:pt x="828" y="180"/>
                    </a:lnTo>
                    <a:lnTo>
                      <a:pt x="828" y="180"/>
                    </a:lnTo>
                    <a:lnTo>
                      <a:pt x="828" y="174"/>
                    </a:lnTo>
                    <a:lnTo>
                      <a:pt x="828" y="174"/>
                    </a:lnTo>
                    <a:lnTo>
                      <a:pt x="828" y="174"/>
                    </a:lnTo>
                    <a:lnTo>
                      <a:pt x="834" y="174"/>
                    </a:lnTo>
                    <a:lnTo>
                      <a:pt x="834" y="168"/>
                    </a:lnTo>
                    <a:lnTo>
                      <a:pt x="834" y="168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34" y="162"/>
                    </a:lnTo>
                    <a:lnTo>
                      <a:pt x="840" y="162"/>
                    </a:lnTo>
                    <a:lnTo>
                      <a:pt x="840" y="156"/>
                    </a:lnTo>
                    <a:lnTo>
                      <a:pt x="840" y="156"/>
                    </a:lnTo>
                    <a:lnTo>
                      <a:pt x="840" y="156"/>
                    </a:lnTo>
                    <a:lnTo>
                      <a:pt x="840" y="150"/>
                    </a:lnTo>
                    <a:lnTo>
                      <a:pt x="840" y="150"/>
                    </a:lnTo>
                    <a:lnTo>
                      <a:pt x="846" y="150"/>
                    </a:lnTo>
                    <a:lnTo>
                      <a:pt x="846" y="144"/>
                    </a:lnTo>
                    <a:lnTo>
                      <a:pt x="846" y="144"/>
                    </a:lnTo>
                    <a:lnTo>
                      <a:pt x="846" y="144"/>
                    </a:lnTo>
                    <a:lnTo>
                      <a:pt x="846" y="138"/>
                    </a:lnTo>
                    <a:lnTo>
                      <a:pt x="846" y="138"/>
                    </a:lnTo>
                    <a:lnTo>
                      <a:pt x="846" y="138"/>
                    </a:lnTo>
                    <a:lnTo>
                      <a:pt x="852" y="132"/>
                    </a:lnTo>
                    <a:lnTo>
                      <a:pt x="852" y="132"/>
                    </a:lnTo>
                    <a:lnTo>
                      <a:pt x="852" y="132"/>
                    </a:lnTo>
                    <a:lnTo>
                      <a:pt x="852" y="126"/>
                    </a:lnTo>
                    <a:lnTo>
                      <a:pt x="852" y="126"/>
                    </a:lnTo>
                    <a:lnTo>
                      <a:pt x="852" y="126"/>
                    </a:lnTo>
                    <a:lnTo>
                      <a:pt x="858" y="120"/>
                    </a:lnTo>
                    <a:lnTo>
                      <a:pt x="858" y="120"/>
                    </a:lnTo>
                    <a:lnTo>
                      <a:pt x="858" y="120"/>
                    </a:lnTo>
                    <a:lnTo>
                      <a:pt x="858" y="114"/>
                    </a:lnTo>
                    <a:lnTo>
                      <a:pt x="858" y="114"/>
                    </a:lnTo>
                    <a:lnTo>
                      <a:pt x="858" y="114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0" y="90"/>
                    </a:lnTo>
                    <a:lnTo>
                      <a:pt x="870" y="90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76" y="78"/>
                    </a:lnTo>
                    <a:lnTo>
                      <a:pt x="876" y="78"/>
                    </a:lnTo>
                    <a:lnTo>
                      <a:pt x="876" y="78"/>
                    </a:lnTo>
                    <a:lnTo>
                      <a:pt x="876" y="72"/>
                    </a:lnTo>
                    <a:lnTo>
                      <a:pt x="882" y="72"/>
                    </a:lnTo>
                    <a:lnTo>
                      <a:pt x="882" y="72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2" y="60"/>
                    </a:lnTo>
                    <a:lnTo>
                      <a:pt x="882" y="60"/>
                    </a:lnTo>
                    <a:lnTo>
                      <a:pt x="888" y="60"/>
                    </a:lnTo>
                    <a:lnTo>
                      <a:pt x="888" y="54"/>
                    </a:lnTo>
                    <a:lnTo>
                      <a:pt x="888" y="54"/>
                    </a:lnTo>
                    <a:lnTo>
                      <a:pt x="888" y="54"/>
                    </a:lnTo>
                    <a:lnTo>
                      <a:pt x="888" y="48"/>
                    </a:lnTo>
                    <a:lnTo>
                      <a:pt x="888" y="48"/>
                    </a:lnTo>
                    <a:lnTo>
                      <a:pt x="894" y="48"/>
                    </a:lnTo>
                    <a:lnTo>
                      <a:pt x="894" y="42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900" y="30"/>
                    </a:lnTo>
                    <a:lnTo>
                      <a:pt x="900" y="30"/>
                    </a:lnTo>
                    <a:lnTo>
                      <a:pt x="900" y="24"/>
                    </a:lnTo>
                    <a:lnTo>
                      <a:pt x="900" y="24"/>
                    </a:lnTo>
                    <a:lnTo>
                      <a:pt x="900" y="24"/>
                    </a:lnTo>
                    <a:lnTo>
                      <a:pt x="900" y="18"/>
                    </a:lnTo>
                    <a:lnTo>
                      <a:pt x="900" y="18"/>
                    </a:lnTo>
                    <a:lnTo>
                      <a:pt x="906" y="18"/>
                    </a:lnTo>
                    <a:lnTo>
                      <a:pt x="906" y="12"/>
                    </a:lnTo>
                    <a:lnTo>
                      <a:pt x="906" y="12"/>
                    </a:lnTo>
                    <a:lnTo>
                      <a:pt x="906" y="6"/>
                    </a:lnTo>
                    <a:lnTo>
                      <a:pt x="906" y="6"/>
                    </a:lnTo>
                    <a:lnTo>
                      <a:pt x="906" y="6"/>
                    </a:lnTo>
                    <a:lnTo>
                      <a:pt x="912" y="6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6"/>
                    </a:lnTo>
                    <a:lnTo>
                      <a:pt x="924" y="6"/>
                    </a:lnTo>
                    <a:lnTo>
                      <a:pt x="924" y="6"/>
                    </a:lnTo>
                    <a:lnTo>
                      <a:pt x="924" y="6"/>
                    </a:lnTo>
                    <a:lnTo>
                      <a:pt x="924" y="12"/>
                    </a:lnTo>
                    <a:lnTo>
                      <a:pt x="924" y="12"/>
                    </a:lnTo>
                    <a:lnTo>
                      <a:pt x="924" y="12"/>
                    </a:lnTo>
                    <a:lnTo>
                      <a:pt x="930" y="18"/>
                    </a:lnTo>
                    <a:lnTo>
                      <a:pt x="930" y="18"/>
                    </a:lnTo>
                    <a:lnTo>
                      <a:pt x="930" y="24"/>
                    </a:lnTo>
                    <a:lnTo>
                      <a:pt x="930" y="24"/>
                    </a:lnTo>
                    <a:lnTo>
                      <a:pt x="930" y="30"/>
                    </a:lnTo>
                    <a:lnTo>
                      <a:pt x="930" y="30"/>
                    </a:lnTo>
                    <a:lnTo>
                      <a:pt x="936" y="36"/>
                    </a:lnTo>
                    <a:lnTo>
                      <a:pt x="936" y="36"/>
                    </a:lnTo>
                    <a:lnTo>
                      <a:pt x="936" y="42"/>
                    </a:lnTo>
                    <a:lnTo>
                      <a:pt x="936" y="42"/>
                    </a:lnTo>
                    <a:lnTo>
                      <a:pt x="936" y="48"/>
                    </a:lnTo>
                    <a:lnTo>
                      <a:pt x="936" y="48"/>
                    </a:lnTo>
                    <a:lnTo>
                      <a:pt x="942" y="48"/>
                    </a:lnTo>
                    <a:lnTo>
                      <a:pt x="942" y="54"/>
                    </a:lnTo>
                    <a:lnTo>
                      <a:pt x="942" y="54"/>
                    </a:lnTo>
                    <a:lnTo>
                      <a:pt x="942" y="60"/>
                    </a:lnTo>
                    <a:lnTo>
                      <a:pt x="942" y="60"/>
                    </a:lnTo>
                    <a:lnTo>
                      <a:pt x="942" y="66"/>
                    </a:lnTo>
                    <a:lnTo>
                      <a:pt x="942" y="66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8"/>
                    </a:lnTo>
                    <a:lnTo>
                      <a:pt x="948" y="78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90"/>
                    </a:lnTo>
                    <a:lnTo>
                      <a:pt x="954" y="90"/>
                    </a:lnTo>
                    <a:lnTo>
                      <a:pt x="954" y="90"/>
                    </a:lnTo>
                    <a:lnTo>
                      <a:pt x="954" y="96"/>
                    </a:lnTo>
                    <a:lnTo>
                      <a:pt x="954" y="96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0" y="108"/>
                    </a:lnTo>
                    <a:lnTo>
                      <a:pt x="960" y="108"/>
                    </a:lnTo>
                    <a:lnTo>
                      <a:pt x="960" y="114"/>
                    </a:lnTo>
                    <a:lnTo>
                      <a:pt x="960" y="114"/>
                    </a:lnTo>
                    <a:lnTo>
                      <a:pt x="966" y="120"/>
                    </a:lnTo>
                    <a:lnTo>
                      <a:pt x="966" y="120"/>
                    </a:lnTo>
                    <a:lnTo>
                      <a:pt x="966" y="120"/>
                    </a:lnTo>
                    <a:lnTo>
                      <a:pt x="966" y="126"/>
                    </a:lnTo>
                    <a:lnTo>
                      <a:pt x="966" y="126"/>
                    </a:lnTo>
                    <a:lnTo>
                      <a:pt x="966" y="132"/>
                    </a:lnTo>
                    <a:lnTo>
                      <a:pt x="972" y="132"/>
                    </a:lnTo>
                    <a:lnTo>
                      <a:pt x="972" y="132"/>
                    </a:lnTo>
                    <a:lnTo>
                      <a:pt x="972" y="138"/>
                    </a:lnTo>
                    <a:lnTo>
                      <a:pt x="972" y="138"/>
                    </a:lnTo>
                    <a:lnTo>
                      <a:pt x="972" y="144"/>
                    </a:lnTo>
                    <a:lnTo>
                      <a:pt x="972" y="144"/>
                    </a:lnTo>
                    <a:lnTo>
                      <a:pt x="978" y="144"/>
                    </a:lnTo>
                    <a:lnTo>
                      <a:pt x="978" y="150"/>
                    </a:lnTo>
                    <a:lnTo>
                      <a:pt x="978" y="150"/>
                    </a:lnTo>
                    <a:lnTo>
                      <a:pt x="978" y="156"/>
                    </a:lnTo>
                    <a:lnTo>
                      <a:pt x="978" y="156"/>
                    </a:lnTo>
                    <a:lnTo>
                      <a:pt x="978" y="156"/>
                    </a:lnTo>
                    <a:lnTo>
                      <a:pt x="984" y="162"/>
                    </a:lnTo>
                    <a:lnTo>
                      <a:pt x="984" y="168"/>
                    </a:lnTo>
                    <a:lnTo>
                      <a:pt x="984" y="168"/>
                    </a:lnTo>
                    <a:lnTo>
                      <a:pt x="984" y="168"/>
                    </a:lnTo>
                    <a:lnTo>
                      <a:pt x="984" y="174"/>
                    </a:lnTo>
                    <a:lnTo>
                      <a:pt x="990" y="174"/>
                    </a:lnTo>
                    <a:lnTo>
                      <a:pt x="990" y="180"/>
                    </a:lnTo>
                    <a:lnTo>
                      <a:pt x="990" y="180"/>
                    </a:lnTo>
                    <a:lnTo>
                      <a:pt x="990" y="180"/>
                    </a:lnTo>
                    <a:lnTo>
                      <a:pt x="990" y="186"/>
                    </a:lnTo>
                    <a:lnTo>
                      <a:pt x="990" y="186"/>
                    </a:lnTo>
                    <a:lnTo>
                      <a:pt x="996" y="192"/>
                    </a:lnTo>
                    <a:lnTo>
                      <a:pt x="996" y="192"/>
                    </a:lnTo>
                    <a:lnTo>
                      <a:pt x="996" y="192"/>
                    </a:lnTo>
                    <a:lnTo>
                      <a:pt x="996" y="198"/>
                    </a:lnTo>
                    <a:lnTo>
                      <a:pt x="996" y="198"/>
                    </a:lnTo>
                    <a:lnTo>
                      <a:pt x="996" y="198"/>
                    </a:lnTo>
                    <a:lnTo>
                      <a:pt x="1002" y="204"/>
                    </a:lnTo>
                    <a:lnTo>
                      <a:pt x="1002" y="204"/>
                    </a:lnTo>
                    <a:lnTo>
                      <a:pt x="1002" y="210"/>
                    </a:lnTo>
                    <a:lnTo>
                      <a:pt x="1002" y="210"/>
                    </a:lnTo>
                    <a:lnTo>
                      <a:pt x="1002" y="210"/>
                    </a:lnTo>
                    <a:lnTo>
                      <a:pt x="1002" y="216"/>
                    </a:lnTo>
                    <a:lnTo>
                      <a:pt x="1002" y="216"/>
                    </a:lnTo>
                    <a:lnTo>
                      <a:pt x="1008" y="216"/>
                    </a:lnTo>
                    <a:lnTo>
                      <a:pt x="1008" y="222"/>
                    </a:lnTo>
                    <a:lnTo>
                      <a:pt x="1008" y="222"/>
                    </a:lnTo>
                    <a:lnTo>
                      <a:pt x="1008" y="222"/>
                    </a:lnTo>
                    <a:lnTo>
                      <a:pt x="1008" y="228"/>
                    </a:lnTo>
                    <a:lnTo>
                      <a:pt x="1008" y="228"/>
                    </a:lnTo>
                    <a:lnTo>
                      <a:pt x="1014" y="228"/>
                    </a:lnTo>
                    <a:lnTo>
                      <a:pt x="1014" y="234"/>
                    </a:lnTo>
                    <a:lnTo>
                      <a:pt x="1014" y="234"/>
                    </a:lnTo>
                    <a:lnTo>
                      <a:pt x="1014" y="240"/>
                    </a:lnTo>
                    <a:lnTo>
                      <a:pt x="1014" y="240"/>
                    </a:lnTo>
                    <a:lnTo>
                      <a:pt x="1014" y="240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52"/>
                    </a:lnTo>
                    <a:lnTo>
                      <a:pt x="1020" y="252"/>
                    </a:lnTo>
                    <a:lnTo>
                      <a:pt x="1020" y="252"/>
                    </a:lnTo>
                    <a:lnTo>
                      <a:pt x="1026" y="258"/>
                    </a:lnTo>
                    <a:lnTo>
                      <a:pt x="1026" y="258"/>
                    </a:lnTo>
                    <a:lnTo>
                      <a:pt x="1026" y="258"/>
                    </a:lnTo>
                    <a:lnTo>
                      <a:pt x="1026" y="264"/>
                    </a:lnTo>
                    <a:lnTo>
                      <a:pt x="1026" y="264"/>
                    </a:lnTo>
                    <a:lnTo>
                      <a:pt x="1026" y="264"/>
                    </a:lnTo>
                    <a:lnTo>
                      <a:pt x="1032" y="270"/>
                    </a:lnTo>
                    <a:lnTo>
                      <a:pt x="1032" y="270"/>
                    </a:lnTo>
                    <a:lnTo>
                      <a:pt x="1032" y="270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8" y="282"/>
                    </a:lnTo>
                    <a:lnTo>
                      <a:pt x="1038" y="282"/>
                    </a:lnTo>
                    <a:lnTo>
                      <a:pt x="1038" y="282"/>
                    </a:lnTo>
                    <a:lnTo>
                      <a:pt x="1038" y="288"/>
                    </a:lnTo>
                    <a:lnTo>
                      <a:pt x="1038" y="288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300"/>
                    </a:lnTo>
                    <a:lnTo>
                      <a:pt x="1044" y="300"/>
                    </a:lnTo>
                    <a:lnTo>
                      <a:pt x="1050" y="300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12"/>
                    </a:lnTo>
                    <a:lnTo>
                      <a:pt x="1050" y="312"/>
                    </a:lnTo>
                    <a:lnTo>
                      <a:pt x="1056" y="312"/>
                    </a:lnTo>
                    <a:lnTo>
                      <a:pt x="1056" y="312"/>
                    </a:lnTo>
                    <a:lnTo>
                      <a:pt x="1056" y="318"/>
                    </a:lnTo>
                    <a:lnTo>
                      <a:pt x="1056" y="318"/>
                    </a:lnTo>
                    <a:lnTo>
                      <a:pt x="1056" y="318"/>
                    </a:lnTo>
                    <a:lnTo>
                      <a:pt x="1056" y="324"/>
                    </a:lnTo>
                    <a:lnTo>
                      <a:pt x="1056" y="324"/>
                    </a:lnTo>
                    <a:lnTo>
                      <a:pt x="1062" y="324"/>
                    </a:lnTo>
                    <a:lnTo>
                      <a:pt x="1062" y="324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8" y="336"/>
                    </a:lnTo>
                    <a:lnTo>
                      <a:pt x="1068" y="336"/>
                    </a:lnTo>
                    <a:lnTo>
                      <a:pt x="1068" y="336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74" y="342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54"/>
                    </a:lnTo>
                    <a:lnTo>
                      <a:pt x="1080" y="354"/>
                    </a:lnTo>
                    <a:lnTo>
                      <a:pt x="1080" y="354"/>
                    </a:lnTo>
                    <a:lnTo>
                      <a:pt x="1080" y="354"/>
                    </a:lnTo>
                    <a:lnTo>
                      <a:pt x="1080" y="360"/>
                    </a:lnTo>
                    <a:lnTo>
                      <a:pt x="1080" y="360"/>
                    </a:lnTo>
                    <a:lnTo>
                      <a:pt x="1080" y="360"/>
                    </a:lnTo>
                    <a:lnTo>
                      <a:pt x="1086" y="360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72"/>
                    </a:lnTo>
                    <a:lnTo>
                      <a:pt x="1092" y="372"/>
                    </a:lnTo>
                    <a:lnTo>
                      <a:pt x="1092" y="372"/>
                    </a:lnTo>
                    <a:lnTo>
                      <a:pt x="1092" y="372"/>
                    </a:lnTo>
                    <a:lnTo>
                      <a:pt x="1092" y="378"/>
                    </a:lnTo>
                    <a:lnTo>
                      <a:pt x="1092" y="378"/>
                    </a:lnTo>
                    <a:lnTo>
                      <a:pt x="1092" y="378"/>
                    </a:lnTo>
                    <a:lnTo>
                      <a:pt x="1098" y="378"/>
                    </a:lnTo>
                    <a:lnTo>
                      <a:pt x="1098" y="378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402"/>
                    </a:lnTo>
                    <a:lnTo>
                      <a:pt x="1110" y="402"/>
                    </a:lnTo>
                    <a:lnTo>
                      <a:pt x="1116" y="402"/>
                    </a:lnTo>
                    <a:lnTo>
                      <a:pt x="1116" y="402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22" y="408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8" y="444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12" y="450"/>
                    </a:lnTo>
                    <a:lnTo>
                      <a:pt x="1212" y="450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24" y="444"/>
                    </a:lnTo>
                    <a:lnTo>
                      <a:pt x="1224" y="444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42" y="432"/>
                    </a:lnTo>
                    <a:lnTo>
                      <a:pt x="1242" y="432"/>
                    </a:lnTo>
                    <a:lnTo>
                      <a:pt x="1242" y="432"/>
                    </a:lnTo>
                    <a:lnTo>
                      <a:pt x="1242" y="426"/>
                    </a:lnTo>
                    <a:lnTo>
                      <a:pt x="1242" y="426"/>
                    </a:lnTo>
                    <a:lnTo>
                      <a:pt x="1242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60" y="420"/>
                    </a:lnTo>
                    <a:lnTo>
                      <a:pt x="1260" y="42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08"/>
                    </a:lnTo>
                    <a:lnTo>
                      <a:pt x="1266" y="408"/>
                    </a:lnTo>
                    <a:lnTo>
                      <a:pt x="1266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2"/>
                    </a:lnTo>
                    <a:lnTo>
                      <a:pt x="1272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66"/>
                    </a:lnTo>
                    <a:lnTo>
                      <a:pt x="1308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0"/>
                    </a:lnTo>
                    <a:lnTo>
                      <a:pt x="1314" y="360"/>
                    </a:lnTo>
                    <a:lnTo>
                      <a:pt x="1320" y="360"/>
                    </a:lnTo>
                    <a:lnTo>
                      <a:pt x="1320" y="360"/>
                    </a:lnTo>
                    <a:lnTo>
                      <a:pt x="1320" y="360"/>
                    </a:lnTo>
                    <a:lnTo>
                      <a:pt x="1320" y="354"/>
                    </a:lnTo>
                    <a:lnTo>
                      <a:pt x="1320" y="354"/>
                    </a:lnTo>
                    <a:lnTo>
                      <a:pt x="1326" y="354"/>
                    </a:lnTo>
                    <a:lnTo>
                      <a:pt x="1326" y="354"/>
                    </a:lnTo>
                    <a:lnTo>
                      <a:pt x="1326" y="354"/>
                    </a:lnTo>
                    <a:lnTo>
                      <a:pt x="1326" y="348"/>
                    </a:lnTo>
                    <a:lnTo>
                      <a:pt x="1326" y="348"/>
                    </a:lnTo>
                    <a:lnTo>
                      <a:pt x="1326" y="348"/>
                    </a:lnTo>
                    <a:lnTo>
                      <a:pt x="1332" y="348"/>
                    </a:lnTo>
                    <a:lnTo>
                      <a:pt x="1332" y="348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0"/>
                    </a:lnTo>
                    <a:lnTo>
                      <a:pt x="1338" y="330"/>
                    </a:lnTo>
                    <a:lnTo>
                      <a:pt x="1344" y="330"/>
                    </a:lnTo>
                    <a:lnTo>
                      <a:pt x="1344" y="330"/>
                    </a:lnTo>
                    <a:lnTo>
                      <a:pt x="1344" y="330"/>
                    </a:lnTo>
                    <a:lnTo>
                      <a:pt x="1344" y="324"/>
                    </a:lnTo>
                    <a:lnTo>
                      <a:pt x="1344" y="324"/>
                    </a:lnTo>
                    <a:lnTo>
                      <a:pt x="1344" y="324"/>
                    </a:lnTo>
                    <a:lnTo>
                      <a:pt x="1350" y="324"/>
                    </a:lnTo>
                    <a:lnTo>
                      <a:pt x="1350" y="324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06"/>
                    </a:lnTo>
                    <a:lnTo>
                      <a:pt x="1356" y="306"/>
                    </a:lnTo>
                    <a:lnTo>
                      <a:pt x="1362" y="306"/>
                    </a:lnTo>
                    <a:lnTo>
                      <a:pt x="1362" y="306"/>
                    </a:lnTo>
                    <a:lnTo>
                      <a:pt x="1362" y="306"/>
                    </a:lnTo>
                    <a:lnTo>
                      <a:pt x="1362" y="300"/>
                    </a:lnTo>
                    <a:lnTo>
                      <a:pt x="1362" y="300"/>
                    </a:lnTo>
                    <a:lnTo>
                      <a:pt x="1362" y="300"/>
                    </a:lnTo>
                    <a:lnTo>
                      <a:pt x="1368" y="300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88"/>
                    </a:lnTo>
                    <a:lnTo>
                      <a:pt x="1374" y="288"/>
                    </a:lnTo>
                    <a:lnTo>
                      <a:pt x="1374" y="288"/>
                    </a:lnTo>
                    <a:lnTo>
                      <a:pt x="1374" y="288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80" y="282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0"/>
                    </a:lnTo>
                    <a:lnTo>
                      <a:pt x="1380" y="270"/>
                    </a:lnTo>
                    <a:lnTo>
                      <a:pt x="1386" y="270"/>
                    </a:lnTo>
                    <a:lnTo>
                      <a:pt x="1386" y="270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2"/>
                    </a:lnTo>
                    <a:lnTo>
                      <a:pt x="1392" y="252"/>
                    </a:lnTo>
                    <a:lnTo>
                      <a:pt x="1398" y="252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0"/>
                    </a:lnTo>
                    <a:lnTo>
                      <a:pt x="1404" y="240"/>
                    </a:lnTo>
                    <a:lnTo>
                      <a:pt x="1404" y="240"/>
                    </a:lnTo>
                    <a:lnTo>
                      <a:pt x="1404" y="240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6" y="222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8" y="204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40" y="198"/>
                    </a:lnTo>
                    <a:lnTo>
                      <a:pt x="1440" y="198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6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2" y="222"/>
                    </a:lnTo>
                    <a:lnTo>
                      <a:pt x="1452" y="222"/>
                    </a:lnTo>
                    <a:lnTo>
                      <a:pt x="1452" y="222"/>
                    </a:lnTo>
                    <a:lnTo>
                      <a:pt x="1458" y="222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64" y="234"/>
                    </a:lnTo>
                    <a:lnTo>
                      <a:pt x="1464" y="234"/>
                    </a:lnTo>
                    <a:lnTo>
                      <a:pt x="1464" y="234"/>
                    </a:lnTo>
                    <a:lnTo>
                      <a:pt x="1464" y="240"/>
                    </a:lnTo>
                    <a:lnTo>
                      <a:pt x="1464" y="240"/>
                    </a:lnTo>
                    <a:lnTo>
                      <a:pt x="1464" y="240"/>
                    </a:lnTo>
                    <a:lnTo>
                      <a:pt x="1470" y="240"/>
                    </a:lnTo>
                    <a:lnTo>
                      <a:pt x="1470" y="240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6" y="246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64"/>
                    </a:lnTo>
                    <a:lnTo>
                      <a:pt x="1482" y="264"/>
                    </a:lnTo>
                    <a:lnTo>
                      <a:pt x="1488" y="264"/>
                    </a:lnTo>
                    <a:lnTo>
                      <a:pt x="1488" y="264"/>
                    </a:lnTo>
                    <a:lnTo>
                      <a:pt x="1488" y="264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94" y="270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300"/>
                    </a:lnTo>
                    <a:lnTo>
                      <a:pt x="1512" y="300"/>
                    </a:lnTo>
                    <a:lnTo>
                      <a:pt x="1518" y="300"/>
                    </a:lnTo>
                    <a:lnTo>
                      <a:pt x="1518" y="300"/>
                    </a:lnTo>
                    <a:lnTo>
                      <a:pt x="1518" y="300"/>
                    </a:lnTo>
                    <a:lnTo>
                      <a:pt x="1518" y="306"/>
                    </a:lnTo>
                    <a:lnTo>
                      <a:pt x="1518" y="306"/>
                    </a:lnTo>
                    <a:lnTo>
                      <a:pt x="1518" y="306"/>
                    </a:lnTo>
                    <a:lnTo>
                      <a:pt x="1524" y="306"/>
                    </a:lnTo>
                    <a:lnTo>
                      <a:pt x="1524" y="306"/>
                    </a:lnTo>
                    <a:lnTo>
                      <a:pt x="1524" y="306"/>
                    </a:lnTo>
                    <a:lnTo>
                      <a:pt x="1524" y="312"/>
                    </a:lnTo>
                    <a:lnTo>
                      <a:pt x="1524" y="312"/>
                    </a:lnTo>
                    <a:lnTo>
                      <a:pt x="1524" y="312"/>
                    </a:lnTo>
                    <a:lnTo>
                      <a:pt x="1530" y="312"/>
                    </a:lnTo>
                    <a:lnTo>
                      <a:pt x="1530" y="312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6" y="318"/>
                    </a:lnTo>
                    <a:lnTo>
                      <a:pt x="1536" y="318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42" y="324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8" y="330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54" y="336"/>
                    </a:lnTo>
                    <a:lnTo>
                      <a:pt x="1554" y="336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6" y="348"/>
                    </a:lnTo>
                    <a:lnTo>
                      <a:pt x="1566" y="348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60"/>
                    </a:lnTo>
                    <a:lnTo>
                      <a:pt x="1572" y="360"/>
                    </a:lnTo>
                    <a:lnTo>
                      <a:pt x="1572" y="360"/>
                    </a:lnTo>
                    <a:lnTo>
                      <a:pt x="1578" y="360"/>
                    </a:lnTo>
                    <a:lnTo>
                      <a:pt x="1578" y="360"/>
                    </a:lnTo>
                    <a:lnTo>
                      <a:pt x="1578" y="360"/>
                    </a:lnTo>
                    <a:lnTo>
                      <a:pt x="1578" y="366"/>
                    </a:lnTo>
                    <a:lnTo>
                      <a:pt x="1578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6" y="372"/>
                    </a:lnTo>
                    <a:lnTo>
                      <a:pt x="1596" y="372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20" y="390"/>
                    </a:lnTo>
                    <a:lnTo>
                      <a:pt x="1620" y="390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8"/>
                    </a:lnTo>
                    <a:lnTo>
                      <a:pt x="1638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50" y="408"/>
                    </a:lnTo>
                    <a:lnTo>
                      <a:pt x="1650" y="408"/>
                    </a:lnTo>
                    <a:lnTo>
                      <a:pt x="1650" y="408"/>
                    </a:lnTo>
                    <a:lnTo>
                      <a:pt x="1650" y="414"/>
                    </a:lnTo>
                    <a:lnTo>
                      <a:pt x="1650" y="414"/>
                    </a:lnTo>
                    <a:lnTo>
                      <a:pt x="1650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62" y="414"/>
                    </a:lnTo>
                    <a:lnTo>
                      <a:pt x="1662" y="414"/>
                    </a:lnTo>
                    <a:lnTo>
                      <a:pt x="1662" y="414"/>
                    </a:lnTo>
                    <a:lnTo>
                      <a:pt x="1662" y="420"/>
                    </a:lnTo>
                    <a:lnTo>
                      <a:pt x="1662" y="420"/>
                    </a:lnTo>
                    <a:lnTo>
                      <a:pt x="1662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92" y="426"/>
                    </a:lnTo>
                    <a:lnTo>
                      <a:pt x="1692" y="426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2"/>
                    </a:lnTo>
                    <a:lnTo>
                      <a:pt x="1740" y="372"/>
                    </a:lnTo>
                    <a:lnTo>
                      <a:pt x="1746" y="372"/>
                    </a:lnTo>
                    <a:lnTo>
                      <a:pt x="1746" y="372"/>
                    </a:lnTo>
                    <a:lnTo>
                      <a:pt x="1746" y="372"/>
                    </a:lnTo>
                    <a:lnTo>
                      <a:pt x="1746" y="366"/>
                    </a:lnTo>
                    <a:lnTo>
                      <a:pt x="1746" y="366"/>
                    </a:lnTo>
                    <a:lnTo>
                      <a:pt x="1746" y="366"/>
                    </a:lnTo>
                    <a:lnTo>
                      <a:pt x="1752" y="366"/>
                    </a:lnTo>
                    <a:lnTo>
                      <a:pt x="1752" y="366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8" y="360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48"/>
                    </a:lnTo>
                    <a:lnTo>
                      <a:pt x="1764" y="348"/>
                    </a:lnTo>
                    <a:lnTo>
                      <a:pt x="1764" y="348"/>
                    </a:lnTo>
                    <a:lnTo>
                      <a:pt x="1764" y="348"/>
                    </a:lnTo>
                    <a:lnTo>
                      <a:pt x="1764" y="342"/>
                    </a:lnTo>
                    <a:lnTo>
                      <a:pt x="1764" y="342"/>
                    </a:lnTo>
                    <a:lnTo>
                      <a:pt x="1764" y="342"/>
                    </a:lnTo>
                    <a:lnTo>
                      <a:pt x="1770" y="342"/>
                    </a:lnTo>
                    <a:lnTo>
                      <a:pt x="1770" y="342"/>
                    </a:lnTo>
                    <a:lnTo>
                      <a:pt x="1770" y="336"/>
                    </a:lnTo>
                    <a:lnTo>
                      <a:pt x="1770" y="336"/>
                    </a:lnTo>
                    <a:lnTo>
                      <a:pt x="1770" y="336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24"/>
                    </a:lnTo>
                    <a:lnTo>
                      <a:pt x="1776" y="324"/>
                    </a:lnTo>
                    <a:lnTo>
                      <a:pt x="1782" y="324"/>
                    </a:lnTo>
                    <a:lnTo>
                      <a:pt x="1782" y="324"/>
                    </a:lnTo>
                    <a:lnTo>
                      <a:pt x="1782" y="324"/>
                    </a:lnTo>
                    <a:lnTo>
                      <a:pt x="1782" y="318"/>
                    </a:lnTo>
                    <a:lnTo>
                      <a:pt x="1782" y="318"/>
                    </a:lnTo>
                    <a:lnTo>
                      <a:pt x="1782" y="318"/>
                    </a:lnTo>
                    <a:lnTo>
                      <a:pt x="1788" y="318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06"/>
                    </a:lnTo>
                    <a:lnTo>
                      <a:pt x="1794" y="306"/>
                    </a:lnTo>
                    <a:lnTo>
                      <a:pt x="1794" y="306"/>
                    </a:lnTo>
                    <a:lnTo>
                      <a:pt x="1794" y="306"/>
                    </a:lnTo>
                    <a:lnTo>
                      <a:pt x="1794" y="300"/>
                    </a:lnTo>
                    <a:lnTo>
                      <a:pt x="1794" y="300"/>
                    </a:lnTo>
                    <a:lnTo>
                      <a:pt x="1794" y="300"/>
                    </a:lnTo>
                    <a:lnTo>
                      <a:pt x="1800" y="300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88"/>
                    </a:lnTo>
                    <a:lnTo>
                      <a:pt x="1800" y="288"/>
                    </a:lnTo>
                    <a:lnTo>
                      <a:pt x="1806" y="288"/>
                    </a:lnTo>
                    <a:lnTo>
                      <a:pt x="1806" y="288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0"/>
                    </a:lnTo>
                    <a:lnTo>
                      <a:pt x="1812" y="270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58"/>
                    </a:lnTo>
                    <a:lnTo>
                      <a:pt x="1818" y="258"/>
                    </a:lnTo>
                    <a:lnTo>
                      <a:pt x="1824" y="258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46"/>
                    </a:lnTo>
                    <a:lnTo>
                      <a:pt x="1830" y="246"/>
                    </a:lnTo>
                    <a:lnTo>
                      <a:pt x="1830" y="246"/>
                    </a:lnTo>
                    <a:lnTo>
                      <a:pt x="1830" y="246"/>
                    </a:lnTo>
                    <a:lnTo>
                      <a:pt x="1830" y="240"/>
                    </a:lnTo>
                    <a:lnTo>
                      <a:pt x="1830" y="240"/>
                    </a:lnTo>
                    <a:lnTo>
                      <a:pt x="1830" y="240"/>
                    </a:lnTo>
                    <a:lnTo>
                      <a:pt x="1836" y="234"/>
                    </a:lnTo>
                    <a:lnTo>
                      <a:pt x="1836" y="234"/>
                    </a:lnTo>
                    <a:lnTo>
                      <a:pt x="1836" y="234"/>
                    </a:lnTo>
                    <a:lnTo>
                      <a:pt x="1836" y="228"/>
                    </a:lnTo>
                    <a:lnTo>
                      <a:pt x="1836" y="228"/>
                    </a:lnTo>
                    <a:lnTo>
                      <a:pt x="1836" y="228"/>
                    </a:lnTo>
                    <a:lnTo>
                      <a:pt x="1842" y="222"/>
                    </a:lnTo>
                    <a:lnTo>
                      <a:pt x="1842" y="222"/>
                    </a:lnTo>
                    <a:lnTo>
                      <a:pt x="1842" y="222"/>
                    </a:lnTo>
                    <a:lnTo>
                      <a:pt x="1842" y="216"/>
                    </a:lnTo>
                    <a:lnTo>
                      <a:pt x="1842" y="216"/>
                    </a:lnTo>
                    <a:lnTo>
                      <a:pt x="1842" y="216"/>
                    </a:lnTo>
                    <a:lnTo>
                      <a:pt x="1848" y="210"/>
                    </a:lnTo>
                    <a:lnTo>
                      <a:pt x="1848" y="210"/>
                    </a:lnTo>
                    <a:lnTo>
                      <a:pt x="1848" y="210"/>
                    </a:lnTo>
                    <a:lnTo>
                      <a:pt x="1848" y="204"/>
                    </a:lnTo>
                    <a:lnTo>
                      <a:pt x="1848" y="204"/>
                    </a:lnTo>
                    <a:lnTo>
                      <a:pt x="1848" y="204"/>
                    </a:lnTo>
                    <a:lnTo>
                      <a:pt x="1854" y="198"/>
                    </a:lnTo>
                    <a:lnTo>
                      <a:pt x="1854" y="198"/>
                    </a:lnTo>
                    <a:lnTo>
                      <a:pt x="1854" y="198"/>
                    </a:lnTo>
                    <a:lnTo>
                      <a:pt x="1854" y="192"/>
                    </a:lnTo>
                    <a:lnTo>
                      <a:pt x="1854" y="192"/>
                    </a:lnTo>
                    <a:lnTo>
                      <a:pt x="1854" y="192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0"/>
                    </a:lnTo>
                    <a:lnTo>
                      <a:pt x="1860" y="180"/>
                    </a:lnTo>
                    <a:lnTo>
                      <a:pt x="1866" y="174"/>
                    </a:lnTo>
                    <a:lnTo>
                      <a:pt x="1866" y="174"/>
                    </a:lnTo>
                    <a:lnTo>
                      <a:pt x="1866" y="174"/>
                    </a:lnTo>
                    <a:lnTo>
                      <a:pt x="1866" y="168"/>
                    </a:lnTo>
                    <a:lnTo>
                      <a:pt x="1866" y="168"/>
                    </a:lnTo>
                    <a:lnTo>
                      <a:pt x="1866" y="168"/>
                    </a:lnTo>
                    <a:lnTo>
                      <a:pt x="1866" y="162"/>
                    </a:lnTo>
                    <a:lnTo>
                      <a:pt x="1872" y="162"/>
                    </a:lnTo>
                    <a:lnTo>
                      <a:pt x="1872" y="162"/>
                    </a:lnTo>
                    <a:lnTo>
                      <a:pt x="1872" y="156"/>
                    </a:lnTo>
                    <a:lnTo>
                      <a:pt x="1872" y="156"/>
                    </a:lnTo>
                    <a:lnTo>
                      <a:pt x="1872" y="156"/>
                    </a:lnTo>
                    <a:lnTo>
                      <a:pt x="1872" y="150"/>
                    </a:lnTo>
                    <a:lnTo>
                      <a:pt x="1878" y="150"/>
                    </a:lnTo>
                    <a:lnTo>
                      <a:pt x="1878" y="150"/>
                    </a:lnTo>
                    <a:lnTo>
                      <a:pt x="1878" y="144"/>
                    </a:lnTo>
                    <a:lnTo>
                      <a:pt x="1878" y="144"/>
                    </a:lnTo>
                    <a:lnTo>
                      <a:pt x="1878" y="144"/>
                    </a:lnTo>
                    <a:lnTo>
                      <a:pt x="1878" y="138"/>
                    </a:lnTo>
                    <a:lnTo>
                      <a:pt x="1884" y="138"/>
                    </a:lnTo>
                    <a:lnTo>
                      <a:pt x="1884" y="138"/>
                    </a:lnTo>
                    <a:lnTo>
                      <a:pt x="1884" y="132"/>
                    </a:lnTo>
                    <a:lnTo>
                      <a:pt x="1884" y="132"/>
                    </a:lnTo>
                    <a:lnTo>
                      <a:pt x="1884" y="132"/>
                    </a:lnTo>
                    <a:lnTo>
                      <a:pt x="1884" y="126"/>
                    </a:lnTo>
                    <a:lnTo>
                      <a:pt x="1890" y="126"/>
                    </a:lnTo>
                    <a:lnTo>
                      <a:pt x="1890" y="120"/>
                    </a:lnTo>
                    <a:lnTo>
                      <a:pt x="1890" y="120"/>
                    </a:lnTo>
                    <a:lnTo>
                      <a:pt x="1890" y="120"/>
                    </a:lnTo>
                    <a:lnTo>
                      <a:pt x="1890" y="114"/>
                    </a:lnTo>
                    <a:lnTo>
                      <a:pt x="1890" y="114"/>
                    </a:lnTo>
                    <a:lnTo>
                      <a:pt x="1896" y="114"/>
                    </a:lnTo>
                    <a:lnTo>
                      <a:pt x="1896" y="108"/>
                    </a:lnTo>
                    <a:lnTo>
                      <a:pt x="1896" y="108"/>
                    </a:lnTo>
                    <a:lnTo>
                      <a:pt x="1896" y="108"/>
                    </a:lnTo>
                    <a:lnTo>
                      <a:pt x="1896" y="102"/>
                    </a:lnTo>
                    <a:lnTo>
                      <a:pt x="1896" y="102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2" y="90"/>
                    </a:lnTo>
                    <a:lnTo>
                      <a:pt x="1902" y="90"/>
                    </a:lnTo>
                    <a:lnTo>
                      <a:pt x="1902" y="90"/>
                    </a:lnTo>
                    <a:lnTo>
                      <a:pt x="1908" y="84"/>
                    </a:lnTo>
                    <a:lnTo>
                      <a:pt x="1908" y="84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08" y="72"/>
                    </a:lnTo>
                    <a:lnTo>
                      <a:pt x="1908" y="72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14" y="60"/>
                    </a:lnTo>
                    <a:lnTo>
                      <a:pt x="1914" y="60"/>
                    </a:lnTo>
                    <a:lnTo>
                      <a:pt x="1920" y="54"/>
                    </a:lnTo>
                    <a:lnTo>
                      <a:pt x="1920" y="54"/>
                    </a:lnTo>
                    <a:lnTo>
                      <a:pt x="1920" y="54"/>
                    </a:lnTo>
                    <a:lnTo>
                      <a:pt x="1920" y="48"/>
                    </a:lnTo>
                    <a:lnTo>
                      <a:pt x="1920" y="48"/>
                    </a:lnTo>
                    <a:lnTo>
                      <a:pt x="1920" y="42"/>
                    </a:lnTo>
                    <a:lnTo>
                      <a:pt x="1926" y="42"/>
                    </a:lnTo>
                    <a:lnTo>
                      <a:pt x="1926" y="42"/>
                    </a:lnTo>
                    <a:lnTo>
                      <a:pt x="1926" y="36"/>
                    </a:lnTo>
                    <a:lnTo>
                      <a:pt x="1926" y="36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18"/>
                    </a:lnTo>
                    <a:lnTo>
                      <a:pt x="1932" y="18"/>
                    </a:lnTo>
                    <a:lnTo>
                      <a:pt x="1932" y="12"/>
                    </a:lnTo>
                    <a:lnTo>
                      <a:pt x="1932" y="12"/>
                    </a:lnTo>
                    <a:lnTo>
                      <a:pt x="1938" y="12"/>
                    </a:lnTo>
                    <a:lnTo>
                      <a:pt x="1938" y="6"/>
                    </a:lnTo>
                    <a:lnTo>
                      <a:pt x="1938" y="6"/>
                    </a:lnTo>
                    <a:lnTo>
                      <a:pt x="1938" y="6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56" y="6"/>
                    </a:lnTo>
                    <a:lnTo>
                      <a:pt x="1956" y="6"/>
                    </a:lnTo>
                    <a:lnTo>
                      <a:pt x="1956" y="12"/>
                    </a:lnTo>
                    <a:lnTo>
                      <a:pt x="1956" y="12"/>
                    </a:lnTo>
                    <a:lnTo>
                      <a:pt x="1956" y="18"/>
                    </a:lnTo>
                    <a:lnTo>
                      <a:pt x="1962" y="18"/>
                    </a:lnTo>
                    <a:lnTo>
                      <a:pt x="1962" y="18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30"/>
                    </a:lnTo>
                    <a:lnTo>
                      <a:pt x="1962" y="30"/>
                    </a:lnTo>
                    <a:lnTo>
                      <a:pt x="1968" y="30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68" y="42"/>
                    </a:lnTo>
                    <a:lnTo>
                      <a:pt x="1968" y="42"/>
                    </a:lnTo>
                    <a:lnTo>
                      <a:pt x="1968" y="48"/>
                    </a:lnTo>
                    <a:lnTo>
                      <a:pt x="1974" y="48"/>
                    </a:lnTo>
                    <a:lnTo>
                      <a:pt x="1974" y="48"/>
                    </a:lnTo>
                    <a:lnTo>
                      <a:pt x="1974" y="54"/>
                    </a:lnTo>
                    <a:lnTo>
                      <a:pt x="1974" y="54"/>
                    </a:lnTo>
                    <a:lnTo>
                      <a:pt x="1974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6"/>
                    </a:lnTo>
                    <a:lnTo>
                      <a:pt x="1980" y="66"/>
                    </a:lnTo>
                    <a:lnTo>
                      <a:pt x="1980" y="72"/>
                    </a:lnTo>
                    <a:lnTo>
                      <a:pt x="1980" y="72"/>
                    </a:lnTo>
                    <a:lnTo>
                      <a:pt x="1986" y="72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92" y="90"/>
                    </a:lnTo>
                    <a:lnTo>
                      <a:pt x="1992" y="90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2" y="102"/>
                    </a:lnTo>
                    <a:lnTo>
                      <a:pt x="1998" y="102"/>
                    </a:lnTo>
                    <a:lnTo>
                      <a:pt x="1998" y="102"/>
                    </a:lnTo>
                    <a:lnTo>
                      <a:pt x="1998" y="108"/>
                    </a:lnTo>
                    <a:lnTo>
                      <a:pt x="1998" y="108"/>
                    </a:lnTo>
                    <a:lnTo>
                      <a:pt x="1998" y="108"/>
                    </a:lnTo>
                    <a:lnTo>
                      <a:pt x="1998" y="114"/>
                    </a:lnTo>
                    <a:lnTo>
                      <a:pt x="2004" y="114"/>
                    </a:lnTo>
                    <a:lnTo>
                      <a:pt x="2004" y="114"/>
                    </a:lnTo>
                    <a:lnTo>
                      <a:pt x="2004" y="120"/>
                    </a:lnTo>
                    <a:lnTo>
                      <a:pt x="2004" y="120"/>
                    </a:lnTo>
                    <a:lnTo>
                      <a:pt x="2004" y="120"/>
                    </a:lnTo>
                    <a:lnTo>
                      <a:pt x="2004" y="126"/>
                    </a:lnTo>
                    <a:lnTo>
                      <a:pt x="2010" y="126"/>
                    </a:lnTo>
                    <a:lnTo>
                      <a:pt x="2010" y="126"/>
                    </a:lnTo>
                    <a:lnTo>
                      <a:pt x="2010" y="132"/>
                    </a:lnTo>
                    <a:lnTo>
                      <a:pt x="2010" y="132"/>
                    </a:lnTo>
                    <a:lnTo>
                      <a:pt x="2010" y="132"/>
                    </a:lnTo>
                    <a:lnTo>
                      <a:pt x="2010" y="138"/>
                    </a:lnTo>
                    <a:lnTo>
                      <a:pt x="2016" y="138"/>
                    </a:lnTo>
                    <a:lnTo>
                      <a:pt x="2016" y="138"/>
                    </a:lnTo>
                    <a:lnTo>
                      <a:pt x="2016" y="144"/>
                    </a:lnTo>
                    <a:lnTo>
                      <a:pt x="2016" y="144"/>
                    </a:lnTo>
                    <a:lnTo>
                      <a:pt x="2016" y="144"/>
                    </a:lnTo>
                    <a:lnTo>
                      <a:pt x="2016" y="150"/>
                    </a:lnTo>
                    <a:lnTo>
                      <a:pt x="2022" y="150"/>
                    </a:lnTo>
                    <a:lnTo>
                      <a:pt x="2022" y="150"/>
                    </a:lnTo>
                    <a:lnTo>
                      <a:pt x="2022" y="156"/>
                    </a:lnTo>
                    <a:lnTo>
                      <a:pt x="2022" y="156"/>
                    </a:lnTo>
                    <a:lnTo>
                      <a:pt x="2022" y="156"/>
                    </a:lnTo>
                    <a:lnTo>
                      <a:pt x="2022" y="162"/>
                    </a:lnTo>
                    <a:lnTo>
                      <a:pt x="2028" y="162"/>
                    </a:lnTo>
                    <a:lnTo>
                      <a:pt x="2028" y="162"/>
                    </a:lnTo>
                    <a:lnTo>
                      <a:pt x="2028" y="168"/>
                    </a:lnTo>
                    <a:lnTo>
                      <a:pt x="2028" y="168"/>
                    </a:lnTo>
                    <a:lnTo>
                      <a:pt x="2028" y="168"/>
                    </a:lnTo>
                    <a:lnTo>
                      <a:pt x="2028" y="174"/>
                    </a:lnTo>
                    <a:lnTo>
                      <a:pt x="2028" y="174"/>
                    </a:lnTo>
                    <a:lnTo>
                      <a:pt x="2034" y="174"/>
                    </a:lnTo>
                    <a:lnTo>
                      <a:pt x="2034" y="180"/>
                    </a:lnTo>
                    <a:lnTo>
                      <a:pt x="2034" y="180"/>
                    </a:lnTo>
                    <a:lnTo>
                      <a:pt x="2034" y="180"/>
                    </a:lnTo>
                    <a:lnTo>
                      <a:pt x="2034" y="186"/>
                    </a:lnTo>
                    <a:lnTo>
                      <a:pt x="2040" y="186"/>
                    </a:lnTo>
                    <a:lnTo>
                      <a:pt x="2040" y="192"/>
                    </a:lnTo>
                    <a:lnTo>
                      <a:pt x="2040" y="192"/>
                    </a:lnTo>
                    <a:lnTo>
                      <a:pt x="2040" y="192"/>
                    </a:lnTo>
                    <a:lnTo>
                      <a:pt x="2040" y="198"/>
                    </a:lnTo>
                    <a:lnTo>
                      <a:pt x="2040" y="198"/>
                    </a:lnTo>
                    <a:lnTo>
                      <a:pt x="2046" y="198"/>
                    </a:lnTo>
                    <a:lnTo>
                      <a:pt x="2046" y="198"/>
                    </a:lnTo>
                    <a:lnTo>
                      <a:pt x="2046" y="204"/>
                    </a:lnTo>
                    <a:lnTo>
                      <a:pt x="2046" y="204"/>
                    </a:lnTo>
                    <a:lnTo>
                      <a:pt x="2046" y="204"/>
                    </a:lnTo>
                    <a:lnTo>
                      <a:pt x="2046" y="210"/>
                    </a:lnTo>
                    <a:lnTo>
                      <a:pt x="2052" y="210"/>
                    </a:lnTo>
                    <a:lnTo>
                      <a:pt x="2052" y="210"/>
                    </a:lnTo>
                    <a:lnTo>
                      <a:pt x="2052" y="216"/>
                    </a:lnTo>
                    <a:lnTo>
                      <a:pt x="2052" y="216"/>
                    </a:lnTo>
                    <a:lnTo>
                      <a:pt x="2052" y="216"/>
                    </a:lnTo>
                    <a:lnTo>
                      <a:pt x="2052" y="222"/>
                    </a:lnTo>
                    <a:lnTo>
                      <a:pt x="2058" y="222"/>
                    </a:lnTo>
                    <a:lnTo>
                      <a:pt x="2058" y="222"/>
                    </a:lnTo>
                    <a:lnTo>
                      <a:pt x="2058" y="222"/>
                    </a:lnTo>
                    <a:lnTo>
                      <a:pt x="2058" y="228"/>
                    </a:lnTo>
                    <a:lnTo>
                      <a:pt x="2058" y="228"/>
                    </a:lnTo>
                    <a:lnTo>
                      <a:pt x="2058" y="228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40"/>
                    </a:lnTo>
                    <a:lnTo>
                      <a:pt x="2064" y="240"/>
                    </a:lnTo>
                    <a:lnTo>
                      <a:pt x="2064" y="240"/>
                    </a:lnTo>
                    <a:lnTo>
                      <a:pt x="2070" y="240"/>
                    </a:lnTo>
                    <a:lnTo>
                      <a:pt x="2070" y="246"/>
                    </a:lnTo>
                    <a:lnTo>
                      <a:pt x="2070" y="246"/>
                    </a:lnTo>
                    <a:lnTo>
                      <a:pt x="2070" y="246"/>
                    </a:lnTo>
                    <a:lnTo>
                      <a:pt x="2070" y="252"/>
                    </a:lnTo>
                    <a:lnTo>
                      <a:pt x="2076" y="252"/>
                    </a:lnTo>
                    <a:lnTo>
                      <a:pt x="2076" y="252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64"/>
                    </a:lnTo>
                    <a:lnTo>
                      <a:pt x="2082" y="264"/>
                    </a:lnTo>
                    <a:lnTo>
                      <a:pt x="2082" y="264"/>
                    </a:lnTo>
                    <a:lnTo>
                      <a:pt x="2082" y="264"/>
                    </a:lnTo>
                    <a:lnTo>
                      <a:pt x="2082" y="270"/>
                    </a:lnTo>
                    <a:lnTo>
                      <a:pt x="2082" y="270"/>
                    </a:lnTo>
                    <a:lnTo>
                      <a:pt x="2082" y="270"/>
                    </a:lnTo>
                    <a:lnTo>
                      <a:pt x="2088" y="270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82"/>
                    </a:lnTo>
                    <a:lnTo>
                      <a:pt x="2088" y="282"/>
                    </a:lnTo>
                    <a:lnTo>
                      <a:pt x="2094" y="282"/>
                    </a:lnTo>
                    <a:lnTo>
                      <a:pt x="2094" y="282"/>
                    </a:lnTo>
                    <a:lnTo>
                      <a:pt x="2094" y="288"/>
                    </a:lnTo>
                    <a:lnTo>
                      <a:pt x="2094" y="288"/>
                    </a:lnTo>
                    <a:lnTo>
                      <a:pt x="2094" y="288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300"/>
                    </a:lnTo>
                    <a:lnTo>
                      <a:pt x="2100" y="300"/>
                    </a:lnTo>
                    <a:lnTo>
                      <a:pt x="2106" y="300"/>
                    </a:lnTo>
                    <a:lnTo>
                      <a:pt x="2106" y="300"/>
                    </a:lnTo>
                    <a:lnTo>
                      <a:pt x="2106" y="300"/>
                    </a:lnTo>
                    <a:lnTo>
                      <a:pt x="2106" y="306"/>
                    </a:lnTo>
                    <a:lnTo>
                      <a:pt x="2106" y="306"/>
                    </a:lnTo>
                    <a:lnTo>
                      <a:pt x="2106" y="306"/>
                    </a:lnTo>
                    <a:lnTo>
                      <a:pt x="2112" y="306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24"/>
                    </a:lnTo>
                    <a:lnTo>
                      <a:pt x="2118" y="324"/>
                    </a:lnTo>
                    <a:lnTo>
                      <a:pt x="2124" y="324"/>
                    </a:lnTo>
                    <a:lnTo>
                      <a:pt x="2124" y="324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30" y="330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8"/>
                    </a:lnTo>
                    <a:lnTo>
                      <a:pt x="2136" y="348"/>
                    </a:lnTo>
                    <a:lnTo>
                      <a:pt x="2136" y="348"/>
                    </a:lnTo>
                    <a:lnTo>
                      <a:pt x="2142" y="348"/>
                    </a:lnTo>
                    <a:lnTo>
                      <a:pt x="2142" y="348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8" y="354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90"/>
                    </a:lnTo>
                    <a:lnTo>
                      <a:pt x="2172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6"/>
                    </a:lnTo>
                    <a:lnTo>
                      <a:pt x="2178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8"/>
                    </a:lnTo>
                    <a:lnTo>
                      <a:pt x="2190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2"/>
                    </a:lnTo>
                    <a:lnTo>
                      <a:pt x="2214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32" y="396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44" y="384"/>
                    </a:lnTo>
                    <a:lnTo>
                      <a:pt x="2244" y="384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50" y="378"/>
                    </a:lnTo>
                    <a:lnTo>
                      <a:pt x="2250" y="378"/>
                    </a:lnTo>
                    <a:lnTo>
                      <a:pt x="2250" y="378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6" y="372"/>
                    </a:lnTo>
                    <a:lnTo>
                      <a:pt x="2256" y="372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62" y="366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8" y="360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74" y="354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0"/>
                    </a:lnTo>
                    <a:lnTo>
                      <a:pt x="2286" y="330"/>
                    </a:lnTo>
                    <a:lnTo>
                      <a:pt x="2292" y="330"/>
                    </a:lnTo>
                    <a:lnTo>
                      <a:pt x="2292" y="330"/>
                    </a:lnTo>
                    <a:lnTo>
                      <a:pt x="2292" y="330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8" y="324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06"/>
                    </a:lnTo>
                    <a:lnTo>
                      <a:pt x="2310" y="306"/>
                    </a:lnTo>
                    <a:lnTo>
                      <a:pt x="2310" y="306"/>
                    </a:lnTo>
                    <a:lnTo>
                      <a:pt x="2310" y="306"/>
                    </a:lnTo>
                    <a:lnTo>
                      <a:pt x="2310" y="300"/>
                    </a:lnTo>
                    <a:lnTo>
                      <a:pt x="2310" y="300"/>
                    </a:lnTo>
                    <a:lnTo>
                      <a:pt x="2310" y="300"/>
                    </a:lnTo>
                    <a:lnTo>
                      <a:pt x="2316" y="300"/>
                    </a:lnTo>
                    <a:lnTo>
                      <a:pt x="2316" y="300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22" y="294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2"/>
                    </a:lnTo>
                    <a:lnTo>
                      <a:pt x="2322" y="282"/>
                    </a:lnTo>
                    <a:lnTo>
                      <a:pt x="2328" y="282"/>
                    </a:lnTo>
                    <a:lnTo>
                      <a:pt x="2328" y="282"/>
                    </a:lnTo>
                    <a:lnTo>
                      <a:pt x="2328" y="282"/>
                    </a:lnTo>
                    <a:lnTo>
                      <a:pt x="2328" y="276"/>
                    </a:lnTo>
                    <a:lnTo>
                      <a:pt x="2328" y="276"/>
                    </a:lnTo>
                    <a:lnTo>
                      <a:pt x="2334" y="276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58"/>
                    </a:lnTo>
                    <a:lnTo>
                      <a:pt x="2340" y="258"/>
                    </a:lnTo>
                    <a:lnTo>
                      <a:pt x="2340" y="258"/>
                    </a:lnTo>
                    <a:lnTo>
                      <a:pt x="2346" y="258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46"/>
                    </a:lnTo>
                    <a:lnTo>
                      <a:pt x="2352" y="246"/>
                    </a:lnTo>
                    <a:lnTo>
                      <a:pt x="2352" y="246"/>
                    </a:lnTo>
                    <a:lnTo>
                      <a:pt x="2352" y="246"/>
                    </a:lnTo>
                    <a:lnTo>
                      <a:pt x="2352" y="240"/>
                    </a:lnTo>
                    <a:lnTo>
                      <a:pt x="2352" y="240"/>
                    </a:lnTo>
                    <a:lnTo>
                      <a:pt x="2352" y="240"/>
                    </a:lnTo>
                    <a:lnTo>
                      <a:pt x="2358" y="234"/>
                    </a:lnTo>
                    <a:lnTo>
                      <a:pt x="2358" y="234"/>
                    </a:lnTo>
                    <a:lnTo>
                      <a:pt x="2358" y="234"/>
                    </a:lnTo>
                    <a:lnTo>
                      <a:pt x="2358" y="228"/>
                    </a:lnTo>
                    <a:lnTo>
                      <a:pt x="2358" y="228"/>
                    </a:lnTo>
                    <a:lnTo>
                      <a:pt x="2358" y="228"/>
                    </a:lnTo>
                    <a:lnTo>
                      <a:pt x="2364" y="228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16"/>
                    </a:lnTo>
                    <a:lnTo>
                      <a:pt x="2370" y="216"/>
                    </a:lnTo>
                    <a:lnTo>
                      <a:pt x="2370" y="216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6" y="204"/>
                    </a:lnTo>
                    <a:lnTo>
                      <a:pt x="2376" y="204"/>
                    </a:lnTo>
                    <a:lnTo>
                      <a:pt x="2376" y="204"/>
                    </a:lnTo>
                    <a:lnTo>
                      <a:pt x="2376" y="198"/>
                    </a:lnTo>
                    <a:lnTo>
                      <a:pt x="2376" y="198"/>
                    </a:lnTo>
                    <a:lnTo>
                      <a:pt x="2376" y="198"/>
                    </a:lnTo>
                    <a:lnTo>
                      <a:pt x="2382" y="198"/>
                    </a:lnTo>
                    <a:lnTo>
                      <a:pt x="2382" y="192"/>
                    </a:lnTo>
                    <a:lnTo>
                      <a:pt x="2382" y="192"/>
                    </a:lnTo>
                    <a:lnTo>
                      <a:pt x="2382" y="192"/>
                    </a:lnTo>
                    <a:lnTo>
                      <a:pt x="2382" y="186"/>
                    </a:lnTo>
                    <a:lnTo>
                      <a:pt x="2382" y="186"/>
                    </a:lnTo>
                    <a:lnTo>
                      <a:pt x="2388" y="186"/>
                    </a:lnTo>
                    <a:lnTo>
                      <a:pt x="2388" y="186"/>
                    </a:lnTo>
                    <a:lnTo>
                      <a:pt x="2388" y="180"/>
                    </a:lnTo>
                    <a:lnTo>
                      <a:pt x="2388" y="180"/>
                    </a:lnTo>
                    <a:lnTo>
                      <a:pt x="2388" y="180"/>
                    </a:lnTo>
                    <a:lnTo>
                      <a:pt x="2388" y="174"/>
                    </a:lnTo>
                    <a:lnTo>
                      <a:pt x="2394" y="174"/>
                    </a:lnTo>
                    <a:lnTo>
                      <a:pt x="2394" y="174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400" y="162"/>
                    </a:lnTo>
                    <a:lnTo>
                      <a:pt x="2400" y="162"/>
                    </a:lnTo>
                    <a:lnTo>
                      <a:pt x="2400" y="162"/>
                    </a:lnTo>
                    <a:lnTo>
                      <a:pt x="2400" y="156"/>
                    </a:lnTo>
                    <a:lnTo>
                      <a:pt x="2400" y="156"/>
                    </a:lnTo>
                    <a:lnTo>
                      <a:pt x="2400" y="156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44"/>
                    </a:lnTo>
                    <a:lnTo>
                      <a:pt x="2406" y="144"/>
                    </a:lnTo>
                    <a:lnTo>
                      <a:pt x="2406" y="144"/>
                    </a:lnTo>
                    <a:lnTo>
                      <a:pt x="2412" y="138"/>
                    </a:lnTo>
                    <a:lnTo>
                      <a:pt x="2412" y="138"/>
                    </a:lnTo>
                    <a:lnTo>
                      <a:pt x="2412" y="138"/>
                    </a:lnTo>
                    <a:lnTo>
                      <a:pt x="2412" y="132"/>
                    </a:lnTo>
                    <a:lnTo>
                      <a:pt x="2412" y="132"/>
                    </a:lnTo>
                    <a:lnTo>
                      <a:pt x="2412" y="132"/>
                    </a:lnTo>
                    <a:lnTo>
                      <a:pt x="2418" y="126"/>
                    </a:lnTo>
                    <a:lnTo>
                      <a:pt x="2418" y="126"/>
                    </a:lnTo>
                    <a:lnTo>
                      <a:pt x="2418" y="126"/>
                    </a:lnTo>
                    <a:lnTo>
                      <a:pt x="2418" y="120"/>
                    </a:lnTo>
                    <a:lnTo>
                      <a:pt x="2418" y="120"/>
                    </a:lnTo>
                    <a:lnTo>
                      <a:pt x="2418" y="120"/>
                    </a:lnTo>
                    <a:lnTo>
                      <a:pt x="2424" y="120"/>
                    </a:lnTo>
                    <a:lnTo>
                      <a:pt x="2424" y="114"/>
                    </a:lnTo>
                    <a:lnTo>
                      <a:pt x="2424" y="114"/>
                    </a:lnTo>
                    <a:lnTo>
                      <a:pt x="2424" y="114"/>
                    </a:lnTo>
                    <a:lnTo>
                      <a:pt x="2424" y="108"/>
                    </a:lnTo>
                    <a:lnTo>
                      <a:pt x="2424" y="108"/>
                    </a:lnTo>
                    <a:lnTo>
                      <a:pt x="2430" y="102"/>
                    </a:lnTo>
                    <a:lnTo>
                      <a:pt x="2430" y="102"/>
                    </a:lnTo>
                    <a:lnTo>
                      <a:pt x="2430" y="102"/>
                    </a:lnTo>
                    <a:lnTo>
                      <a:pt x="2430" y="96"/>
                    </a:lnTo>
                    <a:lnTo>
                      <a:pt x="2430" y="96"/>
                    </a:lnTo>
                    <a:lnTo>
                      <a:pt x="2430" y="96"/>
                    </a:lnTo>
                    <a:lnTo>
                      <a:pt x="2436" y="90"/>
                    </a:lnTo>
                    <a:lnTo>
                      <a:pt x="2436" y="90"/>
                    </a:lnTo>
                    <a:lnTo>
                      <a:pt x="2436" y="90"/>
                    </a:lnTo>
                    <a:lnTo>
                      <a:pt x="2436" y="84"/>
                    </a:lnTo>
                    <a:lnTo>
                      <a:pt x="2436" y="84"/>
                    </a:lnTo>
                    <a:lnTo>
                      <a:pt x="2436" y="84"/>
                    </a:lnTo>
                    <a:lnTo>
                      <a:pt x="2442" y="78"/>
                    </a:lnTo>
                    <a:lnTo>
                      <a:pt x="2442" y="78"/>
                    </a:lnTo>
                    <a:lnTo>
                      <a:pt x="2442" y="78"/>
                    </a:lnTo>
                    <a:lnTo>
                      <a:pt x="2442" y="72"/>
                    </a:lnTo>
                    <a:lnTo>
                      <a:pt x="2442" y="72"/>
                    </a:lnTo>
                    <a:lnTo>
                      <a:pt x="2442" y="72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8" y="60"/>
                    </a:lnTo>
                    <a:lnTo>
                      <a:pt x="2448" y="60"/>
                    </a:lnTo>
                    <a:lnTo>
                      <a:pt x="2448" y="60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48"/>
                    </a:lnTo>
                    <a:lnTo>
                      <a:pt x="2454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6" y="48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72" y="60"/>
                    </a:lnTo>
                    <a:lnTo>
                      <a:pt x="2472" y="60"/>
                    </a:lnTo>
                    <a:lnTo>
                      <a:pt x="2472" y="60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8" y="72"/>
                    </a:lnTo>
                    <a:lnTo>
                      <a:pt x="2478" y="72"/>
                    </a:lnTo>
                    <a:lnTo>
                      <a:pt x="2478" y="72"/>
                    </a:lnTo>
                    <a:lnTo>
                      <a:pt x="2478" y="78"/>
                    </a:lnTo>
                    <a:lnTo>
                      <a:pt x="2478" y="78"/>
                    </a:lnTo>
                    <a:lnTo>
                      <a:pt x="2478" y="84"/>
                    </a:lnTo>
                    <a:lnTo>
                      <a:pt x="2484" y="84"/>
                    </a:lnTo>
                    <a:lnTo>
                      <a:pt x="2484" y="84"/>
                    </a:lnTo>
                    <a:lnTo>
                      <a:pt x="2484" y="90"/>
                    </a:lnTo>
                    <a:lnTo>
                      <a:pt x="2484" y="90"/>
                    </a:lnTo>
                    <a:lnTo>
                      <a:pt x="2484" y="90"/>
                    </a:lnTo>
                    <a:lnTo>
                      <a:pt x="2484" y="96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90" y="102"/>
                    </a:lnTo>
                    <a:lnTo>
                      <a:pt x="2490" y="102"/>
                    </a:lnTo>
                    <a:lnTo>
                      <a:pt x="2490" y="102"/>
                    </a:lnTo>
                    <a:lnTo>
                      <a:pt x="2490" y="108"/>
                    </a:lnTo>
                    <a:lnTo>
                      <a:pt x="2496" y="108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20"/>
                    </a:lnTo>
                    <a:lnTo>
                      <a:pt x="2502" y="120"/>
                    </a:lnTo>
                    <a:lnTo>
                      <a:pt x="2502" y="120"/>
                    </a:lnTo>
                    <a:lnTo>
                      <a:pt x="2502" y="126"/>
                    </a:lnTo>
                    <a:lnTo>
                      <a:pt x="2502" y="126"/>
                    </a:lnTo>
                    <a:lnTo>
                      <a:pt x="2502" y="126"/>
                    </a:lnTo>
                    <a:lnTo>
                      <a:pt x="2502" y="132"/>
                    </a:lnTo>
                    <a:lnTo>
                      <a:pt x="2508" y="132"/>
                    </a:lnTo>
                    <a:lnTo>
                      <a:pt x="2508" y="132"/>
                    </a:lnTo>
                    <a:lnTo>
                      <a:pt x="2508" y="138"/>
                    </a:lnTo>
                    <a:lnTo>
                      <a:pt x="2508" y="138"/>
                    </a:lnTo>
                    <a:lnTo>
                      <a:pt x="2508" y="138"/>
                    </a:lnTo>
                    <a:lnTo>
                      <a:pt x="2508" y="144"/>
                    </a:lnTo>
                    <a:lnTo>
                      <a:pt x="2514" y="144"/>
                    </a:lnTo>
                    <a:lnTo>
                      <a:pt x="2514" y="144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6"/>
                    </a:lnTo>
                    <a:lnTo>
                      <a:pt x="2520" y="156"/>
                    </a:lnTo>
                    <a:lnTo>
                      <a:pt x="2520" y="156"/>
                    </a:lnTo>
                    <a:lnTo>
                      <a:pt x="2520" y="162"/>
                    </a:lnTo>
                    <a:lnTo>
                      <a:pt x="2520" y="162"/>
                    </a:lnTo>
                    <a:lnTo>
                      <a:pt x="2520" y="162"/>
                    </a:lnTo>
                    <a:lnTo>
                      <a:pt x="2520" y="168"/>
                    </a:lnTo>
                    <a:lnTo>
                      <a:pt x="2526" y="168"/>
                    </a:lnTo>
                    <a:lnTo>
                      <a:pt x="2526" y="168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32" y="180"/>
                    </a:lnTo>
                    <a:lnTo>
                      <a:pt x="2532" y="180"/>
                    </a:lnTo>
                    <a:lnTo>
                      <a:pt x="2532" y="180"/>
                    </a:lnTo>
                    <a:lnTo>
                      <a:pt x="2532" y="186"/>
                    </a:lnTo>
                    <a:lnTo>
                      <a:pt x="2532" y="186"/>
                    </a:lnTo>
                    <a:lnTo>
                      <a:pt x="2532" y="186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8"/>
                    </a:lnTo>
                    <a:lnTo>
                      <a:pt x="2538" y="198"/>
                    </a:lnTo>
                    <a:lnTo>
                      <a:pt x="2544" y="198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10"/>
                    </a:lnTo>
                    <a:lnTo>
                      <a:pt x="2550" y="210"/>
                    </a:lnTo>
                    <a:lnTo>
                      <a:pt x="2550" y="210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6" y="222"/>
                    </a:lnTo>
                    <a:lnTo>
                      <a:pt x="2556" y="222"/>
                    </a:lnTo>
                    <a:lnTo>
                      <a:pt x="2556" y="222"/>
                    </a:lnTo>
                    <a:lnTo>
                      <a:pt x="2556" y="228"/>
                    </a:lnTo>
                    <a:lnTo>
                      <a:pt x="2556" y="228"/>
                    </a:lnTo>
                    <a:lnTo>
                      <a:pt x="2556" y="228"/>
                    </a:lnTo>
                    <a:lnTo>
                      <a:pt x="2562" y="228"/>
                    </a:lnTo>
                    <a:lnTo>
                      <a:pt x="2562" y="234"/>
                    </a:lnTo>
                    <a:lnTo>
                      <a:pt x="2562" y="234"/>
                    </a:lnTo>
                    <a:lnTo>
                      <a:pt x="2562" y="234"/>
                    </a:lnTo>
                    <a:lnTo>
                      <a:pt x="2562" y="240"/>
                    </a:lnTo>
                    <a:lnTo>
                      <a:pt x="2562" y="240"/>
                    </a:lnTo>
                    <a:lnTo>
                      <a:pt x="2568" y="240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52"/>
                    </a:lnTo>
                    <a:lnTo>
                      <a:pt x="2574" y="252"/>
                    </a:lnTo>
                    <a:lnTo>
                      <a:pt x="2574" y="252"/>
                    </a:lnTo>
                    <a:lnTo>
                      <a:pt x="2574" y="252"/>
                    </a:lnTo>
                    <a:lnTo>
                      <a:pt x="2574" y="258"/>
                    </a:lnTo>
                    <a:lnTo>
                      <a:pt x="2574" y="258"/>
                    </a:lnTo>
                    <a:lnTo>
                      <a:pt x="2574" y="258"/>
                    </a:lnTo>
                    <a:lnTo>
                      <a:pt x="2580" y="258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70"/>
                    </a:lnTo>
                    <a:lnTo>
                      <a:pt x="2580" y="270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92" y="276"/>
                    </a:lnTo>
                    <a:lnTo>
                      <a:pt x="2592" y="282"/>
                    </a:lnTo>
                    <a:lnTo>
                      <a:pt x="2592" y="282"/>
                    </a:lnTo>
                    <a:lnTo>
                      <a:pt x="2592" y="282"/>
                    </a:lnTo>
                    <a:lnTo>
                      <a:pt x="2592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94"/>
                    </a:lnTo>
                    <a:lnTo>
                      <a:pt x="2598" y="294"/>
                    </a:lnTo>
                    <a:lnTo>
                      <a:pt x="2598" y="294"/>
                    </a:lnTo>
                    <a:lnTo>
                      <a:pt x="2604" y="294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12"/>
                    </a:lnTo>
                    <a:lnTo>
                      <a:pt x="2610" y="312"/>
                    </a:lnTo>
                    <a:lnTo>
                      <a:pt x="2616" y="312"/>
                    </a:lnTo>
                    <a:lnTo>
                      <a:pt x="2616" y="312"/>
                    </a:lnTo>
                    <a:lnTo>
                      <a:pt x="2616" y="312"/>
                    </a:lnTo>
                    <a:lnTo>
                      <a:pt x="2616" y="318"/>
                    </a:lnTo>
                    <a:lnTo>
                      <a:pt x="2616" y="318"/>
                    </a:lnTo>
                    <a:lnTo>
                      <a:pt x="2616" y="318"/>
                    </a:lnTo>
                    <a:lnTo>
                      <a:pt x="2622" y="318"/>
                    </a:lnTo>
                    <a:lnTo>
                      <a:pt x="2622" y="318"/>
                    </a:lnTo>
                    <a:lnTo>
                      <a:pt x="2622" y="324"/>
                    </a:lnTo>
                    <a:lnTo>
                      <a:pt x="2622" y="324"/>
                    </a:lnTo>
                    <a:lnTo>
                      <a:pt x="2622" y="324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6"/>
                    </a:lnTo>
                    <a:lnTo>
                      <a:pt x="2628" y="336"/>
                    </a:lnTo>
                    <a:lnTo>
                      <a:pt x="2634" y="336"/>
                    </a:lnTo>
                    <a:lnTo>
                      <a:pt x="2634" y="336"/>
                    </a:lnTo>
                    <a:lnTo>
                      <a:pt x="2634" y="336"/>
                    </a:lnTo>
                    <a:lnTo>
                      <a:pt x="2634" y="342"/>
                    </a:lnTo>
                    <a:lnTo>
                      <a:pt x="2634" y="342"/>
                    </a:lnTo>
                    <a:lnTo>
                      <a:pt x="2634" y="342"/>
                    </a:lnTo>
                    <a:lnTo>
                      <a:pt x="2640" y="342"/>
                    </a:lnTo>
                    <a:lnTo>
                      <a:pt x="2640" y="342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6" y="348"/>
                    </a:lnTo>
                    <a:lnTo>
                      <a:pt x="2646" y="348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52" y="354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8" y="360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94" y="396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700" y="402"/>
                    </a:lnTo>
                    <a:lnTo>
                      <a:pt x="2700" y="402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14"/>
                    </a:lnTo>
                    <a:lnTo>
                      <a:pt x="2706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42" y="402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8" y="396"/>
                    </a:lnTo>
                    <a:lnTo>
                      <a:pt x="2748" y="396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54" y="390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60" y="384"/>
                    </a:lnTo>
                    <a:lnTo>
                      <a:pt x="2760" y="384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6" y="378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72" y="372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48"/>
                    </a:lnTo>
                    <a:lnTo>
                      <a:pt x="2784" y="348"/>
                    </a:lnTo>
                    <a:lnTo>
                      <a:pt x="2784" y="348"/>
                    </a:lnTo>
                    <a:lnTo>
                      <a:pt x="2790" y="348"/>
                    </a:lnTo>
                    <a:lnTo>
                      <a:pt x="2790" y="348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6" y="342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24"/>
                    </a:lnTo>
                    <a:lnTo>
                      <a:pt x="2808" y="324"/>
                    </a:lnTo>
                    <a:lnTo>
                      <a:pt x="2808" y="324"/>
                    </a:lnTo>
                    <a:lnTo>
                      <a:pt x="2808" y="324"/>
                    </a:lnTo>
                    <a:lnTo>
                      <a:pt x="2808" y="318"/>
                    </a:lnTo>
                    <a:lnTo>
                      <a:pt x="2808" y="318"/>
                    </a:lnTo>
                    <a:lnTo>
                      <a:pt x="2808" y="318"/>
                    </a:lnTo>
                    <a:lnTo>
                      <a:pt x="2814" y="318"/>
                    </a:lnTo>
                    <a:lnTo>
                      <a:pt x="2814" y="318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0"/>
                    </a:lnTo>
                    <a:lnTo>
                      <a:pt x="2820" y="300"/>
                    </a:lnTo>
                    <a:lnTo>
                      <a:pt x="2826" y="300"/>
                    </a:lnTo>
                    <a:lnTo>
                      <a:pt x="2826" y="300"/>
                    </a:lnTo>
                    <a:lnTo>
                      <a:pt x="2826" y="300"/>
                    </a:lnTo>
                    <a:lnTo>
                      <a:pt x="2826" y="294"/>
                    </a:lnTo>
                    <a:lnTo>
                      <a:pt x="2826" y="294"/>
                    </a:lnTo>
                    <a:lnTo>
                      <a:pt x="2832" y="294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2"/>
                    </a:lnTo>
                    <a:lnTo>
                      <a:pt x="2832" y="282"/>
                    </a:lnTo>
                    <a:lnTo>
                      <a:pt x="2838" y="282"/>
                    </a:lnTo>
                    <a:lnTo>
                      <a:pt x="2838" y="282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64"/>
                    </a:lnTo>
                    <a:lnTo>
                      <a:pt x="2844" y="264"/>
                    </a:lnTo>
                    <a:lnTo>
                      <a:pt x="2844" y="264"/>
                    </a:lnTo>
                    <a:lnTo>
                      <a:pt x="2850" y="264"/>
                    </a:lnTo>
                    <a:lnTo>
                      <a:pt x="2850" y="258"/>
                    </a:lnTo>
                    <a:lnTo>
                      <a:pt x="2850" y="258"/>
                    </a:lnTo>
                    <a:lnTo>
                      <a:pt x="2850" y="258"/>
                    </a:lnTo>
                    <a:lnTo>
                      <a:pt x="2850" y="252"/>
                    </a:lnTo>
                    <a:lnTo>
                      <a:pt x="2856" y="252"/>
                    </a:lnTo>
                    <a:lnTo>
                      <a:pt x="2856" y="252"/>
                    </a:lnTo>
                    <a:lnTo>
                      <a:pt x="2856" y="252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62" y="240"/>
                    </a:lnTo>
                    <a:lnTo>
                      <a:pt x="2862" y="240"/>
                    </a:lnTo>
                    <a:lnTo>
                      <a:pt x="2862" y="240"/>
                    </a:lnTo>
                    <a:lnTo>
                      <a:pt x="2862" y="234"/>
                    </a:lnTo>
                    <a:lnTo>
                      <a:pt x="2862" y="234"/>
                    </a:lnTo>
                    <a:lnTo>
                      <a:pt x="2862" y="234"/>
                    </a:lnTo>
                    <a:lnTo>
                      <a:pt x="2868" y="234"/>
                    </a:lnTo>
                    <a:lnTo>
                      <a:pt x="2868" y="228"/>
                    </a:lnTo>
                    <a:lnTo>
                      <a:pt x="2868" y="228"/>
                    </a:lnTo>
                    <a:lnTo>
                      <a:pt x="2868" y="228"/>
                    </a:lnTo>
                    <a:lnTo>
                      <a:pt x="2868" y="222"/>
                    </a:lnTo>
                    <a:lnTo>
                      <a:pt x="2868" y="222"/>
                    </a:lnTo>
                    <a:lnTo>
                      <a:pt x="2874" y="222"/>
                    </a:lnTo>
                    <a:lnTo>
                      <a:pt x="2874" y="222"/>
                    </a:lnTo>
                    <a:lnTo>
                      <a:pt x="2874" y="216"/>
                    </a:lnTo>
                    <a:lnTo>
                      <a:pt x="2874" y="216"/>
                    </a:lnTo>
                    <a:lnTo>
                      <a:pt x="2874" y="216"/>
                    </a:lnTo>
                    <a:lnTo>
                      <a:pt x="2874" y="210"/>
                    </a:lnTo>
                    <a:lnTo>
                      <a:pt x="2880" y="210"/>
                    </a:lnTo>
                    <a:lnTo>
                      <a:pt x="2880" y="210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6" y="198"/>
                    </a:lnTo>
                    <a:lnTo>
                      <a:pt x="2886" y="198"/>
                    </a:lnTo>
                    <a:lnTo>
                      <a:pt x="2886" y="192"/>
                    </a:lnTo>
                    <a:lnTo>
                      <a:pt x="2886" y="192"/>
                    </a:lnTo>
                    <a:lnTo>
                      <a:pt x="2886" y="192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0"/>
                    </a:lnTo>
                    <a:lnTo>
                      <a:pt x="2892" y="180"/>
                    </a:lnTo>
                    <a:lnTo>
                      <a:pt x="2892" y="180"/>
                    </a:lnTo>
                    <a:lnTo>
                      <a:pt x="2898" y="174"/>
                    </a:lnTo>
                    <a:lnTo>
                      <a:pt x="2898" y="174"/>
                    </a:lnTo>
                    <a:lnTo>
                      <a:pt x="2898" y="174"/>
                    </a:lnTo>
                    <a:lnTo>
                      <a:pt x="2898" y="168"/>
                    </a:lnTo>
                    <a:lnTo>
                      <a:pt x="2898" y="168"/>
                    </a:lnTo>
                    <a:lnTo>
                      <a:pt x="2898" y="168"/>
                    </a:lnTo>
                    <a:lnTo>
                      <a:pt x="2904" y="162"/>
                    </a:lnTo>
                    <a:lnTo>
                      <a:pt x="2904" y="162"/>
                    </a:lnTo>
                    <a:lnTo>
                      <a:pt x="2904" y="162"/>
                    </a:lnTo>
                    <a:lnTo>
                      <a:pt x="2904" y="156"/>
                    </a:lnTo>
                    <a:lnTo>
                      <a:pt x="2904" y="156"/>
                    </a:lnTo>
                    <a:lnTo>
                      <a:pt x="2904" y="156"/>
                    </a:lnTo>
                    <a:lnTo>
                      <a:pt x="2910" y="150"/>
                    </a:lnTo>
                    <a:lnTo>
                      <a:pt x="2910" y="150"/>
                    </a:lnTo>
                    <a:lnTo>
                      <a:pt x="2910" y="150"/>
                    </a:lnTo>
                    <a:lnTo>
                      <a:pt x="2910" y="144"/>
                    </a:lnTo>
                    <a:lnTo>
                      <a:pt x="2910" y="144"/>
                    </a:lnTo>
                    <a:lnTo>
                      <a:pt x="2910" y="144"/>
                    </a:lnTo>
                    <a:lnTo>
                      <a:pt x="2916" y="138"/>
                    </a:lnTo>
                    <a:lnTo>
                      <a:pt x="2916" y="138"/>
                    </a:lnTo>
                    <a:lnTo>
                      <a:pt x="2916" y="138"/>
                    </a:lnTo>
                    <a:lnTo>
                      <a:pt x="2916" y="132"/>
                    </a:lnTo>
                    <a:lnTo>
                      <a:pt x="2916" y="132"/>
                    </a:lnTo>
                    <a:lnTo>
                      <a:pt x="2916" y="132"/>
                    </a:lnTo>
                    <a:lnTo>
                      <a:pt x="2922" y="126"/>
                    </a:lnTo>
                    <a:lnTo>
                      <a:pt x="2922" y="126"/>
                    </a:lnTo>
                    <a:lnTo>
                      <a:pt x="2922" y="126"/>
                    </a:lnTo>
                    <a:lnTo>
                      <a:pt x="2922" y="120"/>
                    </a:lnTo>
                    <a:lnTo>
                      <a:pt x="2922" y="120"/>
                    </a:lnTo>
                    <a:lnTo>
                      <a:pt x="2922" y="120"/>
                    </a:lnTo>
                    <a:lnTo>
                      <a:pt x="2928" y="114"/>
                    </a:lnTo>
                    <a:lnTo>
                      <a:pt x="2928" y="114"/>
                    </a:lnTo>
                    <a:lnTo>
                      <a:pt x="2928" y="114"/>
                    </a:lnTo>
                    <a:lnTo>
                      <a:pt x="2928" y="108"/>
                    </a:lnTo>
                    <a:lnTo>
                      <a:pt x="2928" y="108"/>
                    </a:lnTo>
                    <a:lnTo>
                      <a:pt x="2928" y="108"/>
                    </a:lnTo>
                    <a:lnTo>
                      <a:pt x="2934" y="102"/>
                    </a:lnTo>
                    <a:lnTo>
                      <a:pt x="2934" y="102"/>
                    </a:lnTo>
                    <a:lnTo>
                      <a:pt x="2934" y="102"/>
                    </a:lnTo>
                    <a:lnTo>
                      <a:pt x="2934" y="96"/>
                    </a:lnTo>
                    <a:lnTo>
                      <a:pt x="2934" y="96"/>
                    </a:lnTo>
                    <a:lnTo>
                      <a:pt x="2934" y="96"/>
                    </a:lnTo>
                    <a:lnTo>
                      <a:pt x="2934" y="90"/>
                    </a:lnTo>
                    <a:lnTo>
                      <a:pt x="2940" y="90"/>
                    </a:lnTo>
                    <a:lnTo>
                      <a:pt x="2940" y="90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6" y="78"/>
                    </a:lnTo>
                    <a:lnTo>
                      <a:pt x="2946" y="78"/>
                    </a:lnTo>
                    <a:lnTo>
                      <a:pt x="2946" y="72"/>
                    </a:lnTo>
                    <a:lnTo>
                      <a:pt x="2946" y="72"/>
                    </a:lnTo>
                    <a:lnTo>
                      <a:pt x="2946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2" y="54"/>
                    </a:lnTo>
                    <a:lnTo>
                      <a:pt x="2952" y="54"/>
                    </a:lnTo>
                    <a:lnTo>
                      <a:pt x="2952" y="48"/>
                    </a:lnTo>
                    <a:lnTo>
                      <a:pt x="2958" y="48"/>
                    </a:lnTo>
                    <a:lnTo>
                      <a:pt x="2958" y="48"/>
                    </a:lnTo>
                    <a:lnTo>
                      <a:pt x="2958" y="42"/>
                    </a:lnTo>
                    <a:lnTo>
                      <a:pt x="2958" y="42"/>
                    </a:lnTo>
                    <a:lnTo>
                      <a:pt x="2958" y="42"/>
                    </a:lnTo>
                    <a:lnTo>
                      <a:pt x="2958" y="36"/>
                    </a:lnTo>
                    <a:lnTo>
                      <a:pt x="2964" y="36"/>
                    </a:lnTo>
                    <a:lnTo>
                      <a:pt x="2964" y="30"/>
                    </a:lnTo>
                    <a:lnTo>
                      <a:pt x="2964" y="30"/>
                    </a:lnTo>
                    <a:lnTo>
                      <a:pt x="2964" y="30"/>
                    </a:lnTo>
                    <a:lnTo>
                      <a:pt x="2964" y="24"/>
                    </a:lnTo>
                    <a:lnTo>
                      <a:pt x="2964" y="24"/>
                    </a:lnTo>
                    <a:lnTo>
                      <a:pt x="2970" y="24"/>
                    </a:lnTo>
                    <a:lnTo>
                      <a:pt x="2970" y="24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30"/>
                    </a:lnTo>
                    <a:lnTo>
                      <a:pt x="2988" y="30"/>
                    </a:lnTo>
                    <a:lnTo>
                      <a:pt x="2988" y="36"/>
                    </a:lnTo>
                    <a:lnTo>
                      <a:pt x="2988" y="36"/>
                    </a:lnTo>
                    <a:lnTo>
                      <a:pt x="2988" y="36"/>
                    </a:lnTo>
                    <a:lnTo>
                      <a:pt x="2988" y="42"/>
                    </a:lnTo>
                    <a:lnTo>
                      <a:pt x="2988" y="42"/>
                    </a:lnTo>
                    <a:lnTo>
                      <a:pt x="2994" y="48"/>
                    </a:lnTo>
                    <a:lnTo>
                      <a:pt x="2994" y="48"/>
                    </a:lnTo>
                    <a:lnTo>
                      <a:pt x="2994" y="48"/>
                    </a:lnTo>
                    <a:lnTo>
                      <a:pt x="2994" y="54"/>
                    </a:lnTo>
                    <a:lnTo>
                      <a:pt x="2994" y="54"/>
                    </a:lnTo>
                    <a:lnTo>
                      <a:pt x="2994" y="54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6"/>
                    </a:lnTo>
                    <a:lnTo>
                      <a:pt x="3000" y="66"/>
                    </a:lnTo>
                    <a:lnTo>
                      <a:pt x="3000" y="66"/>
                    </a:lnTo>
                    <a:lnTo>
                      <a:pt x="3000" y="72"/>
                    </a:lnTo>
                    <a:lnTo>
                      <a:pt x="3000" y="72"/>
                    </a:lnTo>
                    <a:lnTo>
                      <a:pt x="3006" y="78"/>
                    </a:lnTo>
                    <a:lnTo>
                      <a:pt x="3006" y="78"/>
                    </a:lnTo>
                    <a:lnTo>
                      <a:pt x="3006" y="78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12" y="90"/>
                    </a:lnTo>
                    <a:lnTo>
                      <a:pt x="3012" y="90"/>
                    </a:lnTo>
                    <a:lnTo>
                      <a:pt x="3012" y="96"/>
                    </a:lnTo>
                    <a:lnTo>
                      <a:pt x="3012" y="96"/>
                    </a:lnTo>
                    <a:lnTo>
                      <a:pt x="3012" y="96"/>
                    </a:lnTo>
                    <a:lnTo>
                      <a:pt x="3012" y="102"/>
                    </a:lnTo>
                    <a:lnTo>
                      <a:pt x="3018" y="102"/>
                    </a:lnTo>
                    <a:lnTo>
                      <a:pt x="3018" y="102"/>
                    </a:lnTo>
                    <a:lnTo>
                      <a:pt x="3018" y="108"/>
                    </a:lnTo>
                    <a:lnTo>
                      <a:pt x="3018" y="108"/>
                    </a:lnTo>
                    <a:lnTo>
                      <a:pt x="3018" y="114"/>
                    </a:lnTo>
                    <a:lnTo>
                      <a:pt x="3018" y="114"/>
                    </a:lnTo>
                    <a:lnTo>
                      <a:pt x="3024" y="114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24" y="126"/>
                    </a:lnTo>
                    <a:lnTo>
                      <a:pt x="3024" y="126"/>
                    </a:lnTo>
                    <a:lnTo>
                      <a:pt x="3030" y="126"/>
                    </a:lnTo>
                    <a:lnTo>
                      <a:pt x="3030" y="132"/>
                    </a:lnTo>
                    <a:lnTo>
                      <a:pt x="3030" y="132"/>
                    </a:lnTo>
                    <a:lnTo>
                      <a:pt x="3030" y="132"/>
                    </a:lnTo>
                    <a:lnTo>
                      <a:pt x="3030" y="138"/>
                    </a:lnTo>
                    <a:lnTo>
                      <a:pt x="3030" y="138"/>
                    </a:lnTo>
                    <a:lnTo>
                      <a:pt x="3036" y="138"/>
                    </a:lnTo>
                    <a:lnTo>
                      <a:pt x="3036" y="144"/>
                    </a:lnTo>
                    <a:lnTo>
                      <a:pt x="3036" y="144"/>
                    </a:lnTo>
                    <a:lnTo>
                      <a:pt x="3036" y="144"/>
                    </a:lnTo>
                    <a:lnTo>
                      <a:pt x="3036" y="150"/>
                    </a:lnTo>
                    <a:lnTo>
                      <a:pt x="3036" y="150"/>
                    </a:lnTo>
                    <a:lnTo>
                      <a:pt x="3042" y="156"/>
                    </a:lnTo>
                    <a:lnTo>
                      <a:pt x="3042" y="156"/>
                    </a:lnTo>
                    <a:lnTo>
                      <a:pt x="3042" y="156"/>
                    </a:lnTo>
                    <a:lnTo>
                      <a:pt x="3042" y="162"/>
                    </a:lnTo>
                    <a:lnTo>
                      <a:pt x="3042" y="162"/>
                    </a:lnTo>
                    <a:lnTo>
                      <a:pt x="3042" y="162"/>
                    </a:lnTo>
                    <a:lnTo>
                      <a:pt x="3048" y="168"/>
                    </a:lnTo>
                    <a:lnTo>
                      <a:pt x="3048" y="168"/>
                    </a:lnTo>
                    <a:lnTo>
                      <a:pt x="3048" y="168"/>
                    </a:lnTo>
                    <a:lnTo>
                      <a:pt x="3048" y="174"/>
                    </a:lnTo>
                    <a:lnTo>
                      <a:pt x="3048" y="174"/>
                    </a:lnTo>
                    <a:lnTo>
                      <a:pt x="3048" y="174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6"/>
                    </a:lnTo>
                    <a:lnTo>
                      <a:pt x="3054" y="186"/>
                    </a:lnTo>
                    <a:lnTo>
                      <a:pt x="3054" y="186"/>
                    </a:lnTo>
                    <a:lnTo>
                      <a:pt x="3060" y="192"/>
                    </a:lnTo>
                    <a:lnTo>
                      <a:pt x="3060" y="192"/>
                    </a:lnTo>
                    <a:lnTo>
                      <a:pt x="3060" y="192"/>
                    </a:lnTo>
                    <a:lnTo>
                      <a:pt x="3060" y="198"/>
                    </a:lnTo>
                    <a:lnTo>
                      <a:pt x="3060" y="198"/>
                    </a:lnTo>
                    <a:lnTo>
                      <a:pt x="3060" y="198"/>
                    </a:lnTo>
                    <a:lnTo>
                      <a:pt x="3066" y="204"/>
                    </a:lnTo>
                    <a:lnTo>
                      <a:pt x="3066" y="204"/>
                    </a:lnTo>
                    <a:lnTo>
                      <a:pt x="3066" y="204"/>
                    </a:lnTo>
                    <a:lnTo>
                      <a:pt x="3066" y="210"/>
                    </a:lnTo>
                    <a:lnTo>
                      <a:pt x="3066" y="210"/>
                    </a:lnTo>
                    <a:lnTo>
                      <a:pt x="3066" y="210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22"/>
                    </a:lnTo>
                    <a:lnTo>
                      <a:pt x="3072" y="222"/>
                    </a:lnTo>
                    <a:lnTo>
                      <a:pt x="3078" y="222"/>
                    </a:lnTo>
                    <a:lnTo>
                      <a:pt x="3078" y="228"/>
                    </a:lnTo>
                    <a:lnTo>
                      <a:pt x="3078" y="228"/>
                    </a:lnTo>
                    <a:lnTo>
                      <a:pt x="3078" y="228"/>
                    </a:lnTo>
                    <a:lnTo>
                      <a:pt x="3078" y="234"/>
                    </a:lnTo>
                    <a:lnTo>
                      <a:pt x="3078" y="234"/>
                    </a:lnTo>
                    <a:lnTo>
                      <a:pt x="3084" y="234"/>
                    </a:lnTo>
                    <a:lnTo>
                      <a:pt x="3084" y="234"/>
                    </a:lnTo>
                    <a:lnTo>
                      <a:pt x="3084" y="240"/>
                    </a:lnTo>
                    <a:lnTo>
                      <a:pt x="3084" y="240"/>
                    </a:lnTo>
                    <a:lnTo>
                      <a:pt x="3084" y="240"/>
                    </a:lnTo>
                    <a:lnTo>
                      <a:pt x="3084" y="246"/>
                    </a:lnTo>
                    <a:lnTo>
                      <a:pt x="3090" y="246"/>
                    </a:lnTo>
                    <a:lnTo>
                      <a:pt x="3090" y="246"/>
                    </a:lnTo>
                    <a:lnTo>
                      <a:pt x="3090" y="252"/>
                    </a:lnTo>
                    <a:lnTo>
                      <a:pt x="3090" y="252"/>
                    </a:lnTo>
                    <a:lnTo>
                      <a:pt x="3090" y="252"/>
                    </a:lnTo>
                    <a:lnTo>
                      <a:pt x="3090" y="258"/>
                    </a:lnTo>
                    <a:lnTo>
                      <a:pt x="3096" y="258"/>
                    </a:lnTo>
                    <a:lnTo>
                      <a:pt x="3096" y="258"/>
                    </a:lnTo>
                    <a:lnTo>
                      <a:pt x="3096" y="258"/>
                    </a:lnTo>
                    <a:lnTo>
                      <a:pt x="3096" y="264"/>
                    </a:lnTo>
                    <a:lnTo>
                      <a:pt x="3096" y="264"/>
                    </a:lnTo>
                    <a:lnTo>
                      <a:pt x="3096" y="264"/>
                    </a:lnTo>
                    <a:lnTo>
                      <a:pt x="3102" y="264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6"/>
                    </a:lnTo>
                    <a:lnTo>
                      <a:pt x="3108" y="276"/>
                    </a:lnTo>
                    <a:lnTo>
                      <a:pt x="3108" y="276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94"/>
                    </a:lnTo>
                    <a:lnTo>
                      <a:pt x="3114" y="294"/>
                    </a:lnTo>
                    <a:lnTo>
                      <a:pt x="3120" y="294"/>
                    </a:lnTo>
                    <a:lnTo>
                      <a:pt x="3120" y="294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6"/>
                    </a:lnTo>
                    <a:lnTo>
                      <a:pt x="3126" y="306"/>
                    </a:lnTo>
                    <a:lnTo>
                      <a:pt x="3126" y="306"/>
                    </a:lnTo>
                    <a:lnTo>
                      <a:pt x="3126" y="306"/>
                    </a:lnTo>
                    <a:lnTo>
                      <a:pt x="3126" y="312"/>
                    </a:lnTo>
                    <a:lnTo>
                      <a:pt x="3126" y="312"/>
                    </a:lnTo>
                    <a:lnTo>
                      <a:pt x="3126" y="312"/>
                    </a:lnTo>
                    <a:lnTo>
                      <a:pt x="3132" y="312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30"/>
                    </a:lnTo>
                    <a:lnTo>
                      <a:pt x="3138" y="330"/>
                    </a:lnTo>
                    <a:lnTo>
                      <a:pt x="3144" y="330"/>
                    </a:lnTo>
                    <a:lnTo>
                      <a:pt x="3144" y="330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50" y="336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54"/>
                    </a:lnTo>
                    <a:lnTo>
                      <a:pt x="3156" y="354"/>
                    </a:lnTo>
                    <a:lnTo>
                      <a:pt x="3162" y="354"/>
                    </a:lnTo>
                    <a:lnTo>
                      <a:pt x="3162" y="354"/>
                    </a:lnTo>
                    <a:lnTo>
                      <a:pt x="3162" y="354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8" y="360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6"/>
                    </a:lnTo>
                    <a:lnTo>
                      <a:pt x="3192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8" y="420"/>
                    </a:lnTo>
                    <a:lnTo>
                      <a:pt x="3228" y="420"/>
                    </a:lnTo>
                    <a:lnTo>
                      <a:pt x="3228" y="420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8" y="420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8" y="402"/>
                    </a:lnTo>
                    <a:lnTo>
                      <a:pt x="3288" y="402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6" y="390"/>
                    </a:lnTo>
                    <a:lnTo>
                      <a:pt x="3306" y="390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78"/>
                    </a:lnTo>
                    <a:lnTo>
                      <a:pt x="3312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30" y="372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6" y="366"/>
                    </a:lnTo>
                    <a:lnTo>
                      <a:pt x="3336" y="366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42" y="360"/>
                    </a:lnTo>
                    <a:lnTo>
                      <a:pt x="3342" y="360"/>
                    </a:lnTo>
                    <a:lnTo>
                      <a:pt x="3342" y="360"/>
                    </a:lnTo>
                    <a:lnTo>
                      <a:pt x="3342" y="354"/>
                    </a:lnTo>
                    <a:lnTo>
                      <a:pt x="3342" y="354"/>
                    </a:lnTo>
                    <a:lnTo>
                      <a:pt x="3342" y="354"/>
                    </a:lnTo>
                    <a:lnTo>
                      <a:pt x="3348" y="354"/>
                    </a:lnTo>
                    <a:lnTo>
                      <a:pt x="3348" y="354"/>
                    </a:lnTo>
                    <a:lnTo>
                      <a:pt x="3348" y="354"/>
                    </a:lnTo>
                    <a:lnTo>
                      <a:pt x="3348" y="348"/>
                    </a:lnTo>
                    <a:lnTo>
                      <a:pt x="3348" y="348"/>
                    </a:lnTo>
                    <a:lnTo>
                      <a:pt x="3348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2"/>
                    </a:lnTo>
                    <a:lnTo>
                      <a:pt x="3354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0"/>
                    </a:lnTo>
                    <a:lnTo>
                      <a:pt x="3366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24"/>
                    </a:lnTo>
                    <a:lnTo>
                      <a:pt x="3372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18"/>
                    </a:lnTo>
                    <a:lnTo>
                      <a:pt x="3378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2"/>
                    </a:lnTo>
                    <a:lnTo>
                      <a:pt x="3384" y="312"/>
                    </a:lnTo>
                    <a:lnTo>
                      <a:pt x="3384" y="312"/>
                    </a:lnTo>
                    <a:lnTo>
                      <a:pt x="3390" y="312"/>
                    </a:lnTo>
                    <a:lnTo>
                      <a:pt x="3390" y="312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6" y="306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402" y="300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2"/>
                    </a:lnTo>
                    <a:lnTo>
                      <a:pt x="3414" y="282"/>
                    </a:lnTo>
                    <a:lnTo>
                      <a:pt x="3414" y="282"/>
                    </a:lnTo>
                    <a:lnTo>
                      <a:pt x="3414" y="282"/>
                    </a:lnTo>
                    <a:lnTo>
                      <a:pt x="3414" y="276"/>
                    </a:lnTo>
                    <a:lnTo>
                      <a:pt x="3414" y="276"/>
                    </a:lnTo>
                    <a:lnTo>
                      <a:pt x="3420" y="276"/>
                    </a:lnTo>
                    <a:lnTo>
                      <a:pt x="3420" y="276"/>
                    </a:lnTo>
                    <a:lnTo>
                      <a:pt x="3420" y="276"/>
                    </a:lnTo>
                    <a:lnTo>
                      <a:pt x="3420" y="270"/>
                    </a:lnTo>
                    <a:lnTo>
                      <a:pt x="3420" y="270"/>
                    </a:lnTo>
                    <a:lnTo>
                      <a:pt x="3420" y="270"/>
                    </a:lnTo>
                    <a:lnTo>
                      <a:pt x="3426" y="270"/>
                    </a:lnTo>
                    <a:lnTo>
                      <a:pt x="3426" y="270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2"/>
                    </a:lnTo>
                    <a:lnTo>
                      <a:pt x="3432" y="252"/>
                    </a:lnTo>
                    <a:lnTo>
                      <a:pt x="3438" y="252"/>
                    </a:lnTo>
                    <a:lnTo>
                      <a:pt x="3438" y="252"/>
                    </a:lnTo>
                    <a:lnTo>
                      <a:pt x="3438" y="252"/>
                    </a:lnTo>
                    <a:lnTo>
                      <a:pt x="3438" y="246"/>
                    </a:lnTo>
                    <a:lnTo>
                      <a:pt x="3438" y="246"/>
                    </a:lnTo>
                    <a:lnTo>
                      <a:pt x="3438" y="246"/>
                    </a:lnTo>
                    <a:lnTo>
                      <a:pt x="3444" y="246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28"/>
                    </a:lnTo>
                    <a:lnTo>
                      <a:pt x="3450" y="228"/>
                    </a:lnTo>
                    <a:lnTo>
                      <a:pt x="3456" y="228"/>
                    </a:lnTo>
                    <a:lnTo>
                      <a:pt x="3456" y="228"/>
                    </a:lnTo>
                    <a:lnTo>
                      <a:pt x="3456" y="228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04"/>
                    </a:lnTo>
                    <a:lnTo>
                      <a:pt x="3468" y="204"/>
                    </a:lnTo>
                    <a:lnTo>
                      <a:pt x="3468" y="204"/>
                    </a:lnTo>
                    <a:lnTo>
                      <a:pt x="3474" y="204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2"/>
                    </a:lnTo>
                    <a:lnTo>
                      <a:pt x="3480" y="192"/>
                    </a:lnTo>
                    <a:lnTo>
                      <a:pt x="3480" y="192"/>
                    </a:lnTo>
                    <a:lnTo>
                      <a:pt x="3480" y="192"/>
                    </a:lnTo>
                    <a:lnTo>
                      <a:pt x="3480" y="186"/>
                    </a:lnTo>
                    <a:lnTo>
                      <a:pt x="3480" y="186"/>
                    </a:lnTo>
                    <a:lnTo>
                      <a:pt x="3480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8" y="186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8"/>
                    </a:lnTo>
                    <a:lnTo>
                      <a:pt x="3504" y="198"/>
                    </a:lnTo>
                    <a:lnTo>
                      <a:pt x="3504" y="198"/>
                    </a:lnTo>
                    <a:lnTo>
                      <a:pt x="3504" y="204"/>
                    </a:lnTo>
                    <a:lnTo>
                      <a:pt x="3504" y="204"/>
                    </a:lnTo>
                    <a:lnTo>
                      <a:pt x="3504" y="204"/>
                    </a:lnTo>
                    <a:lnTo>
                      <a:pt x="3504" y="210"/>
                    </a:lnTo>
                    <a:lnTo>
                      <a:pt x="3510" y="210"/>
                    </a:lnTo>
                    <a:lnTo>
                      <a:pt x="3510" y="210"/>
                    </a:lnTo>
                    <a:lnTo>
                      <a:pt x="3510" y="210"/>
                    </a:lnTo>
                    <a:lnTo>
                      <a:pt x="3510" y="216"/>
                    </a:lnTo>
                    <a:lnTo>
                      <a:pt x="3510" y="216"/>
                    </a:lnTo>
                    <a:lnTo>
                      <a:pt x="3510" y="216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22" y="228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8" y="240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8"/>
                    </a:lnTo>
                    <a:lnTo>
                      <a:pt x="3534" y="258"/>
                    </a:lnTo>
                    <a:lnTo>
                      <a:pt x="3534" y="258"/>
                    </a:lnTo>
                    <a:lnTo>
                      <a:pt x="3540" y="258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70"/>
                    </a:lnTo>
                    <a:lnTo>
                      <a:pt x="3540" y="270"/>
                    </a:lnTo>
                    <a:lnTo>
                      <a:pt x="3546" y="270"/>
                    </a:lnTo>
                    <a:lnTo>
                      <a:pt x="3546" y="270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8"/>
                    </a:lnTo>
                    <a:lnTo>
                      <a:pt x="3552" y="288"/>
                    </a:lnTo>
                    <a:lnTo>
                      <a:pt x="3558" y="288"/>
                    </a:lnTo>
                    <a:lnTo>
                      <a:pt x="3558" y="288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6"/>
                    </a:lnTo>
                    <a:lnTo>
                      <a:pt x="3564" y="306"/>
                    </a:lnTo>
                    <a:lnTo>
                      <a:pt x="3570" y="306"/>
                    </a:lnTo>
                    <a:lnTo>
                      <a:pt x="3570" y="306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6" y="312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30"/>
                    </a:lnTo>
                    <a:lnTo>
                      <a:pt x="3582" y="330"/>
                    </a:lnTo>
                    <a:lnTo>
                      <a:pt x="3588" y="330"/>
                    </a:lnTo>
                    <a:lnTo>
                      <a:pt x="3588" y="330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8"/>
                    </a:lnTo>
                    <a:lnTo>
                      <a:pt x="3600" y="348"/>
                    </a:lnTo>
                    <a:lnTo>
                      <a:pt x="3600" y="348"/>
                    </a:lnTo>
                    <a:lnTo>
                      <a:pt x="3600" y="348"/>
                    </a:lnTo>
                    <a:lnTo>
                      <a:pt x="3600" y="354"/>
                    </a:lnTo>
                    <a:lnTo>
                      <a:pt x="3600" y="354"/>
                    </a:lnTo>
                    <a:lnTo>
                      <a:pt x="3600" y="354"/>
                    </a:lnTo>
                    <a:lnTo>
                      <a:pt x="3606" y="354"/>
                    </a:lnTo>
                    <a:lnTo>
                      <a:pt x="3606" y="354"/>
                    </a:lnTo>
                    <a:lnTo>
                      <a:pt x="3606" y="360"/>
                    </a:lnTo>
                    <a:lnTo>
                      <a:pt x="3606" y="360"/>
                    </a:lnTo>
                    <a:lnTo>
                      <a:pt x="3606" y="360"/>
                    </a:lnTo>
                    <a:lnTo>
                      <a:pt x="3612" y="360"/>
                    </a:lnTo>
                    <a:lnTo>
                      <a:pt x="3612" y="360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8" y="366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24" y="372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8" y="396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54" y="402"/>
                    </a:lnTo>
                    <a:lnTo>
                      <a:pt x="3654" y="402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60" y="408"/>
                    </a:lnTo>
                    <a:lnTo>
                      <a:pt x="3660" y="408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6" y="414"/>
                    </a:lnTo>
                    <a:lnTo>
                      <a:pt x="3666" y="414"/>
                    </a:lnTo>
                    <a:lnTo>
                      <a:pt x="3666" y="414"/>
                    </a:lnTo>
                    <a:lnTo>
                      <a:pt x="3666" y="420"/>
                    </a:lnTo>
                    <a:lnTo>
                      <a:pt x="3666" y="420"/>
                    </a:lnTo>
                    <a:lnTo>
                      <a:pt x="3666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84" y="426"/>
                    </a:lnTo>
                    <a:lnTo>
                      <a:pt x="3684" y="426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702" y="438"/>
                    </a:lnTo>
                    <a:lnTo>
                      <a:pt x="3702" y="438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14" y="444"/>
                    </a:lnTo>
                    <a:lnTo>
                      <a:pt x="3714" y="444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6" y="450"/>
                    </a:lnTo>
                    <a:lnTo>
                      <a:pt x="3726" y="450"/>
                    </a:lnTo>
                    <a:lnTo>
                      <a:pt x="3726" y="450"/>
                    </a:lnTo>
                    <a:lnTo>
                      <a:pt x="3726" y="456"/>
                    </a:lnTo>
                    <a:lnTo>
                      <a:pt x="3726" y="456"/>
                    </a:lnTo>
                    <a:lnTo>
                      <a:pt x="3726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80" y="438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6" y="432"/>
                    </a:lnTo>
                    <a:lnTo>
                      <a:pt x="3786" y="432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92" y="426"/>
                    </a:lnTo>
                    <a:lnTo>
                      <a:pt x="3792" y="426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8" y="420"/>
                    </a:lnTo>
                    <a:lnTo>
                      <a:pt x="3798" y="420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804" y="414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0"/>
                    </a:lnTo>
                    <a:lnTo>
                      <a:pt x="3816" y="390"/>
                    </a:lnTo>
                    <a:lnTo>
                      <a:pt x="3822" y="390"/>
                    </a:lnTo>
                    <a:lnTo>
                      <a:pt x="3822" y="390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8" y="384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66"/>
                    </a:lnTo>
                    <a:lnTo>
                      <a:pt x="3834" y="366"/>
                    </a:lnTo>
                    <a:lnTo>
                      <a:pt x="3840" y="366"/>
                    </a:lnTo>
                    <a:lnTo>
                      <a:pt x="3840" y="366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48"/>
                    </a:lnTo>
                    <a:lnTo>
                      <a:pt x="3846" y="348"/>
                    </a:lnTo>
                    <a:lnTo>
                      <a:pt x="3852" y="348"/>
                    </a:lnTo>
                    <a:lnTo>
                      <a:pt x="3852" y="348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0"/>
                    </a:lnTo>
                    <a:lnTo>
                      <a:pt x="3858" y="330"/>
                    </a:lnTo>
                    <a:lnTo>
                      <a:pt x="3864" y="330"/>
                    </a:lnTo>
                    <a:lnTo>
                      <a:pt x="3864" y="330"/>
                    </a:lnTo>
                    <a:lnTo>
                      <a:pt x="3864" y="324"/>
                    </a:lnTo>
                    <a:lnTo>
                      <a:pt x="3864" y="324"/>
                    </a:lnTo>
                    <a:lnTo>
                      <a:pt x="3864" y="324"/>
                    </a:lnTo>
                    <a:lnTo>
                      <a:pt x="3864" y="318"/>
                    </a:lnTo>
                    <a:lnTo>
                      <a:pt x="3864" y="318"/>
                    </a:lnTo>
                    <a:lnTo>
                      <a:pt x="3870" y="318"/>
                    </a:lnTo>
                    <a:lnTo>
                      <a:pt x="3870" y="318"/>
                    </a:lnTo>
                    <a:lnTo>
                      <a:pt x="3870" y="312"/>
                    </a:lnTo>
                    <a:lnTo>
                      <a:pt x="3870" y="312"/>
                    </a:lnTo>
                    <a:lnTo>
                      <a:pt x="3870" y="312"/>
                    </a:lnTo>
                    <a:lnTo>
                      <a:pt x="3870" y="306"/>
                    </a:lnTo>
                    <a:lnTo>
                      <a:pt x="3876" y="306"/>
                    </a:lnTo>
                    <a:lnTo>
                      <a:pt x="3876" y="306"/>
                    </a:lnTo>
                    <a:lnTo>
                      <a:pt x="3876" y="306"/>
                    </a:lnTo>
                    <a:lnTo>
                      <a:pt x="3876" y="300"/>
                    </a:lnTo>
                    <a:lnTo>
                      <a:pt x="3876" y="300"/>
                    </a:lnTo>
                    <a:lnTo>
                      <a:pt x="3876" y="300"/>
                    </a:lnTo>
                    <a:lnTo>
                      <a:pt x="3882" y="294"/>
                    </a:lnTo>
                    <a:lnTo>
                      <a:pt x="3882" y="294"/>
                    </a:lnTo>
                    <a:lnTo>
                      <a:pt x="3882" y="294"/>
                    </a:lnTo>
                    <a:lnTo>
                      <a:pt x="3882" y="288"/>
                    </a:lnTo>
                    <a:lnTo>
                      <a:pt x="3882" y="288"/>
                    </a:lnTo>
                    <a:lnTo>
                      <a:pt x="3888" y="288"/>
                    </a:lnTo>
                    <a:lnTo>
                      <a:pt x="3888" y="288"/>
                    </a:lnTo>
                    <a:lnTo>
                      <a:pt x="3888" y="282"/>
                    </a:lnTo>
                    <a:lnTo>
                      <a:pt x="3888" y="282"/>
                    </a:lnTo>
                    <a:lnTo>
                      <a:pt x="3888" y="282"/>
                    </a:lnTo>
                    <a:lnTo>
                      <a:pt x="3888" y="276"/>
                    </a:lnTo>
                    <a:lnTo>
                      <a:pt x="3888" y="276"/>
                    </a:lnTo>
                    <a:lnTo>
                      <a:pt x="3894" y="276"/>
                    </a:lnTo>
                    <a:lnTo>
                      <a:pt x="3894" y="270"/>
                    </a:lnTo>
                    <a:lnTo>
                      <a:pt x="3894" y="270"/>
                    </a:lnTo>
                    <a:lnTo>
                      <a:pt x="3894" y="270"/>
                    </a:lnTo>
                    <a:lnTo>
                      <a:pt x="3894" y="264"/>
                    </a:lnTo>
                    <a:lnTo>
                      <a:pt x="3894" y="264"/>
                    </a:lnTo>
                    <a:lnTo>
                      <a:pt x="3900" y="264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2"/>
                    </a:lnTo>
                    <a:lnTo>
                      <a:pt x="3906" y="252"/>
                    </a:lnTo>
                    <a:lnTo>
                      <a:pt x="3906" y="252"/>
                    </a:lnTo>
                    <a:lnTo>
                      <a:pt x="3906" y="246"/>
                    </a:lnTo>
                    <a:lnTo>
                      <a:pt x="3906" y="246"/>
                    </a:lnTo>
                    <a:lnTo>
                      <a:pt x="3906" y="246"/>
                    </a:lnTo>
                    <a:lnTo>
                      <a:pt x="3906" y="240"/>
                    </a:lnTo>
                    <a:lnTo>
                      <a:pt x="3912" y="240"/>
                    </a:lnTo>
                    <a:lnTo>
                      <a:pt x="3912" y="234"/>
                    </a:lnTo>
                    <a:lnTo>
                      <a:pt x="3912" y="234"/>
                    </a:lnTo>
                    <a:lnTo>
                      <a:pt x="3912" y="234"/>
                    </a:lnTo>
                    <a:lnTo>
                      <a:pt x="3912" y="228"/>
                    </a:lnTo>
                    <a:lnTo>
                      <a:pt x="3912" y="228"/>
                    </a:lnTo>
                    <a:lnTo>
                      <a:pt x="3918" y="228"/>
                    </a:lnTo>
                    <a:lnTo>
                      <a:pt x="3918" y="222"/>
                    </a:lnTo>
                    <a:lnTo>
                      <a:pt x="3918" y="222"/>
                    </a:lnTo>
                    <a:lnTo>
                      <a:pt x="3918" y="222"/>
                    </a:lnTo>
                    <a:lnTo>
                      <a:pt x="3918" y="216"/>
                    </a:lnTo>
                    <a:lnTo>
                      <a:pt x="3918" y="216"/>
                    </a:lnTo>
                    <a:lnTo>
                      <a:pt x="3918" y="216"/>
                    </a:lnTo>
                    <a:lnTo>
                      <a:pt x="3924" y="210"/>
                    </a:lnTo>
                    <a:lnTo>
                      <a:pt x="3924" y="210"/>
                    </a:lnTo>
                    <a:lnTo>
                      <a:pt x="3924" y="210"/>
                    </a:lnTo>
                    <a:lnTo>
                      <a:pt x="3924" y="204"/>
                    </a:lnTo>
                    <a:lnTo>
                      <a:pt x="3924" y="204"/>
                    </a:lnTo>
                    <a:lnTo>
                      <a:pt x="3924" y="198"/>
                    </a:lnTo>
                    <a:lnTo>
                      <a:pt x="3930" y="198"/>
                    </a:lnTo>
                    <a:lnTo>
                      <a:pt x="3930" y="198"/>
                    </a:lnTo>
                    <a:lnTo>
                      <a:pt x="3930" y="192"/>
                    </a:lnTo>
                    <a:lnTo>
                      <a:pt x="3930" y="192"/>
                    </a:lnTo>
                    <a:lnTo>
                      <a:pt x="3930" y="192"/>
                    </a:lnTo>
                    <a:lnTo>
                      <a:pt x="3930" y="186"/>
                    </a:lnTo>
                    <a:lnTo>
                      <a:pt x="3936" y="186"/>
                    </a:lnTo>
                    <a:lnTo>
                      <a:pt x="3936" y="186"/>
                    </a:lnTo>
                    <a:lnTo>
                      <a:pt x="3936" y="180"/>
                    </a:lnTo>
                    <a:lnTo>
                      <a:pt x="3936" y="180"/>
                    </a:lnTo>
                    <a:lnTo>
                      <a:pt x="3936" y="174"/>
                    </a:lnTo>
                    <a:lnTo>
                      <a:pt x="3936" y="174"/>
                    </a:lnTo>
                    <a:lnTo>
                      <a:pt x="3942" y="168"/>
                    </a:lnTo>
                    <a:lnTo>
                      <a:pt x="3942" y="168"/>
                    </a:lnTo>
                    <a:lnTo>
                      <a:pt x="3942" y="168"/>
                    </a:lnTo>
                    <a:lnTo>
                      <a:pt x="3942" y="162"/>
                    </a:lnTo>
                    <a:lnTo>
                      <a:pt x="3942" y="162"/>
                    </a:lnTo>
                    <a:lnTo>
                      <a:pt x="3948" y="156"/>
                    </a:lnTo>
                    <a:lnTo>
                      <a:pt x="3948" y="156"/>
                    </a:lnTo>
                    <a:lnTo>
                      <a:pt x="3948" y="156"/>
                    </a:lnTo>
                    <a:lnTo>
                      <a:pt x="3948" y="150"/>
                    </a:lnTo>
                    <a:lnTo>
                      <a:pt x="3948" y="150"/>
                    </a:lnTo>
                    <a:lnTo>
                      <a:pt x="3948" y="144"/>
                    </a:lnTo>
                    <a:lnTo>
                      <a:pt x="3954" y="144"/>
                    </a:lnTo>
                    <a:lnTo>
                      <a:pt x="3954" y="144"/>
                    </a:lnTo>
                    <a:lnTo>
                      <a:pt x="3954" y="138"/>
                    </a:lnTo>
                    <a:lnTo>
                      <a:pt x="3954" y="138"/>
                    </a:lnTo>
                    <a:lnTo>
                      <a:pt x="3954" y="132"/>
                    </a:lnTo>
                    <a:lnTo>
                      <a:pt x="3954" y="132"/>
                    </a:lnTo>
                    <a:lnTo>
                      <a:pt x="3960" y="132"/>
                    </a:lnTo>
                    <a:lnTo>
                      <a:pt x="3960" y="126"/>
                    </a:lnTo>
                    <a:lnTo>
                      <a:pt x="3960" y="126"/>
                    </a:lnTo>
                    <a:lnTo>
                      <a:pt x="3960" y="120"/>
                    </a:lnTo>
                    <a:lnTo>
                      <a:pt x="3960" y="120"/>
                    </a:lnTo>
                    <a:lnTo>
                      <a:pt x="3960" y="120"/>
                    </a:lnTo>
                    <a:lnTo>
                      <a:pt x="3960" y="114"/>
                    </a:lnTo>
                    <a:lnTo>
                      <a:pt x="3966" y="114"/>
                    </a:lnTo>
                    <a:lnTo>
                      <a:pt x="3966" y="108"/>
                    </a:lnTo>
                    <a:lnTo>
                      <a:pt x="3966" y="108"/>
                    </a:lnTo>
                    <a:lnTo>
                      <a:pt x="3966" y="108"/>
                    </a:lnTo>
                    <a:lnTo>
                      <a:pt x="3966" y="102"/>
                    </a:lnTo>
                    <a:lnTo>
                      <a:pt x="3966" y="102"/>
                    </a:lnTo>
                    <a:lnTo>
                      <a:pt x="3972" y="96"/>
                    </a:lnTo>
                    <a:lnTo>
                      <a:pt x="3972" y="96"/>
                    </a:lnTo>
                    <a:lnTo>
                      <a:pt x="3972" y="96"/>
                    </a:lnTo>
                    <a:lnTo>
                      <a:pt x="3972" y="90"/>
                    </a:lnTo>
                    <a:lnTo>
                      <a:pt x="3972" y="90"/>
                    </a:lnTo>
                    <a:lnTo>
                      <a:pt x="3978" y="84"/>
                    </a:lnTo>
                    <a:lnTo>
                      <a:pt x="3978" y="84"/>
                    </a:lnTo>
                    <a:lnTo>
                      <a:pt x="3978" y="78"/>
                    </a:lnTo>
                    <a:lnTo>
                      <a:pt x="3978" y="78"/>
                    </a:lnTo>
                    <a:lnTo>
                      <a:pt x="3978" y="72"/>
                    </a:lnTo>
                    <a:lnTo>
                      <a:pt x="3978" y="72"/>
                    </a:lnTo>
                    <a:lnTo>
                      <a:pt x="3978" y="66"/>
                    </a:lnTo>
                    <a:lnTo>
                      <a:pt x="3984" y="66"/>
                    </a:lnTo>
                    <a:lnTo>
                      <a:pt x="3984" y="66"/>
                    </a:lnTo>
                    <a:lnTo>
                      <a:pt x="3984" y="60"/>
                    </a:lnTo>
                    <a:lnTo>
                      <a:pt x="3984" y="60"/>
                    </a:lnTo>
                    <a:lnTo>
                      <a:pt x="3984" y="54"/>
                    </a:lnTo>
                    <a:lnTo>
                      <a:pt x="3984" y="54"/>
                    </a:lnTo>
                    <a:lnTo>
                      <a:pt x="3990" y="48"/>
                    </a:lnTo>
                    <a:lnTo>
                      <a:pt x="3990" y="48"/>
                    </a:lnTo>
                    <a:lnTo>
                      <a:pt x="3990" y="42"/>
                    </a:lnTo>
                    <a:lnTo>
                      <a:pt x="3990" y="42"/>
                    </a:lnTo>
                    <a:lnTo>
                      <a:pt x="3990" y="36"/>
                    </a:lnTo>
                    <a:lnTo>
                      <a:pt x="3990" y="36"/>
                    </a:lnTo>
                    <a:lnTo>
                      <a:pt x="3996" y="36"/>
                    </a:lnTo>
                    <a:lnTo>
                      <a:pt x="3996" y="30"/>
                    </a:lnTo>
                    <a:lnTo>
                      <a:pt x="3996" y="30"/>
                    </a:lnTo>
                    <a:lnTo>
                      <a:pt x="3996" y="30"/>
                    </a:lnTo>
                    <a:lnTo>
                      <a:pt x="3996" y="24"/>
                    </a:lnTo>
                    <a:lnTo>
                      <a:pt x="3996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18"/>
                    </a:lnTo>
                    <a:lnTo>
                      <a:pt x="4002" y="18"/>
                    </a:lnTo>
                    <a:lnTo>
                      <a:pt x="4008" y="18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14" y="24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6"/>
                    </a:lnTo>
                    <a:lnTo>
                      <a:pt x="4020" y="36"/>
                    </a:lnTo>
                    <a:lnTo>
                      <a:pt x="4020" y="42"/>
                    </a:lnTo>
                    <a:lnTo>
                      <a:pt x="4020" y="42"/>
                    </a:lnTo>
                    <a:lnTo>
                      <a:pt x="4020" y="42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6" y="54"/>
                    </a:lnTo>
                    <a:lnTo>
                      <a:pt x="4026" y="54"/>
                    </a:lnTo>
                    <a:lnTo>
                      <a:pt x="4026" y="60"/>
                    </a:lnTo>
                    <a:lnTo>
                      <a:pt x="4026" y="60"/>
                    </a:lnTo>
                    <a:lnTo>
                      <a:pt x="4026" y="60"/>
                    </a:lnTo>
                    <a:lnTo>
                      <a:pt x="4026" y="66"/>
                    </a:lnTo>
                    <a:lnTo>
                      <a:pt x="4032" y="66"/>
                    </a:lnTo>
                    <a:lnTo>
                      <a:pt x="4032" y="66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2" y="78"/>
                    </a:lnTo>
                    <a:lnTo>
                      <a:pt x="4038" y="78"/>
                    </a:lnTo>
                    <a:lnTo>
                      <a:pt x="4038" y="84"/>
                    </a:lnTo>
                    <a:lnTo>
                      <a:pt x="4038" y="84"/>
                    </a:lnTo>
                    <a:lnTo>
                      <a:pt x="4038" y="84"/>
                    </a:lnTo>
                    <a:lnTo>
                      <a:pt x="4038" y="90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6"/>
                    </a:lnTo>
                    <a:lnTo>
                      <a:pt x="4044" y="96"/>
                    </a:lnTo>
                    <a:lnTo>
                      <a:pt x="4044" y="96"/>
                    </a:lnTo>
                    <a:lnTo>
                      <a:pt x="4044" y="102"/>
                    </a:lnTo>
                    <a:lnTo>
                      <a:pt x="4044" y="102"/>
                    </a:lnTo>
                    <a:lnTo>
                      <a:pt x="4050" y="102"/>
                    </a:lnTo>
                    <a:lnTo>
                      <a:pt x="4050" y="108"/>
                    </a:lnTo>
                    <a:lnTo>
                      <a:pt x="4050" y="108"/>
                    </a:lnTo>
                    <a:lnTo>
                      <a:pt x="4050" y="108"/>
                    </a:lnTo>
                    <a:lnTo>
                      <a:pt x="4050" y="114"/>
                    </a:lnTo>
                    <a:lnTo>
                      <a:pt x="4050" y="114"/>
                    </a:lnTo>
                    <a:lnTo>
                      <a:pt x="4056" y="114"/>
                    </a:lnTo>
                    <a:lnTo>
                      <a:pt x="4056" y="120"/>
                    </a:lnTo>
                    <a:lnTo>
                      <a:pt x="4056" y="120"/>
                    </a:lnTo>
                    <a:lnTo>
                      <a:pt x="4056" y="120"/>
                    </a:lnTo>
                    <a:lnTo>
                      <a:pt x="4056" y="126"/>
                    </a:lnTo>
                    <a:lnTo>
                      <a:pt x="4056" y="126"/>
                    </a:lnTo>
                    <a:lnTo>
                      <a:pt x="4062" y="126"/>
                    </a:lnTo>
                    <a:lnTo>
                      <a:pt x="4062" y="132"/>
                    </a:lnTo>
                    <a:lnTo>
                      <a:pt x="4062" y="132"/>
                    </a:lnTo>
                    <a:lnTo>
                      <a:pt x="4062" y="132"/>
                    </a:lnTo>
                    <a:lnTo>
                      <a:pt x="4062" y="138"/>
                    </a:lnTo>
                    <a:lnTo>
                      <a:pt x="4062" y="138"/>
                    </a:lnTo>
                    <a:lnTo>
                      <a:pt x="4068" y="138"/>
                    </a:lnTo>
                    <a:lnTo>
                      <a:pt x="4068" y="144"/>
                    </a:lnTo>
                    <a:lnTo>
                      <a:pt x="4068" y="144"/>
                    </a:lnTo>
                    <a:lnTo>
                      <a:pt x="4068" y="144"/>
                    </a:lnTo>
                    <a:lnTo>
                      <a:pt x="4068" y="150"/>
                    </a:lnTo>
                    <a:lnTo>
                      <a:pt x="4068" y="150"/>
                    </a:lnTo>
                    <a:lnTo>
                      <a:pt x="4074" y="150"/>
                    </a:lnTo>
                    <a:lnTo>
                      <a:pt x="4074" y="156"/>
                    </a:lnTo>
                    <a:lnTo>
                      <a:pt x="4074" y="156"/>
                    </a:lnTo>
                    <a:lnTo>
                      <a:pt x="4074" y="156"/>
                    </a:lnTo>
                    <a:lnTo>
                      <a:pt x="4074" y="162"/>
                    </a:lnTo>
                    <a:lnTo>
                      <a:pt x="4074" y="162"/>
                    </a:lnTo>
                    <a:lnTo>
                      <a:pt x="4074" y="162"/>
                    </a:lnTo>
                    <a:lnTo>
                      <a:pt x="4080" y="168"/>
                    </a:lnTo>
                    <a:lnTo>
                      <a:pt x="4080" y="168"/>
                    </a:lnTo>
                    <a:lnTo>
                      <a:pt x="4080" y="168"/>
                    </a:lnTo>
                    <a:lnTo>
                      <a:pt x="4080" y="174"/>
                    </a:lnTo>
                    <a:lnTo>
                      <a:pt x="4080" y="174"/>
                    </a:lnTo>
                    <a:lnTo>
                      <a:pt x="4080" y="174"/>
                    </a:lnTo>
                    <a:lnTo>
                      <a:pt x="4086" y="174"/>
                    </a:lnTo>
                    <a:lnTo>
                      <a:pt x="4086" y="180"/>
                    </a:lnTo>
                    <a:lnTo>
                      <a:pt x="4086" y="180"/>
                    </a:lnTo>
                    <a:lnTo>
                      <a:pt x="4086" y="180"/>
                    </a:lnTo>
                    <a:lnTo>
                      <a:pt x="4086" y="186"/>
                    </a:lnTo>
                    <a:lnTo>
                      <a:pt x="4086" y="186"/>
                    </a:lnTo>
                    <a:lnTo>
                      <a:pt x="4092" y="186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8"/>
                    </a:lnTo>
                    <a:lnTo>
                      <a:pt x="4098" y="198"/>
                    </a:lnTo>
                    <a:lnTo>
                      <a:pt x="4098" y="198"/>
                    </a:lnTo>
                    <a:lnTo>
                      <a:pt x="4098" y="204"/>
                    </a:lnTo>
                    <a:lnTo>
                      <a:pt x="4098" y="204"/>
                    </a:lnTo>
                    <a:lnTo>
                      <a:pt x="4098" y="204"/>
                    </a:lnTo>
                    <a:lnTo>
                      <a:pt x="4098" y="210"/>
                    </a:lnTo>
                    <a:lnTo>
                      <a:pt x="4104" y="210"/>
                    </a:lnTo>
                    <a:lnTo>
                      <a:pt x="4104" y="210"/>
                    </a:lnTo>
                    <a:lnTo>
                      <a:pt x="4104" y="210"/>
                    </a:lnTo>
                    <a:lnTo>
                      <a:pt x="4104" y="216"/>
                    </a:lnTo>
                    <a:lnTo>
                      <a:pt x="4104" y="216"/>
                    </a:lnTo>
                    <a:lnTo>
                      <a:pt x="4104" y="216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8"/>
                    </a:lnTo>
                    <a:lnTo>
                      <a:pt x="4110" y="228"/>
                    </a:lnTo>
                    <a:lnTo>
                      <a:pt x="4116" y="228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40"/>
                    </a:lnTo>
                    <a:lnTo>
                      <a:pt x="4122" y="240"/>
                    </a:lnTo>
                    <a:lnTo>
                      <a:pt x="4122" y="240"/>
                    </a:lnTo>
                    <a:lnTo>
                      <a:pt x="4122" y="240"/>
                    </a:lnTo>
                    <a:lnTo>
                      <a:pt x="4122" y="246"/>
                    </a:lnTo>
                    <a:lnTo>
                      <a:pt x="4122" y="246"/>
                    </a:lnTo>
                    <a:lnTo>
                      <a:pt x="4122" y="246"/>
                    </a:lnTo>
                    <a:lnTo>
                      <a:pt x="4128" y="246"/>
                    </a:lnTo>
                    <a:lnTo>
                      <a:pt x="4128" y="252"/>
                    </a:lnTo>
                    <a:lnTo>
                      <a:pt x="4128" y="252"/>
                    </a:lnTo>
                    <a:lnTo>
                      <a:pt x="4128" y="252"/>
                    </a:lnTo>
                    <a:lnTo>
                      <a:pt x="4128" y="258"/>
                    </a:lnTo>
                    <a:lnTo>
                      <a:pt x="4128" y="258"/>
                    </a:lnTo>
                    <a:lnTo>
                      <a:pt x="4134" y="258"/>
                    </a:lnTo>
                    <a:lnTo>
                      <a:pt x="4134" y="258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70"/>
                    </a:lnTo>
                    <a:lnTo>
                      <a:pt x="4140" y="270"/>
                    </a:lnTo>
                    <a:lnTo>
                      <a:pt x="4140" y="270"/>
                    </a:lnTo>
                    <a:lnTo>
                      <a:pt x="4140" y="276"/>
                    </a:lnTo>
                    <a:lnTo>
                      <a:pt x="4140" y="276"/>
                    </a:lnTo>
                    <a:lnTo>
                      <a:pt x="4140" y="276"/>
                    </a:lnTo>
                    <a:lnTo>
                      <a:pt x="4146" y="276"/>
                    </a:lnTo>
                    <a:lnTo>
                      <a:pt x="4146" y="276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8"/>
                    </a:lnTo>
                    <a:lnTo>
                      <a:pt x="4152" y="288"/>
                    </a:lnTo>
                    <a:lnTo>
                      <a:pt x="4152" y="288"/>
                    </a:lnTo>
                    <a:lnTo>
                      <a:pt x="4152" y="288"/>
                    </a:lnTo>
                    <a:lnTo>
                      <a:pt x="4152" y="294"/>
                    </a:lnTo>
                    <a:lnTo>
                      <a:pt x="4152" y="294"/>
                    </a:lnTo>
                    <a:lnTo>
                      <a:pt x="4152" y="294"/>
                    </a:lnTo>
                    <a:lnTo>
                      <a:pt x="4158" y="294"/>
                    </a:lnTo>
                    <a:lnTo>
                      <a:pt x="4158" y="294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12"/>
                    </a:lnTo>
                    <a:lnTo>
                      <a:pt x="4164" y="312"/>
                    </a:lnTo>
                    <a:lnTo>
                      <a:pt x="4170" y="312"/>
                    </a:lnTo>
                    <a:lnTo>
                      <a:pt x="4170" y="312"/>
                    </a:lnTo>
                    <a:lnTo>
                      <a:pt x="4170" y="312"/>
                    </a:lnTo>
                    <a:lnTo>
                      <a:pt x="4170" y="318"/>
                    </a:lnTo>
                    <a:lnTo>
                      <a:pt x="4170" y="318"/>
                    </a:lnTo>
                    <a:lnTo>
                      <a:pt x="4170" y="318"/>
                    </a:lnTo>
                    <a:lnTo>
                      <a:pt x="4176" y="318"/>
                    </a:lnTo>
                    <a:lnTo>
                      <a:pt x="4176" y="318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42"/>
                    </a:lnTo>
                    <a:lnTo>
                      <a:pt x="4188" y="342"/>
                    </a:lnTo>
                    <a:lnTo>
                      <a:pt x="4188" y="342"/>
                    </a:lnTo>
                    <a:lnTo>
                      <a:pt x="4194" y="342"/>
                    </a:lnTo>
                    <a:lnTo>
                      <a:pt x="4194" y="342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200" y="348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54" y="402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8" y="408"/>
                    </a:lnTo>
                    <a:lnTo>
                      <a:pt x="4278" y="408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90" y="402"/>
                    </a:lnTo>
                    <a:lnTo>
                      <a:pt x="4290" y="402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84"/>
                    </a:lnTo>
                    <a:lnTo>
                      <a:pt x="4308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20" y="384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2"/>
                    </a:lnTo>
                    <a:lnTo>
                      <a:pt x="4326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8" y="372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44" y="366"/>
                    </a:lnTo>
                    <a:lnTo>
                      <a:pt x="4344" y="366"/>
                    </a:lnTo>
                    <a:lnTo>
                      <a:pt x="4344" y="366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54"/>
                    </a:lnTo>
                    <a:lnTo>
                      <a:pt x="4350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8" y="348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74" y="342"/>
                    </a:lnTo>
                    <a:lnTo>
                      <a:pt x="4374" y="342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80" y="336"/>
                    </a:lnTo>
                    <a:lnTo>
                      <a:pt x="4380" y="336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6" y="330"/>
                    </a:lnTo>
                    <a:lnTo>
                      <a:pt x="4386" y="330"/>
                    </a:lnTo>
                    <a:lnTo>
                      <a:pt x="4386" y="330"/>
                    </a:lnTo>
                    <a:lnTo>
                      <a:pt x="4386" y="324"/>
                    </a:lnTo>
                    <a:lnTo>
                      <a:pt x="4386" y="324"/>
                    </a:lnTo>
                    <a:lnTo>
                      <a:pt x="4386" y="324"/>
                    </a:lnTo>
                    <a:lnTo>
                      <a:pt x="4392" y="324"/>
                    </a:lnTo>
                    <a:lnTo>
                      <a:pt x="4392" y="324"/>
                    </a:lnTo>
                    <a:lnTo>
                      <a:pt x="4392" y="324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8" y="318"/>
                    </a:lnTo>
                    <a:lnTo>
                      <a:pt x="4398" y="318"/>
                    </a:lnTo>
                    <a:lnTo>
                      <a:pt x="4398" y="312"/>
                    </a:lnTo>
                    <a:lnTo>
                      <a:pt x="4398" y="312"/>
                    </a:lnTo>
                    <a:lnTo>
                      <a:pt x="4398" y="312"/>
                    </a:lnTo>
                    <a:lnTo>
                      <a:pt x="4404" y="312"/>
                    </a:lnTo>
                    <a:lnTo>
                      <a:pt x="4404" y="312"/>
                    </a:lnTo>
                    <a:lnTo>
                      <a:pt x="4404" y="312"/>
                    </a:lnTo>
                    <a:lnTo>
                      <a:pt x="4404" y="306"/>
                    </a:lnTo>
                    <a:lnTo>
                      <a:pt x="4404" y="306"/>
                    </a:lnTo>
                    <a:lnTo>
                      <a:pt x="4404" y="306"/>
                    </a:lnTo>
                    <a:lnTo>
                      <a:pt x="4410" y="306"/>
                    </a:lnTo>
                    <a:lnTo>
                      <a:pt x="4410" y="306"/>
                    </a:lnTo>
                    <a:lnTo>
                      <a:pt x="4410" y="306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6" y="300"/>
                    </a:lnTo>
                    <a:lnTo>
                      <a:pt x="4416" y="300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22" y="294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8" y="288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58"/>
                    </a:lnTo>
                    <a:lnTo>
                      <a:pt x="4446" y="258"/>
                    </a:lnTo>
                    <a:lnTo>
                      <a:pt x="4452" y="258"/>
                    </a:lnTo>
                    <a:lnTo>
                      <a:pt x="4452" y="258"/>
                    </a:lnTo>
                    <a:lnTo>
                      <a:pt x="4452" y="258"/>
                    </a:lnTo>
                    <a:lnTo>
                      <a:pt x="4452" y="252"/>
                    </a:lnTo>
                    <a:lnTo>
                      <a:pt x="4452" y="252"/>
                    </a:lnTo>
                    <a:lnTo>
                      <a:pt x="4452" y="252"/>
                    </a:lnTo>
                    <a:lnTo>
                      <a:pt x="4458" y="252"/>
                    </a:lnTo>
                    <a:lnTo>
                      <a:pt x="4458" y="252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34"/>
                    </a:lnTo>
                    <a:lnTo>
                      <a:pt x="4470" y="234"/>
                    </a:lnTo>
                    <a:lnTo>
                      <a:pt x="4470" y="234"/>
                    </a:lnTo>
                    <a:lnTo>
                      <a:pt x="4470" y="234"/>
                    </a:lnTo>
                    <a:lnTo>
                      <a:pt x="4470" y="228"/>
                    </a:lnTo>
                    <a:lnTo>
                      <a:pt x="4470" y="228"/>
                    </a:lnTo>
                    <a:lnTo>
                      <a:pt x="4470" y="228"/>
                    </a:lnTo>
                    <a:lnTo>
                      <a:pt x="4476" y="228"/>
                    </a:lnTo>
                    <a:lnTo>
                      <a:pt x="4476" y="228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82" y="222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0"/>
                    </a:lnTo>
                    <a:lnTo>
                      <a:pt x="4488" y="210"/>
                    </a:lnTo>
                    <a:lnTo>
                      <a:pt x="4488" y="210"/>
                    </a:lnTo>
                    <a:lnTo>
                      <a:pt x="4488" y="210"/>
                    </a:lnTo>
                    <a:lnTo>
                      <a:pt x="4488" y="204"/>
                    </a:lnTo>
                    <a:lnTo>
                      <a:pt x="4488" y="204"/>
                    </a:lnTo>
                    <a:lnTo>
                      <a:pt x="4488" y="204"/>
                    </a:lnTo>
                    <a:lnTo>
                      <a:pt x="4494" y="204"/>
                    </a:lnTo>
                    <a:lnTo>
                      <a:pt x="4494" y="204"/>
                    </a:lnTo>
                    <a:lnTo>
                      <a:pt x="4494" y="198"/>
                    </a:lnTo>
                    <a:lnTo>
                      <a:pt x="4494" y="198"/>
                    </a:lnTo>
                    <a:lnTo>
                      <a:pt x="4494" y="198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86"/>
                    </a:lnTo>
                    <a:lnTo>
                      <a:pt x="4500" y="186"/>
                    </a:lnTo>
                    <a:lnTo>
                      <a:pt x="4506" y="186"/>
                    </a:lnTo>
                    <a:lnTo>
                      <a:pt x="4506" y="186"/>
                    </a:lnTo>
                    <a:lnTo>
                      <a:pt x="4506" y="186"/>
                    </a:lnTo>
                    <a:lnTo>
                      <a:pt x="4506" y="180"/>
                    </a:lnTo>
                    <a:lnTo>
                      <a:pt x="4506" y="180"/>
                    </a:lnTo>
                    <a:lnTo>
                      <a:pt x="4506" y="180"/>
                    </a:lnTo>
                    <a:lnTo>
                      <a:pt x="4512" y="180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42" y="168"/>
                    </a:lnTo>
                    <a:lnTo>
                      <a:pt x="4542" y="168"/>
                    </a:lnTo>
                    <a:lnTo>
                      <a:pt x="4542" y="168"/>
                    </a:lnTo>
                    <a:lnTo>
                      <a:pt x="4542" y="174"/>
                    </a:lnTo>
                    <a:lnTo>
                      <a:pt x="4542" y="174"/>
                    </a:lnTo>
                    <a:lnTo>
                      <a:pt x="4542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6" y="174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6"/>
                    </a:lnTo>
                    <a:lnTo>
                      <a:pt x="4590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92"/>
                    </a:lnTo>
                    <a:lnTo>
                      <a:pt x="4620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8"/>
                    </a:lnTo>
                    <a:lnTo>
                      <a:pt x="4680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30" y="198"/>
                    </a:lnTo>
                    <a:lnTo>
                      <a:pt x="4830" y="198"/>
                    </a:lnTo>
                    <a:lnTo>
                      <a:pt x="4830" y="198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8" y="192"/>
                    </a:lnTo>
                    <a:lnTo>
                      <a:pt x="4878" y="192"/>
                    </a:lnTo>
                    <a:lnTo>
                      <a:pt x="4878" y="192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14" y="186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56"/>
              <p:cNvSpPr>
                <a:spLocks noChangeArrowheads="1"/>
              </p:cNvSpPr>
              <p:nvPr/>
            </p:nvSpPr>
            <p:spPr bwMode="auto">
              <a:xfrm>
                <a:off x="707" y="2128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57"/>
              <p:cNvSpPr>
                <a:spLocks/>
              </p:cNvSpPr>
              <p:nvPr/>
            </p:nvSpPr>
            <p:spPr bwMode="auto">
              <a:xfrm>
                <a:off x="479" y="1012"/>
                <a:ext cx="4920" cy="1074"/>
              </a:xfrm>
              <a:custGeom>
                <a:avLst/>
                <a:gdLst/>
                <a:ahLst/>
                <a:cxnLst>
                  <a:cxn ang="0">
                    <a:pos x="72" y="774"/>
                  </a:cxn>
                  <a:cxn ang="0">
                    <a:pos x="150" y="780"/>
                  </a:cxn>
                  <a:cxn ang="0">
                    <a:pos x="228" y="774"/>
                  </a:cxn>
                  <a:cxn ang="0">
                    <a:pos x="306" y="762"/>
                  </a:cxn>
                  <a:cxn ang="0">
                    <a:pos x="384" y="744"/>
                  </a:cxn>
                  <a:cxn ang="0">
                    <a:pos x="462" y="594"/>
                  </a:cxn>
                  <a:cxn ang="0">
                    <a:pos x="540" y="384"/>
                  </a:cxn>
                  <a:cxn ang="0">
                    <a:pos x="618" y="132"/>
                  </a:cxn>
                  <a:cxn ang="0">
                    <a:pos x="696" y="246"/>
                  </a:cxn>
                  <a:cxn ang="0">
                    <a:pos x="774" y="666"/>
                  </a:cxn>
                  <a:cxn ang="0">
                    <a:pos x="852" y="942"/>
                  </a:cxn>
                  <a:cxn ang="0">
                    <a:pos x="930" y="1068"/>
                  </a:cxn>
                  <a:cxn ang="0">
                    <a:pos x="1008" y="1056"/>
                  </a:cxn>
                  <a:cxn ang="0">
                    <a:pos x="1086" y="948"/>
                  </a:cxn>
                  <a:cxn ang="0">
                    <a:pos x="1164" y="750"/>
                  </a:cxn>
                  <a:cxn ang="0">
                    <a:pos x="1242" y="804"/>
                  </a:cxn>
                  <a:cxn ang="0">
                    <a:pos x="1320" y="882"/>
                  </a:cxn>
                  <a:cxn ang="0">
                    <a:pos x="1398" y="942"/>
                  </a:cxn>
                  <a:cxn ang="0">
                    <a:pos x="1476" y="912"/>
                  </a:cxn>
                  <a:cxn ang="0">
                    <a:pos x="1554" y="798"/>
                  </a:cxn>
                  <a:cxn ang="0">
                    <a:pos x="1632" y="654"/>
                  </a:cxn>
                  <a:cxn ang="0">
                    <a:pos x="1710" y="600"/>
                  </a:cxn>
                  <a:cxn ang="0">
                    <a:pos x="1788" y="828"/>
                  </a:cxn>
                  <a:cxn ang="0">
                    <a:pos x="1866" y="984"/>
                  </a:cxn>
                  <a:cxn ang="0">
                    <a:pos x="1944" y="1056"/>
                  </a:cxn>
                  <a:cxn ang="0">
                    <a:pos x="2022" y="1038"/>
                  </a:cxn>
                  <a:cxn ang="0">
                    <a:pos x="2100" y="948"/>
                  </a:cxn>
                  <a:cxn ang="0">
                    <a:pos x="2178" y="792"/>
                  </a:cxn>
                  <a:cxn ang="0">
                    <a:pos x="2256" y="828"/>
                  </a:cxn>
                  <a:cxn ang="0">
                    <a:pos x="2334" y="942"/>
                  </a:cxn>
                  <a:cxn ang="0">
                    <a:pos x="2412" y="1014"/>
                  </a:cxn>
                  <a:cxn ang="0">
                    <a:pos x="2490" y="1026"/>
                  </a:cxn>
                  <a:cxn ang="0">
                    <a:pos x="2568" y="966"/>
                  </a:cxn>
                  <a:cxn ang="0">
                    <a:pos x="2646" y="858"/>
                  </a:cxn>
                  <a:cxn ang="0">
                    <a:pos x="2724" y="732"/>
                  </a:cxn>
                  <a:cxn ang="0">
                    <a:pos x="2796" y="900"/>
                  </a:cxn>
                  <a:cxn ang="0">
                    <a:pos x="2874" y="1014"/>
                  </a:cxn>
                  <a:cxn ang="0">
                    <a:pos x="2952" y="1062"/>
                  </a:cxn>
                  <a:cxn ang="0">
                    <a:pos x="3030" y="1014"/>
                  </a:cxn>
                  <a:cxn ang="0">
                    <a:pos x="3108" y="882"/>
                  </a:cxn>
                  <a:cxn ang="0">
                    <a:pos x="3186" y="672"/>
                  </a:cxn>
                  <a:cxn ang="0">
                    <a:pos x="3264" y="606"/>
                  </a:cxn>
                  <a:cxn ang="0">
                    <a:pos x="3342" y="756"/>
                  </a:cxn>
                  <a:cxn ang="0">
                    <a:pos x="3420" y="882"/>
                  </a:cxn>
                  <a:cxn ang="0">
                    <a:pos x="3498" y="954"/>
                  </a:cxn>
                  <a:cxn ang="0">
                    <a:pos x="3576" y="894"/>
                  </a:cxn>
                  <a:cxn ang="0">
                    <a:pos x="3654" y="816"/>
                  </a:cxn>
                  <a:cxn ang="0">
                    <a:pos x="3732" y="720"/>
                  </a:cxn>
                  <a:cxn ang="0">
                    <a:pos x="3810" y="894"/>
                  </a:cxn>
                  <a:cxn ang="0">
                    <a:pos x="3888" y="1032"/>
                  </a:cxn>
                  <a:cxn ang="0">
                    <a:pos x="3966" y="1074"/>
                  </a:cxn>
                  <a:cxn ang="0">
                    <a:pos x="4044" y="996"/>
                  </a:cxn>
                  <a:cxn ang="0">
                    <a:pos x="4122" y="756"/>
                  </a:cxn>
                  <a:cxn ang="0">
                    <a:pos x="4200" y="372"/>
                  </a:cxn>
                  <a:cxn ang="0">
                    <a:pos x="4278" y="36"/>
                  </a:cxn>
                  <a:cxn ang="0">
                    <a:pos x="4356" y="294"/>
                  </a:cxn>
                  <a:cxn ang="0">
                    <a:pos x="4434" y="528"/>
                  </a:cxn>
                  <a:cxn ang="0">
                    <a:pos x="4512" y="714"/>
                  </a:cxn>
                  <a:cxn ang="0">
                    <a:pos x="4590" y="750"/>
                  </a:cxn>
                  <a:cxn ang="0">
                    <a:pos x="4668" y="762"/>
                  </a:cxn>
                  <a:cxn ang="0">
                    <a:pos x="4746" y="768"/>
                  </a:cxn>
                  <a:cxn ang="0">
                    <a:pos x="4824" y="768"/>
                  </a:cxn>
                  <a:cxn ang="0">
                    <a:pos x="4902" y="756"/>
                  </a:cxn>
                </a:cxnLst>
                <a:rect l="0" t="0" r="r" b="b"/>
                <a:pathLst>
                  <a:path w="4920" h="1074">
                    <a:moveTo>
                      <a:pt x="0" y="762"/>
                    </a:move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90" y="774"/>
                    </a:lnTo>
                    <a:lnTo>
                      <a:pt x="90" y="774"/>
                    </a:lnTo>
                    <a:lnTo>
                      <a:pt x="90" y="774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8" y="780"/>
                    </a:lnTo>
                    <a:lnTo>
                      <a:pt x="198" y="780"/>
                    </a:lnTo>
                    <a:lnTo>
                      <a:pt x="198" y="780"/>
                    </a:lnTo>
                    <a:lnTo>
                      <a:pt x="198" y="774"/>
                    </a:lnTo>
                    <a:lnTo>
                      <a:pt x="198" y="774"/>
                    </a:lnTo>
                    <a:lnTo>
                      <a:pt x="198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68"/>
                    </a:lnTo>
                    <a:lnTo>
                      <a:pt x="252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8" y="768"/>
                    </a:lnTo>
                    <a:lnTo>
                      <a:pt x="288" y="768"/>
                    </a:lnTo>
                    <a:lnTo>
                      <a:pt x="288" y="762"/>
                    </a:lnTo>
                    <a:lnTo>
                      <a:pt x="288" y="762"/>
                    </a:lnTo>
                    <a:lnTo>
                      <a:pt x="288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24" y="762"/>
                    </a:lnTo>
                    <a:lnTo>
                      <a:pt x="324" y="762"/>
                    </a:lnTo>
                    <a:lnTo>
                      <a:pt x="324" y="762"/>
                    </a:lnTo>
                    <a:lnTo>
                      <a:pt x="324" y="756"/>
                    </a:lnTo>
                    <a:lnTo>
                      <a:pt x="324" y="756"/>
                    </a:lnTo>
                    <a:lnTo>
                      <a:pt x="324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54" y="756"/>
                    </a:lnTo>
                    <a:lnTo>
                      <a:pt x="354" y="756"/>
                    </a:lnTo>
                    <a:lnTo>
                      <a:pt x="354" y="756"/>
                    </a:lnTo>
                    <a:lnTo>
                      <a:pt x="354" y="750"/>
                    </a:lnTo>
                    <a:lnTo>
                      <a:pt x="354" y="750"/>
                    </a:lnTo>
                    <a:lnTo>
                      <a:pt x="354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8" y="750"/>
                    </a:lnTo>
                    <a:lnTo>
                      <a:pt x="378" y="750"/>
                    </a:lnTo>
                    <a:lnTo>
                      <a:pt x="378" y="750"/>
                    </a:lnTo>
                    <a:lnTo>
                      <a:pt x="378" y="744"/>
                    </a:lnTo>
                    <a:lnTo>
                      <a:pt x="378" y="744"/>
                    </a:lnTo>
                    <a:lnTo>
                      <a:pt x="378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6" y="744"/>
                    </a:lnTo>
                    <a:lnTo>
                      <a:pt x="396" y="744"/>
                    </a:lnTo>
                    <a:lnTo>
                      <a:pt x="396" y="744"/>
                    </a:lnTo>
                    <a:lnTo>
                      <a:pt x="396" y="738"/>
                    </a:lnTo>
                    <a:lnTo>
                      <a:pt x="396" y="738"/>
                    </a:lnTo>
                    <a:lnTo>
                      <a:pt x="396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2"/>
                    </a:lnTo>
                    <a:lnTo>
                      <a:pt x="402" y="732"/>
                    </a:lnTo>
                    <a:lnTo>
                      <a:pt x="408" y="732"/>
                    </a:lnTo>
                    <a:lnTo>
                      <a:pt x="408" y="732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0"/>
                    </a:lnTo>
                    <a:lnTo>
                      <a:pt x="414" y="720"/>
                    </a:lnTo>
                    <a:lnTo>
                      <a:pt x="414" y="720"/>
                    </a:lnTo>
                    <a:lnTo>
                      <a:pt x="414" y="714"/>
                    </a:lnTo>
                    <a:lnTo>
                      <a:pt x="414" y="714"/>
                    </a:lnTo>
                    <a:lnTo>
                      <a:pt x="414" y="708"/>
                    </a:lnTo>
                    <a:lnTo>
                      <a:pt x="414" y="708"/>
                    </a:lnTo>
                    <a:lnTo>
                      <a:pt x="420" y="708"/>
                    </a:lnTo>
                    <a:lnTo>
                      <a:pt x="420" y="702"/>
                    </a:lnTo>
                    <a:lnTo>
                      <a:pt x="420" y="702"/>
                    </a:lnTo>
                    <a:lnTo>
                      <a:pt x="420" y="702"/>
                    </a:lnTo>
                    <a:lnTo>
                      <a:pt x="420" y="696"/>
                    </a:lnTo>
                    <a:lnTo>
                      <a:pt x="420" y="696"/>
                    </a:lnTo>
                    <a:lnTo>
                      <a:pt x="426" y="696"/>
                    </a:lnTo>
                    <a:lnTo>
                      <a:pt x="426" y="690"/>
                    </a:lnTo>
                    <a:lnTo>
                      <a:pt x="426" y="684"/>
                    </a:lnTo>
                    <a:lnTo>
                      <a:pt x="426" y="684"/>
                    </a:lnTo>
                    <a:lnTo>
                      <a:pt x="426" y="684"/>
                    </a:lnTo>
                    <a:lnTo>
                      <a:pt x="432" y="678"/>
                    </a:lnTo>
                    <a:lnTo>
                      <a:pt x="432" y="678"/>
                    </a:lnTo>
                    <a:lnTo>
                      <a:pt x="432" y="678"/>
                    </a:lnTo>
                    <a:lnTo>
                      <a:pt x="432" y="672"/>
                    </a:lnTo>
                    <a:lnTo>
                      <a:pt x="432" y="672"/>
                    </a:lnTo>
                    <a:lnTo>
                      <a:pt x="432" y="666"/>
                    </a:lnTo>
                    <a:lnTo>
                      <a:pt x="438" y="666"/>
                    </a:lnTo>
                    <a:lnTo>
                      <a:pt x="438" y="666"/>
                    </a:lnTo>
                    <a:lnTo>
                      <a:pt x="438" y="660"/>
                    </a:lnTo>
                    <a:lnTo>
                      <a:pt x="438" y="660"/>
                    </a:lnTo>
                    <a:lnTo>
                      <a:pt x="438" y="660"/>
                    </a:lnTo>
                    <a:lnTo>
                      <a:pt x="438" y="654"/>
                    </a:lnTo>
                    <a:lnTo>
                      <a:pt x="438" y="654"/>
                    </a:lnTo>
                    <a:lnTo>
                      <a:pt x="444" y="654"/>
                    </a:lnTo>
                    <a:lnTo>
                      <a:pt x="444" y="648"/>
                    </a:lnTo>
                    <a:lnTo>
                      <a:pt x="444" y="648"/>
                    </a:lnTo>
                    <a:lnTo>
                      <a:pt x="444" y="642"/>
                    </a:lnTo>
                    <a:lnTo>
                      <a:pt x="444" y="642"/>
                    </a:lnTo>
                    <a:lnTo>
                      <a:pt x="444" y="642"/>
                    </a:lnTo>
                    <a:lnTo>
                      <a:pt x="450" y="636"/>
                    </a:lnTo>
                    <a:lnTo>
                      <a:pt x="450" y="636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24"/>
                    </a:lnTo>
                    <a:lnTo>
                      <a:pt x="456" y="624"/>
                    </a:lnTo>
                    <a:lnTo>
                      <a:pt x="456" y="618"/>
                    </a:lnTo>
                    <a:lnTo>
                      <a:pt x="456" y="618"/>
                    </a:lnTo>
                    <a:lnTo>
                      <a:pt x="456" y="612"/>
                    </a:lnTo>
                    <a:lnTo>
                      <a:pt x="456" y="612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62" y="600"/>
                    </a:lnTo>
                    <a:lnTo>
                      <a:pt x="462" y="600"/>
                    </a:lnTo>
                    <a:lnTo>
                      <a:pt x="462" y="594"/>
                    </a:lnTo>
                    <a:lnTo>
                      <a:pt x="462" y="594"/>
                    </a:lnTo>
                    <a:lnTo>
                      <a:pt x="468" y="594"/>
                    </a:lnTo>
                    <a:lnTo>
                      <a:pt x="468" y="588"/>
                    </a:lnTo>
                    <a:lnTo>
                      <a:pt x="468" y="588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74" y="576"/>
                    </a:lnTo>
                    <a:lnTo>
                      <a:pt x="474" y="576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64"/>
                    </a:lnTo>
                    <a:lnTo>
                      <a:pt x="474" y="564"/>
                    </a:lnTo>
                    <a:lnTo>
                      <a:pt x="480" y="564"/>
                    </a:lnTo>
                    <a:lnTo>
                      <a:pt x="480" y="558"/>
                    </a:lnTo>
                    <a:lnTo>
                      <a:pt x="480" y="558"/>
                    </a:lnTo>
                    <a:lnTo>
                      <a:pt x="480" y="552"/>
                    </a:lnTo>
                    <a:lnTo>
                      <a:pt x="480" y="552"/>
                    </a:lnTo>
                    <a:lnTo>
                      <a:pt x="480" y="546"/>
                    </a:lnTo>
                    <a:lnTo>
                      <a:pt x="486" y="546"/>
                    </a:lnTo>
                    <a:lnTo>
                      <a:pt x="486" y="546"/>
                    </a:lnTo>
                    <a:lnTo>
                      <a:pt x="486" y="540"/>
                    </a:lnTo>
                    <a:lnTo>
                      <a:pt x="486" y="540"/>
                    </a:lnTo>
                    <a:lnTo>
                      <a:pt x="486" y="534"/>
                    </a:lnTo>
                    <a:lnTo>
                      <a:pt x="486" y="534"/>
                    </a:lnTo>
                    <a:lnTo>
                      <a:pt x="492" y="528"/>
                    </a:lnTo>
                    <a:lnTo>
                      <a:pt x="492" y="528"/>
                    </a:lnTo>
                    <a:lnTo>
                      <a:pt x="492" y="522"/>
                    </a:lnTo>
                    <a:lnTo>
                      <a:pt x="492" y="522"/>
                    </a:lnTo>
                    <a:lnTo>
                      <a:pt x="492" y="522"/>
                    </a:lnTo>
                    <a:lnTo>
                      <a:pt x="492" y="516"/>
                    </a:lnTo>
                    <a:lnTo>
                      <a:pt x="498" y="516"/>
                    </a:lnTo>
                    <a:lnTo>
                      <a:pt x="498" y="510"/>
                    </a:lnTo>
                    <a:lnTo>
                      <a:pt x="498" y="510"/>
                    </a:lnTo>
                    <a:lnTo>
                      <a:pt x="498" y="504"/>
                    </a:lnTo>
                    <a:lnTo>
                      <a:pt x="498" y="504"/>
                    </a:lnTo>
                    <a:lnTo>
                      <a:pt x="498" y="498"/>
                    </a:lnTo>
                    <a:lnTo>
                      <a:pt x="504" y="498"/>
                    </a:lnTo>
                    <a:lnTo>
                      <a:pt x="504" y="492"/>
                    </a:lnTo>
                    <a:lnTo>
                      <a:pt x="504" y="492"/>
                    </a:lnTo>
                    <a:lnTo>
                      <a:pt x="504" y="492"/>
                    </a:lnTo>
                    <a:lnTo>
                      <a:pt x="504" y="486"/>
                    </a:lnTo>
                    <a:lnTo>
                      <a:pt x="504" y="486"/>
                    </a:lnTo>
                    <a:lnTo>
                      <a:pt x="510" y="480"/>
                    </a:lnTo>
                    <a:lnTo>
                      <a:pt x="510" y="480"/>
                    </a:lnTo>
                    <a:lnTo>
                      <a:pt x="510" y="474"/>
                    </a:lnTo>
                    <a:lnTo>
                      <a:pt x="510" y="474"/>
                    </a:lnTo>
                    <a:lnTo>
                      <a:pt x="510" y="468"/>
                    </a:lnTo>
                    <a:lnTo>
                      <a:pt x="510" y="468"/>
                    </a:lnTo>
                    <a:lnTo>
                      <a:pt x="510" y="462"/>
                    </a:lnTo>
                    <a:lnTo>
                      <a:pt x="516" y="462"/>
                    </a:lnTo>
                    <a:lnTo>
                      <a:pt x="516" y="456"/>
                    </a:lnTo>
                    <a:lnTo>
                      <a:pt x="516" y="456"/>
                    </a:lnTo>
                    <a:lnTo>
                      <a:pt x="516" y="456"/>
                    </a:lnTo>
                    <a:lnTo>
                      <a:pt x="516" y="450"/>
                    </a:lnTo>
                    <a:lnTo>
                      <a:pt x="516" y="450"/>
                    </a:lnTo>
                    <a:lnTo>
                      <a:pt x="522" y="444"/>
                    </a:lnTo>
                    <a:lnTo>
                      <a:pt x="522" y="444"/>
                    </a:lnTo>
                    <a:lnTo>
                      <a:pt x="522" y="438"/>
                    </a:lnTo>
                    <a:lnTo>
                      <a:pt x="522" y="438"/>
                    </a:lnTo>
                    <a:lnTo>
                      <a:pt x="522" y="438"/>
                    </a:lnTo>
                    <a:lnTo>
                      <a:pt x="528" y="432"/>
                    </a:lnTo>
                    <a:lnTo>
                      <a:pt x="528" y="426"/>
                    </a:lnTo>
                    <a:lnTo>
                      <a:pt x="528" y="426"/>
                    </a:lnTo>
                    <a:lnTo>
                      <a:pt x="528" y="420"/>
                    </a:lnTo>
                    <a:lnTo>
                      <a:pt x="528" y="420"/>
                    </a:lnTo>
                    <a:lnTo>
                      <a:pt x="528" y="414"/>
                    </a:lnTo>
                    <a:lnTo>
                      <a:pt x="528" y="414"/>
                    </a:lnTo>
                    <a:lnTo>
                      <a:pt x="534" y="408"/>
                    </a:lnTo>
                    <a:lnTo>
                      <a:pt x="534" y="408"/>
                    </a:lnTo>
                    <a:lnTo>
                      <a:pt x="534" y="402"/>
                    </a:lnTo>
                    <a:lnTo>
                      <a:pt x="534" y="402"/>
                    </a:lnTo>
                    <a:lnTo>
                      <a:pt x="534" y="396"/>
                    </a:lnTo>
                    <a:lnTo>
                      <a:pt x="534" y="396"/>
                    </a:lnTo>
                    <a:lnTo>
                      <a:pt x="540" y="396"/>
                    </a:lnTo>
                    <a:lnTo>
                      <a:pt x="540" y="390"/>
                    </a:lnTo>
                    <a:lnTo>
                      <a:pt x="540" y="390"/>
                    </a:lnTo>
                    <a:lnTo>
                      <a:pt x="540" y="384"/>
                    </a:lnTo>
                    <a:lnTo>
                      <a:pt x="540" y="384"/>
                    </a:lnTo>
                    <a:lnTo>
                      <a:pt x="540" y="378"/>
                    </a:lnTo>
                    <a:lnTo>
                      <a:pt x="540" y="378"/>
                    </a:lnTo>
                    <a:lnTo>
                      <a:pt x="546" y="372"/>
                    </a:lnTo>
                    <a:lnTo>
                      <a:pt x="546" y="366"/>
                    </a:lnTo>
                    <a:lnTo>
                      <a:pt x="546" y="366"/>
                    </a:lnTo>
                    <a:lnTo>
                      <a:pt x="546" y="360"/>
                    </a:lnTo>
                    <a:lnTo>
                      <a:pt x="546" y="360"/>
                    </a:lnTo>
                    <a:lnTo>
                      <a:pt x="552" y="354"/>
                    </a:lnTo>
                    <a:lnTo>
                      <a:pt x="552" y="354"/>
                    </a:lnTo>
                    <a:lnTo>
                      <a:pt x="552" y="348"/>
                    </a:lnTo>
                    <a:lnTo>
                      <a:pt x="552" y="348"/>
                    </a:lnTo>
                    <a:lnTo>
                      <a:pt x="552" y="348"/>
                    </a:lnTo>
                    <a:lnTo>
                      <a:pt x="552" y="342"/>
                    </a:lnTo>
                    <a:lnTo>
                      <a:pt x="558" y="342"/>
                    </a:lnTo>
                    <a:lnTo>
                      <a:pt x="558" y="336"/>
                    </a:lnTo>
                    <a:lnTo>
                      <a:pt x="558" y="336"/>
                    </a:lnTo>
                    <a:lnTo>
                      <a:pt x="558" y="330"/>
                    </a:lnTo>
                    <a:lnTo>
                      <a:pt x="558" y="330"/>
                    </a:lnTo>
                    <a:lnTo>
                      <a:pt x="558" y="324"/>
                    </a:lnTo>
                    <a:lnTo>
                      <a:pt x="564" y="324"/>
                    </a:lnTo>
                    <a:lnTo>
                      <a:pt x="564" y="318"/>
                    </a:lnTo>
                    <a:lnTo>
                      <a:pt x="564" y="318"/>
                    </a:lnTo>
                    <a:lnTo>
                      <a:pt x="564" y="312"/>
                    </a:lnTo>
                    <a:lnTo>
                      <a:pt x="564" y="312"/>
                    </a:lnTo>
                    <a:lnTo>
                      <a:pt x="564" y="306"/>
                    </a:lnTo>
                    <a:lnTo>
                      <a:pt x="570" y="306"/>
                    </a:lnTo>
                    <a:lnTo>
                      <a:pt x="570" y="300"/>
                    </a:lnTo>
                    <a:lnTo>
                      <a:pt x="570" y="294"/>
                    </a:lnTo>
                    <a:lnTo>
                      <a:pt x="570" y="294"/>
                    </a:lnTo>
                    <a:lnTo>
                      <a:pt x="570" y="288"/>
                    </a:lnTo>
                    <a:lnTo>
                      <a:pt x="570" y="288"/>
                    </a:lnTo>
                    <a:lnTo>
                      <a:pt x="576" y="282"/>
                    </a:lnTo>
                    <a:lnTo>
                      <a:pt x="576" y="282"/>
                    </a:lnTo>
                    <a:lnTo>
                      <a:pt x="576" y="276"/>
                    </a:lnTo>
                    <a:lnTo>
                      <a:pt x="576" y="276"/>
                    </a:lnTo>
                    <a:lnTo>
                      <a:pt x="576" y="270"/>
                    </a:lnTo>
                    <a:lnTo>
                      <a:pt x="576" y="270"/>
                    </a:lnTo>
                    <a:lnTo>
                      <a:pt x="576" y="264"/>
                    </a:lnTo>
                    <a:lnTo>
                      <a:pt x="582" y="264"/>
                    </a:lnTo>
                    <a:lnTo>
                      <a:pt x="582" y="258"/>
                    </a:lnTo>
                    <a:lnTo>
                      <a:pt x="582" y="258"/>
                    </a:lnTo>
                    <a:lnTo>
                      <a:pt x="582" y="252"/>
                    </a:lnTo>
                    <a:lnTo>
                      <a:pt x="582" y="252"/>
                    </a:lnTo>
                    <a:lnTo>
                      <a:pt x="582" y="246"/>
                    </a:lnTo>
                    <a:lnTo>
                      <a:pt x="588" y="246"/>
                    </a:lnTo>
                    <a:lnTo>
                      <a:pt x="588" y="240"/>
                    </a:lnTo>
                    <a:lnTo>
                      <a:pt x="588" y="240"/>
                    </a:lnTo>
                    <a:lnTo>
                      <a:pt x="588" y="234"/>
                    </a:lnTo>
                    <a:lnTo>
                      <a:pt x="588" y="234"/>
                    </a:lnTo>
                    <a:lnTo>
                      <a:pt x="588" y="228"/>
                    </a:lnTo>
                    <a:lnTo>
                      <a:pt x="594" y="222"/>
                    </a:lnTo>
                    <a:lnTo>
                      <a:pt x="594" y="222"/>
                    </a:lnTo>
                    <a:lnTo>
                      <a:pt x="594" y="216"/>
                    </a:lnTo>
                    <a:lnTo>
                      <a:pt x="594" y="216"/>
                    </a:lnTo>
                    <a:lnTo>
                      <a:pt x="594" y="210"/>
                    </a:lnTo>
                    <a:lnTo>
                      <a:pt x="594" y="210"/>
                    </a:lnTo>
                    <a:lnTo>
                      <a:pt x="600" y="204"/>
                    </a:lnTo>
                    <a:lnTo>
                      <a:pt x="600" y="204"/>
                    </a:lnTo>
                    <a:lnTo>
                      <a:pt x="600" y="198"/>
                    </a:lnTo>
                    <a:lnTo>
                      <a:pt x="600" y="198"/>
                    </a:lnTo>
                    <a:lnTo>
                      <a:pt x="600" y="192"/>
                    </a:lnTo>
                    <a:lnTo>
                      <a:pt x="600" y="192"/>
                    </a:lnTo>
                    <a:lnTo>
                      <a:pt x="606" y="186"/>
                    </a:lnTo>
                    <a:lnTo>
                      <a:pt x="606" y="180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06" y="174"/>
                    </a:lnTo>
                    <a:lnTo>
                      <a:pt x="606" y="168"/>
                    </a:lnTo>
                    <a:lnTo>
                      <a:pt x="612" y="168"/>
                    </a:lnTo>
                    <a:lnTo>
                      <a:pt x="612" y="162"/>
                    </a:lnTo>
                    <a:lnTo>
                      <a:pt x="612" y="162"/>
                    </a:lnTo>
                    <a:lnTo>
                      <a:pt x="612" y="156"/>
                    </a:lnTo>
                    <a:lnTo>
                      <a:pt x="612" y="150"/>
                    </a:lnTo>
                    <a:lnTo>
                      <a:pt x="612" y="150"/>
                    </a:lnTo>
                    <a:lnTo>
                      <a:pt x="618" y="144"/>
                    </a:lnTo>
                    <a:lnTo>
                      <a:pt x="618" y="144"/>
                    </a:lnTo>
                    <a:lnTo>
                      <a:pt x="618" y="138"/>
                    </a:lnTo>
                    <a:lnTo>
                      <a:pt x="618" y="138"/>
                    </a:lnTo>
                    <a:lnTo>
                      <a:pt x="618" y="132"/>
                    </a:lnTo>
                    <a:lnTo>
                      <a:pt x="618" y="132"/>
                    </a:lnTo>
                    <a:lnTo>
                      <a:pt x="618" y="126"/>
                    </a:lnTo>
                    <a:lnTo>
                      <a:pt x="624" y="120"/>
                    </a:lnTo>
                    <a:lnTo>
                      <a:pt x="624" y="120"/>
                    </a:lnTo>
                    <a:lnTo>
                      <a:pt x="624" y="114"/>
                    </a:lnTo>
                    <a:lnTo>
                      <a:pt x="624" y="114"/>
                    </a:lnTo>
                    <a:lnTo>
                      <a:pt x="624" y="108"/>
                    </a:lnTo>
                    <a:lnTo>
                      <a:pt x="630" y="108"/>
                    </a:lnTo>
                    <a:lnTo>
                      <a:pt x="630" y="102"/>
                    </a:lnTo>
                    <a:lnTo>
                      <a:pt x="630" y="96"/>
                    </a:lnTo>
                    <a:lnTo>
                      <a:pt x="630" y="96"/>
                    </a:lnTo>
                    <a:lnTo>
                      <a:pt x="630" y="90"/>
                    </a:lnTo>
                    <a:lnTo>
                      <a:pt x="630" y="90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78"/>
                    </a:lnTo>
                    <a:lnTo>
                      <a:pt x="636" y="78"/>
                    </a:lnTo>
                    <a:lnTo>
                      <a:pt x="636" y="72"/>
                    </a:lnTo>
                    <a:lnTo>
                      <a:pt x="636" y="66"/>
                    </a:lnTo>
                    <a:lnTo>
                      <a:pt x="636" y="66"/>
                    </a:lnTo>
                    <a:lnTo>
                      <a:pt x="642" y="60"/>
                    </a:lnTo>
                    <a:lnTo>
                      <a:pt x="642" y="60"/>
                    </a:lnTo>
                    <a:lnTo>
                      <a:pt x="642" y="54"/>
                    </a:lnTo>
                    <a:lnTo>
                      <a:pt x="642" y="54"/>
                    </a:lnTo>
                    <a:lnTo>
                      <a:pt x="642" y="48"/>
                    </a:lnTo>
                    <a:lnTo>
                      <a:pt x="642" y="42"/>
                    </a:lnTo>
                    <a:lnTo>
                      <a:pt x="648" y="42"/>
                    </a:lnTo>
                    <a:lnTo>
                      <a:pt x="648" y="36"/>
                    </a:lnTo>
                    <a:lnTo>
                      <a:pt x="648" y="36"/>
                    </a:lnTo>
                    <a:lnTo>
                      <a:pt x="648" y="30"/>
                    </a:lnTo>
                    <a:lnTo>
                      <a:pt x="648" y="30"/>
                    </a:lnTo>
                    <a:lnTo>
                      <a:pt x="648" y="24"/>
                    </a:lnTo>
                    <a:lnTo>
                      <a:pt x="654" y="24"/>
                    </a:lnTo>
                    <a:lnTo>
                      <a:pt x="654" y="24"/>
                    </a:lnTo>
                    <a:lnTo>
                      <a:pt x="654" y="24"/>
                    </a:lnTo>
                    <a:lnTo>
                      <a:pt x="654" y="18"/>
                    </a:lnTo>
                    <a:lnTo>
                      <a:pt x="654" y="18"/>
                    </a:lnTo>
                    <a:lnTo>
                      <a:pt x="654" y="18"/>
                    </a:lnTo>
                    <a:lnTo>
                      <a:pt x="660" y="18"/>
                    </a:lnTo>
                    <a:lnTo>
                      <a:pt x="660" y="24"/>
                    </a:lnTo>
                    <a:lnTo>
                      <a:pt x="660" y="24"/>
                    </a:lnTo>
                    <a:lnTo>
                      <a:pt x="660" y="24"/>
                    </a:lnTo>
                    <a:lnTo>
                      <a:pt x="660" y="30"/>
                    </a:lnTo>
                    <a:lnTo>
                      <a:pt x="660" y="30"/>
                    </a:lnTo>
                    <a:lnTo>
                      <a:pt x="666" y="36"/>
                    </a:lnTo>
                    <a:lnTo>
                      <a:pt x="666" y="36"/>
                    </a:lnTo>
                    <a:lnTo>
                      <a:pt x="666" y="42"/>
                    </a:lnTo>
                    <a:lnTo>
                      <a:pt x="666" y="48"/>
                    </a:lnTo>
                    <a:lnTo>
                      <a:pt x="666" y="48"/>
                    </a:lnTo>
                    <a:lnTo>
                      <a:pt x="666" y="54"/>
                    </a:lnTo>
                    <a:lnTo>
                      <a:pt x="672" y="60"/>
                    </a:lnTo>
                    <a:lnTo>
                      <a:pt x="672" y="66"/>
                    </a:lnTo>
                    <a:lnTo>
                      <a:pt x="672" y="72"/>
                    </a:lnTo>
                    <a:lnTo>
                      <a:pt x="672" y="84"/>
                    </a:lnTo>
                    <a:lnTo>
                      <a:pt x="672" y="90"/>
                    </a:lnTo>
                    <a:lnTo>
                      <a:pt x="672" y="96"/>
                    </a:lnTo>
                    <a:lnTo>
                      <a:pt x="678" y="102"/>
                    </a:lnTo>
                    <a:lnTo>
                      <a:pt x="678" y="108"/>
                    </a:lnTo>
                    <a:lnTo>
                      <a:pt x="678" y="114"/>
                    </a:lnTo>
                    <a:lnTo>
                      <a:pt x="678" y="120"/>
                    </a:lnTo>
                    <a:lnTo>
                      <a:pt x="678" y="126"/>
                    </a:lnTo>
                    <a:lnTo>
                      <a:pt x="678" y="132"/>
                    </a:lnTo>
                    <a:lnTo>
                      <a:pt x="678" y="138"/>
                    </a:lnTo>
                    <a:lnTo>
                      <a:pt x="684" y="150"/>
                    </a:lnTo>
                    <a:lnTo>
                      <a:pt x="684" y="156"/>
                    </a:lnTo>
                    <a:lnTo>
                      <a:pt x="684" y="162"/>
                    </a:lnTo>
                    <a:lnTo>
                      <a:pt x="684" y="168"/>
                    </a:lnTo>
                    <a:lnTo>
                      <a:pt x="684" y="174"/>
                    </a:lnTo>
                    <a:lnTo>
                      <a:pt x="684" y="180"/>
                    </a:lnTo>
                    <a:lnTo>
                      <a:pt x="690" y="186"/>
                    </a:lnTo>
                    <a:lnTo>
                      <a:pt x="690" y="198"/>
                    </a:lnTo>
                    <a:lnTo>
                      <a:pt x="690" y="204"/>
                    </a:lnTo>
                    <a:lnTo>
                      <a:pt x="690" y="210"/>
                    </a:lnTo>
                    <a:lnTo>
                      <a:pt x="690" y="216"/>
                    </a:lnTo>
                    <a:lnTo>
                      <a:pt x="696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6" y="240"/>
                    </a:lnTo>
                    <a:lnTo>
                      <a:pt x="696" y="246"/>
                    </a:lnTo>
                    <a:lnTo>
                      <a:pt x="696" y="252"/>
                    </a:lnTo>
                    <a:lnTo>
                      <a:pt x="696" y="258"/>
                    </a:lnTo>
                    <a:lnTo>
                      <a:pt x="702" y="264"/>
                    </a:lnTo>
                    <a:lnTo>
                      <a:pt x="702" y="270"/>
                    </a:lnTo>
                    <a:lnTo>
                      <a:pt x="702" y="276"/>
                    </a:lnTo>
                    <a:lnTo>
                      <a:pt x="702" y="282"/>
                    </a:lnTo>
                    <a:lnTo>
                      <a:pt x="702" y="288"/>
                    </a:lnTo>
                    <a:lnTo>
                      <a:pt x="702" y="294"/>
                    </a:lnTo>
                    <a:lnTo>
                      <a:pt x="708" y="300"/>
                    </a:lnTo>
                    <a:lnTo>
                      <a:pt x="708" y="306"/>
                    </a:lnTo>
                    <a:lnTo>
                      <a:pt x="708" y="312"/>
                    </a:lnTo>
                    <a:lnTo>
                      <a:pt x="708" y="318"/>
                    </a:lnTo>
                    <a:lnTo>
                      <a:pt x="708" y="324"/>
                    </a:lnTo>
                    <a:lnTo>
                      <a:pt x="708" y="330"/>
                    </a:lnTo>
                    <a:lnTo>
                      <a:pt x="714" y="330"/>
                    </a:lnTo>
                    <a:lnTo>
                      <a:pt x="714" y="336"/>
                    </a:lnTo>
                    <a:lnTo>
                      <a:pt x="714" y="342"/>
                    </a:lnTo>
                    <a:lnTo>
                      <a:pt x="714" y="348"/>
                    </a:lnTo>
                    <a:lnTo>
                      <a:pt x="714" y="354"/>
                    </a:lnTo>
                    <a:lnTo>
                      <a:pt x="714" y="360"/>
                    </a:lnTo>
                    <a:lnTo>
                      <a:pt x="720" y="366"/>
                    </a:lnTo>
                    <a:lnTo>
                      <a:pt x="720" y="378"/>
                    </a:lnTo>
                    <a:lnTo>
                      <a:pt x="720" y="384"/>
                    </a:lnTo>
                    <a:lnTo>
                      <a:pt x="720" y="390"/>
                    </a:lnTo>
                    <a:lnTo>
                      <a:pt x="720" y="396"/>
                    </a:lnTo>
                    <a:lnTo>
                      <a:pt x="726" y="402"/>
                    </a:lnTo>
                    <a:lnTo>
                      <a:pt x="726" y="408"/>
                    </a:lnTo>
                    <a:lnTo>
                      <a:pt x="726" y="414"/>
                    </a:lnTo>
                    <a:lnTo>
                      <a:pt x="726" y="420"/>
                    </a:lnTo>
                    <a:lnTo>
                      <a:pt x="726" y="426"/>
                    </a:lnTo>
                    <a:lnTo>
                      <a:pt x="726" y="432"/>
                    </a:lnTo>
                    <a:lnTo>
                      <a:pt x="732" y="432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2" y="450"/>
                    </a:lnTo>
                    <a:lnTo>
                      <a:pt x="732" y="456"/>
                    </a:lnTo>
                    <a:lnTo>
                      <a:pt x="732" y="462"/>
                    </a:lnTo>
                    <a:lnTo>
                      <a:pt x="732" y="468"/>
                    </a:lnTo>
                    <a:lnTo>
                      <a:pt x="738" y="474"/>
                    </a:lnTo>
                    <a:lnTo>
                      <a:pt x="738" y="480"/>
                    </a:lnTo>
                    <a:lnTo>
                      <a:pt x="738" y="480"/>
                    </a:lnTo>
                    <a:lnTo>
                      <a:pt x="738" y="486"/>
                    </a:lnTo>
                    <a:lnTo>
                      <a:pt x="738" y="492"/>
                    </a:lnTo>
                    <a:lnTo>
                      <a:pt x="738" y="498"/>
                    </a:lnTo>
                    <a:lnTo>
                      <a:pt x="744" y="504"/>
                    </a:lnTo>
                    <a:lnTo>
                      <a:pt x="744" y="510"/>
                    </a:lnTo>
                    <a:lnTo>
                      <a:pt x="744" y="516"/>
                    </a:lnTo>
                    <a:lnTo>
                      <a:pt x="744" y="522"/>
                    </a:lnTo>
                    <a:lnTo>
                      <a:pt x="744" y="522"/>
                    </a:lnTo>
                    <a:lnTo>
                      <a:pt x="744" y="528"/>
                    </a:lnTo>
                    <a:lnTo>
                      <a:pt x="750" y="534"/>
                    </a:lnTo>
                    <a:lnTo>
                      <a:pt x="750" y="540"/>
                    </a:lnTo>
                    <a:lnTo>
                      <a:pt x="750" y="546"/>
                    </a:lnTo>
                    <a:lnTo>
                      <a:pt x="750" y="552"/>
                    </a:lnTo>
                    <a:lnTo>
                      <a:pt x="750" y="552"/>
                    </a:lnTo>
                    <a:lnTo>
                      <a:pt x="750" y="558"/>
                    </a:lnTo>
                    <a:lnTo>
                      <a:pt x="756" y="564"/>
                    </a:lnTo>
                    <a:lnTo>
                      <a:pt x="756" y="570"/>
                    </a:lnTo>
                    <a:lnTo>
                      <a:pt x="756" y="576"/>
                    </a:lnTo>
                    <a:lnTo>
                      <a:pt x="756" y="576"/>
                    </a:lnTo>
                    <a:lnTo>
                      <a:pt x="756" y="582"/>
                    </a:lnTo>
                    <a:lnTo>
                      <a:pt x="756" y="588"/>
                    </a:lnTo>
                    <a:lnTo>
                      <a:pt x="762" y="594"/>
                    </a:lnTo>
                    <a:lnTo>
                      <a:pt x="762" y="600"/>
                    </a:lnTo>
                    <a:lnTo>
                      <a:pt x="762" y="600"/>
                    </a:lnTo>
                    <a:lnTo>
                      <a:pt x="762" y="606"/>
                    </a:lnTo>
                    <a:lnTo>
                      <a:pt x="762" y="612"/>
                    </a:lnTo>
                    <a:lnTo>
                      <a:pt x="762" y="618"/>
                    </a:lnTo>
                    <a:lnTo>
                      <a:pt x="768" y="618"/>
                    </a:lnTo>
                    <a:lnTo>
                      <a:pt x="768" y="624"/>
                    </a:lnTo>
                    <a:lnTo>
                      <a:pt x="768" y="630"/>
                    </a:lnTo>
                    <a:lnTo>
                      <a:pt x="768" y="636"/>
                    </a:lnTo>
                    <a:lnTo>
                      <a:pt x="768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74" y="654"/>
                    </a:lnTo>
                    <a:lnTo>
                      <a:pt x="774" y="654"/>
                    </a:lnTo>
                    <a:lnTo>
                      <a:pt x="774" y="660"/>
                    </a:lnTo>
                    <a:lnTo>
                      <a:pt x="774" y="666"/>
                    </a:lnTo>
                    <a:lnTo>
                      <a:pt x="774" y="672"/>
                    </a:lnTo>
                    <a:lnTo>
                      <a:pt x="774" y="672"/>
                    </a:lnTo>
                    <a:lnTo>
                      <a:pt x="780" y="678"/>
                    </a:lnTo>
                    <a:lnTo>
                      <a:pt x="780" y="684"/>
                    </a:lnTo>
                    <a:lnTo>
                      <a:pt x="780" y="684"/>
                    </a:lnTo>
                    <a:lnTo>
                      <a:pt x="780" y="690"/>
                    </a:lnTo>
                    <a:lnTo>
                      <a:pt x="780" y="696"/>
                    </a:lnTo>
                    <a:lnTo>
                      <a:pt x="786" y="702"/>
                    </a:lnTo>
                    <a:lnTo>
                      <a:pt x="786" y="708"/>
                    </a:lnTo>
                    <a:lnTo>
                      <a:pt x="786" y="708"/>
                    </a:lnTo>
                    <a:lnTo>
                      <a:pt x="786" y="714"/>
                    </a:lnTo>
                    <a:lnTo>
                      <a:pt x="786" y="720"/>
                    </a:lnTo>
                    <a:lnTo>
                      <a:pt x="786" y="720"/>
                    </a:lnTo>
                    <a:lnTo>
                      <a:pt x="786" y="726"/>
                    </a:lnTo>
                    <a:lnTo>
                      <a:pt x="792" y="732"/>
                    </a:lnTo>
                    <a:lnTo>
                      <a:pt x="792" y="732"/>
                    </a:lnTo>
                    <a:lnTo>
                      <a:pt x="792" y="738"/>
                    </a:lnTo>
                    <a:lnTo>
                      <a:pt x="792" y="744"/>
                    </a:lnTo>
                    <a:lnTo>
                      <a:pt x="792" y="744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798" y="756"/>
                    </a:lnTo>
                    <a:lnTo>
                      <a:pt x="798" y="762"/>
                    </a:lnTo>
                    <a:lnTo>
                      <a:pt x="798" y="768"/>
                    </a:lnTo>
                    <a:lnTo>
                      <a:pt x="798" y="768"/>
                    </a:lnTo>
                    <a:lnTo>
                      <a:pt x="798" y="774"/>
                    </a:lnTo>
                    <a:lnTo>
                      <a:pt x="804" y="780"/>
                    </a:lnTo>
                    <a:lnTo>
                      <a:pt x="804" y="780"/>
                    </a:lnTo>
                    <a:lnTo>
                      <a:pt x="804" y="786"/>
                    </a:lnTo>
                    <a:lnTo>
                      <a:pt x="804" y="786"/>
                    </a:lnTo>
                    <a:lnTo>
                      <a:pt x="804" y="792"/>
                    </a:lnTo>
                    <a:lnTo>
                      <a:pt x="804" y="798"/>
                    </a:lnTo>
                    <a:lnTo>
                      <a:pt x="810" y="798"/>
                    </a:lnTo>
                    <a:lnTo>
                      <a:pt x="810" y="804"/>
                    </a:lnTo>
                    <a:lnTo>
                      <a:pt x="810" y="810"/>
                    </a:lnTo>
                    <a:lnTo>
                      <a:pt x="810" y="810"/>
                    </a:lnTo>
                    <a:lnTo>
                      <a:pt x="810" y="816"/>
                    </a:lnTo>
                    <a:lnTo>
                      <a:pt x="810" y="816"/>
                    </a:lnTo>
                    <a:lnTo>
                      <a:pt x="816" y="822"/>
                    </a:lnTo>
                    <a:lnTo>
                      <a:pt x="816" y="822"/>
                    </a:lnTo>
                    <a:lnTo>
                      <a:pt x="816" y="828"/>
                    </a:lnTo>
                    <a:lnTo>
                      <a:pt x="816" y="834"/>
                    </a:lnTo>
                    <a:lnTo>
                      <a:pt x="816" y="834"/>
                    </a:lnTo>
                    <a:lnTo>
                      <a:pt x="816" y="840"/>
                    </a:lnTo>
                    <a:lnTo>
                      <a:pt x="822" y="840"/>
                    </a:lnTo>
                    <a:lnTo>
                      <a:pt x="822" y="846"/>
                    </a:lnTo>
                    <a:lnTo>
                      <a:pt x="822" y="846"/>
                    </a:lnTo>
                    <a:lnTo>
                      <a:pt x="822" y="852"/>
                    </a:lnTo>
                    <a:lnTo>
                      <a:pt x="822" y="858"/>
                    </a:lnTo>
                    <a:lnTo>
                      <a:pt x="822" y="858"/>
                    </a:lnTo>
                    <a:lnTo>
                      <a:pt x="828" y="864"/>
                    </a:lnTo>
                    <a:lnTo>
                      <a:pt x="828" y="864"/>
                    </a:lnTo>
                    <a:lnTo>
                      <a:pt x="828" y="870"/>
                    </a:lnTo>
                    <a:lnTo>
                      <a:pt x="828" y="870"/>
                    </a:lnTo>
                    <a:lnTo>
                      <a:pt x="828" y="876"/>
                    </a:lnTo>
                    <a:lnTo>
                      <a:pt x="828" y="876"/>
                    </a:lnTo>
                    <a:lnTo>
                      <a:pt x="834" y="882"/>
                    </a:lnTo>
                    <a:lnTo>
                      <a:pt x="834" y="882"/>
                    </a:lnTo>
                    <a:lnTo>
                      <a:pt x="834" y="888"/>
                    </a:lnTo>
                    <a:lnTo>
                      <a:pt x="834" y="888"/>
                    </a:lnTo>
                    <a:lnTo>
                      <a:pt x="834" y="894"/>
                    </a:lnTo>
                    <a:lnTo>
                      <a:pt x="834" y="894"/>
                    </a:lnTo>
                    <a:lnTo>
                      <a:pt x="840" y="900"/>
                    </a:lnTo>
                    <a:lnTo>
                      <a:pt x="840" y="900"/>
                    </a:lnTo>
                    <a:lnTo>
                      <a:pt x="840" y="906"/>
                    </a:lnTo>
                    <a:lnTo>
                      <a:pt x="840" y="906"/>
                    </a:lnTo>
                    <a:lnTo>
                      <a:pt x="840" y="912"/>
                    </a:lnTo>
                    <a:lnTo>
                      <a:pt x="840" y="912"/>
                    </a:lnTo>
                    <a:lnTo>
                      <a:pt x="846" y="918"/>
                    </a:lnTo>
                    <a:lnTo>
                      <a:pt x="846" y="918"/>
                    </a:lnTo>
                    <a:lnTo>
                      <a:pt x="846" y="924"/>
                    </a:lnTo>
                    <a:lnTo>
                      <a:pt x="846" y="924"/>
                    </a:lnTo>
                    <a:lnTo>
                      <a:pt x="846" y="930"/>
                    </a:lnTo>
                    <a:lnTo>
                      <a:pt x="846" y="930"/>
                    </a:lnTo>
                    <a:lnTo>
                      <a:pt x="846" y="930"/>
                    </a:lnTo>
                    <a:lnTo>
                      <a:pt x="852" y="936"/>
                    </a:lnTo>
                    <a:lnTo>
                      <a:pt x="852" y="936"/>
                    </a:lnTo>
                    <a:lnTo>
                      <a:pt x="852" y="942"/>
                    </a:lnTo>
                    <a:lnTo>
                      <a:pt x="852" y="942"/>
                    </a:lnTo>
                    <a:lnTo>
                      <a:pt x="852" y="948"/>
                    </a:lnTo>
                    <a:lnTo>
                      <a:pt x="852" y="948"/>
                    </a:lnTo>
                    <a:lnTo>
                      <a:pt x="858" y="948"/>
                    </a:lnTo>
                    <a:lnTo>
                      <a:pt x="858" y="954"/>
                    </a:lnTo>
                    <a:lnTo>
                      <a:pt x="858" y="954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64" y="966"/>
                    </a:lnTo>
                    <a:lnTo>
                      <a:pt x="864" y="966"/>
                    </a:lnTo>
                    <a:lnTo>
                      <a:pt x="864" y="972"/>
                    </a:lnTo>
                    <a:lnTo>
                      <a:pt x="864" y="972"/>
                    </a:lnTo>
                    <a:lnTo>
                      <a:pt x="864" y="972"/>
                    </a:lnTo>
                    <a:lnTo>
                      <a:pt x="864" y="978"/>
                    </a:lnTo>
                    <a:lnTo>
                      <a:pt x="870" y="978"/>
                    </a:lnTo>
                    <a:lnTo>
                      <a:pt x="870" y="984"/>
                    </a:lnTo>
                    <a:lnTo>
                      <a:pt x="870" y="984"/>
                    </a:lnTo>
                    <a:lnTo>
                      <a:pt x="870" y="984"/>
                    </a:lnTo>
                    <a:lnTo>
                      <a:pt x="870" y="990"/>
                    </a:lnTo>
                    <a:lnTo>
                      <a:pt x="870" y="990"/>
                    </a:lnTo>
                    <a:lnTo>
                      <a:pt x="876" y="990"/>
                    </a:lnTo>
                    <a:lnTo>
                      <a:pt x="876" y="996"/>
                    </a:lnTo>
                    <a:lnTo>
                      <a:pt x="876" y="996"/>
                    </a:lnTo>
                    <a:lnTo>
                      <a:pt x="876" y="996"/>
                    </a:lnTo>
                    <a:lnTo>
                      <a:pt x="876" y="1002"/>
                    </a:lnTo>
                    <a:lnTo>
                      <a:pt x="876" y="1002"/>
                    </a:lnTo>
                    <a:lnTo>
                      <a:pt x="882" y="1002"/>
                    </a:lnTo>
                    <a:lnTo>
                      <a:pt x="882" y="1008"/>
                    </a:lnTo>
                    <a:lnTo>
                      <a:pt x="882" y="1008"/>
                    </a:lnTo>
                    <a:lnTo>
                      <a:pt x="882" y="1008"/>
                    </a:lnTo>
                    <a:lnTo>
                      <a:pt x="882" y="1014"/>
                    </a:lnTo>
                    <a:lnTo>
                      <a:pt x="882" y="1014"/>
                    </a:lnTo>
                    <a:lnTo>
                      <a:pt x="888" y="1014"/>
                    </a:lnTo>
                    <a:lnTo>
                      <a:pt x="888" y="1014"/>
                    </a:lnTo>
                    <a:lnTo>
                      <a:pt x="888" y="1020"/>
                    </a:lnTo>
                    <a:lnTo>
                      <a:pt x="888" y="1020"/>
                    </a:lnTo>
                    <a:lnTo>
                      <a:pt x="888" y="1020"/>
                    </a:lnTo>
                    <a:lnTo>
                      <a:pt x="888" y="1026"/>
                    </a:lnTo>
                    <a:lnTo>
                      <a:pt x="894" y="1026"/>
                    </a:lnTo>
                    <a:lnTo>
                      <a:pt x="894" y="1026"/>
                    </a:lnTo>
                    <a:lnTo>
                      <a:pt x="894" y="1026"/>
                    </a:lnTo>
                    <a:lnTo>
                      <a:pt x="894" y="1032"/>
                    </a:lnTo>
                    <a:lnTo>
                      <a:pt x="894" y="1032"/>
                    </a:lnTo>
                    <a:lnTo>
                      <a:pt x="894" y="1032"/>
                    </a:lnTo>
                    <a:lnTo>
                      <a:pt x="900" y="1032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44"/>
                    </a:lnTo>
                    <a:lnTo>
                      <a:pt x="900" y="1044"/>
                    </a:lnTo>
                    <a:lnTo>
                      <a:pt x="906" y="1044"/>
                    </a:lnTo>
                    <a:lnTo>
                      <a:pt x="906" y="1044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12" y="1050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8" y="1056"/>
                    </a:lnTo>
                    <a:lnTo>
                      <a:pt x="918" y="1056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8"/>
                    </a:lnTo>
                    <a:lnTo>
                      <a:pt x="924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42" y="1068"/>
                    </a:lnTo>
                    <a:lnTo>
                      <a:pt x="942" y="1068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8" y="1074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1002" y="1062"/>
                    </a:lnTo>
                    <a:lnTo>
                      <a:pt x="1002" y="1062"/>
                    </a:lnTo>
                    <a:lnTo>
                      <a:pt x="1002" y="1062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0"/>
                    </a:lnTo>
                    <a:lnTo>
                      <a:pt x="1008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0"/>
                    </a:lnTo>
                    <a:lnTo>
                      <a:pt x="1044" y="1020"/>
                    </a:lnTo>
                    <a:lnTo>
                      <a:pt x="1044" y="1020"/>
                    </a:lnTo>
                    <a:lnTo>
                      <a:pt x="1044" y="1020"/>
                    </a:lnTo>
                    <a:lnTo>
                      <a:pt x="1044" y="1014"/>
                    </a:lnTo>
                    <a:lnTo>
                      <a:pt x="1044" y="1014"/>
                    </a:lnTo>
                    <a:lnTo>
                      <a:pt x="1044" y="1014"/>
                    </a:lnTo>
                    <a:lnTo>
                      <a:pt x="1050" y="1014"/>
                    </a:lnTo>
                    <a:lnTo>
                      <a:pt x="1050" y="1014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996"/>
                    </a:lnTo>
                    <a:lnTo>
                      <a:pt x="1056" y="996"/>
                    </a:lnTo>
                    <a:lnTo>
                      <a:pt x="1056" y="996"/>
                    </a:lnTo>
                    <a:lnTo>
                      <a:pt x="1062" y="996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84"/>
                    </a:lnTo>
                    <a:lnTo>
                      <a:pt x="1068" y="984"/>
                    </a:lnTo>
                    <a:lnTo>
                      <a:pt x="1068" y="984"/>
                    </a:lnTo>
                    <a:lnTo>
                      <a:pt x="1068" y="984"/>
                    </a:lnTo>
                    <a:lnTo>
                      <a:pt x="1068" y="978"/>
                    </a:lnTo>
                    <a:lnTo>
                      <a:pt x="1068" y="978"/>
                    </a:lnTo>
                    <a:lnTo>
                      <a:pt x="1068" y="978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66"/>
                    </a:lnTo>
                    <a:lnTo>
                      <a:pt x="1074" y="966"/>
                    </a:lnTo>
                    <a:lnTo>
                      <a:pt x="1080" y="966"/>
                    </a:lnTo>
                    <a:lnTo>
                      <a:pt x="1080" y="960"/>
                    </a:lnTo>
                    <a:lnTo>
                      <a:pt x="1080" y="960"/>
                    </a:lnTo>
                    <a:lnTo>
                      <a:pt x="1080" y="960"/>
                    </a:lnTo>
                    <a:lnTo>
                      <a:pt x="1080" y="954"/>
                    </a:lnTo>
                    <a:lnTo>
                      <a:pt x="1080" y="954"/>
                    </a:lnTo>
                    <a:lnTo>
                      <a:pt x="1086" y="954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2"/>
                    </a:lnTo>
                    <a:lnTo>
                      <a:pt x="1092" y="942"/>
                    </a:lnTo>
                    <a:lnTo>
                      <a:pt x="1092" y="942"/>
                    </a:lnTo>
                    <a:lnTo>
                      <a:pt x="1092" y="936"/>
                    </a:lnTo>
                    <a:lnTo>
                      <a:pt x="1092" y="936"/>
                    </a:lnTo>
                    <a:lnTo>
                      <a:pt x="1092" y="936"/>
                    </a:lnTo>
                    <a:lnTo>
                      <a:pt x="1092" y="930"/>
                    </a:lnTo>
                    <a:lnTo>
                      <a:pt x="1098" y="930"/>
                    </a:lnTo>
                    <a:lnTo>
                      <a:pt x="1098" y="930"/>
                    </a:lnTo>
                    <a:lnTo>
                      <a:pt x="1098" y="924"/>
                    </a:lnTo>
                    <a:lnTo>
                      <a:pt x="1098" y="924"/>
                    </a:lnTo>
                    <a:lnTo>
                      <a:pt x="1098" y="918"/>
                    </a:lnTo>
                    <a:lnTo>
                      <a:pt x="1098" y="918"/>
                    </a:lnTo>
                    <a:lnTo>
                      <a:pt x="1104" y="918"/>
                    </a:lnTo>
                    <a:lnTo>
                      <a:pt x="1104" y="912"/>
                    </a:lnTo>
                    <a:lnTo>
                      <a:pt x="1104" y="912"/>
                    </a:lnTo>
                    <a:lnTo>
                      <a:pt x="1104" y="912"/>
                    </a:lnTo>
                    <a:lnTo>
                      <a:pt x="1104" y="906"/>
                    </a:lnTo>
                    <a:lnTo>
                      <a:pt x="1104" y="906"/>
                    </a:lnTo>
                    <a:lnTo>
                      <a:pt x="1110" y="906"/>
                    </a:lnTo>
                    <a:lnTo>
                      <a:pt x="1110" y="900"/>
                    </a:lnTo>
                    <a:lnTo>
                      <a:pt x="1110" y="900"/>
                    </a:lnTo>
                    <a:lnTo>
                      <a:pt x="1110" y="894"/>
                    </a:lnTo>
                    <a:lnTo>
                      <a:pt x="1110" y="894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16" y="888"/>
                    </a:lnTo>
                    <a:lnTo>
                      <a:pt x="1116" y="882"/>
                    </a:lnTo>
                    <a:lnTo>
                      <a:pt x="1116" y="882"/>
                    </a:lnTo>
                    <a:lnTo>
                      <a:pt x="1116" y="882"/>
                    </a:lnTo>
                    <a:lnTo>
                      <a:pt x="1116" y="876"/>
                    </a:lnTo>
                    <a:lnTo>
                      <a:pt x="1116" y="876"/>
                    </a:lnTo>
                    <a:lnTo>
                      <a:pt x="1122" y="870"/>
                    </a:lnTo>
                    <a:lnTo>
                      <a:pt x="1122" y="870"/>
                    </a:lnTo>
                    <a:lnTo>
                      <a:pt x="1122" y="870"/>
                    </a:lnTo>
                    <a:lnTo>
                      <a:pt x="1122" y="864"/>
                    </a:lnTo>
                    <a:lnTo>
                      <a:pt x="1122" y="864"/>
                    </a:lnTo>
                    <a:lnTo>
                      <a:pt x="1122" y="858"/>
                    </a:lnTo>
                    <a:lnTo>
                      <a:pt x="1128" y="858"/>
                    </a:lnTo>
                    <a:lnTo>
                      <a:pt x="1128" y="858"/>
                    </a:lnTo>
                    <a:lnTo>
                      <a:pt x="1128" y="852"/>
                    </a:lnTo>
                    <a:lnTo>
                      <a:pt x="1128" y="852"/>
                    </a:lnTo>
                    <a:lnTo>
                      <a:pt x="1128" y="846"/>
                    </a:lnTo>
                    <a:lnTo>
                      <a:pt x="1128" y="846"/>
                    </a:lnTo>
                    <a:lnTo>
                      <a:pt x="1134" y="840"/>
                    </a:lnTo>
                    <a:lnTo>
                      <a:pt x="1134" y="840"/>
                    </a:lnTo>
                    <a:lnTo>
                      <a:pt x="1134" y="840"/>
                    </a:lnTo>
                    <a:lnTo>
                      <a:pt x="1134" y="834"/>
                    </a:lnTo>
                    <a:lnTo>
                      <a:pt x="1134" y="834"/>
                    </a:lnTo>
                    <a:lnTo>
                      <a:pt x="1134" y="828"/>
                    </a:lnTo>
                    <a:lnTo>
                      <a:pt x="1140" y="828"/>
                    </a:lnTo>
                    <a:lnTo>
                      <a:pt x="1140" y="822"/>
                    </a:lnTo>
                    <a:lnTo>
                      <a:pt x="1140" y="822"/>
                    </a:lnTo>
                    <a:lnTo>
                      <a:pt x="1140" y="816"/>
                    </a:lnTo>
                    <a:lnTo>
                      <a:pt x="1140" y="816"/>
                    </a:lnTo>
                    <a:lnTo>
                      <a:pt x="1140" y="810"/>
                    </a:lnTo>
                    <a:lnTo>
                      <a:pt x="1146" y="810"/>
                    </a:lnTo>
                    <a:lnTo>
                      <a:pt x="1146" y="810"/>
                    </a:lnTo>
                    <a:lnTo>
                      <a:pt x="1146" y="804"/>
                    </a:lnTo>
                    <a:lnTo>
                      <a:pt x="1146" y="804"/>
                    </a:lnTo>
                    <a:lnTo>
                      <a:pt x="1146" y="798"/>
                    </a:lnTo>
                    <a:lnTo>
                      <a:pt x="1146" y="798"/>
                    </a:lnTo>
                    <a:lnTo>
                      <a:pt x="1152" y="792"/>
                    </a:lnTo>
                    <a:lnTo>
                      <a:pt x="1152" y="792"/>
                    </a:lnTo>
                    <a:lnTo>
                      <a:pt x="1152" y="786"/>
                    </a:lnTo>
                    <a:lnTo>
                      <a:pt x="1152" y="786"/>
                    </a:lnTo>
                    <a:lnTo>
                      <a:pt x="1152" y="780"/>
                    </a:lnTo>
                    <a:lnTo>
                      <a:pt x="1152" y="780"/>
                    </a:lnTo>
                    <a:lnTo>
                      <a:pt x="1158" y="774"/>
                    </a:lnTo>
                    <a:lnTo>
                      <a:pt x="1158" y="774"/>
                    </a:lnTo>
                    <a:lnTo>
                      <a:pt x="1158" y="768"/>
                    </a:lnTo>
                    <a:lnTo>
                      <a:pt x="1158" y="768"/>
                    </a:lnTo>
                    <a:lnTo>
                      <a:pt x="1158" y="762"/>
                    </a:lnTo>
                    <a:lnTo>
                      <a:pt x="1158" y="762"/>
                    </a:lnTo>
                    <a:lnTo>
                      <a:pt x="1164" y="756"/>
                    </a:lnTo>
                    <a:lnTo>
                      <a:pt x="1164" y="756"/>
                    </a:lnTo>
                    <a:lnTo>
                      <a:pt x="1164" y="750"/>
                    </a:lnTo>
                    <a:lnTo>
                      <a:pt x="1164" y="750"/>
                    </a:lnTo>
                    <a:lnTo>
                      <a:pt x="1164" y="744"/>
                    </a:lnTo>
                    <a:lnTo>
                      <a:pt x="1164" y="744"/>
                    </a:lnTo>
                    <a:lnTo>
                      <a:pt x="1164" y="744"/>
                    </a:lnTo>
                    <a:lnTo>
                      <a:pt x="1170" y="738"/>
                    </a:lnTo>
                    <a:lnTo>
                      <a:pt x="1170" y="738"/>
                    </a:lnTo>
                    <a:lnTo>
                      <a:pt x="1170" y="738"/>
                    </a:lnTo>
                    <a:lnTo>
                      <a:pt x="1170" y="732"/>
                    </a:lnTo>
                    <a:lnTo>
                      <a:pt x="1170" y="732"/>
                    </a:lnTo>
                    <a:lnTo>
                      <a:pt x="1170" y="732"/>
                    </a:lnTo>
                    <a:lnTo>
                      <a:pt x="1176" y="732"/>
                    </a:lnTo>
                    <a:lnTo>
                      <a:pt x="1176" y="732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82" y="726"/>
                    </a:lnTo>
                    <a:lnTo>
                      <a:pt x="1182" y="726"/>
                    </a:lnTo>
                    <a:lnTo>
                      <a:pt x="1182" y="726"/>
                    </a:lnTo>
                    <a:lnTo>
                      <a:pt x="1182" y="732"/>
                    </a:lnTo>
                    <a:lnTo>
                      <a:pt x="1182" y="732"/>
                    </a:lnTo>
                    <a:lnTo>
                      <a:pt x="1182" y="732"/>
                    </a:lnTo>
                    <a:lnTo>
                      <a:pt x="1188" y="732"/>
                    </a:lnTo>
                    <a:lnTo>
                      <a:pt x="1188" y="732"/>
                    </a:lnTo>
                    <a:lnTo>
                      <a:pt x="1188" y="732"/>
                    </a:lnTo>
                    <a:lnTo>
                      <a:pt x="1188" y="738"/>
                    </a:lnTo>
                    <a:lnTo>
                      <a:pt x="1188" y="738"/>
                    </a:lnTo>
                    <a:lnTo>
                      <a:pt x="1188" y="738"/>
                    </a:lnTo>
                    <a:lnTo>
                      <a:pt x="1194" y="738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6"/>
                    </a:lnTo>
                    <a:lnTo>
                      <a:pt x="1206" y="756"/>
                    </a:lnTo>
                    <a:lnTo>
                      <a:pt x="1206" y="756"/>
                    </a:lnTo>
                    <a:lnTo>
                      <a:pt x="1206" y="756"/>
                    </a:lnTo>
                    <a:lnTo>
                      <a:pt x="1206" y="762"/>
                    </a:lnTo>
                    <a:lnTo>
                      <a:pt x="1206" y="762"/>
                    </a:lnTo>
                    <a:lnTo>
                      <a:pt x="1206" y="762"/>
                    </a:lnTo>
                    <a:lnTo>
                      <a:pt x="1212" y="762"/>
                    </a:lnTo>
                    <a:lnTo>
                      <a:pt x="1212" y="762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8" y="768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6"/>
                    </a:lnTo>
                    <a:lnTo>
                      <a:pt x="1224" y="786"/>
                    </a:lnTo>
                    <a:lnTo>
                      <a:pt x="1230" y="786"/>
                    </a:lnTo>
                    <a:lnTo>
                      <a:pt x="1230" y="786"/>
                    </a:lnTo>
                    <a:lnTo>
                      <a:pt x="1230" y="786"/>
                    </a:lnTo>
                    <a:lnTo>
                      <a:pt x="1230" y="792"/>
                    </a:lnTo>
                    <a:lnTo>
                      <a:pt x="1230" y="792"/>
                    </a:lnTo>
                    <a:lnTo>
                      <a:pt x="1230" y="792"/>
                    </a:lnTo>
                    <a:lnTo>
                      <a:pt x="1236" y="792"/>
                    </a:lnTo>
                    <a:lnTo>
                      <a:pt x="1236" y="792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42" y="798"/>
                    </a:lnTo>
                    <a:lnTo>
                      <a:pt x="1242" y="798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34"/>
                    </a:lnTo>
                    <a:lnTo>
                      <a:pt x="1266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40"/>
                    </a:lnTo>
                    <a:lnTo>
                      <a:pt x="1272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6"/>
                    </a:lnTo>
                    <a:lnTo>
                      <a:pt x="1278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52"/>
                    </a:lnTo>
                    <a:lnTo>
                      <a:pt x="1284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8"/>
                    </a:lnTo>
                    <a:lnTo>
                      <a:pt x="1290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6"/>
                    </a:lnTo>
                    <a:lnTo>
                      <a:pt x="1308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32" y="888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8" y="894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44" y="900"/>
                    </a:lnTo>
                    <a:lnTo>
                      <a:pt x="1344" y="900"/>
                    </a:lnTo>
                    <a:lnTo>
                      <a:pt x="1344" y="900"/>
                    </a:lnTo>
                    <a:lnTo>
                      <a:pt x="1344" y="906"/>
                    </a:lnTo>
                    <a:lnTo>
                      <a:pt x="1344" y="906"/>
                    </a:lnTo>
                    <a:lnTo>
                      <a:pt x="1344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12"/>
                    </a:lnTo>
                    <a:lnTo>
                      <a:pt x="1350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8" y="918"/>
                    </a:lnTo>
                    <a:lnTo>
                      <a:pt x="1368" y="918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6" y="930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404" y="942"/>
                    </a:lnTo>
                    <a:lnTo>
                      <a:pt x="1404" y="942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40" y="954"/>
                    </a:lnTo>
                    <a:lnTo>
                      <a:pt x="1440" y="954"/>
                    </a:lnTo>
                    <a:lnTo>
                      <a:pt x="1440" y="954"/>
                    </a:lnTo>
                    <a:lnTo>
                      <a:pt x="1440" y="948"/>
                    </a:lnTo>
                    <a:lnTo>
                      <a:pt x="1440" y="948"/>
                    </a:lnTo>
                    <a:lnTo>
                      <a:pt x="1440" y="948"/>
                    </a:lnTo>
                    <a:lnTo>
                      <a:pt x="1446" y="948"/>
                    </a:lnTo>
                    <a:lnTo>
                      <a:pt x="1446" y="948"/>
                    </a:lnTo>
                    <a:lnTo>
                      <a:pt x="1446" y="948"/>
                    </a:lnTo>
                    <a:lnTo>
                      <a:pt x="1446" y="942"/>
                    </a:lnTo>
                    <a:lnTo>
                      <a:pt x="1446" y="942"/>
                    </a:lnTo>
                    <a:lnTo>
                      <a:pt x="1446" y="942"/>
                    </a:lnTo>
                    <a:lnTo>
                      <a:pt x="1452" y="942"/>
                    </a:lnTo>
                    <a:lnTo>
                      <a:pt x="1452" y="942"/>
                    </a:lnTo>
                    <a:lnTo>
                      <a:pt x="1452" y="942"/>
                    </a:lnTo>
                    <a:lnTo>
                      <a:pt x="1452" y="936"/>
                    </a:lnTo>
                    <a:lnTo>
                      <a:pt x="1452" y="936"/>
                    </a:lnTo>
                    <a:lnTo>
                      <a:pt x="1452" y="936"/>
                    </a:lnTo>
                    <a:lnTo>
                      <a:pt x="1458" y="936"/>
                    </a:lnTo>
                    <a:lnTo>
                      <a:pt x="1458" y="936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64" y="930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70" y="924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0"/>
                    </a:lnTo>
                    <a:lnTo>
                      <a:pt x="1482" y="900"/>
                    </a:lnTo>
                    <a:lnTo>
                      <a:pt x="1488" y="900"/>
                    </a:lnTo>
                    <a:lnTo>
                      <a:pt x="1488" y="900"/>
                    </a:lnTo>
                    <a:lnTo>
                      <a:pt x="1488" y="900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76"/>
                    </a:lnTo>
                    <a:lnTo>
                      <a:pt x="1500" y="876"/>
                    </a:lnTo>
                    <a:lnTo>
                      <a:pt x="1506" y="876"/>
                    </a:lnTo>
                    <a:lnTo>
                      <a:pt x="1506" y="876"/>
                    </a:lnTo>
                    <a:lnTo>
                      <a:pt x="1506" y="870"/>
                    </a:lnTo>
                    <a:lnTo>
                      <a:pt x="1506" y="870"/>
                    </a:lnTo>
                    <a:lnTo>
                      <a:pt x="1506" y="870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58"/>
                    </a:lnTo>
                    <a:lnTo>
                      <a:pt x="1518" y="858"/>
                    </a:lnTo>
                    <a:lnTo>
                      <a:pt x="1518" y="858"/>
                    </a:lnTo>
                    <a:lnTo>
                      <a:pt x="1518" y="858"/>
                    </a:lnTo>
                    <a:lnTo>
                      <a:pt x="1518" y="852"/>
                    </a:lnTo>
                    <a:lnTo>
                      <a:pt x="1518" y="852"/>
                    </a:lnTo>
                    <a:lnTo>
                      <a:pt x="1518" y="852"/>
                    </a:lnTo>
                    <a:lnTo>
                      <a:pt x="1524" y="852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0"/>
                    </a:lnTo>
                    <a:lnTo>
                      <a:pt x="1530" y="840"/>
                    </a:lnTo>
                    <a:lnTo>
                      <a:pt x="1530" y="840"/>
                    </a:lnTo>
                    <a:lnTo>
                      <a:pt x="1530" y="840"/>
                    </a:lnTo>
                    <a:lnTo>
                      <a:pt x="1530" y="834"/>
                    </a:lnTo>
                    <a:lnTo>
                      <a:pt x="1530" y="834"/>
                    </a:lnTo>
                    <a:lnTo>
                      <a:pt x="1530" y="834"/>
                    </a:lnTo>
                    <a:lnTo>
                      <a:pt x="1536" y="834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2"/>
                    </a:lnTo>
                    <a:lnTo>
                      <a:pt x="1536" y="822"/>
                    </a:lnTo>
                    <a:lnTo>
                      <a:pt x="1542" y="822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0"/>
                    </a:lnTo>
                    <a:lnTo>
                      <a:pt x="1548" y="810"/>
                    </a:lnTo>
                    <a:lnTo>
                      <a:pt x="1548" y="810"/>
                    </a:lnTo>
                    <a:lnTo>
                      <a:pt x="1548" y="810"/>
                    </a:lnTo>
                    <a:lnTo>
                      <a:pt x="1548" y="804"/>
                    </a:lnTo>
                    <a:lnTo>
                      <a:pt x="1548" y="804"/>
                    </a:lnTo>
                    <a:lnTo>
                      <a:pt x="1548" y="804"/>
                    </a:lnTo>
                    <a:lnTo>
                      <a:pt x="1554" y="804"/>
                    </a:lnTo>
                    <a:lnTo>
                      <a:pt x="1554" y="798"/>
                    </a:lnTo>
                    <a:lnTo>
                      <a:pt x="1554" y="798"/>
                    </a:lnTo>
                    <a:lnTo>
                      <a:pt x="1554" y="798"/>
                    </a:lnTo>
                    <a:lnTo>
                      <a:pt x="1554" y="792"/>
                    </a:lnTo>
                    <a:lnTo>
                      <a:pt x="1554" y="792"/>
                    </a:lnTo>
                    <a:lnTo>
                      <a:pt x="1560" y="792"/>
                    </a:lnTo>
                    <a:lnTo>
                      <a:pt x="1560" y="792"/>
                    </a:lnTo>
                    <a:lnTo>
                      <a:pt x="1560" y="786"/>
                    </a:lnTo>
                    <a:lnTo>
                      <a:pt x="1560" y="786"/>
                    </a:lnTo>
                    <a:lnTo>
                      <a:pt x="1560" y="786"/>
                    </a:lnTo>
                    <a:lnTo>
                      <a:pt x="1560" y="780"/>
                    </a:lnTo>
                    <a:lnTo>
                      <a:pt x="1566" y="780"/>
                    </a:lnTo>
                    <a:lnTo>
                      <a:pt x="1566" y="780"/>
                    </a:lnTo>
                    <a:lnTo>
                      <a:pt x="1566" y="780"/>
                    </a:lnTo>
                    <a:lnTo>
                      <a:pt x="1566" y="774"/>
                    </a:lnTo>
                    <a:lnTo>
                      <a:pt x="1566" y="774"/>
                    </a:lnTo>
                    <a:lnTo>
                      <a:pt x="1566" y="774"/>
                    </a:lnTo>
                    <a:lnTo>
                      <a:pt x="1572" y="774"/>
                    </a:lnTo>
                    <a:lnTo>
                      <a:pt x="1572" y="768"/>
                    </a:lnTo>
                    <a:lnTo>
                      <a:pt x="1572" y="768"/>
                    </a:lnTo>
                    <a:lnTo>
                      <a:pt x="1572" y="768"/>
                    </a:lnTo>
                    <a:lnTo>
                      <a:pt x="1572" y="762"/>
                    </a:lnTo>
                    <a:lnTo>
                      <a:pt x="1572" y="762"/>
                    </a:lnTo>
                    <a:lnTo>
                      <a:pt x="1572" y="762"/>
                    </a:lnTo>
                    <a:lnTo>
                      <a:pt x="1578" y="756"/>
                    </a:lnTo>
                    <a:lnTo>
                      <a:pt x="1578" y="756"/>
                    </a:lnTo>
                    <a:lnTo>
                      <a:pt x="1578" y="756"/>
                    </a:lnTo>
                    <a:lnTo>
                      <a:pt x="1578" y="750"/>
                    </a:lnTo>
                    <a:lnTo>
                      <a:pt x="1578" y="750"/>
                    </a:lnTo>
                    <a:lnTo>
                      <a:pt x="1584" y="750"/>
                    </a:lnTo>
                    <a:lnTo>
                      <a:pt x="1584" y="750"/>
                    </a:lnTo>
                    <a:lnTo>
                      <a:pt x="1584" y="744"/>
                    </a:lnTo>
                    <a:lnTo>
                      <a:pt x="1584" y="744"/>
                    </a:lnTo>
                    <a:lnTo>
                      <a:pt x="1584" y="744"/>
                    </a:lnTo>
                    <a:lnTo>
                      <a:pt x="1584" y="738"/>
                    </a:lnTo>
                    <a:lnTo>
                      <a:pt x="1590" y="738"/>
                    </a:lnTo>
                    <a:lnTo>
                      <a:pt x="1590" y="738"/>
                    </a:lnTo>
                    <a:lnTo>
                      <a:pt x="1590" y="738"/>
                    </a:lnTo>
                    <a:lnTo>
                      <a:pt x="1590" y="732"/>
                    </a:lnTo>
                    <a:lnTo>
                      <a:pt x="1590" y="732"/>
                    </a:lnTo>
                    <a:lnTo>
                      <a:pt x="1590" y="732"/>
                    </a:lnTo>
                    <a:lnTo>
                      <a:pt x="1596" y="726"/>
                    </a:lnTo>
                    <a:lnTo>
                      <a:pt x="1596" y="726"/>
                    </a:lnTo>
                    <a:lnTo>
                      <a:pt x="1596" y="726"/>
                    </a:lnTo>
                    <a:lnTo>
                      <a:pt x="1596" y="720"/>
                    </a:lnTo>
                    <a:lnTo>
                      <a:pt x="1596" y="720"/>
                    </a:lnTo>
                    <a:lnTo>
                      <a:pt x="1596" y="720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08"/>
                    </a:lnTo>
                    <a:lnTo>
                      <a:pt x="1602" y="708"/>
                    </a:lnTo>
                    <a:lnTo>
                      <a:pt x="1602" y="708"/>
                    </a:lnTo>
                    <a:lnTo>
                      <a:pt x="1608" y="702"/>
                    </a:lnTo>
                    <a:lnTo>
                      <a:pt x="1608" y="702"/>
                    </a:lnTo>
                    <a:lnTo>
                      <a:pt x="1608" y="702"/>
                    </a:lnTo>
                    <a:lnTo>
                      <a:pt x="1608" y="696"/>
                    </a:lnTo>
                    <a:lnTo>
                      <a:pt x="1608" y="696"/>
                    </a:lnTo>
                    <a:lnTo>
                      <a:pt x="1608" y="696"/>
                    </a:lnTo>
                    <a:lnTo>
                      <a:pt x="1614" y="690"/>
                    </a:lnTo>
                    <a:lnTo>
                      <a:pt x="1614" y="690"/>
                    </a:lnTo>
                    <a:lnTo>
                      <a:pt x="1614" y="690"/>
                    </a:lnTo>
                    <a:lnTo>
                      <a:pt x="1614" y="684"/>
                    </a:lnTo>
                    <a:lnTo>
                      <a:pt x="1614" y="684"/>
                    </a:lnTo>
                    <a:lnTo>
                      <a:pt x="1614" y="684"/>
                    </a:lnTo>
                    <a:lnTo>
                      <a:pt x="1620" y="678"/>
                    </a:lnTo>
                    <a:lnTo>
                      <a:pt x="1620" y="678"/>
                    </a:lnTo>
                    <a:lnTo>
                      <a:pt x="1620" y="678"/>
                    </a:lnTo>
                    <a:lnTo>
                      <a:pt x="1620" y="672"/>
                    </a:lnTo>
                    <a:lnTo>
                      <a:pt x="1620" y="672"/>
                    </a:lnTo>
                    <a:lnTo>
                      <a:pt x="1620" y="672"/>
                    </a:lnTo>
                    <a:lnTo>
                      <a:pt x="1626" y="666"/>
                    </a:lnTo>
                    <a:lnTo>
                      <a:pt x="1626" y="666"/>
                    </a:lnTo>
                    <a:lnTo>
                      <a:pt x="1626" y="666"/>
                    </a:lnTo>
                    <a:lnTo>
                      <a:pt x="1626" y="660"/>
                    </a:lnTo>
                    <a:lnTo>
                      <a:pt x="1626" y="660"/>
                    </a:lnTo>
                    <a:lnTo>
                      <a:pt x="1626" y="660"/>
                    </a:lnTo>
                    <a:lnTo>
                      <a:pt x="1632" y="654"/>
                    </a:lnTo>
                    <a:lnTo>
                      <a:pt x="1632" y="654"/>
                    </a:lnTo>
                    <a:lnTo>
                      <a:pt x="1632" y="654"/>
                    </a:lnTo>
                    <a:lnTo>
                      <a:pt x="1632" y="648"/>
                    </a:lnTo>
                    <a:lnTo>
                      <a:pt x="1632" y="648"/>
                    </a:lnTo>
                    <a:lnTo>
                      <a:pt x="1632" y="648"/>
                    </a:lnTo>
                    <a:lnTo>
                      <a:pt x="1638" y="642"/>
                    </a:lnTo>
                    <a:lnTo>
                      <a:pt x="1638" y="642"/>
                    </a:lnTo>
                    <a:lnTo>
                      <a:pt x="1638" y="642"/>
                    </a:lnTo>
                    <a:lnTo>
                      <a:pt x="1638" y="636"/>
                    </a:lnTo>
                    <a:lnTo>
                      <a:pt x="1638" y="636"/>
                    </a:lnTo>
                    <a:lnTo>
                      <a:pt x="1638" y="636"/>
                    </a:lnTo>
                    <a:lnTo>
                      <a:pt x="1644" y="630"/>
                    </a:lnTo>
                    <a:lnTo>
                      <a:pt x="1644" y="630"/>
                    </a:lnTo>
                    <a:lnTo>
                      <a:pt x="1644" y="624"/>
                    </a:lnTo>
                    <a:lnTo>
                      <a:pt x="1644" y="624"/>
                    </a:lnTo>
                    <a:lnTo>
                      <a:pt x="1644" y="624"/>
                    </a:lnTo>
                    <a:lnTo>
                      <a:pt x="1644" y="618"/>
                    </a:lnTo>
                    <a:lnTo>
                      <a:pt x="1644" y="618"/>
                    </a:lnTo>
                    <a:lnTo>
                      <a:pt x="1650" y="618"/>
                    </a:lnTo>
                    <a:lnTo>
                      <a:pt x="1650" y="612"/>
                    </a:lnTo>
                    <a:lnTo>
                      <a:pt x="1650" y="612"/>
                    </a:lnTo>
                    <a:lnTo>
                      <a:pt x="1650" y="612"/>
                    </a:lnTo>
                    <a:lnTo>
                      <a:pt x="1650" y="606"/>
                    </a:lnTo>
                    <a:lnTo>
                      <a:pt x="1650" y="606"/>
                    </a:lnTo>
                    <a:lnTo>
                      <a:pt x="1656" y="600"/>
                    </a:lnTo>
                    <a:lnTo>
                      <a:pt x="1656" y="600"/>
                    </a:lnTo>
                    <a:lnTo>
                      <a:pt x="1656" y="600"/>
                    </a:lnTo>
                    <a:lnTo>
                      <a:pt x="1656" y="594"/>
                    </a:lnTo>
                    <a:lnTo>
                      <a:pt x="1656" y="594"/>
                    </a:lnTo>
                    <a:lnTo>
                      <a:pt x="1656" y="594"/>
                    </a:lnTo>
                    <a:lnTo>
                      <a:pt x="1662" y="588"/>
                    </a:lnTo>
                    <a:lnTo>
                      <a:pt x="1662" y="588"/>
                    </a:lnTo>
                    <a:lnTo>
                      <a:pt x="1662" y="588"/>
                    </a:lnTo>
                    <a:lnTo>
                      <a:pt x="1662" y="582"/>
                    </a:lnTo>
                    <a:lnTo>
                      <a:pt x="1662" y="582"/>
                    </a:lnTo>
                    <a:lnTo>
                      <a:pt x="1662" y="582"/>
                    </a:lnTo>
                    <a:lnTo>
                      <a:pt x="1668" y="576"/>
                    </a:lnTo>
                    <a:lnTo>
                      <a:pt x="1668" y="576"/>
                    </a:lnTo>
                    <a:lnTo>
                      <a:pt x="1668" y="570"/>
                    </a:lnTo>
                    <a:lnTo>
                      <a:pt x="1668" y="570"/>
                    </a:lnTo>
                    <a:lnTo>
                      <a:pt x="1668" y="570"/>
                    </a:lnTo>
                    <a:lnTo>
                      <a:pt x="1668" y="564"/>
                    </a:lnTo>
                    <a:lnTo>
                      <a:pt x="1674" y="564"/>
                    </a:lnTo>
                    <a:lnTo>
                      <a:pt x="1674" y="564"/>
                    </a:lnTo>
                    <a:lnTo>
                      <a:pt x="1674" y="558"/>
                    </a:lnTo>
                    <a:lnTo>
                      <a:pt x="1674" y="558"/>
                    </a:lnTo>
                    <a:lnTo>
                      <a:pt x="1674" y="552"/>
                    </a:lnTo>
                    <a:lnTo>
                      <a:pt x="1674" y="552"/>
                    </a:lnTo>
                    <a:lnTo>
                      <a:pt x="1680" y="552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52"/>
                    </a:lnTo>
                    <a:lnTo>
                      <a:pt x="1698" y="552"/>
                    </a:lnTo>
                    <a:lnTo>
                      <a:pt x="1698" y="558"/>
                    </a:lnTo>
                    <a:lnTo>
                      <a:pt x="1698" y="558"/>
                    </a:lnTo>
                    <a:lnTo>
                      <a:pt x="1698" y="558"/>
                    </a:lnTo>
                    <a:lnTo>
                      <a:pt x="1698" y="564"/>
                    </a:lnTo>
                    <a:lnTo>
                      <a:pt x="1698" y="570"/>
                    </a:lnTo>
                    <a:lnTo>
                      <a:pt x="1704" y="570"/>
                    </a:lnTo>
                    <a:lnTo>
                      <a:pt x="1704" y="576"/>
                    </a:lnTo>
                    <a:lnTo>
                      <a:pt x="1704" y="576"/>
                    </a:lnTo>
                    <a:lnTo>
                      <a:pt x="1704" y="582"/>
                    </a:lnTo>
                    <a:lnTo>
                      <a:pt x="1704" y="582"/>
                    </a:lnTo>
                    <a:lnTo>
                      <a:pt x="1704" y="588"/>
                    </a:lnTo>
                    <a:lnTo>
                      <a:pt x="1704" y="594"/>
                    </a:lnTo>
                    <a:lnTo>
                      <a:pt x="1710" y="594"/>
                    </a:lnTo>
                    <a:lnTo>
                      <a:pt x="1710" y="600"/>
                    </a:lnTo>
                    <a:lnTo>
                      <a:pt x="1710" y="600"/>
                    </a:lnTo>
                    <a:lnTo>
                      <a:pt x="1710" y="606"/>
                    </a:lnTo>
                    <a:lnTo>
                      <a:pt x="1710" y="606"/>
                    </a:lnTo>
                    <a:lnTo>
                      <a:pt x="1710" y="612"/>
                    </a:lnTo>
                    <a:lnTo>
                      <a:pt x="1716" y="612"/>
                    </a:lnTo>
                    <a:lnTo>
                      <a:pt x="1716" y="618"/>
                    </a:lnTo>
                    <a:lnTo>
                      <a:pt x="1716" y="618"/>
                    </a:lnTo>
                    <a:lnTo>
                      <a:pt x="1716" y="624"/>
                    </a:lnTo>
                    <a:lnTo>
                      <a:pt x="1716" y="630"/>
                    </a:lnTo>
                    <a:lnTo>
                      <a:pt x="1716" y="630"/>
                    </a:lnTo>
                    <a:lnTo>
                      <a:pt x="1722" y="636"/>
                    </a:lnTo>
                    <a:lnTo>
                      <a:pt x="1722" y="642"/>
                    </a:lnTo>
                    <a:lnTo>
                      <a:pt x="1722" y="642"/>
                    </a:lnTo>
                    <a:lnTo>
                      <a:pt x="1722" y="648"/>
                    </a:lnTo>
                    <a:lnTo>
                      <a:pt x="1722" y="648"/>
                    </a:lnTo>
                    <a:lnTo>
                      <a:pt x="1728" y="654"/>
                    </a:lnTo>
                    <a:lnTo>
                      <a:pt x="1728" y="654"/>
                    </a:lnTo>
                    <a:lnTo>
                      <a:pt x="1728" y="660"/>
                    </a:lnTo>
                    <a:lnTo>
                      <a:pt x="1728" y="660"/>
                    </a:lnTo>
                    <a:lnTo>
                      <a:pt x="1728" y="660"/>
                    </a:lnTo>
                    <a:lnTo>
                      <a:pt x="1728" y="666"/>
                    </a:lnTo>
                    <a:lnTo>
                      <a:pt x="1728" y="666"/>
                    </a:lnTo>
                    <a:lnTo>
                      <a:pt x="1734" y="672"/>
                    </a:lnTo>
                    <a:lnTo>
                      <a:pt x="1734" y="672"/>
                    </a:lnTo>
                    <a:lnTo>
                      <a:pt x="1734" y="678"/>
                    </a:lnTo>
                    <a:lnTo>
                      <a:pt x="1734" y="684"/>
                    </a:lnTo>
                    <a:lnTo>
                      <a:pt x="1734" y="684"/>
                    </a:lnTo>
                    <a:lnTo>
                      <a:pt x="1734" y="690"/>
                    </a:lnTo>
                    <a:lnTo>
                      <a:pt x="1740" y="690"/>
                    </a:lnTo>
                    <a:lnTo>
                      <a:pt x="1740" y="696"/>
                    </a:lnTo>
                    <a:lnTo>
                      <a:pt x="1740" y="696"/>
                    </a:lnTo>
                    <a:lnTo>
                      <a:pt x="1740" y="702"/>
                    </a:lnTo>
                    <a:lnTo>
                      <a:pt x="1740" y="702"/>
                    </a:lnTo>
                    <a:lnTo>
                      <a:pt x="1740" y="708"/>
                    </a:lnTo>
                    <a:lnTo>
                      <a:pt x="1746" y="708"/>
                    </a:lnTo>
                    <a:lnTo>
                      <a:pt x="1746" y="714"/>
                    </a:lnTo>
                    <a:lnTo>
                      <a:pt x="1746" y="714"/>
                    </a:lnTo>
                    <a:lnTo>
                      <a:pt x="1746" y="714"/>
                    </a:lnTo>
                    <a:lnTo>
                      <a:pt x="1746" y="720"/>
                    </a:lnTo>
                    <a:lnTo>
                      <a:pt x="1746" y="720"/>
                    </a:lnTo>
                    <a:lnTo>
                      <a:pt x="1752" y="726"/>
                    </a:lnTo>
                    <a:lnTo>
                      <a:pt x="1752" y="726"/>
                    </a:lnTo>
                    <a:lnTo>
                      <a:pt x="1752" y="732"/>
                    </a:lnTo>
                    <a:lnTo>
                      <a:pt x="1752" y="732"/>
                    </a:lnTo>
                    <a:lnTo>
                      <a:pt x="1752" y="738"/>
                    </a:lnTo>
                    <a:lnTo>
                      <a:pt x="1752" y="738"/>
                    </a:lnTo>
                    <a:lnTo>
                      <a:pt x="1758" y="744"/>
                    </a:lnTo>
                    <a:lnTo>
                      <a:pt x="1758" y="744"/>
                    </a:lnTo>
                    <a:lnTo>
                      <a:pt x="1758" y="750"/>
                    </a:lnTo>
                    <a:lnTo>
                      <a:pt x="1758" y="750"/>
                    </a:lnTo>
                    <a:lnTo>
                      <a:pt x="1758" y="756"/>
                    </a:lnTo>
                    <a:lnTo>
                      <a:pt x="1758" y="756"/>
                    </a:lnTo>
                    <a:lnTo>
                      <a:pt x="1758" y="762"/>
                    </a:lnTo>
                    <a:lnTo>
                      <a:pt x="1764" y="762"/>
                    </a:lnTo>
                    <a:lnTo>
                      <a:pt x="1764" y="762"/>
                    </a:lnTo>
                    <a:lnTo>
                      <a:pt x="1764" y="768"/>
                    </a:lnTo>
                    <a:lnTo>
                      <a:pt x="1764" y="768"/>
                    </a:lnTo>
                    <a:lnTo>
                      <a:pt x="1764" y="774"/>
                    </a:lnTo>
                    <a:lnTo>
                      <a:pt x="1764" y="774"/>
                    </a:lnTo>
                    <a:lnTo>
                      <a:pt x="1770" y="780"/>
                    </a:lnTo>
                    <a:lnTo>
                      <a:pt x="1770" y="780"/>
                    </a:lnTo>
                    <a:lnTo>
                      <a:pt x="1770" y="786"/>
                    </a:lnTo>
                    <a:lnTo>
                      <a:pt x="1770" y="786"/>
                    </a:lnTo>
                    <a:lnTo>
                      <a:pt x="1770" y="786"/>
                    </a:lnTo>
                    <a:lnTo>
                      <a:pt x="1776" y="792"/>
                    </a:lnTo>
                    <a:lnTo>
                      <a:pt x="1776" y="798"/>
                    </a:lnTo>
                    <a:lnTo>
                      <a:pt x="1776" y="798"/>
                    </a:lnTo>
                    <a:lnTo>
                      <a:pt x="1776" y="804"/>
                    </a:lnTo>
                    <a:lnTo>
                      <a:pt x="1776" y="804"/>
                    </a:lnTo>
                    <a:lnTo>
                      <a:pt x="1776" y="804"/>
                    </a:lnTo>
                    <a:lnTo>
                      <a:pt x="1782" y="810"/>
                    </a:lnTo>
                    <a:lnTo>
                      <a:pt x="1782" y="810"/>
                    </a:lnTo>
                    <a:lnTo>
                      <a:pt x="1782" y="816"/>
                    </a:lnTo>
                    <a:lnTo>
                      <a:pt x="1782" y="816"/>
                    </a:lnTo>
                    <a:lnTo>
                      <a:pt x="1782" y="816"/>
                    </a:lnTo>
                    <a:lnTo>
                      <a:pt x="1782" y="822"/>
                    </a:lnTo>
                    <a:lnTo>
                      <a:pt x="1788" y="822"/>
                    </a:lnTo>
                    <a:lnTo>
                      <a:pt x="1788" y="828"/>
                    </a:lnTo>
                    <a:lnTo>
                      <a:pt x="1788" y="828"/>
                    </a:lnTo>
                    <a:lnTo>
                      <a:pt x="1788" y="834"/>
                    </a:lnTo>
                    <a:lnTo>
                      <a:pt x="1788" y="834"/>
                    </a:lnTo>
                    <a:lnTo>
                      <a:pt x="1788" y="834"/>
                    </a:lnTo>
                    <a:lnTo>
                      <a:pt x="1794" y="840"/>
                    </a:lnTo>
                    <a:lnTo>
                      <a:pt x="1794" y="840"/>
                    </a:lnTo>
                    <a:lnTo>
                      <a:pt x="1794" y="840"/>
                    </a:lnTo>
                    <a:lnTo>
                      <a:pt x="1794" y="846"/>
                    </a:lnTo>
                    <a:lnTo>
                      <a:pt x="1794" y="846"/>
                    </a:lnTo>
                    <a:lnTo>
                      <a:pt x="1794" y="852"/>
                    </a:lnTo>
                    <a:lnTo>
                      <a:pt x="1800" y="852"/>
                    </a:lnTo>
                    <a:lnTo>
                      <a:pt x="1800" y="852"/>
                    </a:lnTo>
                    <a:lnTo>
                      <a:pt x="1800" y="858"/>
                    </a:lnTo>
                    <a:lnTo>
                      <a:pt x="1800" y="858"/>
                    </a:lnTo>
                    <a:lnTo>
                      <a:pt x="1800" y="864"/>
                    </a:lnTo>
                    <a:lnTo>
                      <a:pt x="1800" y="864"/>
                    </a:lnTo>
                    <a:lnTo>
                      <a:pt x="1800" y="864"/>
                    </a:lnTo>
                    <a:lnTo>
                      <a:pt x="1806" y="870"/>
                    </a:lnTo>
                    <a:lnTo>
                      <a:pt x="1806" y="870"/>
                    </a:lnTo>
                    <a:lnTo>
                      <a:pt x="1806" y="870"/>
                    </a:lnTo>
                    <a:lnTo>
                      <a:pt x="1806" y="876"/>
                    </a:lnTo>
                    <a:lnTo>
                      <a:pt x="1806" y="876"/>
                    </a:lnTo>
                    <a:lnTo>
                      <a:pt x="1806" y="876"/>
                    </a:lnTo>
                    <a:lnTo>
                      <a:pt x="1812" y="882"/>
                    </a:lnTo>
                    <a:lnTo>
                      <a:pt x="1812" y="882"/>
                    </a:lnTo>
                    <a:lnTo>
                      <a:pt x="1812" y="882"/>
                    </a:lnTo>
                    <a:lnTo>
                      <a:pt x="1812" y="888"/>
                    </a:lnTo>
                    <a:lnTo>
                      <a:pt x="1812" y="888"/>
                    </a:lnTo>
                    <a:lnTo>
                      <a:pt x="1812" y="894"/>
                    </a:lnTo>
                    <a:lnTo>
                      <a:pt x="1818" y="894"/>
                    </a:lnTo>
                    <a:lnTo>
                      <a:pt x="1818" y="894"/>
                    </a:lnTo>
                    <a:lnTo>
                      <a:pt x="1818" y="900"/>
                    </a:lnTo>
                    <a:lnTo>
                      <a:pt x="1818" y="900"/>
                    </a:lnTo>
                    <a:lnTo>
                      <a:pt x="1818" y="900"/>
                    </a:lnTo>
                    <a:lnTo>
                      <a:pt x="1818" y="906"/>
                    </a:lnTo>
                    <a:lnTo>
                      <a:pt x="1824" y="906"/>
                    </a:lnTo>
                    <a:lnTo>
                      <a:pt x="1824" y="906"/>
                    </a:lnTo>
                    <a:lnTo>
                      <a:pt x="1824" y="912"/>
                    </a:lnTo>
                    <a:lnTo>
                      <a:pt x="1824" y="912"/>
                    </a:lnTo>
                    <a:lnTo>
                      <a:pt x="1824" y="912"/>
                    </a:lnTo>
                    <a:lnTo>
                      <a:pt x="1824" y="918"/>
                    </a:lnTo>
                    <a:lnTo>
                      <a:pt x="1830" y="918"/>
                    </a:lnTo>
                    <a:lnTo>
                      <a:pt x="1830" y="918"/>
                    </a:lnTo>
                    <a:lnTo>
                      <a:pt x="1830" y="918"/>
                    </a:lnTo>
                    <a:lnTo>
                      <a:pt x="1830" y="924"/>
                    </a:lnTo>
                    <a:lnTo>
                      <a:pt x="1830" y="924"/>
                    </a:lnTo>
                    <a:lnTo>
                      <a:pt x="1830" y="924"/>
                    </a:lnTo>
                    <a:lnTo>
                      <a:pt x="1836" y="930"/>
                    </a:lnTo>
                    <a:lnTo>
                      <a:pt x="1836" y="930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42" y="942"/>
                    </a:lnTo>
                    <a:lnTo>
                      <a:pt x="1842" y="942"/>
                    </a:lnTo>
                    <a:lnTo>
                      <a:pt x="1842" y="942"/>
                    </a:lnTo>
                    <a:lnTo>
                      <a:pt x="1842" y="948"/>
                    </a:lnTo>
                    <a:lnTo>
                      <a:pt x="1842" y="948"/>
                    </a:lnTo>
                    <a:lnTo>
                      <a:pt x="1842" y="948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60"/>
                    </a:lnTo>
                    <a:lnTo>
                      <a:pt x="1848" y="960"/>
                    </a:lnTo>
                    <a:lnTo>
                      <a:pt x="1854" y="960"/>
                    </a:lnTo>
                    <a:lnTo>
                      <a:pt x="1854" y="960"/>
                    </a:lnTo>
                    <a:lnTo>
                      <a:pt x="1854" y="966"/>
                    </a:lnTo>
                    <a:lnTo>
                      <a:pt x="1854" y="966"/>
                    </a:lnTo>
                    <a:lnTo>
                      <a:pt x="1854" y="966"/>
                    </a:lnTo>
                    <a:lnTo>
                      <a:pt x="1854" y="972"/>
                    </a:lnTo>
                    <a:lnTo>
                      <a:pt x="1860" y="972"/>
                    </a:lnTo>
                    <a:lnTo>
                      <a:pt x="1860" y="972"/>
                    </a:lnTo>
                    <a:lnTo>
                      <a:pt x="1860" y="972"/>
                    </a:lnTo>
                    <a:lnTo>
                      <a:pt x="1860" y="978"/>
                    </a:lnTo>
                    <a:lnTo>
                      <a:pt x="1860" y="978"/>
                    </a:lnTo>
                    <a:lnTo>
                      <a:pt x="1860" y="978"/>
                    </a:lnTo>
                    <a:lnTo>
                      <a:pt x="1866" y="978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90"/>
                    </a:lnTo>
                    <a:lnTo>
                      <a:pt x="1866" y="990"/>
                    </a:lnTo>
                    <a:lnTo>
                      <a:pt x="1872" y="990"/>
                    </a:lnTo>
                    <a:lnTo>
                      <a:pt x="1872" y="990"/>
                    </a:lnTo>
                    <a:lnTo>
                      <a:pt x="1872" y="990"/>
                    </a:lnTo>
                    <a:lnTo>
                      <a:pt x="1872" y="996"/>
                    </a:lnTo>
                    <a:lnTo>
                      <a:pt x="1872" y="996"/>
                    </a:lnTo>
                    <a:lnTo>
                      <a:pt x="1872" y="996"/>
                    </a:lnTo>
                    <a:lnTo>
                      <a:pt x="1878" y="996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20"/>
                    </a:lnTo>
                    <a:lnTo>
                      <a:pt x="1890" y="1020"/>
                    </a:lnTo>
                    <a:lnTo>
                      <a:pt x="1896" y="1020"/>
                    </a:lnTo>
                    <a:lnTo>
                      <a:pt x="1896" y="1020"/>
                    </a:lnTo>
                    <a:lnTo>
                      <a:pt x="1896" y="1020"/>
                    </a:lnTo>
                    <a:lnTo>
                      <a:pt x="1896" y="1026"/>
                    </a:lnTo>
                    <a:lnTo>
                      <a:pt x="1896" y="1026"/>
                    </a:lnTo>
                    <a:lnTo>
                      <a:pt x="1896" y="1026"/>
                    </a:lnTo>
                    <a:lnTo>
                      <a:pt x="1902" y="1026"/>
                    </a:lnTo>
                    <a:lnTo>
                      <a:pt x="1902" y="1026"/>
                    </a:lnTo>
                    <a:lnTo>
                      <a:pt x="1902" y="1026"/>
                    </a:lnTo>
                    <a:lnTo>
                      <a:pt x="1902" y="1032"/>
                    </a:lnTo>
                    <a:lnTo>
                      <a:pt x="1902" y="1032"/>
                    </a:lnTo>
                    <a:lnTo>
                      <a:pt x="1902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8"/>
                    </a:lnTo>
                    <a:lnTo>
                      <a:pt x="1908" y="1038"/>
                    </a:lnTo>
                    <a:lnTo>
                      <a:pt x="1908" y="1038"/>
                    </a:lnTo>
                    <a:lnTo>
                      <a:pt x="1914" y="1038"/>
                    </a:lnTo>
                    <a:lnTo>
                      <a:pt x="1914" y="1038"/>
                    </a:lnTo>
                    <a:lnTo>
                      <a:pt x="1914" y="1038"/>
                    </a:lnTo>
                    <a:lnTo>
                      <a:pt x="1914" y="1044"/>
                    </a:lnTo>
                    <a:lnTo>
                      <a:pt x="1914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32" y="1050"/>
                    </a:lnTo>
                    <a:lnTo>
                      <a:pt x="1932" y="1050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44" y="1056"/>
                    </a:lnTo>
                    <a:lnTo>
                      <a:pt x="1944" y="1056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2004" y="1050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22" y="1038"/>
                    </a:lnTo>
                    <a:lnTo>
                      <a:pt x="2022" y="1038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26"/>
                    </a:lnTo>
                    <a:lnTo>
                      <a:pt x="2028" y="1026"/>
                    </a:lnTo>
                    <a:lnTo>
                      <a:pt x="2028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996"/>
                    </a:lnTo>
                    <a:lnTo>
                      <a:pt x="2058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0"/>
                    </a:lnTo>
                    <a:lnTo>
                      <a:pt x="2064" y="990"/>
                    </a:lnTo>
                    <a:lnTo>
                      <a:pt x="2064" y="990"/>
                    </a:lnTo>
                    <a:lnTo>
                      <a:pt x="2070" y="990"/>
                    </a:lnTo>
                    <a:lnTo>
                      <a:pt x="2070" y="990"/>
                    </a:lnTo>
                    <a:lnTo>
                      <a:pt x="2070" y="984"/>
                    </a:lnTo>
                    <a:lnTo>
                      <a:pt x="2070" y="984"/>
                    </a:lnTo>
                    <a:lnTo>
                      <a:pt x="2070" y="984"/>
                    </a:lnTo>
                    <a:lnTo>
                      <a:pt x="2076" y="984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66"/>
                    </a:lnTo>
                    <a:lnTo>
                      <a:pt x="2082" y="966"/>
                    </a:lnTo>
                    <a:lnTo>
                      <a:pt x="2088" y="966"/>
                    </a:lnTo>
                    <a:lnTo>
                      <a:pt x="2088" y="966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94" y="954"/>
                    </a:lnTo>
                    <a:lnTo>
                      <a:pt x="2094" y="954"/>
                    </a:lnTo>
                    <a:lnTo>
                      <a:pt x="2094" y="954"/>
                    </a:lnTo>
                    <a:lnTo>
                      <a:pt x="2094" y="948"/>
                    </a:lnTo>
                    <a:lnTo>
                      <a:pt x="2094" y="948"/>
                    </a:lnTo>
                    <a:lnTo>
                      <a:pt x="2100" y="948"/>
                    </a:lnTo>
                    <a:lnTo>
                      <a:pt x="2100" y="948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6" y="936"/>
                    </a:lnTo>
                    <a:lnTo>
                      <a:pt x="2106" y="936"/>
                    </a:lnTo>
                    <a:lnTo>
                      <a:pt x="2106" y="936"/>
                    </a:lnTo>
                    <a:lnTo>
                      <a:pt x="2106" y="930"/>
                    </a:lnTo>
                    <a:lnTo>
                      <a:pt x="2106" y="930"/>
                    </a:lnTo>
                    <a:lnTo>
                      <a:pt x="2106" y="930"/>
                    </a:lnTo>
                    <a:lnTo>
                      <a:pt x="2112" y="930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18"/>
                    </a:lnTo>
                    <a:lnTo>
                      <a:pt x="2118" y="918"/>
                    </a:lnTo>
                    <a:lnTo>
                      <a:pt x="2118" y="918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24" y="906"/>
                    </a:lnTo>
                    <a:lnTo>
                      <a:pt x="2124" y="906"/>
                    </a:lnTo>
                    <a:lnTo>
                      <a:pt x="2124" y="906"/>
                    </a:lnTo>
                    <a:lnTo>
                      <a:pt x="2124" y="900"/>
                    </a:lnTo>
                    <a:lnTo>
                      <a:pt x="2124" y="900"/>
                    </a:lnTo>
                    <a:lnTo>
                      <a:pt x="2124" y="900"/>
                    </a:lnTo>
                    <a:lnTo>
                      <a:pt x="2130" y="900"/>
                    </a:lnTo>
                    <a:lnTo>
                      <a:pt x="2130" y="894"/>
                    </a:lnTo>
                    <a:lnTo>
                      <a:pt x="2130" y="894"/>
                    </a:lnTo>
                    <a:lnTo>
                      <a:pt x="2130" y="894"/>
                    </a:lnTo>
                    <a:lnTo>
                      <a:pt x="2130" y="888"/>
                    </a:lnTo>
                    <a:lnTo>
                      <a:pt x="2130" y="888"/>
                    </a:lnTo>
                    <a:lnTo>
                      <a:pt x="2136" y="888"/>
                    </a:lnTo>
                    <a:lnTo>
                      <a:pt x="2136" y="882"/>
                    </a:lnTo>
                    <a:lnTo>
                      <a:pt x="2136" y="882"/>
                    </a:lnTo>
                    <a:lnTo>
                      <a:pt x="2136" y="882"/>
                    </a:lnTo>
                    <a:lnTo>
                      <a:pt x="2136" y="876"/>
                    </a:lnTo>
                    <a:lnTo>
                      <a:pt x="2136" y="876"/>
                    </a:lnTo>
                    <a:lnTo>
                      <a:pt x="2136" y="876"/>
                    </a:lnTo>
                    <a:lnTo>
                      <a:pt x="2142" y="876"/>
                    </a:lnTo>
                    <a:lnTo>
                      <a:pt x="2142" y="870"/>
                    </a:lnTo>
                    <a:lnTo>
                      <a:pt x="2142" y="870"/>
                    </a:lnTo>
                    <a:lnTo>
                      <a:pt x="2142" y="870"/>
                    </a:lnTo>
                    <a:lnTo>
                      <a:pt x="2142" y="864"/>
                    </a:lnTo>
                    <a:lnTo>
                      <a:pt x="2142" y="864"/>
                    </a:lnTo>
                    <a:lnTo>
                      <a:pt x="2148" y="864"/>
                    </a:lnTo>
                    <a:lnTo>
                      <a:pt x="2148" y="858"/>
                    </a:lnTo>
                    <a:lnTo>
                      <a:pt x="2148" y="858"/>
                    </a:lnTo>
                    <a:lnTo>
                      <a:pt x="2148" y="858"/>
                    </a:lnTo>
                    <a:lnTo>
                      <a:pt x="2148" y="852"/>
                    </a:lnTo>
                    <a:lnTo>
                      <a:pt x="2148" y="852"/>
                    </a:lnTo>
                    <a:lnTo>
                      <a:pt x="2154" y="852"/>
                    </a:lnTo>
                    <a:lnTo>
                      <a:pt x="2154" y="846"/>
                    </a:lnTo>
                    <a:lnTo>
                      <a:pt x="2154" y="846"/>
                    </a:lnTo>
                    <a:lnTo>
                      <a:pt x="2154" y="840"/>
                    </a:lnTo>
                    <a:lnTo>
                      <a:pt x="2154" y="840"/>
                    </a:lnTo>
                    <a:lnTo>
                      <a:pt x="2154" y="840"/>
                    </a:lnTo>
                    <a:lnTo>
                      <a:pt x="2160" y="834"/>
                    </a:lnTo>
                    <a:lnTo>
                      <a:pt x="2160" y="834"/>
                    </a:lnTo>
                    <a:lnTo>
                      <a:pt x="2160" y="834"/>
                    </a:lnTo>
                    <a:lnTo>
                      <a:pt x="2160" y="828"/>
                    </a:lnTo>
                    <a:lnTo>
                      <a:pt x="2160" y="828"/>
                    </a:lnTo>
                    <a:lnTo>
                      <a:pt x="2160" y="828"/>
                    </a:lnTo>
                    <a:lnTo>
                      <a:pt x="2166" y="822"/>
                    </a:lnTo>
                    <a:lnTo>
                      <a:pt x="2166" y="822"/>
                    </a:lnTo>
                    <a:lnTo>
                      <a:pt x="2166" y="822"/>
                    </a:lnTo>
                    <a:lnTo>
                      <a:pt x="2166" y="816"/>
                    </a:lnTo>
                    <a:lnTo>
                      <a:pt x="2166" y="816"/>
                    </a:lnTo>
                    <a:lnTo>
                      <a:pt x="2166" y="816"/>
                    </a:lnTo>
                    <a:lnTo>
                      <a:pt x="2172" y="810"/>
                    </a:lnTo>
                    <a:lnTo>
                      <a:pt x="2172" y="810"/>
                    </a:lnTo>
                    <a:lnTo>
                      <a:pt x="2172" y="804"/>
                    </a:lnTo>
                    <a:lnTo>
                      <a:pt x="2172" y="804"/>
                    </a:lnTo>
                    <a:lnTo>
                      <a:pt x="2172" y="804"/>
                    </a:lnTo>
                    <a:lnTo>
                      <a:pt x="2172" y="798"/>
                    </a:lnTo>
                    <a:lnTo>
                      <a:pt x="2178" y="798"/>
                    </a:lnTo>
                    <a:lnTo>
                      <a:pt x="2178" y="792"/>
                    </a:lnTo>
                    <a:lnTo>
                      <a:pt x="2178" y="792"/>
                    </a:lnTo>
                    <a:lnTo>
                      <a:pt x="2178" y="792"/>
                    </a:lnTo>
                    <a:lnTo>
                      <a:pt x="2178" y="786"/>
                    </a:lnTo>
                    <a:lnTo>
                      <a:pt x="2178" y="786"/>
                    </a:lnTo>
                    <a:lnTo>
                      <a:pt x="2184" y="786"/>
                    </a:lnTo>
                    <a:lnTo>
                      <a:pt x="2184" y="780"/>
                    </a:lnTo>
                    <a:lnTo>
                      <a:pt x="2184" y="780"/>
                    </a:lnTo>
                    <a:lnTo>
                      <a:pt x="2184" y="774"/>
                    </a:lnTo>
                    <a:lnTo>
                      <a:pt x="2184" y="774"/>
                    </a:lnTo>
                    <a:lnTo>
                      <a:pt x="2184" y="774"/>
                    </a:lnTo>
                    <a:lnTo>
                      <a:pt x="2190" y="768"/>
                    </a:lnTo>
                    <a:lnTo>
                      <a:pt x="2190" y="768"/>
                    </a:lnTo>
                    <a:lnTo>
                      <a:pt x="2190" y="762"/>
                    </a:lnTo>
                    <a:lnTo>
                      <a:pt x="2190" y="762"/>
                    </a:lnTo>
                    <a:lnTo>
                      <a:pt x="2190" y="762"/>
                    </a:lnTo>
                    <a:lnTo>
                      <a:pt x="2190" y="756"/>
                    </a:lnTo>
                    <a:lnTo>
                      <a:pt x="2190" y="756"/>
                    </a:lnTo>
                    <a:lnTo>
                      <a:pt x="2196" y="756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50"/>
                    </a:lnTo>
                    <a:lnTo>
                      <a:pt x="2214" y="750"/>
                    </a:lnTo>
                    <a:lnTo>
                      <a:pt x="2214" y="750"/>
                    </a:lnTo>
                    <a:lnTo>
                      <a:pt x="2214" y="750"/>
                    </a:lnTo>
                    <a:lnTo>
                      <a:pt x="2214" y="756"/>
                    </a:lnTo>
                    <a:lnTo>
                      <a:pt x="2214" y="756"/>
                    </a:lnTo>
                    <a:lnTo>
                      <a:pt x="2214" y="756"/>
                    </a:lnTo>
                    <a:lnTo>
                      <a:pt x="2220" y="762"/>
                    </a:lnTo>
                    <a:lnTo>
                      <a:pt x="2220" y="762"/>
                    </a:lnTo>
                    <a:lnTo>
                      <a:pt x="2220" y="762"/>
                    </a:lnTo>
                    <a:lnTo>
                      <a:pt x="2220" y="768"/>
                    </a:lnTo>
                    <a:lnTo>
                      <a:pt x="2220" y="768"/>
                    </a:lnTo>
                    <a:lnTo>
                      <a:pt x="2220" y="768"/>
                    </a:lnTo>
                    <a:lnTo>
                      <a:pt x="2226" y="774"/>
                    </a:lnTo>
                    <a:lnTo>
                      <a:pt x="2226" y="774"/>
                    </a:lnTo>
                    <a:lnTo>
                      <a:pt x="2226" y="774"/>
                    </a:lnTo>
                    <a:lnTo>
                      <a:pt x="2226" y="780"/>
                    </a:lnTo>
                    <a:lnTo>
                      <a:pt x="2226" y="780"/>
                    </a:lnTo>
                    <a:lnTo>
                      <a:pt x="2226" y="780"/>
                    </a:lnTo>
                    <a:lnTo>
                      <a:pt x="2232" y="780"/>
                    </a:lnTo>
                    <a:lnTo>
                      <a:pt x="2232" y="786"/>
                    </a:lnTo>
                    <a:lnTo>
                      <a:pt x="2232" y="786"/>
                    </a:lnTo>
                    <a:lnTo>
                      <a:pt x="2232" y="786"/>
                    </a:lnTo>
                    <a:lnTo>
                      <a:pt x="2232" y="792"/>
                    </a:lnTo>
                    <a:lnTo>
                      <a:pt x="2232" y="792"/>
                    </a:lnTo>
                    <a:lnTo>
                      <a:pt x="2232" y="792"/>
                    </a:lnTo>
                    <a:lnTo>
                      <a:pt x="2238" y="798"/>
                    </a:lnTo>
                    <a:lnTo>
                      <a:pt x="2238" y="798"/>
                    </a:lnTo>
                    <a:lnTo>
                      <a:pt x="2238" y="798"/>
                    </a:lnTo>
                    <a:lnTo>
                      <a:pt x="2238" y="804"/>
                    </a:lnTo>
                    <a:lnTo>
                      <a:pt x="2238" y="804"/>
                    </a:lnTo>
                    <a:lnTo>
                      <a:pt x="2244" y="804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6"/>
                    </a:lnTo>
                    <a:lnTo>
                      <a:pt x="2250" y="816"/>
                    </a:lnTo>
                    <a:lnTo>
                      <a:pt x="2250" y="816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8"/>
                    </a:lnTo>
                    <a:lnTo>
                      <a:pt x="2256" y="828"/>
                    </a:lnTo>
                    <a:lnTo>
                      <a:pt x="2256" y="828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62" y="840"/>
                    </a:lnTo>
                    <a:lnTo>
                      <a:pt x="2262" y="840"/>
                    </a:lnTo>
                    <a:lnTo>
                      <a:pt x="2262" y="840"/>
                    </a:lnTo>
                    <a:lnTo>
                      <a:pt x="2262" y="846"/>
                    </a:lnTo>
                    <a:lnTo>
                      <a:pt x="2262" y="846"/>
                    </a:lnTo>
                    <a:lnTo>
                      <a:pt x="2262" y="846"/>
                    </a:lnTo>
                    <a:lnTo>
                      <a:pt x="2268" y="846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8"/>
                    </a:lnTo>
                    <a:lnTo>
                      <a:pt x="2274" y="858"/>
                    </a:lnTo>
                    <a:lnTo>
                      <a:pt x="2274" y="858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6"/>
                    </a:lnTo>
                    <a:lnTo>
                      <a:pt x="2280" y="876"/>
                    </a:lnTo>
                    <a:lnTo>
                      <a:pt x="2286" y="876"/>
                    </a:lnTo>
                    <a:lnTo>
                      <a:pt x="2286" y="876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94"/>
                    </a:lnTo>
                    <a:lnTo>
                      <a:pt x="2292" y="894"/>
                    </a:lnTo>
                    <a:lnTo>
                      <a:pt x="2292" y="894"/>
                    </a:lnTo>
                    <a:lnTo>
                      <a:pt x="2298" y="894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12"/>
                    </a:lnTo>
                    <a:lnTo>
                      <a:pt x="2304" y="912"/>
                    </a:lnTo>
                    <a:lnTo>
                      <a:pt x="2310" y="912"/>
                    </a:lnTo>
                    <a:lnTo>
                      <a:pt x="2310" y="912"/>
                    </a:lnTo>
                    <a:lnTo>
                      <a:pt x="2310" y="912"/>
                    </a:lnTo>
                    <a:lnTo>
                      <a:pt x="2310" y="918"/>
                    </a:lnTo>
                    <a:lnTo>
                      <a:pt x="2310" y="918"/>
                    </a:lnTo>
                    <a:lnTo>
                      <a:pt x="2310" y="918"/>
                    </a:lnTo>
                    <a:lnTo>
                      <a:pt x="2316" y="918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6"/>
                    </a:lnTo>
                    <a:lnTo>
                      <a:pt x="2322" y="936"/>
                    </a:lnTo>
                    <a:lnTo>
                      <a:pt x="2328" y="936"/>
                    </a:lnTo>
                    <a:lnTo>
                      <a:pt x="2328" y="936"/>
                    </a:lnTo>
                    <a:lnTo>
                      <a:pt x="2328" y="936"/>
                    </a:lnTo>
                    <a:lnTo>
                      <a:pt x="2328" y="942"/>
                    </a:lnTo>
                    <a:lnTo>
                      <a:pt x="2328" y="942"/>
                    </a:lnTo>
                    <a:lnTo>
                      <a:pt x="2334" y="942"/>
                    </a:lnTo>
                    <a:lnTo>
                      <a:pt x="2334" y="942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40" y="948"/>
                    </a:lnTo>
                    <a:lnTo>
                      <a:pt x="2340" y="948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8" y="996"/>
                    </a:lnTo>
                    <a:lnTo>
                      <a:pt x="2388" y="996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94" y="1002"/>
                    </a:lnTo>
                    <a:lnTo>
                      <a:pt x="2394" y="1002"/>
                    </a:lnTo>
                    <a:lnTo>
                      <a:pt x="2394" y="1002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12" y="1014"/>
                    </a:lnTo>
                    <a:lnTo>
                      <a:pt x="2412" y="1014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8" y="1032"/>
                    </a:lnTo>
                    <a:lnTo>
                      <a:pt x="2448" y="1032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72" y="1038"/>
                    </a:lnTo>
                    <a:lnTo>
                      <a:pt x="2472" y="1038"/>
                    </a:lnTo>
                    <a:lnTo>
                      <a:pt x="2472" y="1038"/>
                    </a:lnTo>
                    <a:lnTo>
                      <a:pt x="2472" y="1032"/>
                    </a:lnTo>
                    <a:lnTo>
                      <a:pt x="2472" y="1032"/>
                    </a:lnTo>
                    <a:lnTo>
                      <a:pt x="2472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496" y="1020"/>
                    </a:lnTo>
                    <a:lnTo>
                      <a:pt x="2496" y="1020"/>
                    </a:lnTo>
                    <a:lnTo>
                      <a:pt x="2496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8" y="1020"/>
                    </a:lnTo>
                    <a:lnTo>
                      <a:pt x="2508" y="1020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08"/>
                    </a:lnTo>
                    <a:lnTo>
                      <a:pt x="2514" y="1008"/>
                    </a:lnTo>
                    <a:lnTo>
                      <a:pt x="2514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32" y="1002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8" y="996"/>
                    </a:lnTo>
                    <a:lnTo>
                      <a:pt x="2538" y="996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44" y="990"/>
                    </a:lnTo>
                    <a:lnTo>
                      <a:pt x="2544" y="990"/>
                    </a:lnTo>
                    <a:lnTo>
                      <a:pt x="2544" y="990"/>
                    </a:lnTo>
                    <a:lnTo>
                      <a:pt x="2544" y="984"/>
                    </a:lnTo>
                    <a:lnTo>
                      <a:pt x="2544" y="984"/>
                    </a:lnTo>
                    <a:lnTo>
                      <a:pt x="2544" y="984"/>
                    </a:lnTo>
                    <a:lnTo>
                      <a:pt x="2550" y="984"/>
                    </a:lnTo>
                    <a:lnTo>
                      <a:pt x="2550" y="984"/>
                    </a:lnTo>
                    <a:lnTo>
                      <a:pt x="2550" y="984"/>
                    </a:lnTo>
                    <a:lnTo>
                      <a:pt x="2550" y="978"/>
                    </a:lnTo>
                    <a:lnTo>
                      <a:pt x="2550" y="978"/>
                    </a:lnTo>
                    <a:lnTo>
                      <a:pt x="2550" y="978"/>
                    </a:lnTo>
                    <a:lnTo>
                      <a:pt x="2556" y="978"/>
                    </a:lnTo>
                    <a:lnTo>
                      <a:pt x="2556" y="978"/>
                    </a:lnTo>
                    <a:lnTo>
                      <a:pt x="2556" y="978"/>
                    </a:lnTo>
                    <a:lnTo>
                      <a:pt x="2556" y="972"/>
                    </a:lnTo>
                    <a:lnTo>
                      <a:pt x="2556" y="972"/>
                    </a:lnTo>
                    <a:lnTo>
                      <a:pt x="2556" y="972"/>
                    </a:lnTo>
                    <a:lnTo>
                      <a:pt x="2562" y="972"/>
                    </a:lnTo>
                    <a:lnTo>
                      <a:pt x="2562" y="972"/>
                    </a:lnTo>
                    <a:lnTo>
                      <a:pt x="2562" y="972"/>
                    </a:lnTo>
                    <a:lnTo>
                      <a:pt x="2562" y="966"/>
                    </a:lnTo>
                    <a:lnTo>
                      <a:pt x="2562" y="966"/>
                    </a:lnTo>
                    <a:lnTo>
                      <a:pt x="2562" y="966"/>
                    </a:lnTo>
                    <a:lnTo>
                      <a:pt x="2568" y="966"/>
                    </a:lnTo>
                    <a:lnTo>
                      <a:pt x="2568" y="966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74" y="960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80" y="954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36"/>
                    </a:lnTo>
                    <a:lnTo>
                      <a:pt x="2586" y="936"/>
                    </a:lnTo>
                    <a:lnTo>
                      <a:pt x="2592" y="936"/>
                    </a:lnTo>
                    <a:lnTo>
                      <a:pt x="2592" y="936"/>
                    </a:lnTo>
                    <a:lnTo>
                      <a:pt x="2592" y="936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8" y="930"/>
                    </a:lnTo>
                    <a:lnTo>
                      <a:pt x="2598" y="930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2"/>
                    </a:lnTo>
                    <a:lnTo>
                      <a:pt x="2610" y="912"/>
                    </a:lnTo>
                    <a:lnTo>
                      <a:pt x="2610" y="912"/>
                    </a:lnTo>
                    <a:lnTo>
                      <a:pt x="2610" y="912"/>
                    </a:lnTo>
                    <a:lnTo>
                      <a:pt x="2610" y="906"/>
                    </a:lnTo>
                    <a:lnTo>
                      <a:pt x="2610" y="906"/>
                    </a:lnTo>
                    <a:lnTo>
                      <a:pt x="2610" y="906"/>
                    </a:lnTo>
                    <a:lnTo>
                      <a:pt x="2616" y="906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22" y="894"/>
                    </a:lnTo>
                    <a:lnTo>
                      <a:pt x="2622" y="894"/>
                    </a:lnTo>
                    <a:lnTo>
                      <a:pt x="2622" y="894"/>
                    </a:lnTo>
                    <a:lnTo>
                      <a:pt x="2622" y="888"/>
                    </a:lnTo>
                    <a:lnTo>
                      <a:pt x="2622" y="888"/>
                    </a:lnTo>
                    <a:lnTo>
                      <a:pt x="2628" y="888"/>
                    </a:lnTo>
                    <a:lnTo>
                      <a:pt x="2628" y="888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76"/>
                    </a:lnTo>
                    <a:lnTo>
                      <a:pt x="2634" y="876"/>
                    </a:lnTo>
                    <a:lnTo>
                      <a:pt x="2634" y="876"/>
                    </a:lnTo>
                    <a:lnTo>
                      <a:pt x="2634" y="876"/>
                    </a:lnTo>
                    <a:lnTo>
                      <a:pt x="2634" y="870"/>
                    </a:lnTo>
                    <a:lnTo>
                      <a:pt x="2634" y="870"/>
                    </a:lnTo>
                    <a:lnTo>
                      <a:pt x="2634" y="870"/>
                    </a:lnTo>
                    <a:lnTo>
                      <a:pt x="2640" y="870"/>
                    </a:lnTo>
                    <a:lnTo>
                      <a:pt x="2640" y="864"/>
                    </a:lnTo>
                    <a:lnTo>
                      <a:pt x="2640" y="864"/>
                    </a:lnTo>
                    <a:lnTo>
                      <a:pt x="2640" y="864"/>
                    </a:lnTo>
                    <a:lnTo>
                      <a:pt x="2640" y="858"/>
                    </a:lnTo>
                    <a:lnTo>
                      <a:pt x="2640" y="858"/>
                    </a:lnTo>
                    <a:lnTo>
                      <a:pt x="2646" y="858"/>
                    </a:lnTo>
                    <a:lnTo>
                      <a:pt x="2646" y="858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52" y="846"/>
                    </a:lnTo>
                    <a:lnTo>
                      <a:pt x="2652" y="846"/>
                    </a:lnTo>
                    <a:lnTo>
                      <a:pt x="2652" y="846"/>
                    </a:lnTo>
                    <a:lnTo>
                      <a:pt x="2652" y="840"/>
                    </a:lnTo>
                    <a:lnTo>
                      <a:pt x="2652" y="840"/>
                    </a:lnTo>
                    <a:lnTo>
                      <a:pt x="2652" y="840"/>
                    </a:lnTo>
                    <a:lnTo>
                      <a:pt x="2658" y="840"/>
                    </a:lnTo>
                    <a:lnTo>
                      <a:pt x="2658" y="834"/>
                    </a:lnTo>
                    <a:lnTo>
                      <a:pt x="2658" y="834"/>
                    </a:lnTo>
                    <a:lnTo>
                      <a:pt x="2658" y="834"/>
                    </a:lnTo>
                    <a:lnTo>
                      <a:pt x="2658" y="828"/>
                    </a:lnTo>
                    <a:lnTo>
                      <a:pt x="2658" y="828"/>
                    </a:lnTo>
                    <a:lnTo>
                      <a:pt x="2664" y="828"/>
                    </a:lnTo>
                    <a:lnTo>
                      <a:pt x="2664" y="828"/>
                    </a:lnTo>
                    <a:lnTo>
                      <a:pt x="2664" y="822"/>
                    </a:lnTo>
                    <a:lnTo>
                      <a:pt x="2664" y="822"/>
                    </a:lnTo>
                    <a:lnTo>
                      <a:pt x="2664" y="822"/>
                    </a:lnTo>
                    <a:lnTo>
                      <a:pt x="2664" y="816"/>
                    </a:lnTo>
                    <a:lnTo>
                      <a:pt x="2670" y="816"/>
                    </a:lnTo>
                    <a:lnTo>
                      <a:pt x="2670" y="816"/>
                    </a:lnTo>
                    <a:lnTo>
                      <a:pt x="2670" y="816"/>
                    </a:lnTo>
                    <a:lnTo>
                      <a:pt x="2670" y="810"/>
                    </a:lnTo>
                    <a:lnTo>
                      <a:pt x="2670" y="810"/>
                    </a:lnTo>
                    <a:lnTo>
                      <a:pt x="2670" y="810"/>
                    </a:lnTo>
                    <a:lnTo>
                      <a:pt x="2670" y="804"/>
                    </a:lnTo>
                    <a:lnTo>
                      <a:pt x="2676" y="804"/>
                    </a:lnTo>
                    <a:lnTo>
                      <a:pt x="2676" y="804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82" y="792"/>
                    </a:lnTo>
                    <a:lnTo>
                      <a:pt x="2682" y="792"/>
                    </a:lnTo>
                    <a:lnTo>
                      <a:pt x="2682" y="792"/>
                    </a:lnTo>
                    <a:lnTo>
                      <a:pt x="2682" y="786"/>
                    </a:lnTo>
                    <a:lnTo>
                      <a:pt x="2682" y="786"/>
                    </a:lnTo>
                    <a:lnTo>
                      <a:pt x="2682" y="786"/>
                    </a:lnTo>
                    <a:lnTo>
                      <a:pt x="2688" y="780"/>
                    </a:lnTo>
                    <a:lnTo>
                      <a:pt x="2688" y="780"/>
                    </a:lnTo>
                    <a:lnTo>
                      <a:pt x="2688" y="780"/>
                    </a:lnTo>
                    <a:lnTo>
                      <a:pt x="2688" y="774"/>
                    </a:lnTo>
                    <a:lnTo>
                      <a:pt x="2688" y="774"/>
                    </a:lnTo>
                    <a:lnTo>
                      <a:pt x="2688" y="774"/>
                    </a:lnTo>
                    <a:lnTo>
                      <a:pt x="2694" y="768"/>
                    </a:lnTo>
                    <a:lnTo>
                      <a:pt x="2694" y="768"/>
                    </a:lnTo>
                    <a:lnTo>
                      <a:pt x="2694" y="768"/>
                    </a:lnTo>
                    <a:lnTo>
                      <a:pt x="2694" y="762"/>
                    </a:lnTo>
                    <a:lnTo>
                      <a:pt x="2694" y="762"/>
                    </a:lnTo>
                    <a:lnTo>
                      <a:pt x="2694" y="762"/>
                    </a:lnTo>
                    <a:lnTo>
                      <a:pt x="2700" y="756"/>
                    </a:lnTo>
                    <a:lnTo>
                      <a:pt x="2700" y="756"/>
                    </a:lnTo>
                    <a:lnTo>
                      <a:pt x="2700" y="756"/>
                    </a:lnTo>
                    <a:lnTo>
                      <a:pt x="2700" y="750"/>
                    </a:lnTo>
                    <a:lnTo>
                      <a:pt x="2700" y="750"/>
                    </a:lnTo>
                    <a:lnTo>
                      <a:pt x="2700" y="750"/>
                    </a:lnTo>
                    <a:lnTo>
                      <a:pt x="2706" y="744"/>
                    </a:lnTo>
                    <a:lnTo>
                      <a:pt x="2706" y="744"/>
                    </a:lnTo>
                    <a:lnTo>
                      <a:pt x="2706" y="744"/>
                    </a:lnTo>
                    <a:lnTo>
                      <a:pt x="2706" y="738"/>
                    </a:lnTo>
                    <a:lnTo>
                      <a:pt x="2706" y="738"/>
                    </a:lnTo>
                    <a:lnTo>
                      <a:pt x="2706" y="738"/>
                    </a:lnTo>
                    <a:lnTo>
                      <a:pt x="2712" y="738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24" y="732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44"/>
                    </a:lnTo>
                    <a:lnTo>
                      <a:pt x="2730" y="744"/>
                    </a:lnTo>
                    <a:lnTo>
                      <a:pt x="2730" y="744"/>
                    </a:lnTo>
                    <a:lnTo>
                      <a:pt x="2730" y="750"/>
                    </a:lnTo>
                    <a:lnTo>
                      <a:pt x="2730" y="750"/>
                    </a:lnTo>
                    <a:lnTo>
                      <a:pt x="2730" y="756"/>
                    </a:lnTo>
                    <a:lnTo>
                      <a:pt x="2730" y="756"/>
                    </a:lnTo>
                    <a:lnTo>
                      <a:pt x="2730" y="756"/>
                    </a:lnTo>
                    <a:lnTo>
                      <a:pt x="2736" y="762"/>
                    </a:lnTo>
                    <a:lnTo>
                      <a:pt x="2736" y="762"/>
                    </a:lnTo>
                    <a:lnTo>
                      <a:pt x="2736" y="768"/>
                    </a:lnTo>
                    <a:lnTo>
                      <a:pt x="2736" y="768"/>
                    </a:lnTo>
                    <a:lnTo>
                      <a:pt x="2736" y="768"/>
                    </a:lnTo>
                    <a:lnTo>
                      <a:pt x="2736" y="774"/>
                    </a:lnTo>
                    <a:lnTo>
                      <a:pt x="2742" y="774"/>
                    </a:lnTo>
                    <a:lnTo>
                      <a:pt x="2742" y="780"/>
                    </a:lnTo>
                    <a:lnTo>
                      <a:pt x="2742" y="780"/>
                    </a:lnTo>
                    <a:lnTo>
                      <a:pt x="2742" y="780"/>
                    </a:lnTo>
                    <a:lnTo>
                      <a:pt x="2742" y="786"/>
                    </a:lnTo>
                    <a:lnTo>
                      <a:pt x="2742" y="786"/>
                    </a:lnTo>
                    <a:lnTo>
                      <a:pt x="2748" y="792"/>
                    </a:lnTo>
                    <a:lnTo>
                      <a:pt x="2748" y="792"/>
                    </a:lnTo>
                    <a:lnTo>
                      <a:pt x="2748" y="792"/>
                    </a:lnTo>
                    <a:lnTo>
                      <a:pt x="2748" y="798"/>
                    </a:lnTo>
                    <a:lnTo>
                      <a:pt x="2748" y="798"/>
                    </a:lnTo>
                    <a:lnTo>
                      <a:pt x="2748" y="798"/>
                    </a:lnTo>
                    <a:lnTo>
                      <a:pt x="2754" y="804"/>
                    </a:lnTo>
                    <a:lnTo>
                      <a:pt x="2754" y="804"/>
                    </a:lnTo>
                    <a:lnTo>
                      <a:pt x="2754" y="810"/>
                    </a:lnTo>
                    <a:lnTo>
                      <a:pt x="2754" y="810"/>
                    </a:lnTo>
                    <a:lnTo>
                      <a:pt x="2754" y="816"/>
                    </a:lnTo>
                    <a:lnTo>
                      <a:pt x="2754" y="816"/>
                    </a:lnTo>
                    <a:lnTo>
                      <a:pt x="2760" y="816"/>
                    </a:lnTo>
                    <a:lnTo>
                      <a:pt x="2760" y="822"/>
                    </a:lnTo>
                    <a:lnTo>
                      <a:pt x="2760" y="822"/>
                    </a:lnTo>
                    <a:lnTo>
                      <a:pt x="2760" y="822"/>
                    </a:lnTo>
                    <a:lnTo>
                      <a:pt x="2760" y="828"/>
                    </a:lnTo>
                    <a:lnTo>
                      <a:pt x="2760" y="828"/>
                    </a:lnTo>
                    <a:lnTo>
                      <a:pt x="2766" y="828"/>
                    </a:lnTo>
                    <a:lnTo>
                      <a:pt x="2766" y="834"/>
                    </a:lnTo>
                    <a:lnTo>
                      <a:pt x="2766" y="834"/>
                    </a:lnTo>
                    <a:lnTo>
                      <a:pt x="2766" y="834"/>
                    </a:lnTo>
                    <a:lnTo>
                      <a:pt x="2766" y="840"/>
                    </a:lnTo>
                    <a:lnTo>
                      <a:pt x="2766" y="840"/>
                    </a:lnTo>
                    <a:lnTo>
                      <a:pt x="2772" y="846"/>
                    </a:lnTo>
                    <a:lnTo>
                      <a:pt x="2772" y="846"/>
                    </a:lnTo>
                    <a:lnTo>
                      <a:pt x="2772" y="846"/>
                    </a:lnTo>
                    <a:lnTo>
                      <a:pt x="2772" y="852"/>
                    </a:lnTo>
                    <a:lnTo>
                      <a:pt x="2772" y="852"/>
                    </a:lnTo>
                    <a:lnTo>
                      <a:pt x="2772" y="852"/>
                    </a:lnTo>
                    <a:lnTo>
                      <a:pt x="2778" y="858"/>
                    </a:lnTo>
                    <a:lnTo>
                      <a:pt x="2778" y="858"/>
                    </a:lnTo>
                    <a:lnTo>
                      <a:pt x="2778" y="858"/>
                    </a:lnTo>
                    <a:lnTo>
                      <a:pt x="2778" y="864"/>
                    </a:lnTo>
                    <a:lnTo>
                      <a:pt x="2778" y="864"/>
                    </a:lnTo>
                    <a:lnTo>
                      <a:pt x="2778" y="864"/>
                    </a:lnTo>
                    <a:lnTo>
                      <a:pt x="2784" y="870"/>
                    </a:lnTo>
                    <a:lnTo>
                      <a:pt x="2784" y="870"/>
                    </a:lnTo>
                    <a:lnTo>
                      <a:pt x="2784" y="870"/>
                    </a:lnTo>
                    <a:lnTo>
                      <a:pt x="2784" y="876"/>
                    </a:lnTo>
                    <a:lnTo>
                      <a:pt x="2784" y="876"/>
                    </a:lnTo>
                    <a:lnTo>
                      <a:pt x="2784" y="876"/>
                    </a:lnTo>
                    <a:lnTo>
                      <a:pt x="2784" y="882"/>
                    </a:lnTo>
                    <a:lnTo>
                      <a:pt x="2790" y="882"/>
                    </a:lnTo>
                    <a:lnTo>
                      <a:pt x="2790" y="882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6" y="894"/>
                    </a:lnTo>
                    <a:lnTo>
                      <a:pt x="2796" y="894"/>
                    </a:lnTo>
                    <a:lnTo>
                      <a:pt x="2796" y="894"/>
                    </a:lnTo>
                    <a:lnTo>
                      <a:pt x="2796" y="900"/>
                    </a:lnTo>
                    <a:lnTo>
                      <a:pt x="2796" y="900"/>
                    </a:lnTo>
                    <a:lnTo>
                      <a:pt x="2796" y="900"/>
                    </a:lnTo>
                    <a:lnTo>
                      <a:pt x="2802" y="906"/>
                    </a:lnTo>
                    <a:lnTo>
                      <a:pt x="2802" y="906"/>
                    </a:lnTo>
                    <a:lnTo>
                      <a:pt x="2802" y="906"/>
                    </a:lnTo>
                    <a:lnTo>
                      <a:pt x="2802" y="912"/>
                    </a:lnTo>
                    <a:lnTo>
                      <a:pt x="2802" y="912"/>
                    </a:lnTo>
                    <a:lnTo>
                      <a:pt x="2802" y="912"/>
                    </a:lnTo>
                    <a:lnTo>
                      <a:pt x="2808" y="912"/>
                    </a:lnTo>
                    <a:lnTo>
                      <a:pt x="2808" y="918"/>
                    </a:lnTo>
                    <a:lnTo>
                      <a:pt x="2808" y="918"/>
                    </a:lnTo>
                    <a:lnTo>
                      <a:pt x="2808" y="918"/>
                    </a:lnTo>
                    <a:lnTo>
                      <a:pt x="2808" y="924"/>
                    </a:lnTo>
                    <a:lnTo>
                      <a:pt x="2808" y="924"/>
                    </a:lnTo>
                    <a:lnTo>
                      <a:pt x="2814" y="924"/>
                    </a:lnTo>
                    <a:lnTo>
                      <a:pt x="2814" y="924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20" y="936"/>
                    </a:lnTo>
                    <a:lnTo>
                      <a:pt x="2820" y="936"/>
                    </a:lnTo>
                    <a:lnTo>
                      <a:pt x="2820" y="936"/>
                    </a:lnTo>
                    <a:lnTo>
                      <a:pt x="2820" y="942"/>
                    </a:lnTo>
                    <a:lnTo>
                      <a:pt x="2820" y="942"/>
                    </a:lnTo>
                    <a:lnTo>
                      <a:pt x="2820" y="942"/>
                    </a:lnTo>
                    <a:lnTo>
                      <a:pt x="2826" y="942"/>
                    </a:lnTo>
                    <a:lnTo>
                      <a:pt x="2826" y="948"/>
                    </a:lnTo>
                    <a:lnTo>
                      <a:pt x="2826" y="948"/>
                    </a:lnTo>
                    <a:lnTo>
                      <a:pt x="2826" y="948"/>
                    </a:lnTo>
                    <a:lnTo>
                      <a:pt x="2826" y="954"/>
                    </a:lnTo>
                    <a:lnTo>
                      <a:pt x="2832" y="954"/>
                    </a:lnTo>
                    <a:lnTo>
                      <a:pt x="2832" y="954"/>
                    </a:lnTo>
                    <a:lnTo>
                      <a:pt x="2832" y="954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8" y="960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8"/>
                    </a:lnTo>
                    <a:lnTo>
                      <a:pt x="2844" y="978"/>
                    </a:lnTo>
                    <a:lnTo>
                      <a:pt x="2844" y="978"/>
                    </a:lnTo>
                    <a:lnTo>
                      <a:pt x="2850" y="978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6"/>
                    </a:lnTo>
                    <a:lnTo>
                      <a:pt x="2856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1002"/>
                    </a:lnTo>
                    <a:lnTo>
                      <a:pt x="2862" y="1002"/>
                    </a:lnTo>
                    <a:lnTo>
                      <a:pt x="2868" y="1002"/>
                    </a:lnTo>
                    <a:lnTo>
                      <a:pt x="2868" y="1002"/>
                    </a:lnTo>
                    <a:lnTo>
                      <a:pt x="2868" y="1002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14"/>
                    </a:lnTo>
                    <a:lnTo>
                      <a:pt x="2874" y="1014"/>
                    </a:lnTo>
                    <a:lnTo>
                      <a:pt x="2874" y="1014"/>
                    </a:lnTo>
                    <a:lnTo>
                      <a:pt x="2880" y="1014"/>
                    </a:lnTo>
                    <a:lnTo>
                      <a:pt x="2880" y="1014"/>
                    </a:lnTo>
                    <a:lnTo>
                      <a:pt x="2880" y="1014"/>
                    </a:lnTo>
                    <a:lnTo>
                      <a:pt x="2880" y="1020"/>
                    </a:lnTo>
                    <a:lnTo>
                      <a:pt x="2880" y="1020"/>
                    </a:lnTo>
                    <a:lnTo>
                      <a:pt x="2880" y="1020"/>
                    </a:lnTo>
                    <a:lnTo>
                      <a:pt x="2886" y="1020"/>
                    </a:lnTo>
                    <a:lnTo>
                      <a:pt x="2886" y="1020"/>
                    </a:lnTo>
                    <a:lnTo>
                      <a:pt x="2886" y="1026"/>
                    </a:lnTo>
                    <a:lnTo>
                      <a:pt x="2886" y="1026"/>
                    </a:lnTo>
                    <a:lnTo>
                      <a:pt x="2886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32"/>
                    </a:lnTo>
                    <a:lnTo>
                      <a:pt x="2892" y="1032"/>
                    </a:lnTo>
                    <a:lnTo>
                      <a:pt x="2892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10" y="1038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62"/>
                    </a:lnTo>
                    <a:lnTo>
                      <a:pt x="2946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82" y="1062"/>
                    </a:lnTo>
                    <a:lnTo>
                      <a:pt x="2982" y="1062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94" y="1056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3000" y="1050"/>
                    </a:lnTo>
                    <a:lnTo>
                      <a:pt x="3000" y="1050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0" y="1044"/>
                    </a:lnTo>
                    <a:lnTo>
                      <a:pt x="3000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14"/>
                    </a:lnTo>
                    <a:lnTo>
                      <a:pt x="3030" y="1014"/>
                    </a:lnTo>
                    <a:lnTo>
                      <a:pt x="3036" y="1014"/>
                    </a:lnTo>
                    <a:lnTo>
                      <a:pt x="3036" y="1014"/>
                    </a:lnTo>
                    <a:lnTo>
                      <a:pt x="3036" y="1014"/>
                    </a:lnTo>
                    <a:lnTo>
                      <a:pt x="3036" y="1008"/>
                    </a:lnTo>
                    <a:lnTo>
                      <a:pt x="3036" y="1008"/>
                    </a:lnTo>
                    <a:lnTo>
                      <a:pt x="3036" y="1008"/>
                    </a:lnTo>
                    <a:lnTo>
                      <a:pt x="3042" y="1008"/>
                    </a:lnTo>
                    <a:lnTo>
                      <a:pt x="3042" y="1008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8" y="1002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84"/>
                    </a:lnTo>
                    <a:lnTo>
                      <a:pt x="3054" y="984"/>
                    </a:lnTo>
                    <a:lnTo>
                      <a:pt x="3054" y="984"/>
                    </a:lnTo>
                    <a:lnTo>
                      <a:pt x="3060" y="984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2"/>
                    </a:lnTo>
                    <a:lnTo>
                      <a:pt x="3066" y="972"/>
                    </a:lnTo>
                    <a:lnTo>
                      <a:pt x="3066" y="972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8" y="954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2"/>
                    </a:lnTo>
                    <a:lnTo>
                      <a:pt x="3084" y="942"/>
                    </a:lnTo>
                    <a:lnTo>
                      <a:pt x="3084" y="942"/>
                    </a:lnTo>
                    <a:lnTo>
                      <a:pt x="3084" y="936"/>
                    </a:lnTo>
                    <a:lnTo>
                      <a:pt x="3084" y="936"/>
                    </a:lnTo>
                    <a:lnTo>
                      <a:pt x="3084" y="936"/>
                    </a:lnTo>
                    <a:lnTo>
                      <a:pt x="3084" y="930"/>
                    </a:lnTo>
                    <a:lnTo>
                      <a:pt x="3090" y="930"/>
                    </a:lnTo>
                    <a:lnTo>
                      <a:pt x="3090" y="930"/>
                    </a:lnTo>
                    <a:lnTo>
                      <a:pt x="3090" y="924"/>
                    </a:lnTo>
                    <a:lnTo>
                      <a:pt x="3090" y="924"/>
                    </a:lnTo>
                    <a:lnTo>
                      <a:pt x="3090" y="924"/>
                    </a:lnTo>
                    <a:lnTo>
                      <a:pt x="3090" y="918"/>
                    </a:lnTo>
                    <a:lnTo>
                      <a:pt x="3096" y="918"/>
                    </a:lnTo>
                    <a:lnTo>
                      <a:pt x="3096" y="918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102" y="906"/>
                    </a:lnTo>
                    <a:lnTo>
                      <a:pt x="3102" y="906"/>
                    </a:lnTo>
                    <a:lnTo>
                      <a:pt x="3102" y="906"/>
                    </a:lnTo>
                    <a:lnTo>
                      <a:pt x="3102" y="900"/>
                    </a:lnTo>
                    <a:lnTo>
                      <a:pt x="3102" y="900"/>
                    </a:lnTo>
                    <a:lnTo>
                      <a:pt x="3102" y="900"/>
                    </a:lnTo>
                    <a:lnTo>
                      <a:pt x="3108" y="894"/>
                    </a:lnTo>
                    <a:lnTo>
                      <a:pt x="3108" y="894"/>
                    </a:lnTo>
                    <a:lnTo>
                      <a:pt x="3108" y="894"/>
                    </a:lnTo>
                    <a:lnTo>
                      <a:pt x="3108" y="888"/>
                    </a:lnTo>
                    <a:lnTo>
                      <a:pt x="3108" y="888"/>
                    </a:lnTo>
                    <a:lnTo>
                      <a:pt x="3108" y="882"/>
                    </a:lnTo>
                    <a:lnTo>
                      <a:pt x="3114" y="882"/>
                    </a:lnTo>
                    <a:lnTo>
                      <a:pt x="3114" y="876"/>
                    </a:lnTo>
                    <a:lnTo>
                      <a:pt x="3114" y="876"/>
                    </a:lnTo>
                    <a:lnTo>
                      <a:pt x="3114" y="876"/>
                    </a:lnTo>
                    <a:lnTo>
                      <a:pt x="3114" y="870"/>
                    </a:lnTo>
                    <a:lnTo>
                      <a:pt x="3114" y="870"/>
                    </a:lnTo>
                    <a:lnTo>
                      <a:pt x="3120" y="870"/>
                    </a:lnTo>
                    <a:lnTo>
                      <a:pt x="3120" y="864"/>
                    </a:lnTo>
                    <a:lnTo>
                      <a:pt x="3120" y="864"/>
                    </a:lnTo>
                    <a:lnTo>
                      <a:pt x="3120" y="864"/>
                    </a:lnTo>
                    <a:lnTo>
                      <a:pt x="3120" y="858"/>
                    </a:lnTo>
                    <a:lnTo>
                      <a:pt x="3120" y="858"/>
                    </a:lnTo>
                    <a:lnTo>
                      <a:pt x="3120" y="858"/>
                    </a:lnTo>
                    <a:lnTo>
                      <a:pt x="3126" y="852"/>
                    </a:lnTo>
                    <a:lnTo>
                      <a:pt x="3126" y="852"/>
                    </a:lnTo>
                    <a:lnTo>
                      <a:pt x="3126" y="846"/>
                    </a:lnTo>
                    <a:lnTo>
                      <a:pt x="3126" y="846"/>
                    </a:lnTo>
                    <a:lnTo>
                      <a:pt x="3126" y="846"/>
                    </a:lnTo>
                    <a:lnTo>
                      <a:pt x="3126" y="840"/>
                    </a:lnTo>
                    <a:lnTo>
                      <a:pt x="3132" y="840"/>
                    </a:lnTo>
                    <a:lnTo>
                      <a:pt x="3132" y="834"/>
                    </a:lnTo>
                    <a:lnTo>
                      <a:pt x="3132" y="834"/>
                    </a:lnTo>
                    <a:lnTo>
                      <a:pt x="3132" y="834"/>
                    </a:lnTo>
                    <a:lnTo>
                      <a:pt x="3132" y="828"/>
                    </a:lnTo>
                    <a:lnTo>
                      <a:pt x="3132" y="828"/>
                    </a:lnTo>
                    <a:lnTo>
                      <a:pt x="3138" y="822"/>
                    </a:lnTo>
                    <a:lnTo>
                      <a:pt x="3138" y="822"/>
                    </a:lnTo>
                    <a:lnTo>
                      <a:pt x="3138" y="822"/>
                    </a:lnTo>
                    <a:lnTo>
                      <a:pt x="3138" y="816"/>
                    </a:lnTo>
                    <a:lnTo>
                      <a:pt x="3138" y="816"/>
                    </a:lnTo>
                    <a:lnTo>
                      <a:pt x="3138" y="810"/>
                    </a:lnTo>
                    <a:lnTo>
                      <a:pt x="3144" y="810"/>
                    </a:lnTo>
                    <a:lnTo>
                      <a:pt x="3144" y="810"/>
                    </a:lnTo>
                    <a:lnTo>
                      <a:pt x="3144" y="804"/>
                    </a:lnTo>
                    <a:lnTo>
                      <a:pt x="3144" y="804"/>
                    </a:lnTo>
                    <a:lnTo>
                      <a:pt x="3144" y="798"/>
                    </a:lnTo>
                    <a:lnTo>
                      <a:pt x="3144" y="798"/>
                    </a:lnTo>
                    <a:lnTo>
                      <a:pt x="3150" y="792"/>
                    </a:lnTo>
                    <a:lnTo>
                      <a:pt x="3150" y="792"/>
                    </a:lnTo>
                    <a:lnTo>
                      <a:pt x="3150" y="786"/>
                    </a:lnTo>
                    <a:lnTo>
                      <a:pt x="3150" y="786"/>
                    </a:lnTo>
                    <a:lnTo>
                      <a:pt x="3150" y="780"/>
                    </a:lnTo>
                    <a:lnTo>
                      <a:pt x="3156" y="780"/>
                    </a:lnTo>
                    <a:lnTo>
                      <a:pt x="3156" y="774"/>
                    </a:lnTo>
                    <a:lnTo>
                      <a:pt x="3156" y="774"/>
                    </a:lnTo>
                    <a:lnTo>
                      <a:pt x="3156" y="768"/>
                    </a:lnTo>
                    <a:lnTo>
                      <a:pt x="3156" y="768"/>
                    </a:lnTo>
                    <a:lnTo>
                      <a:pt x="3156" y="768"/>
                    </a:lnTo>
                    <a:lnTo>
                      <a:pt x="3162" y="762"/>
                    </a:lnTo>
                    <a:lnTo>
                      <a:pt x="3162" y="762"/>
                    </a:lnTo>
                    <a:lnTo>
                      <a:pt x="3162" y="756"/>
                    </a:lnTo>
                    <a:lnTo>
                      <a:pt x="3162" y="756"/>
                    </a:lnTo>
                    <a:lnTo>
                      <a:pt x="3162" y="750"/>
                    </a:lnTo>
                    <a:lnTo>
                      <a:pt x="3162" y="750"/>
                    </a:lnTo>
                    <a:lnTo>
                      <a:pt x="3162" y="744"/>
                    </a:lnTo>
                    <a:lnTo>
                      <a:pt x="3168" y="744"/>
                    </a:lnTo>
                    <a:lnTo>
                      <a:pt x="3168" y="738"/>
                    </a:lnTo>
                    <a:lnTo>
                      <a:pt x="3168" y="738"/>
                    </a:lnTo>
                    <a:lnTo>
                      <a:pt x="3168" y="732"/>
                    </a:lnTo>
                    <a:lnTo>
                      <a:pt x="3168" y="732"/>
                    </a:lnTo>
                    <a:lnTo>
                      <a:pt x="3168" y="726"/>
                    </a:lnTo>
                    <a:lnTo>
                      <a:pt x="3174" y="726"/>
                    </a:lnTo>
                    <a:lnTo>
                      <a:pt x="3174" y="720"/>
                    </a:lnTo>
                    <a:lnTo>
                      <a:pt x="3174" y="720"/>
                    </a:lnTo>
                    <a:lnTo>
                      <a:pt x="3174" y="720"/>
                    </a:lnTo>
                    <a:lnTo>
                      <a:pt x="3174" y="714"/>
                    </a:lnTo>
                    <a:lnTo>
                      <a:pt x="3174" y="714"/>
                    </a:lnTo>
                    <a:lnTo>
                      <a:pt x="3180" y="708"/>
                    </a:lnTo>
                    <a:lnTo>
                      <a:pt x="3180" y="708"/>
                    </a:lnTo>
                    <a:lnTo>
                      <a:pt x="3180" y="702"/>
                    </a:lnTo>
                    <a:lnTo>
                      <a:pt x="3180" y="702"/>
                    </a:lnTo>
                    <a:lnTo>
                      <a:pt x="3180" y="696"/>
                    </a:lnTo>
                    <a:lnTo>
                      <a:pt x="3180" y="696"/>
                    </a:lnTo>
                    <a:lnTo>
                      <a:pt x="3186" y="690"/>
                    </a:lnTo>
                    <a:lnTo>
                      <a:pt x="3186" y="690"/>
                    </a:lnTo>
                    <a:lnTo>
                      <a:pt x="3186" y="684"/>
                    </a:lnTo>
                    <a:lnTo>
                      <a:pt x="3186" y="684"/>
                    </a:lnTo>
                    <a:lnTo>
                      <a:pt x="3186" y="678"/>
                    </a:lnTo>
                    <a:lnTo>
                      <a:pt x="3186" y="672"/>
                    </a:lnTo>
                    <a:lnTo>
                      <a:pt x="3192" y="672"/>
                    </a:lnTo>
                    <a:lnTo>
                      <a:pt x="3192" y="666"/>
                    </a:lnTo>
                    <a:lnTo>
                      <a:pt x="3192" y="666"/>
                    </a:lnTo>
                    <a:lnTo>
                      <a:pt x="3192" y="666"/>
                    </a:lnTo>
                    <a:lnTo>
                      <a:pt x="3192" y="660"/>
                    </a:lnTo>
                    <a:lnTo>
                      <a:pt x="3192" y="660"/>
                    </a:lnTo>
                    <a:lnTo>
                      <a:pt x="3192" y="654"/>
                    </a:lnTo>
                    <a:lnTo>
                      <a:pt x="3198" y="654"/>
                    </a:lnTo>
                    <a:lnTo>
                      <a:pt x="3198" y="648"/>
                    </a:lnTo>
                    <a:lnTo>
                      <a:pt x="3198" y="648"/>
                    </a:lnTo>
                    <a:lnTo>
                      <a:pt x="3198" y="642"/>
                    </a:lnTo>
                    <a:lnTo>
                      <a:pt x="3198" y="642"/>
                    </a:lnTo>
                    <a:lnTo>
                      <a:pt x="3204" y="636"/>
                    </a:lnTo>
                    <a:lnTo>
                      <a:pt x="3204" y="630"/>
                    </a:lnTo>
                    <a:lnTo>
                      <a:pt x="3204" y="624"/>
                    </a:lnTo>
                    <a:lnTo>
                      <a:pt x="3204" y="624"/>
                    </a:lnTo>
                    <a:lnTo>
                      <a:pt x="3204" y="618"/>
                    </a:lnTo>
                    <a:lnTo>
                      <a:pt x="3204" y="618"/>
                    </a:lnTo>
                    <a:lnTo>
                      <a:pt x="3210" y="612"/>
                    </a:lnTo>
                    <a:lnTo>
                      <a:pt x="3210" y="612"/>
                    </a:lnTo>
                    <a:lnTo>
                      <a:pt x="3210" y="606"/>
                    </a:lnTo>
                    <a:lnTo>
                      <a:pt x="3210" y="606"/>
                    </a:lnTo>
                    <a:lnTo>
                      <a:pt x="3210" y="600"/>
                    </a:lnTo>
                    <a:lnTo>
                      <a:pt x="3210" y="600"/>
                    </a:lnTo>
                    <a:lnTo>
                      <a:pt x="3216" y="594"/>
                    </a:lnTo>
                    <a:lnTo>
                      <a:pt x="3216" y="588"/>
                    </a:lnTo>
                    <a:lnTo>
                      <a:pt x="3216" y="588"/>
                    </a:lnTo>
                    <a:lnTo>
                      <a:pt x="3216" y="582"/>
                    </a:lnTo>
                    <a:lnTo>
                      <a:pt x="3216" y="582"/>
                    </a:lnTo>
                    <a:lnTo>
                      <a:pt x="3216" y="576"/>
                    </a:lnTo>
                    <a:lnTo>
                      <a:pt x="3216" y="576"/>
                    </a:lnTo>
                    <a:lnTo>
                      <a:pt x="3222" y="570"/>
                    </a:lnTo>
                    <a:lnTo>
                      <a:pt x="3222" y="564"/>
                    </a:lnTo>
                    <a:lnTo>
                      <a:pt x="3222" y="564"/>
                    </a:lnTo>
                    <a:lnTo>
                      <a:pt x="3222" y="558"/>
                    </a:lnTo>
                    <a:lnTo>
                      <a:pt x="3222" y="558"/>
                    </a:lnTo>
                    <a:lnTo>
                      <a:pt x="3222" y="558"/>
                    </a:lnTo>
                    <a:lnTo>
                      <a:pt x="3228" y="552"/>
                    </a:lnTo>
                    <a:lnTo>
                      <a:pt x="3228" y="552"/>
                    </a:lnTo>
                    <a:lnTo>
                      <a:pt x="3228" y="552"/>
                    </a:lnTo>
                    <a:lnTo>
                      <a:pt x="3228" y="546"/>
                    </a:lnTo>
                    <a:lnTo>
                      <a:pt x="3228" y="546"/>
                    </a:lnTo>
                    <a:lnTo>
                      <a:pt x="3228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52"/>
                    </a:lnTo>
                    <a:lnTo>
                      <a:pt x="3240" y="552"/>
                    </a:lnTo>
                    <a:lnTo>
                      <a:pt x="3246" y="552"/>
                    </a:lnTo>
                    <a:lnTo>
                      <a:pt x="3246" y="558"/>
                    </a:lnTo>
                    <a:lnTo>
                      <a:pt x="3246" y="558"/>
                    </a:lnTo>
                    <a:lnTo>
                      <a:pt x="3246" y="564"/>
                    </a:lnTo>
                    <a:lnTo>
                      <a:pt x="3246" y="564"/>
                    </a:lnTo>
                    <a:lnTo>
                      <a:pt x="3246" y="564"/>
                    </a:lnTo>
                    <a:lnTo>
                      <a:pt x="3252" y="570"/>
                    </a:lnTo>
                    <a:lnTo>
                      <a:pt x="3252" y="570"/>
                    </a:lnTo>
                    <a:lnTo>
                      <a:pt x="3252" y="570"/>
                    </a:lnTo>
                    <a:lnTo>
                      <a:pt x="3252" y="576"/>
                    </a:lnTo>
                    <a:lnTo>
                      <a:pt x="3252" y="576"/>
                    </a:lnTo>
                    <a:lnTo>
                      <a:pt x="3252" y="576"/>
                    </a:lnTo>
                    <a:lnTo>
                      <a:pt x="3258" y="582"/>
                    </a:lnTo>
                    <a:lnTo>
                      <a:pt x="3258" y="582"/>
                    </a:lnTo>
                    <a:lnTo>
                      <a:pt x="3258" y="588"/>
                    </a:lnTo>
                    <a:lnTo>
                      <a:pt x="3258" y="588"/>
                    </a:lnTo>
                    <a:lnTo>
                      <a:pt x="3258" y="588"/>
                    </a:lnTo>
                    <a:lnTo>
                      <a:pt x="3258" y="594"/>
                    </a:lnTo>
                    <a:lnTo>
                      <a:pt x="3264" y="594"/>
                    </a:lnTo>
                    <a:lnTo>
                      <a:pt x="3264" y="594"/>
                    </a:lnTo>
                    <a:lnTo>
                      <a:pt x="3264" y="600"/>
                    </a:lnTo>
                    <a:lnTo>
                      <a:pt x="3264" y="600"/>
                    </a:lnTo>
                    <a:lnTo>
                      <a:pt x="3264" y="600"/>
                    </a:lnTo>
                    <a:lnTo>
                      <a:pt x="3264" y="606"/>
                    </a:lnTo>
                    <a:lnTo>
                      <a:pt x="3264" y="606"/>
                    </a:lnTo>
                    <a:lnTo>
                      <a:pt x="3270" y="612"/>
                    </a:lnTo>
                    <a:lnTo>
                      <a:pt x="3270" y="612"/>
                    </a:lnTo>
                    <a:lnTo>
                      <a:pt x="3270" y="612"/>
                    </a:lnTo>
                    <a:lnTo>
                      <a:pt x="3270" y="618"/>
                    </a:lnTo>
                    <a:lnTo>
                      <a:pt x="3270" y="618"/>
                    </a:lnTo>
                    <a:lnTo>
                      <a:pt x="3276" y="618"/>
                    </a:lnTo>
                    <a:lnTo>
                      <a:pt x="3276" y="624"/>
                    </a:lnTo>
                    <a:lnTo>
                      <a:pt x="3276" y="624"/>
                    </a:lnTo>
                    <a:lnTo>
                      <a:pt x="3276" y="624"/>
                    </a:lnTo>
                    <a:lnTo>
                      <a:pt x="3276" y="630"/>
                    </a:lnTo>
                    <a:lnTo>
                      <a:pt x="3276" y="630"/>
                    </a:lnTo>
                    <a:lnTo>
                      <a:pt x="3276" y="630"/>
                    </a:lnTo>
                    <a:lnTo>
                      <a:pt x="3282" y="636"/>
                    </a:lnTo>
                    <a:lnTo>
                      <a:pt x="3282" y="636"/>
                    </a:lnTo>
                    <a:lnTo>
                      <a:pt x="3282" y="636"/>
                    </a:lnTo>
                    <a:lnTo>
                      <a:pt x="3282" y="642"/>
                    </a:lnTo>
                    <a:lnTo>
                      <a:pt x="3282" y="642"/>
                    </a:lnTo>
                    <a:lnTo>
                      <a:pt x="3282" y="642"/>
                    </a:lnTo>
                    <a:lnTo>
                      <a:pt x="3288" y="648"/>
                    </a:lnTo>
                    <a:lnTo>
                      <a:pt x="3288" y="648"/>
                    </a:lnTo>
                    <a:lnTo>
                      <a:pt x="3288" y="648"/>
                    </a:lnTo>
                    <a:lnTo>
                      <a:pt x="3288" y="654"/>
                    </a:lnTo>
                    <a:lnTo>
                      <a:pt x="3288" y="654"/>
                    </a:lnTo>
                    <a:lnTo>
                      <a:pt x="3288" y="654"/>
                    </a:lnTo>
                    <a:lnTo>
                      <a:pt x="3294" y="660"/>
                    </a:lnTo>
                    <a:lnTo>
                      <a:pt x="3294" y="660"/>
                    </a:lnTo>
                    <a:lnTo>
                      <a:pt x="3294" y="660"/>
                    </a:lnTo>
                    <a:lnTo>
                      <a:pt x="3294" y="666"/>
                    </a:lnTo>
                    <a:lnTo>
                      <a:pt x="3294" y="666"/>
                    </a:lnTo>
                    <a:lnTo>
                      <a:pt x="3294" y="666"/>
                    </a:lnTo>
                    <a:lnTo>
                      <a:pt x="3300" y="672"/>
                    </a:lnTo>
                    <a:lnTo>
                      <a:pt x="3300" y="672"/>
                    </a:lnTo>
                    <a:lnTo>
                      <a:pt x="3300" y="672"/>
                    </a:lnTo>
                    <a:lnTo>
                      <a:pt x="3300" y="678"/>
                    </a:lnTo>
                    <a:lnTo>
                      <a:pt x="3300" y="678"/>
                    </a:lnTo>
                    <a:lnTo>
                      <a:pt x="3300" y="678"/>
                    </a:lnTo>
                    <a:lnTo>
                      <a:pt x="3306" y="684"/>
                    </a:lnTo>
                    <a:lnTo>
                      <a:pt x="3306" y="684"/>
                    </a:lnTo>
                    <a:lnTo>
                      <a:pt x="3306" y="684"/>
                    </a:lnTo>
                    <a:lnTo>
                      <a:pt x="3306" y="690"/>
                    </a:lnTo>
                    <a:lnTo>
                      <a:pt x="3306" y="690"/>
                    </a:lnTo>
                    <a:lnTo>
                      <a:pt x="3306" y="690"/>
                    </a:lnTo>
                    <a:lnTo>
                      <a:pt x="3312" y="696"/>
                    </a:lnTo>
                    <a:lnTo>
                      <a:pt x="3312" y="696"/>
                    </a:lnTo>
                    <a:lnTo>
                      <a:pt x="3312" y="696"/>
                    </a:lnTo>
                    <a:lnTo>
                      <a:pt x="3312" y="702"/>
                    </a:lnTo>
                    <a:lnTo>
                      <a:pt x="3312" y="702"/>
                    </a:lnTo>
                    <a:lnTo>
                      <a:pt x="3312" y="702"/>
                    </a:lnTo>
                    <a:lnTo>
                      <a:pt x="3318" y="702"/>
                    </a:lnTo>
                    <a:lnTo>
                      <a:pt x="3318" y="708"/>
                    </a:lnTo>
                    <a:lnTo>
                      <a:pt x="3318" y="708"/>
                    </a:lnTo>
                    <a:lnTo>
                      <a:pt x="3318" y="708"/>
                    </a:lnTo>
                    <a:lnTo>
                      <a:pt x="3318" y="714"/>
                    </a:lnTo>
                    <a:lnTo>
                      <a:pt x="3318" y="714"/>
                    </a:lnTo>
                    <a:lnTo>
                      <a:pt x="3318" y="714"/>
                    </a:lnTo>
                    <a:lnTo>
                      <a:pt x="3324" y="720"/>
                    </a:lnTo>
                    <a:lnTo>
                      <a:pt x="3324" y="720"/>
                    </a:lnTo>
                    <a:lnTo>
                      <a:pt x="3324" y="720"/>
                    </a:lnTo>
                    <a:lnTo>
                      <a:pt x="3324" y="726"/>
                    </a:lnTo>
                    <a:lnTo>
                      <a:pt x="3324" y="726"/>
                    </a:lnTo>
                    <a:lnTo>
                      <a:pt x="3324" y="726"/>
                    </a:lnTo>
                    <a:lnTo>
                      <a:pt x="3330" y="726"/>
                    </a:lnTo>
                    <a:lnTo>
                      <a:pt x="3330" y="732"/>
                    </a:lnTo>
                    <a:lnTo>
                      <a:pt x="3330" y="732"/>
                    </a:lnTo>
                    <a:lnTo>
                      <a:pt x="3330" y="732"/>
                    </a:lnTo>
                    <a:lnTo>
                      <a:pt x="3330" y="738"/>
                    </a:lnTo>
                    <a:lnTo>
                      <a:pt x="3330" y="738"/>
                    </a:lnTo>
                    <a:lnTo>
                      <a:pt x="3336" y="738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50"/>
                    </a:lnTo>
                    <a:lnTo>
                      <a:pt x="3342" y="750"/>
                    </a:lnTo>
                    <a:lnTo>
                      <a:pt x="3342" y="750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8" y="762"/>
                    </a:lnTo>
                    <a:lnTo>
                      <a:pt x="3348" y="762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80"/>
                    </a:lnTo>
                    <a:lnTo>
                      <a:pt x="3354" y="780"/>
                    </a:lnTo>
                    <a:lnTo>
                      <a:pt x="3360" y="780"/>
                    </a:lnTo>
                    <a:lnTo>
                      <a:pt x="3360" y="780"/>
                    </a:lnTo>
                    <a:lnTo>
                      <a:pt x="3360" y="786"/>
                    </a:lnTo>
                    <a:lnTo>
                      <a:pt x="3360" y="786"/>
                    </a:lnTo>
                    <a:lnTo>
                      <a:pt x="3360" y="786"/>
                    </a:lnTo>
                    <a:lnTo>
                      <a:pt x="3360" y="792"/>
                    </a:lnTo>
                    <a:lnTo>
                      <a:pt x="3366" y="792"/>
                    </a:lnTo>
                    <a:lnTo>
                      <a:pt x="3366" y="792"/>
                    </a:lnTo>
                    <a:lnTo>
                      <a:pt x="3366" y="792"/>
                    </a:lnTo>
                    <a:lnTo>
                      <a:pt x="3366" y="798"/>
                    </a:lnTo>
                    <a:lnTo>
                      <a:pt x="3366" y="798"/>
                    </a:lnTo>
                    <a:lnTo>
                      <a:pt x="3366" y="798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10"/>
                    </a:lnTo>
                    <a:lnTo>
                      <a:pt x="3372" y="810"/>
                    </a:lnTo>
                    <a:lnTo>
                      <a:pt x="3378" y="810"/>
                    </a:lnTo>
                    <a:lnTo>
                      <a:pt x="3378" y="810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8"/>
                    </a:lnTo>
                    <a:lnTo>
                      <a:pt x="3384" y="828"/>
                    </a:lnTo>
                    <a:lnTo>
                      <a:pt x="3384" y="828"/>
                    </a:lnTo>
                    <a:lnTo>
                      <a:pt x="3390" y="828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40"/>
                    </a:lnTo>
                    <a:lnTo>
                      <a:pt x="3396" y="840"/>
                    </a:lnTo>
                    <a:lnTo>
                      <a:pt x="3396" y="840"/>
                    </a:lnTo>
                    <a:lnTo>
                      <a:pt x="3396" y="840"/>
                    </a:lnTo>
                    <a:lnTo>
                      <a:pt x="3396" y="846"/>
                    </a:lnTo>
                    <a:lnTo>
                      <a:pt x="3396" y="846"/>
                    </a:lnTo>
                    <a:lnTo>
                      <a:pt x="3396" y="846"/>
                    </a:lnTo>
                    <a:lnTo>
                      <a:pt x="3402" y="846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64"/>
                    </a:lnTo>
                    <a:lnTo>
                      <a:pt x="3408" y="864"/>
                    </a:lnTo>
                    <a:lnTo>
                      <a:pt x="3408" y="864"/>
                    </a:lnTo>
                    <a:lnTo>
                      <a:pt x="3414" y="864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82"/>
                    </a:lnTo>
                    <a:lnTo>
                      <a:pt x="3426" y="882"/>
                    </a:lnTo>
                    <a:lnTo>
                      <a:pt x="3426" y="882"/>
                    </a:lnTo>
                    <a:lnTo>
                      <a:pt x="3426" y="882"/>
                    </a:lnTo>
                    <a:lnTo>
                      <a:pt x="3426" y="888"/>
                    </a:lnTo>
                    <a:lnTo>
                      <a:pt x="3426" y="888"/>
                    </a:lnTo>
                    <a:lnTo>
                      <a:pt x="3426" y="888"/>
                    </a:lnTo>
                    <a:lnTo>
                      <a:pt x="3432" y="888"/>
                    </a:lnTo>
                    <a:lnTo>
                      <a:pt x="3432" y="888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6"/>
                    </a:lnTo>
                    <a:lnTo>
                      <a:pt x="3438" y="906"/>
                    </a:lnTo>
                    <a:lnTo>
                      <a:pt x="3444" y="906"/>
                    </a:lnTo>
                    <a:lnTo>
                      <a:pt x="3444" y="906"/>
                    </a:lnTo>
                    <a:lnTo>
                      <a:pt x="3444" y="906"/>
                    </a:lnTo>
                    <a:lnTo>
                      <a:pt x="3444" y="912"/>
                    </a:lnTo>
                    <a:lnTo>
                      <a:pt x="3444" y="912"/>
                    </a:lnTo>
                    <a:lnTo>
                      <a:pt x="3444" y="912"/>
                    </a:lnTo>
                    <a:lnTo>
                      <a:pt x="3450" y="912"/>
                    </a:lnTo>
                    <a:lnTo>
                      <a:pt x="3450" y="912"/>
                    </a:lnTo>
                    <a:lnTo>
                      <a:pt x="3450" y="912"/>
                    </a:lnTo>
                    <a:lnTo>
                      <a:pt x="3450" y="918"/>
                    </a:lnTo>
                    <a:lnTo>
                      <a:pt x="3450" y="918"/>
                    </a:lnTo>
                    <a:lnTo>
                      <a:pt x="3450" y="918"/>
                    </a:lnTo>
                    <a:lnTo>
                      <a:pt x="3456" y="918"/>
                    </a:lnTo>
                    <a:lnTo>
                      <a:pt x="3456" y="918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62" y="924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6" y="948"/>
                    </a:lnTo>
                    <a:lnTo>
                      <a:pt x="3486" y="948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10" y="948"/>
                    </a:lnTo>
                    <a:lnTo>
                      <a:pt x="3510" y="948"/>
                    </a:lnTo>
                    <a:lnTo>
                      <a:pt x="3510" y="948"/>
                    </a:lnTo>
                    <a:lnTo>
                      <a:pt x="3510" y="942"/>
                    </a:lnTo>
                    <a:lnTo>
                      <a:pt x="3510" y="942"/>
                    </a:lnTo>
                    <a:lnTo>
                      <a:pt x="3510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22" y="942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8" y="936"/>
                    </a:lnTo>
                    <a:lnTo>
                      <a:pt x="3528" y="936"/>
                    </a:lnTo>
                    <a:lnTo>
                      <a:pt x="3528" y="936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40" y="930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6" y="924"/>
                    </a:lnTo>
                    <a:lnTo>
                      <a:pt x="3546" y="924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2"/>
                    </a:lnTo>
                    <a:lnTo>
                      <a:pt x="3552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70" y="906"/>
                    </a:lnTo>
                    <a:lnTo>
                      <a:pt x="3570" y="906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6" y="900"/>
                    </a:lnTo>
                    <a:lnTo>
                      <a:pt x="3576" y="900"/>
                    </a:lnTo>
                    <a:lnTo>
                      <a:pt x="3576" y="900"/>
                    </a:lnTo>
                    <a:lnTo>
                      <a:pt x="3576" y="894"/>
                    </a:lnTo>
                    <a:lnTo>
                      <a:pt x="3576" y="894"/>
                    </a:lnTo>
                    <a:lnTo>
                      <a:pt x="3576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88"/>
                    </a:lnTo>
                    <a:lnTo>
                      <a:pt x="3582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2"/>
                    </a:lnTo>
                    <a:lnTo>
                      <a:pt x="3588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76"/>
                    </a:lnTo>
                    <a:lnTo>
                      <a:pt x="3594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16"/>
                    </a:lnTo>
                    <a:lnTo>
                      <a:pt x="3654" y="816"/>
                    </a:lnTo>
                    <a:lnTo>
                      <a:pt x="3654" y="816"/>
                    </a:lnTo>
                    <a:lnTo>
                      <a:pt x="3660" y="816"/>
                    </a:lnTo>
                    <a:lnTo>
                      <a:pt x="3660" y="816"/>
                    </a:lnTo>
                    <a:lnTo>
                      <a:pt x="3660" y="816"/>
                    </a:lnTo>
                    <a:lnTo>
                      <a:pt x="3660" y="810"/>
                    </a:lnTo>
                    <a:lnTo>
                      <a:pt x="3660" y="810"/>
                    </a:lnTo>
                    <a:lnTo>
                      <a:pt x="3660" y="810"/>
                    </a:lnTo>
                    <a:lnTo>
                      <a:pt x="3666" y="810"/>
                    </a:lnTo>
                    <a:lnTo>
                      <a:pt x="3666" y="810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72" y="804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74"/>
                    </a:lnTo>
                    <a:lnTo>
                      <a:pt x="3690" y="774"/>
                    </a:lnTo>
                    <a:lnTo>
                      <a:pt x="3696" y="774"/>
                    </a:lnTo>
                    <a:lnTo>
                      <a:pt x="3696" y="774"/>
                    </a:lnTo>
                    <a:lnTo>
                      <a:pt x="3696" y="774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0"/>
                    </a:lnTo>
                    <a:lnTo>
                      <a:pt x="3708" y="750"/>
                    </a:lnTo>
                    <a:lnTo>
                      <a:pt x="3714" y="750"/>
                    </a:lnTo>
                    <a:lnTo>
                      <a:pt x="3714" y="750"/>
                    </a:lnTo>
                    <a:lnTo>
                      <a:pt x="3714" y="750"/>
                    </a:lnTo>
                    <a:lnTo>
                      <a:pt x="3714" y="744"/>
                    </a:lnTo>
                    <a:lnTo>
                      <a:pt x="3714" y="744"/>
                    </a:lnTo>
                    <a:lnTo>
                      <a:pt x="3714" y="744"/>
                    </a:lnTo>
                    <a:lnTo>
                      <a:pt x="3720" y="744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26"/>
                    </a:lnTo>
                    <a:lnTo>
                      <a:pt x="3732" y="726"/>
                    </a:lnTo>
                    <a:lnTo>
                      <a:pt x="3732" y="726"/>
                    </a:lnTo>
                    <a:lnTo>
                      <a:pt x="3732" y="726"/>
                    </a:lnTo>
                    <a:lnTo>
                      <a:pt x="3732" y="720"/>
                    </a:lnTo>
                    <a:lnTo>
                      <a:pt x="3732" y="720"/>
                    </a:lnTo>
                    <a:lnTo>
                      <a:pt x="3732" y="720"/>
                    </a:lnTo>
                    <a:lnTo>
                      <a:pt x="3738" y="720"/>
                    </a:lnTo>
                    <a:lnTo>
                      <a:pt x="3738" y="720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20"/>
                    </a:lnTo>
                    <a:lnTo>
                      <a:pt x="3750" y="720"/>
                    </a:lnTo>
                    <a:lnTo>
                      <a:pt x="3750" y="720"/>
                    </a:lnTo>
                    <a:lnTo>
                      <a:pt x="3750" y="720"/>
                    </a:lnTo>
                    <a:lnTo>
                      <a:pt x="3750" y="726"/>
                    </a:lnTo>
                    <a:lnTo>
                      <a:pt x="3750" y="726"/>
                    </a:lnTo>
                    <a:lnTo>
                      <a:pt x="3750" y="726"/>
                    </a:lnTo>
                    <a:lnTo>
                      <a:pt x="3756" y="732"/>
                    </a:lnTo>
                    <a:lnTo>
                      <a:pt x="3756" y="732"/>
                    </a:lnTo>
                    <a:lnTo>
                      <a:pt x="3756" y="732"/>
                    </a:lnTo>
                    <a:lnTo>
                      <a:pt x="3756" y="738"/>
                    </a:lnTo>
                    <a:lnTo>
                      <a:pt x="3756" y="738"/>
                    </a:lnTo>
                    <a:lnTo>
                      <a:pt x="3756" y="744"/>
                    </a:lnTo>
                    <a:lnTo>
                      <a:pt x="3756" y="744"/>
                    </a:lnTo>
                    <a:lnTo>
                      <a:pt x="3762" y="750"/>
                    </a:lnTo>
                    <a:lnTo>
                      <a:pt x="3762" y="750"/>
                    </a:lnTo>
                    <a:lnTo>
                      <a:pt x="3762" y="756"/>
                    </a:lnTo>
                    <a:lnTo>
                      <a:pt x="3762" y="756"/>
                    </a:lnTo>
                    <a:lnTo>
                      <a:pt x="3762" y="762"/>
                    </a:lnTo>
                    <a:lnTo>
                      <a:pt x="3762" y="762"/>
                    </a:lnTo>
                    <a:lnTo>
                      <a:pt x="3768" y="768"/>
                    </a:lnTo>
                    <a:lnTo>
                      <a:pt x="3768" y="768"/>
                    </a:lnTo>
                    <a:lnTo>
                      <a:pt x="3768" y="774"/>
                    </a:lnTo>
                    <a:lnTo>
                      <a:pt x="3768" y="774"/>
                    </a:lnTo>
                    <a:lnTo>
                      <a:pt x="3768" y="780"/>
                    </a:lnTo>
                    <a:lnTo>
                      <a:pt x="3768" y="780"/>
                    </a:lnTo>
                    <a:lnTo>
                      <a:pt x="3774" y="786"/>
                    </a:lnTo>
                    <a:lnTo>
                      <a:pt x="3774" y="786"/>
                    </a:lnTo>
                    <a:lnTo>
                      <a:pt x="3774" y="792"/>
                    </a:lnTo>
                    <a:lnTo>
                      <a:pt x="3774" y="792"/>
                    </a:lnTo>
                    <a:lnTo>
                      <a:pt x="3774" y="798"/>
                    </a:lnTo>
                    <a:lnTo>
                      <a:pt x="3774" y="798"/>
                    </a:lnTo>
                    <a:lnTo>
                      <a:pt x="3780" y="804"/>
                    </a:lnTo>
                    <a:lnTo>
                      <a:pt x="3780" y="804"/>
                    </a:lnTo>
                    <a:lnTo>
                      <a:pt x="3780" y="810"/>
                    </a:lnTo>
                    <a:lnTo>
                      <a:pt x="3780" y="810"/>
                    </a:lnTo>
                    <a:lnTo>
                      <a:pt x="3780" y="816"/>
                    </a:lnTo>
                    <a:lnTo>
                      <a:pt x="3780" y="816"/>
                    </a:lnTo>
                    <a:lnTo>
                      <a:pt x="3786" y="822"/>
                    </a:lnTo>
                    <a:lnTo>
                      <a:pt x="3786" y="822"/>
                    </a:lnTo>
                    <a:lnTo>
                      <a:pt x="3786" y="828"/>
                    </a:lnTo>
                    <a:lnTo>
                      <a:pt x="3786" y="828"/>
                    </a:lnTo>
                    <a:lnTo>
                      <a:pt x="3786" y="834"/>
                    </a:lnTo>
                    <a:lnTo>
                      <a:pt x="3786" y="834"/>
                    </a:lnTo>
                    <a:lnTo>
                      <a:pt x="3792" y="834"/>
                    </a:lnTo>
                    <a:lnTo>
                      <a:pt x="3792" y="840"/>
                    </a:lnTo>
                    <a:lnTo>
                      <a:pt x="3792" y="840"/>
                    </a:lnTo>
                    <a:lnTo>
                      <a:pt x="3792" y="846"/>
                    </a:lnTo>
                    <a:lnTo>
                      <a:pt x="3792" y="846"/>
                    </a:lnTo>
                    <a:lnTo>
                      <a:pt x="3792" y="852"/>
                    </a:lnTo>
                    <a:lnTo>
                      <a:pt x="3798" y="852"/>
                    </a:lnTo>
                    <a:lnTo>
                      <a:pt x="3798" y="858"/>
                    </a:lnTo>
                    <a:lnTo>
                      <a:pt x="3798" y="858"/>
                    </a:lnTo>
                    <a:lnTo>
                      <a:pt x="3798" y="858"/>
                    </a:lnTo>
                    <a:lnTo>
                      <a:pt x="3798" y="864"/>
                    </a:lnTo>
                    <a:lnTo>
                      <a:pt x="3798" y="864"/>
                    </a:lnTo>
                    <a:lnTo>
                      <a:pt x="3804" y="870"/>
                    </a:lnTo>
                    <a:lnTo>
                      <a:pt x="3804" y="870"/>
                    </a:lnTo>
                    <a:lnTo>
                      <a:pt x="3804" y="870"/>
                    </a:lnTo>
                    <a:lnTo>
                      <a:pt x="3804" y="876"/>
                    </a:lnTo>
                    <a:lnTo>
                      <a:pt x="3804" y="876"/>
                    </a:lnTo>
                    <a:lnTo>
                      <a:pt x="3804" y="882"/>
                    </a:lnTo>
                    <a:lnTo>
                      <a:pt x="3804" y="882"/>
                    </a:lnTo>
                    <a:lnTo>
                      <a:pt x="3810" y="888"/>
                    </a:lnTo>
                    <a:lnTo>
                      <a:pt x="3810" y="888"/>
                    </a:lnTo>
                    <a:lnTo>
                      <a:pt x="3810" y="888"/>
                    </a:lnTo>
                    <a:lnTo>
                      <a:pt x="3810" y="894"/>
                    </a:lnTo>
                    <a:lnTo>
                      <a:pt x="3810" y="894"/>
                    </a:lnTo>
                    <a:lnTo>
                      <a:pt x="3810" y="894"/>
                    </a:lnTo>
                    <a:lnTo>
                      <a:pt x="3816" y="900"/>
                    </a:lnTo>
                    <a:lnTo>
                      <a:pt x="3816" y="900"/>
                    </a:lnTo>
                    <a:lnTo>
                      <a:pt x="3816" y="906"/>
                    </a:lnTo>
                    <a:lnTo>
                      <a:pt x="3816" y="906"/>
                    </a:lnTo>
                    <a:lnTo>
                      <a:pt x="3816" y="906"/>
                    </a:lnTo>
                    <a:lnTo>
                      <a:pt x="3816" y="912"/>
                    </a:lnTo>
                    <a:lnTo>
                      <a:pt x="3822" y="912"/>
                    </a:lnTo>
                    <a:lnTo>
                      <a:pt x="3822" y="918"/>
                    </a:lnTo>
                    <a:lnTo>
                      <a:pt x="3822" y="918"/>
                    </a:lnTo>
                    <a:lnTo>
                      <a:pt x="3822" y="918"/>
                    </a:lnTo>
                    <a:lnTo>
                      <a:pt x="3822" y="924"/>
                    </a:lnTo>
                    <a:lnTo>
                      <a:pt x="3822" y="924"/>
                    </a:lnTo>
                    <a:lnTo>
                      <a:pt x="3828" y="924"/>
                    </a:lnTo>
                    <a:lnTo>
                      <a:pt x="3828" y="930"/>
                    </a:lnTo>
                    <a:lnTo>
                      <a:pt x="3828" y="930"/>
                    </a:lnTo>
                    <a:lnTo>
                      <a:pt x="3828" y="930"/>
                    </a:lnTo>
                    <a:lnTo>
                      <a:pt x="3828" y="936"/>
                    </a:lnTo>
                    <a:lnTo>
                      <a:pt x="3828" y="936"/>
                    </a:lnTo>
                    <a:lnTo>
                      <a:pt x="3834" y="936"/>
                    </a:lnTo>
                    <a:lnTo>
                      <a:pt x="3834" y="942"/>
                    </a:lnTo>
                    <a:lnTo>
                      <a:pt x="3834" y="942"/>
                    </a:lnTo>
                    <a:lnTo>
                      <a:pt x="3834" y="942"/>
                    </a:lnTo>
                    <a:lnTo>
                      <a:pt x="3834" y="948"/>
                    </a:lnTo>
                    <a:lnTo>
                      <a:pt x="3834" y="948"/>
                    </a:lnTo>
                    <a:lnTo>
                      <a:pt x="3840" y="948"/>
                    </a:lnTo>
                    <a:lnTo>
                      <a:pt x="3840" y="954"/>
                    </a:lnTo>
                    <a:lnTo>
                      <a:pt x="3840" y="954"/>
                    </a:lnTo>
                    <a:lnTo>
                      <a:pt x="3840" y="954"/>
                    </a:lnTo>
                    <a:lnTo>
                      <a:pt x="3840" y="960"/>
                    </a:lnTo>
                    <a:lnTo>
                      <a:pt x="3840" y="960"/>
                    </a:lnTo>
                    <a:lnTo>
                      <a:pt x="3846" y="960"/>
                    </a:lnTo>
                    <a:lnTo>
                      <a:pt x="3846" y="966"/>
                    </a:lnTo>
                    <a:lnTo>
                      <a:pt x="3846" y="966"/>
                    </a:lnTo>
                    <a:lnTo>
                      <a:pt x="3846" y="966"/>
                    </a:lnTo>
                    <a:lnTo>
                      <a:pt x="3846" y="972"/>
                    </a:lnTo>
                    <a:lnTo>
                      <a:pt x="3846" y="972"/>
                    </a:lnTo>
                    <a:lnTo>
                      <a:pt x="3852" y="972"/>
                    </a:lnTo>
                    <a:lnTo>
                      <a:pt x="3852" y="972"/>
                    </a:lnTo>
                    <a:lnTo>
                      <a:pt x="3852" y="978"/>
                    </a:lnTo>
                    <a:lnTo>
                      <a:pt x="3852" y="978"/>
                    </a:lnTo>
                    <a:lnTo>
                      <a:pt x="3852" y="978"/>
                    </a:lnTo>
                    <a:lnTo>
                      <a:pt x="3852" y="984"/>
                    </a:lnTo>
                    <a:lnTo>
                      <a:pt x="3858" y="984"/>
                    </a:lnTo>
                    <a:lnTo>
                      <a:pt x="3858" y="984"/>
                    </a:lnTo>
                    <a:lnTo>
                      <a:pt x="3858" y="984"/>
                    </a:lnTo>
                    <a:lnTo>
                      <a:pt x="3858" y="990"/>
                    </a:lnTo>
                    <a:lnTo>
                      <a:pt x="3858" y="990"/>
                    </a:lnTo>
                    <a:lnTo>
                      <a:pt x="3858" y="990"/>
                    </a:lnTo>
                    <a:lnTo>
                      <a:pt x="3864" y="990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1002"/>
                    </a:lnTo>
                    <a:lnTo>
                      <a:pt x="3864" y="1002"/>
                    </a:lnTo>
                    <a:lnTo>
                      <a:pt x="3870" y="1002"/>
                    </a:lnTo>
                    <a:lnTo>
                      <a:pt x="3870" y="1002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20"/>
                    </a:lnTo>
                    <a:lnTo>
                      <a:pt x="3876" y="1020"/>
                    </a:lnTo>
                    <a:lnTo>
                      <a:pt x="3882" y="1020"/>
                    </a:lnTo>
                    <a:lnTo>
                      <a:pt x="3882" y="1020"/>
                    </a:lnTo>
                    <a:lnTo>
                      <a:pt x="3882" y="1026"/>
                    </a:lnTo>
                    <a:lnTo>
                      <a:pt x="3882" y="1026"/>
                    </a:lnTo>
                    <a:lnTo>
                      <a:pt x="3882" y="1026"/>
                    </a:lnTo>
                    <a:lnTo>
                      <a:pt x="3888" y="1026"/>
                    </a:lnTo>
                    <a:lnTo>
                      <a:pt x="3888" y="1026"/>
                    </a:lnTo>
                    <a:lnTo>
                      <a:pt x="3888" y="1026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94" y="1032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900" y="1038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6" y="1044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12" y="1050"/>
                    </a:lnTo>
                    <a:lnTo>
                      <a:pt x="3912" y="1050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62"/>
                    </a:lnTo>
                    <a:lnTo>
                      <a:pt x="3918" y="1062"/>
                    </a:lnTo>
                    <a:lnTo>
                      <a:pt x="3918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30" y="1062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42" y="1068"/>
                    </a:lnTo>
                    <a:lnTo>
                      <a:pt x="3942" y="1068"/>
                    </a:lnTo>
                    <a:lnTo>
                      <a:pt x="3942" y="1074"/>
                    </a:lnTo>
                    <a:lnTo>
                      <a:pt x="3942" y="1074"/>
                    </a:lnTo>
                    <a:lnTo>
                      <a:pt x="3942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84" y="1074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6" y="1068"/>
                    </a:lnTo>
                    <a:lnTo>
                      <a:pt x="3996" y="1068"/>
                    </a:lnTo>
                    <a:lnTo>
                      <a:pt x="3996" y="1068"/>
                    </a:lnTo>
                    <a:lnTo>
                      <a:pt x="3996" y="1062"/>
                    </a:lnTo>
                    <a:lnTo>
                      <a:pt x="3996" y="1062"/>
                    </a:lnTo>
                    <a:lnTo>
                      <a:pt x="3996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44"/>
                    </a:lnTo>
                    <a:lnTo>
                      <a:pt x="4014" y="1044"/>
                    </a:lnTo>
                    <a:lnTo>
                      <a:pt x="4020" y="1044"/>
                    </a:lnTo>
                    <a:lnTo>
                      <a:pt x="4020" y="1044"/>
                    </a:lnTo>
                    <a:lnTo>
                      <a:pt x="4020" y="1044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26"/>
                    </a:lnTo>
                    <a:lnTo>
                      <a:pt x="4026" y="1026"/>
                    </a:lnTo>
                    <a:lnTo>
                      <a:pt x="4032" y="1026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14"/>
                    </a:lnTo>
                    <a:lnTo>
                      <a:pt x="4038" y="1014"/>
                    </a:lnTo>
                    <a:lnTo>
                      <a:pt x="4038" y="1014"/>
                    </a:lnTo>
                    <a:lnTo>
                      <a:pt x="4038" y="1008"/>
                    </a:lnTo>
                    <a:lnTo>
                      <a:pt x="4038" y="1008"/>
                    </a:lnTo>
                    <a:lnTo>
                      <a:pt x="4038" y="1008"/>
                    </a:lnTo>
                    <a:lnTo>
                      <a:pt x="4038" y="1002"/>
                    </a:lnTo>
                    <a:lnTo>
                      <a:pt x="4044" y="1002"/>
                    </a:lnTo>
                    <a:lnTo>
                      <a:pt x="4044" y="1002"/>
                    </a:lnTo>
                    <a:lnTo>
                      <a:pt x="4044" y="996"/>
                    </a:lnTo>
                    <a:lnTo>
                      <a:pt x="4044" y="996"/>
                    </a:lnTo>
                    <a:lnTo>
                      <a:pt x="4044" y="996"/>
                    </a:lnTo>
                    <a:lnTo>
                      <a:pt x="4044" y="990"/>
                    </a:lnTo>
                    <a:lnTo>
                      <a:pt x="4050" y="990"/>
                    </a:lnTo>
                    <a:lnTo>
                      <a:pt x="4050" y="990"/>
                    </a:lnTo>
                    <a:lnTo>
                      <a:pt x="4050" y="984"/>
                    </a:lnTo>
                    <a:lnTo>
                      <a:pt x="4050" y="984"/>
                    </a:lnTo>
                    <a:lnTo>
                      <a:pt x="4050" y="984"/>
                    </a:lnTo>
                    <a:lnTo>
                      <a:pt x="4050" y="978"/>
                    </a:lnTo>
                    <a:lnTo>
                      <a:pt x="4056" y="978"/>
                    </a:lnTo>
                    <a:lnTo>
                      <a:pt x="4056" y="972"/>
                    </a:lnTo>
                    <a:lnTo>
                      <a:pt x="4056" y="972"/>
                    </a:lnTo>
                    <a:lnTo>
                      <a:pt x="4056" y="972"/>
                    </a:lnTo>
                    <a:lnTo>
                      <a:pt x="4056" y="966"/>
                    </a:lnTo>
                    <a:lnTo>
                      <a:pt x="4056" y="966"/>
                    </a:lnTo>
                    <a:lnTo>
                      <a:pt x="4062" y="960"/>
                    </a:lnTo>
                    <a:lnTo>
                      <a:pt x="4062" y="960"/>
                    </a:lnTo>
                    <a:lnTo>
                      <a:pt x="4062" y="960"/>
                    </a:lnTo>
                    <a:lnTo>
                      <a:pt x="4062" y="954"/>
                    </a:lnTo>
                    <a:lnTo>
                      <a:pt x="4062" y="954"/>
                    </a:lnTo>
                    <a:lnTo>
                      <a:pt x="4062" y="948"/>
                    </a:lnTo>
                    <a:lnTo>
                      <a:pt x="4068" y="948"/>
                    </a:lnTo>
                    <a:lnTo>
                      <a:pt x="4068" y="948"/>
                    </a:lnTo>
                    <a:lnTo>
                      <a:pt x="4068" y="942"/>
                    </a:lnTo>
                    <a:lnTo>
                      <a:pt x="4068" y="942"/>
                    </a:lnTo>
                    <a:lnTo>
                      <a:pt x="4068" y="936"/>
                    </a:lnTo>
                    <a:lnTo>
                      <a:pt x="4068" y="936"/>
                    </a:lnTo>
                    <a:lnTo>
                      <a:pt x="4074" y="930"/>
                    </a:lnTo>
                    <a:lnTo>
                      <a:pt x="4074" y="930"/>
                    </a:lnTo>
                    <a:lnTo>
                      <a:pt x="4074" y="924"/>
                    </a:lnTo>
                    <a:lnTo>
                      <a:pt x="4074" y="924"/>
                    </a:lnTo>
                    <a:lnTo>
                      <a:pt x="4074" y="918"/>
                    </a:lnTo>
                    <a:lnTo>
                      <a:pt x="4074" y="918"/>
                    </a:lnTo>
                    <a:lnTo>
                      <a:pt x="4074" y="918"/>
                    </a:lnTo>
                    <a:lnTo>
                      <a:pt x="4080" y="912"/>
                    </a:lnTo>
                    <a:lnTo>
                      <a:pt x="4080" y="912"/>
                    </a:lnTo>
                    <a:lnTo>
                      <a:pt x="4080" y="906"/>
                    </a:lnTo>
                    <a:lnTo>
                      <a:pt x="4080" y="906"/>
                    </a:lnTo>
                    <a:lnTo>
                      <a:pt x="4080" y="900"/>
                    </a:lnTo>
                    <a:lnTo>
                      <a:pt x="4080" y="900"/>
                    </a:lnTo>
                    <a:lnTo>
                      <a:pt x="4086" y="894"/>
                    </a:lnTo>
                    <a:lnTo>
                      <a:pt x="4086" y="894"/>
                    </a:lnTo>
                    <a:lnTo>
                      <a:pt x="4086" y="888"/>
                    </a:lnTo>
                    <a:lnTo>
                      <a:pt x="4086" y="888"/>
                    </a:lnTo>
                    <a:lnTo>
                      <a:pt x="4086" y="882"/>
                    </a:lnTo>
                    <a:lnTo>
                      <a:pt x="4086" y="882"/>
                    </a:lnTo>
                    <a:lnTo>
                      <a:pt x="4092" y="876"/>
                    </a:lnTo>
                    <a:lnTo>
                      <a:pt x="4092" y="876"/>
                    </a:lnTo>
                    <a:lnTo>
                      <a:pt x="4092" y="870"/>
                    </a:lnTo>
                    <a:lnTo>
                      <a:pt x="4092" y="864"/>
                    </a:lnTo>
                    <a:lnTo>
                      <a:pt x="4092" y="864"/>
                    </a:lnTo>
                    <a:lnTo>
                      <a:pt x="4092" y="858"/>
                    </a:lnTo>
                    <a:lnTo>
                      <a:pt x="4098" y="858"/>
                    </a:lnTo>
                    <a:lnTo>
                      <a:pt x="4098" y="852"/>
                    </a:lnTo>
                    <a:lnTo>
                      <a:pt x="4098" y="852"/>
                    </a:lnTo>
                    <a:lnTo>
                      <a:pt x="4098" y="846"/>
                    </a:lnTo>
                    <a:lnTo>
                      <a:pt x="4098" y="846"/>
                    </a:lnTo>
                    <a:lnTo>
                      <a:pt x="4098" y="840"/>
                    </a:lnTo>
                    <a:lnTo>
                      <a:pt x="4104" y="834"/>
                    </a:lnTo>
                    <a:lnTo>
                      <a:pt x="4104" y="834"/>
                    </a:lnTo>
                    <a:lnTo>
                      <a:pt x="4104" y="828"/>
                    </a:lnTo>
                    <a:lnTo>
                      <a:pt x="4104" y="828"/>
                    </a:lnTo>
                    <a:lnTo>
                      <a:pt x="4104" y="822"/>
                    </a:lnTo>
                    <a:lnTo>
                      <a:pt x="4104" y="816"/>
                    </a:lnTo>
                    <a:lnTo>
                      <a:pt x="4110" y="816"/>
                    </a:lnTo>
                    <a:lnTo>
                      <a:pt x="4110" y="810"/>
                    </a:lnTo>
                    <a:lnTo>
                      <a:pt x="4110" y="810"/>
                    </a:lnTo>
                    <a:lnTo>
                      <a:pt x="4110" y="804"/>
                    </a:lnTo>
                    <a:lnTo>
                      <a:pt x="4110" y="798"/>
                    </a:lnTo>
                    <a:lnTo>
                      <a:pt x="4110" y="798"/>
                    </a:lnTo>
                    <a:lnTo>
                      <a:pt x="4116" y="792"/>
                    </a:lnTo>
                    <a:lnTo>
                      <a:pt x="4116" y="792"/>
                    </a:lnTo>
                    <a:lnTo>
                      <a:pt x="4116" y="786"/>
                    </a:lnTo>
                    <a:lnTo>
                      <a:pt x="4116" y="780"/>
                    </a:lnTo>
                    <a:lnTo>
                      <a:pt x="4116" y="780"/>
                    </a:lnTo>
                    <a:lnTo>
                      <a:pt x="4116" y="774"/>
                    </a:lnTo>
                    <a:lnTo>
                      <a:pt x="4122" y="768"/>
                    </a:lnTo>
                    <a:lnTo>
                      <a:pt x="4122" y="768"/>
                    </a:lnTo>
                    <a:lnTo>
                      <a:pt x="4122" y="762"/>
                    </a:lnTo>
                    <a:lnTo>
                      <a:pt x="4122" y="756"/>
                    </a:lnTo>
                    <a:lnTo>
                      <a:pt x="4122" y="756"/>
                    </a:lnTo>
                    <a:lnTo>
                      <a:pt x="4122" y="750"/>
                    </a:lnTo>
                    <a:lnTo>
                      <a:pt x="4128" y="744"/>
                    </a:lnTo>
                    <a:lnTo>
                      <a:pt x="4128" y="744"/>
                    </a:lnTo>
                    <a:lnTo>
                      <a:pt x="4128" y="738"/>
                    </a:lnTo>
                    <a:lnTo>
                      <a:pt x="4128" y="732"/>
                    </a:lnTo>
                    <a:lnTo>
                      <a:pt x="4128" y="732"/>
                    </a:lnTo>
                    <a:lnTo>
                      <a:pt x="4128" y="726"/>
                    </a:lnTo>
                    <a:lnTo>
                      <a:pt x="4134" y="720"/>
                    </a:lnTo>
                    <a:lnTo>
                      <a:pt x="4134" y="720"/>
                    </a:lnTo>
                    <a:lnTo>
                      <a:pt x="4134" y="714"/>
                    </a:lnTo>
                    <a:lnTo>
                      <a:pt x="4134" y="708"/>
                    </a:lnTo>
                    <a:lnTo>
                      <a:pt x="4134" y="708"/>
                    </a:lnTo>
                    <a:lnTo>
                      <a:pt x="4134" y="702"/>
                    </a:lnTo>
                    <a:lnTo>
                      <a:pt x="4134" y="696"/>
                    </a:lnTo>
                    <a:lnTo>
                      <a:pt x="4140" y="696"/>
                    </a:lnTo>
                    <a:lnTo>
                      <a:pt x="4140" y="684"/>
                    </a:lnTo>
                    <a:lnTo>
                      <a:pt x="4140" y="678"/>
                    </a:lnTo>
                    <a:lnTo>
                      <a:pt x="4140" y="678"/>
                    </a:lnTo>
                    <a:lnTo>
                      <a:pt x="4140" y="672"/>
                    </a:lnTo>
                    <a:lnTo>
                      <a:pt x="4146" y="666"/>
                    </a:lnTo>
                    <a:lnTo>
                      <a:pt x="4146" y="666"/>
                    </a:lnTo>
                    <a:lnTo>
                      <a:pt x="4146" y="660"/>
                    </a:lnTo>
                    <a:lnTo>
                      <a:pt x="4146" y="654"/>
                    </a:lnTo>
                    <a:lnTo>
                      <a:pt x="4146" y="654"/>
                    </a:lnTo>
                    <a:lnTo>
                      <a:pt x="4146" y="648"/>
                    </a:lnTo>
                    <a:lnTo>
                      <a:pt x="4146" y="642"/>
                    </a:lnTo>
                    <a:lnTo>
                      <a:pt x="4152" y="636"/>
                    </a:lnTo>
                    <a:lnTo>
                      <a:pt x="4152" y="636"/>
                    </a:lnTo>
                    <a:lnTo>
                      <a:pt x="4152" y="630"/>
                    </a:lnTo>
                    <a:lnTo>
                      <a:pt x="4152" y="624"/>
                    </a:lnTo>
                    <a:lnTo>
                      <a:pt x="4152" y="618"/>
                    </a:lnTo>
                    <a:lnTo>
                      <a:pt x="4152" y="612"/>
                    </a:lnTo>
                    <a:lnTo>
                      <a:pt x="4158" y="612"/>
                    </a:lnTo>
                    <a:lnTo>
                      <a:pt x="4158" y="606"/>
                    </a:lnTo>
                    <a:lnTo>
                      <a:pt x="4158" y="600"/>
                    </a:lnTo>
                    <a:lnTo>
                      <a:pt x="4158" y="594"/>
                    </a:lnTo>
                    <a:lnTo>
                      <a:pt x="4158" y="594"/>
                    </a:lnTo>
                    <a:lnTo>
                      <a:pt x="4158" y="588"/>
                    </a:lnTo>
                    <a:lnTo>
                      <a:pt x="4164" y="582"/>
                    </a:lnTo>
                    <a:lnTo>
                      <a:pt x="4164" y="576"/>
                    </a:lnTo>
                    <a:lnTo>
                      <a:pt x="4164" y="570"/>
                    </a:lnTo>
                    <a:lnTo>
                      <a:pt x="4164" y="564"/>
                    </a:lnTo>
                    <a:lnTo>
                      <a:pt x="4164" y="564"/>
                    </a:lnTo>
                    <a:lnTo>
                      <a:pt x="4164" y="558"/>
                    </a:lnTo>
                    <a:lnTo>
                      <a:pt x="4170" y="552"/>
                    </a:lnTo>
                    <a:lnTo>
                      <a:pt x="4170" y="546"/>
                    </a:lnTo>
                    <a:lnTo>
                      <a:pt x="4170" y="540"/>
                    </a:lnTo>
                    <a:lnTo>
                      <a:pt x="4170" y="534"/>
                    </a:lnTo>
                    <a:lnTo>
                      <a:pt x="4170" y="534"/>
                    </a:lnTo>
                    <a:lnTo>
                      <a:pt x="4170" y="528"/>
                    </a:lnTo>
                    <a:lnTo>
                      <a:pt x="4176" y="522"/>
                    </a:lnTo>
                    <a:lnTo>
                      <a:pt x="4176" y="516"/>
                    </a:lnTo>
                    <a:lnTo>
                      <a:pt x="4176" y="510"/>
                    </a:lnTo>
                    <a:lnTo>
                      <a:pt x="4176" y="504"/>
                    </a:lnTo>
                    <a:lnTo>
                      <a:pt x="4176" y="498"/>
                    </a:lnTo>
                    <a:lnTo>
                      <a:pt x="4176" y="498"/>
                    </a:lnTo>
                    <a:lnTo>
                      <a:pt x="4182" y="492"/>
                    </a:lnTo>
                    <a:lnTo>
                      <a:pt x="4182" y="486"/>
                    </a:lnTo>
                    <a:lnTo>
                      <a:pt x="4182" y="480"/>
                    </a:lnTo>
                    <a:lnTo>
                      <a:pt x="4182" y="474"/>
                    </a:lnTo>
                    <a:lnTo>
                      <a:pt x="4182" y="468"/>
                    </a:lnTo>
                    <a:lnTo>
                      <a:pt x="4182" y="462"/>
                    </a:lnTo>
                    <a:lnTo>
                      <a:pt x="4188" y="456"/>
                    </a:lnTo>
                    <a:lnTo>
                      <a:pt x="4188" y="450"/>
                    </a:lnTo>
                    <a:lnTo>
                      <a:pt x="4188" y="450"/>
                    </a:lnTo>
                    <a:lnTo>
                      <a:pt x="4188" y="444"/>
                    </a:lnTo>
                    <a:lnTo>
                      <a:pt x="4188" y="438"/>
                    </a:lnTo>
                    <a:lnTo>
                      <a:pt x="4188" y="432"/>
                    </a:lnTo>
                    <a:lnTo>
                      <a:pt x="4188" y="426"/>
                    </a:lnTo>
                    <a:lnTo>
                      <a:pt x="4194" y="420"/>
                    </a:lnTo>
                    <a:lnTo>
                      <a:pt x="4194" y="414"/>
                    </a:lnTo>
                    <a:lnTo>
                      <a:pt x="4194" y="408"/>
                    </a:lnTo>
                    <a:lnTo>
                      <a:pt x="4194" y="402"/>
                    </a:lnTo>
                    <a:lnTo>
                      <a:pt x="4194" y="396"/>
                    </a:lnTo>
                    <a:lnTo>
                      <a:pt x="4194" y="390"/>
                    </a:lnTo>
                    <a:lnTo>
                      <a:pt x="4200" y="384"/>
                    </a:lnTo>
                    <a:lnTo>
                      <a:pt x="4200" y="378"/>
                    </a:lnTo>
                    <a:lnTo>
                      <a:pt x="4200" y="372"/>
                    </a:lnTo>
                    <a:lnTo>
                      <a:pt x="4200" y="366"/>
                    </a:lnTo>
                    <a:lnTo>
                      <a:pt x="4200" y="360"/>
                    </a:lnTo>
                    <a:lnTo>
                      <a:pt x="4206" y="354"/>
                    </a:lnTo>
                    <a:lnTo>
                      <a:pt x="4206" y="348"/>
                    </a:lnTo>
                    <a:lnTo>
                      <a:pt x="4206" y="342"/>
                    </a:lnTo>
                    <a:lnTo>
                      <a:pt x="4206" y="336"/>
                    </a:lnTo>
                    <a:lnTo>
                      <a:pt x="4206" y="330"/>
                    </a:lnTo>
                    <a:lnTo>
                      <a:pt x="4206" y="324"/>
                    </a:lnTo>
                    <a:lnTo>
                      <a:pt x="4212" y="318"/>
                    </a:lnTo>
                    <a:lnTo>
                      <a:pt x="4212" y="312"/>
                    </a:lnTo>
                    <a:lnTo>
                      <a:pt x="4212" y="306"/>
                    </a:lnTo>
                    <a:lnTo>
                      <a:pt x="4212" y="300"/>
                    </a:lnTo>
                    <a:lnTo>
                      <a:pt x="4212" y="294"/>
                    </a:lnTo>
                    <a:lnTo>
                      <a:pt x="4212" y="288"/>
                    </a:lnTo>
                    <a:lnTo>
                      <a:pt x="4218" y="282"/>
                    </a:lnTo>
                    <a:lnTo>
                      <a:pt x="4218" y="270"/>
                    </a:lnTo>
                    <a:lnTo>
                      <a:pt x="4218" y="264"/>
                    </a:lnTo>
                    <a:lnTo>
                      <a:pt x="4218" y="258"/>
                    </a:lnTo>
                    <a:lnTo>
                      <a:pt x="4218" y="252"/>
                    </a:lnTo>
                    <a:lnTo>
                      <a:pt x="4218" y="246"/>
                    </a:lnTo>
                    <a:lnTo>
                      <a:pt x="4224" y="246"/>
                    </a:lnTo>
                    <a:lnTo>
                      <a:pt x="4224" y="240"/>
                    </a:lnTo>
                    <a:lnTo>
                      <a:pt x="4224" y="234"/>
                    </a:lnTo>
                    <a:lnTo>
                      <a:pt x="4224" y="228"/>
                    </a:lnTo>
                    <a:lnTo>
                      <a:pt x="4224" y="222"/>
                    </a:lnTo>
                    <a:lnTo>
                      <a:pt x="4224" y="216"/>
                    </a:lnTo>
                    <a:lnTo>
                      <a:pt x="4224" y="210"/>
                    </a:lnTo>
                    <a:lnTo>
                      <a:pt x="4230" y="204"/>
                    </a:lnTo>
                    <a:lnTo>
                      <a:pt x="4230" y="198"/>
                    </a:lnTo>
                    <a:lnTo>
                      <a:pt x="4230" y="192"/>
                    </a:lnTo>
                    <a:lnTo>
                      <a:pt x="4230" y="186"/>
                    </a:lnTo>
                    <a:lnTo>
                      <a:pt x="4230" y="180"/>
                    </a:lnTo>
                    <a:lnTo>
                      <a:pt x="4236" y="162"/>
                    </a:lnTo>
                    <a:lnTo>
                      <a:pt x="4236" y="156"/>
                    </a:lnTo>
                    <a:lnTo>
                      <a:pt x="4236" y="150"/>
                    </a:lnTo>
                    <a:lnTo>
                      <a:pt x="4236" y="144"/>
                    </a:lnTo>
                    <a:lnTo>
                      <a:pt x="4236" y="138"/>
                    </a:lnTo>
                    <a:lnTo>
                      <a:pt x="4236" y="132"/>
                    </a:lnTo>
                    <a:lnTo>
                      <a:pt x="4242" y="126"/>
                    </a:lnTo>
                    <a:lnTo>
                      <a:pt x="4242" y="120"/>
                    </a:lnTo>
                    <a:lnTo>
                      <a:pt x="4242" y="114"/>
                    </a:lnTo>
                    <a:lnTo>
                      <a:pt x="4242" y="108"/>
                    </a:lnTo>
                    <a:lnTo>
                      <a:pt x="4242" y="96"/>
                    </a:lnTo>
                    <a:lnTo>
                      <a:pt x="4242" y="90"/>
                    </a:lnTo>
                    <a:lnTo>
                      <a:pt x="4242" y="84"/>
                    </a:lnTo>
                    <a:lnTo>
                      <a:pt x="4248" y="78"/>
                    </a:lnTo>
                    <a:lnTo>
                      <a:pt x="4248" y="72"/>
                    </a:lnTo>
                    <a:lnTo>
                      <a:pt x="4248" y="66"/>
                    </a:lnTo>
                    <a:lnTo>
                      <a:pt x="4248" y="60"/>
                    </a:lnTo>
                    <a:lnTo>
                      <a:pt x="4248" y="54"/>
                    </a:lnTo>
                    <a:lnTo>
                      <a:pt x="4248" y="48"/>
                    </a:lnTo>
                    <a:lnTo>
                      <a:pt x="4254" y="42"/>
                    </a:lnTo>
                    <a:lnTo>
                      <a:pt x="4254" y="36"/>
                    </a:lnTo>
                    <a:lnTo>
                      <a:pt x="4254" y="30"/>
                    </a:lnTo>
                    <a:lnTo>
                      <a:pt x="4254" y="24"/>
                    </a:lnTo>
                    <a:lnTo>
                      <a:pt x="4254" y="18"/>
                    </a:lnTo>
                    <a:lnTo>
                      <a:pt x="4254" y="18"/>
                    </a:lnTo>
                    <a:lnTo>
                      <a:pt x="4260" y="12"/>
                    </a:lnTo>
                    <a:lnTo>
                      <a:pt x="4260" y="12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6"/>
                    </a:lnTo>
                    <a:lnTo>
                      <a:pt x="4266" y="6"/>
                    </a:lnTo>
                    <a:lnTo>
                      <a:pt x="4266" y="6"/>
                    </a:lnTo>
                    <a:lnTo>
                      <a:pt x="4272" y="6"/>
                    </a:lnTo>
                    <a:lnTo>
                      <a:pt x="4272" y="12"/>
                    </a:lnTo>
                    <a:lnTo>
                      <a:pt x="4272" y="12"/>
                    </a:lnTo>
                    <a:lnTo>
                      <a:pt x="4272" y="18"/>
                    </a:lnTo>
                    <a:lnTo>
                      <a:pt x="4272" y="18"/>
                    </a:lnTo>
                    <a:lnTo>
                      <a:pt x="4272" y="24"/>
                    </a:lnTo>
                    <a:lnTo>
                      <a:pt x="4278" y="24"/>
                    </a:lnTo>
                    <a:lnTo>
                      <a:pt x="4278" y="30"/>
                    </a:lnTo>
                    <a:lnTo>
                      <a:pt x="4278" y="36"/>
                    </a:lnTo>
                    <a:lnTo>
                      <a:pt x="4278" y="36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8"/>
                    </a:lnTo>
                    <a:lnTo>
                      <a:pt x="4284" y="48"/>
                    </a:lnTo>
                    <a:lnTo>
                      <a:pt x="4284" y="54"/>
                    </a:lnTo>
                    <a:lnTo>
                      <a:pt x="4284" y="60"/>
                    </a:lnTo>
                    <a:lnTo>
                      <a:pt x="4284" y="60"/>
                    </a:lnTo>
                    <a:lnTo>
                      <a:pt x="4284" y="66"/>
                    </a:lnTo>
                    <a:lnTo>
                      <a:pt x="4290" y="66"/>
                    </a:lnTo>
                    <a:lnTo>
                      <a:pt x="4290" y="72"/>
                    </a:lnTo>
                    <a:lnTo>
                      <a:pt x="4290" y="72"/>
                    </a:lnTo>
                    <a:lnTo>
                      <a:pt x="4290" y="78"/>
                    </a:lnTo>
                    <a:lnTo>
                      <a:pt x="4290" y="84"/>
                    </a:lnTo>
                    <a:lnTo>
                      <a:pt x="4290" y="84"/>
                    </a:lnTo>
                    <a:lnTo>
                      <a:pt x="4290" y="90"/>
                    </a:lnTo>
                    <a:lnTo>
                      <a:pt x="4296" y="90"/>
                    </a:lnTo>
                    <a:lnTo>
                      <a:pt x="4296" y="96"/>
                    </a:lnTo>
                    <a:lnTo>
                      <a:pt x="4296" y="96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296" y="108"/>
                    </a:lnTo>
                    <a:lnTo>
                      <a:pt x="4302" y="114"/>
                    </a:lnTo>
                    <a:lnTo>
                      <a:pt x="4302" y="114"/>
                    </a:lnTo>
                    <a:lnTo>
                      <a:pt x="4302" y="120"/>
                    </a:lnTo>
                    <a:lnTo>
                      <a:pt x="4302" y="120"/>
                    </a:lnTo>
                    <a:lnTo>
                      <a:pt x="4302" y="126"/>
                    </a:lnTo>
                    <a:lnTo>
                      <a:pt x="4302" y="132"/>
                    </a:lnTo>
                    <a:lnTo>
                      <a:pt x="4308" y="132"/>
                    </a:lnTo>
                    <a:lnTo>
                      <a:pt x="4308" y="138"/>
                    </a:lnTo>
                    <a:lnTo>
                      <a:pt x="4308" y="138"/>
                    </a:lnTo>
                    <a:lnTo>
                      <a:pt x="4308" y="144"/>
                    </a:lnTo>
                    <a:lnTo>
                      <a:pt x="4308" y="144"/>
                    </a:lnTo>
                    <a:lnTo>
                      <a:pt x="4308" y="150"/>
                    </a:lnTo>
                    <a:lnTo>
                      <a:pt x="4314" y="150"/>
                    </a:lnTo>
                    <a:lnTo>
                      <a:pt x="4314" y="156"/>
                    </a:lnTo>
                    <a:lnTo>
                      <a:pt x="4314" y="162"/>
                    </a:lnTo>
                    <a:lnTo>
                      <a:pt x="4314" y="162"/>
                    </a:lnTo>
                    <a:lnTo>
                      <a:pt x="4314" y="168"/>
                    </a:lnTo>
                    <a:lnTo>
                      <a:pt x="4314" y="168"/>
                    </a:lnTo>
                    <a:lnTo>
                      <a:pt x="4320" y="174"/>
                    </a:lnTo>
                    <a:lnTo>
                      <a:pt x="4320" y="174"/>
                    </a:lnTo>
                    <a:lnTo>
                      <a:pt x="4320" y="180"/>
                    </a:lnTo>
                    <a:lnTo>
                      <a:pt x="4320" y="180"/>
                    </a:lnTo>
                    <a:lnTo>
                      <a:pt x="4320" y="186"/>
                    </a:lnTo>
                    <a:lnTo>
                      <a:pt x="4320" y="192"/>
                    </a:lnTo>
                    <a:lnTo>
                      <a:pt x="4326" y="192"/>
                    </a:lnTo>
                    <a:lnTo>
                      <a:pt x="4326" y="198"/>
                    </a:lnTo>
                    <a:lnTo>
                      <a:pt x="4326" y="198"/>
                    </a:lnTo>
                    <a:lnTo>
                      <a:pt x="4326" y="204"/>
                    </a:lnTo>
                    <a:lnTo>
                      <a:pt x="4326" y="204"/>
                    </a:lnTo>
                    <a:lnTo>
                      <a:pt x="4326" y="210"/>
                    </a:lnTo>
                    <a:lnTo>
                      <a:pt x="4332" y="210"/>
                    </a:lnTo>
                    <a:lnTo>
                      <a:pt x="4332" y="216"/>
                    </a:lnTo>
                    <a:lnTo>
                      <a:pt x="4332" y="216"/>
                    </a:lnTo>
                    <a:lnTo>
                      <a:pt x="4332" y="222"/>
                    </a:lnTo>
                    <a:lnTo>
                      <a:pt x="4332" y="222"/>
                    </a:lnTo>
                    <a:lnTo>
                      <a:pt x="4332" y="228"/>
                    </a:lnTo>
                    <a:lnTo>
                      <a:pt x="4338" y="234"/>
                    </a:lnTo>
                    <a:lnTo>
                      <a:pt x="4338" y="234"/>
                    </a:lnTo>
                    <a:lnTo>
                      <a:pt x="4338" y="240"/>
                    </a:lnTo>
                    <a:lnTo>
                      <a:pt x="4338" y="240"/>
                    </a:lnTo>
                    <a:lnTo>
                      <a:pt x="4338" y="246"/>
                    </a:lnTo>
                    <a:lnTo>
                      <a:pt x="4338" y="246"/>
                    </a:lnTo>
                    <a:lnTo>
                      <a:pt x="4344" y="252"/>
                    </a:lnTo>
                    <a:lnTo>
                      <a:pt x="4344" y="252"/>
                    </a:lnTo>
                    <a:lnTo>
                      <a:pt x="4344" y="258"/>
                    </a:lnTo>
                    <a:lnTo>
                      <a:pt x="4344" y="258"/>
                    </a:lnTo>
                    <a:lnTo>
                      <a:pt x="4344" y="264"/>
                    </a:lnTo>
                    <a:lnTo>
                      <a:pt x="4344" y="264"/>
                    </a:lnTo>
                    <a:lnTo>
                      <a:pt x="4344" y="270"/>
                    </a:lnTo>
                    <a:lnTo>
                      <a:pt x="4350" y="270"/>
                    </a:lnTo>
                    <a:lnTo>
                      <a:pt x="4350" y="276"/>
                    </a:lnTo>
                    <a:lnTo>
                      <a:pt x="4350" y="276"/>
                    </a:lnTo>
                    <a:lnTo>
                      <a:pt x="4350" y="282"/>
                    </a:lnTo>
                    <a:lnTo>
                      <a:pt x="4350" y="282"/>
                    </a:lnTo>
                    <a:lnTo>
                      <a:pt x="4350" y="288"/>
                    </a:lnTo>
                    <a:lnTo>
                      <a:pt x="4356" y="288"/>
                    </a:lnTo>
                    <a:lnTo>
                      <a:pt x="4356" y="294"/>
                    </a:lnTo>
                    <a:lnTo>
                      <a:pt x="4356" y="294"/>
                    </a:lnTo>
                    <a:lnTo>
                      <a:pt x="4356" y="300"/>
                    </a:lnTo>
                    <a:lnTo>
                      <a:pt x="4356" y="306"/>
                    </a:lnTo>
                    <a:lnTo>
                      <a:pt x="4356" y="306"/>
                    </a:lnTo>
                    <a:lnTo>
                      <a:pt x="4362" y="312"/>
                    </a:lnTo>
                    <a:lnTo>
                      <a:pt x="4362" y="312"/>
                    </a:lnTo>
                    <a:lnTo>
                      <a:pt x="4362" y="318"/>
                    </a:lnTo>
                    <a:lnTo>
                      <a:pt x="4362" y="318"/>
                    </a:lnTo>
                    <a:lnTo>
                      <a:pt x="4362" y="324"/>
                    </a:lnTo>
                    <a:lnTo>
                      <a:pt x="4362" y="324"/>
                    </a:lnTo>
                    <a:lnTo>
                      <a:pt x="4368" y="330"/>
                    </a:lnTo>
                    <a:lnTo>
                      <a:pt x="4368" y="330"/>
                    </a:lnTo>
                    <a:lnTo>
                      <a:pt x="4368" y="336"/>
                    </a:lnTo>
                    <a:lnTo>
                      <a:pt x="4368" y="336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74" y="348"/>
                    </a:lnTo>
                    <a:lnTo>
                      <a:pt x="4374" y="348"/>
                    </a:lnTo>
                    <a:lnTo>
                      <a:pt x="4374" y="354"/>
                    </a:lnTo>
                    <a:lnTo>
                      <a:pt x="4374" y="354"/>
                    </a:lnTo>
                    <a:lnTo>
                      <a:pt x="4374" y="354"/>
                    </a:lnTo>
                    <a:lnTo>
                      <a:pt x="4374" y="360"/>
                    </a:lnTo>
                    <a:lnTo>
                      <a:pt x="4380" y="366"/>
                    </a:lnTo>
                    <a:lnTo>
                      <a:pt x="4380" y="366"/>
                    </a:lnTo>
                    <a:lnTo>
                      <a:pt x="4380" y="372"/>
                    </a:lnTo>
                    <a:lnTo>
                      <a:pt x="4380" y="372"/>
                    </a:lnTo>
                    <a:lnTo>
                      <a:pt x="4380" y="378"/>
                    </a:lnTo>
                    <a:lnTo>
                      <a:pt x="4380" y="378"/>
                    </a:lnTo>
                    <a:lnTo>
                      <a:pt x="4386" y="384"/>
                    </a:lnTo>
                    <a:lnTo>
                      <a:pt x="4386" y="384"/>
                    </a:lnTo>
                    <a:lnTo>
                      <a:pt x="4386" y="390"/>
                    </a:lnTo>
                    <a:lnTo>
                      <a:pt x="4386" y="390"/>
                    </a:lnTo>
                    <a:lnTo>
                      <a:pt x="4386" y="396"/>
                    </a:lnTo>
                    <a:lnTo>
                      <a:pt x="4386" y="396"/>
                    </a:lnTo>
                    <a:lnTo>
                      <a:pt x="4392" y="402"/>
                    </a:lnTo>
                    <a:lnTo>
                      <a:pt x="4392" y="402"/>
                    </a:lnTo>
                    <a:lnTo>
                      <a:pt x="4392" y="402"/>
                    </a:lnTo>
                    <a:lnTo>
                      <a:pt x="4392" y="408"/>
                    </a:lnTo>
                    <a:lnTo>
                      <a:pt x="4392" y="408"/>
                    </a:lnTo>
                    <a:lnTo>
                      <a:pt x="4392" y="414"/>
                    </a:lnTo>
                    <a:lnTo>
                      <a:pt x="4392" y="414"/>
                    </a:lnTo>
                    <a:lnTo>
                      <a:pt x="4398" y="420"/>
                    </a:lnTo>
                    <a:lnTo>
                      <a:pt x="4398" y="426"/>
                    </a:lnTo>
                    <a:lnTo>
                      <a:pt x="4398" y="426"/>
                    </a:lnTo>
                    <a:lnTo>
                      <a:pt x="4398" y="432"/>
                    </a:lnTo>
                    <a:lnTo>
                      <a:pt x="4398" y="432"/>
                    </a:lnTo>
                    <a:lnTo>
                      <a:pt x="4404" y="432"/>
                    </a:lnTo>
                    <a:lnTo>
                      <a:pt x="4404" y="438"/>
                    </a:lnTo>
                    <a:lnTo>
                      <a:pt x="4404" y="438"/>
                    </a:lnTo>
                    <a:lnTo>
                      <a:pt x="4404" y="444"/>
                    </a:lnTo>
                    <a:lnTo>
                      <a:pt x="4404" y="444"/>
                    </a:lnTo>
                    <a:lnTo>
                      <a:pt x="4404" y="450"/>
                    </a:lnTo>
                    <a:lnTo>
                      <a:pt x="4410" y="450"/>
                    </a:lnTo>
                    <a:lnTo>
                      <a:pt x="4410" y="456"/>
                    </a:lnTo>
                    <a:lnTo>
                      <a:pt x="4410" y="456"/>
                    </a:lnTo>
                    <a:lnTo>
                      <a:pt x="4410" y="462"/>
                    </a:lnTo>
                    <a:lnTo>
                      <a:pt x="4410" y="462"/>
                    </a:lnTo>
                    <a:lnTo>
                      <a:pt x="4410" y="468"/>
                    </a:lnTo>
                    <a:lnTo>
                      <a:pt x="4410" y="468"/>
                    </a:lnTo>
                    <a:lnTo>
                      <a:pt x="4416" y="468"/>
                    </a:lnTo>
                    <a:lnTo>
                      <a:pt x="4416" y="474"/>
                    </a:lnTo>
                    <a:lnTo>
                      <a:pt x="4416" y="474"/>
                    </a:lnTo>
                    <a:lnTo>
                      <a:pt x="4416" y="480"/>
                    </a:lnTo>
                    <a:lnTo>
                      <a:pt x="4416" y="480"/>
                    </a:lnTo>
                    <a:lnTo>
                      <a:pt x="4416" y="486"/>
                    </a:lnTo>
                    <a:lnTo>
                      <a:pt x="4422" y="486"/>
                    </a:lnTo>
                    <a:lnTo>
                      <a:pt x="4422" y="492"/>
                    </a:lnTo>
                    <a:lnTo>
                      <a:pt x="4422" y="492"/>
                    </a:lnTo>
                    <a:lnTo>
                      <a:pt x="4422" y="498"/>
                    </a:lnTo>
                    <a:lnTo>
                      <a:pt x="4422" y="498"/>
                    </a:lnTo>
                    <a:lnTo>
                      <a:pt x="4422" y="504"/>
                    </a:lnTo>
                    <a:lnTo>
                      <a:pt x="4428" y="504"/>
                    </a:lnTo>
                    <a:lnTo>
                      <a:pt x="4428" y="504"/>
                    </a:lnTo>
                    <a:lnTo>
                      <a:pt x="4428" y="510"/>
                    </a:lnTo>
                    <a:lnTo>
                      <a:pt x="4428" y="510"/>
                    </a:lnTo>
                    <a:lnTo>
                      <a:pt x="4428" y="516"/>
                    </a:lnTo>
                    <a:lnTo>
                      <a:pt x="4428" y="516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8"/>
                    </a:lnTo>
                    <a:lnTo>
                      <a:pt x="4434" y="528"/>
                    </a:lnTo>
                    <a:lnTo>
                      <a:pt x="4434" y="528"/>
                    </a:lnTo>
                    <a:lnTo>
                      <a:pt x="4434" y="534"/>
                    </a:lnTo>
                    <a:lnTo>
                      <a:pt x="4440" y="534"/>
                    </a:lnTo>
                    <a:lnTo>
                      <a:pt x="4440" y="540"/>
                    </a:lnTo>
                    <a:lnTo>
                      <a:pt x="4440" y="540"/>
                    </a:lnTo>
                    <a:lnTo>
                      <a:pt x="4440" y="546"/>
                    </a:lnTo>
                    <a:lnTo>
                      <a:pt x="4440" y="546"/>
                    </a:lnTo>
                    <a:lnTo>
                      <a:pt x="4440" y="552"/>
                    </a:lnTo>
                    <a:lnTo>
                      <a:pt x="4446" y="552"/>
                    </a:lnTo>
                    <a:lnTo>
                      <a:pt x="4446" y="552"/>
                    </a:lnTo>
                    <a:lnTo>
                      <a:pt x="4446" y="558"/>
                    </a:lnTo>
                    <a:lnTo>
                      <a:pt x="4446" y="558"/>
                    </a:lnTo>
                    <a:lnTo>
                      <a:pt x="4446" y="564"/>
                    </a:lnTo>
                    <a:lnTo>
                      <a:pt x="4446" y="564"/>
                    </a:lnTo>
                    <a:lnTo>
                      <a:pt x="4452" y="570"/>
                    </a:lnTo>
                    <a:lnTo>
                      <a:pt x="4452" y="570"/>
                    </a:lnTo>
                    <a:lnTo>
                      <a:pt x="4452" y="570"/>
                    </a:lnTo>
                    <a:lnTo>
                      <a:pt x="4452" y="576"/>
                    </a:lnTo>
                    <a:lnTo>
                      <a:pt x="4452" y="576"/>
                    </a:lnTo>
                    <a:lnTo>
                      <a:pt x="4452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8"/>
                    </a:lnTo>
                    <a:lnTo>
                      <a:pt x="4458" y="588"/>
                    </a:lnTo>
                    <a:lnTo>
                      <a:pt x="4458" y="594"/>
                    </a:lnTo>
                    <a:lnTo>
                      <a:pt x="4458" y="594"/>
                    </a:lnTo>
                    <a:lnTo>
                      <a:pt x="4458" y="600"/>
                    </a:lnTo>
                    <a:lnTo>
                      <a:pt x="4464" y="600"/>
                    </a:lnTo>
                    <a:lnTo>
                      <a:pt x="4464" y="600"/>
                    </a:lnTo>
                    <a:lnTo>
                      <a:pt x="4464" y="606"/>
                    </a:lnTo>
                    <a:lnTo>
                      <a:pt x="4464" y="606"/>
                    </a:lnTo>
                    <a:lnTo>
                      <a:pt x="4464" y="612"/>
                    </a:lnTo>
                    <a:lnTo>
                      <a:pt x="4470" y="612"/>
                    </a:lnTo>
                    <a:lnTo>
                      <a:pt x="4470" y="618"/>
                    </a:lnTo>
                    <a:lnTo>
                      <a:pt x="4470" y="618"/>
                    </a:lnTo>
                    <a:lnTo>
                      <a:pt x="4470" y="624"/>
                    </a:lnTo>
                    <a:lnTo>
                      <a:pt x="4470" y="624"/>
                    </a:lnTo>
                    <a:lnTo>
                      <a:pt x="4470" y="624"/>
                    </a:lnTo>
                    <a:lnTo>
                      <a:pt x="4476" y="630"/>
                    </a:lnTo>
                    <a:lnTo>
                      <a:pt x="4476" y="630"/>
                    </a:lnTo>
                    <a:lnTo>
                      <a:pt x="4476" y="636"/>
                    </a:lnTo>
                    <a:lnTo>
                      <a:pt x="4476" y="636"/>
                    </a:lnTo>
                    <a:lnTo>
                      <a:pt x="4476" y="636"/>
                    </a:lnTo>
                    <a:lnTo>
                      <a:pt x="4476" y="642"/>
                    </a:lnTo>
                    <a:lnTo>
                      <a:pt x="4482" y="642"/>
                    </a:lnTo>
                    <a:lnTo>
                      <a:pt x="4482" y="642"/>
                    </a:lnTo>
                    <a:lnTo>
                      <a:pt x="4482" y="648"/>
                    </a:lnTo>
                    <a:lnTo>
                      <a:pt x="4482" y="648"/>
                    </a:lnTo>
                    <a:lnTo>
                      <a:pt x="4482" y="654"/>
                    </a:lnTo>
                    <a:lnTo>
                      <a:pt x="4482" y="654"/>
                    </a:lnTo>
                    <a:lnTo>
                      <a:pt x="4482" y="654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6"/>
                    </a:lnTo>
                    <a:lnTo>
                      <a:pt x="4488" y="666"/>
                    </a:lnTo>
                    <a:lnTo>
                      <a:pt x="4488" y="672"/>
                    </a:lnTo>
                    <a:lnTo>
                      <a:pt x="4494" y="672"/>
                    </a:lnTo>
                    <a:lnTo>
                      <a:pt x="4494" y="672"/>
                    </a:lnTo>
                    <a:lnTo>
                      <a:pt x="4494" y="678"/>
                    </a:lnTo>
                    <a:lnTo>
                      <a:pt x="4494" y="678"/>
                    </a:lnTo>
                    <a:lnTo>
                      <a:pt x="4494" y="684"/>
                    </a:lnTo>
                    <a:lnTo>
                      <a:pt x="4500" y="684"/>
                    </a:lnTo>
                    <a:lnTo>
                      <a:pt x="4500" y="690"/>
                    </a:lnTo>
                    <a:lnTo>
                      <a:pt x="4500" y="690"/>
                    </a:lnTo>
                    <a:lnTo>
                      <a:pt x="4500" y="690"/>
                    </a:lnTo>
                    <a:lnTo>
                      <a:pt x="4500" y="696"/>
                    </a:lnTo>
                    <a:lnTo>
                      <a:pt x="4500" y="696"/>
                    </a:lnTo>
                    <a:lnTo>
                      <a:pt x="4506" y="696"/>
                    </a:lnTo>
                    <a:lnTo>
                      <a:pt x="4506" y="702"/>
                    </a:lnTo>
                    <a:lnTo>
                      <a:pt x="4506" y="702"/>
                    </a:lnTo>
                    <a:lnTo>
                      <a:pt x="4506" y="708"/>
                    </a:lnTo>
                    <a:lnTo>
                      <a:pt x="4506" y="708"/>
                    </a:lnTo>
                    <a:lnTo>
                      <a:pt x="4506" y="708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20"/>
                    </a:lnTo>
                    <a:lnTo>
                      <a:pt x="4512" y="720"/>
                    </a:lnTo>
                    <a:lnTo>
                      <a:pt x="4512" y="720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10" y="762"/>
                    </a:lnTo>
                    <a:lnTo>
                      <a:pt x="4710" y="762"/>
                    </a:lnTo>
                    <a:lnTo>
                      <a:pt x="4710" y="762"/>
                    </a:lnTo>
                    <a:lnTo>
                      <a:pt x="4710" y="768"/>
                    </a:lnTo>
                    <a:lnTo>
                      <a:pt x="4710" y="768"/>
                    </a:lnTo>
                    <a:lnTo>
                      <a:pt x="4710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42" y="768"/>
                    </a:lnTo>
                    <a:lnTo>
                      <a:pt x="4842" y="768"/>
                    </a:lnTo>
                    <a:lnTo>
                      <a:pt x="4842" y="768"/>
                    </a:lnTo>
                    <a:lnTo>
                      <a:pt x="4842" y="762"/>
                    </a:lnTo>
                    <a:lnTo>
                      <a:pt x="4842" y="762"/>
                    </a:lnTo>
                    <a:lnTo>
                      <a:pt x="4842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58"/>
              <p:cNvSpPr>
                <a:spLocks noChangeArrowheads="1"/>
              </p:cNvSpPr>
              <p:nvPr/>
            </p:nvSpPr>
            <p:spPr bwMode="auto">
              <a:xfrm>
                <a:off x="1127" y="2128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59"/>
              <p:cNvSpPr>
                <a:spLocks/>
              </p:cNvSpPr>
              <p:nvPr/>
            </p:nvSpPr>
            <p:spPr bwMode="auto">
              <a:xfrm>
                <a:off x="479" y="886"/>
                <a:ext cx="4920" cy="582"/>
              </a:xfrm>
              <a:custGeom>
                <a:avLst/>
                <a:gdLst/>
                <a:ahLst/>
                <a:cxnLst>
                  <a:cxn ang="0">
                    <a:pos x="72" y="552"/>
                  </a:cxn>
                  <a:cxn ang="0">
                    <a:pos x="150" y="552"/>
                  </a:cxn>
                  <a:cxn ang="0">
                    <a:pos x="228" y="552"/>
                  </a:cxn>
                  <a:cxn ang="0">
                    <a:pos x="306" y="558"/>
                  </a:cxn>
                  <a:cxn ang="0">
                    <a:pos x="384" y="570"/>
                  </a:cxn>
                  <a:cxn ang="0">
                    <a:pos x="462" y="582"/>
                  </a:cxn>
                  <a:cxn ang="0">
                    <a:pos x="540" y="576"/>
                  </a:cxn>
                  <a:cxn ang="0">
                    <a:pos x="618" y="570"/>
                  </a:cxn>
                  <a:cxn ang="0">
                    <a:pos x="696" y="552"/>
                  </a:cxn>
                  <a:cxn ang="0">
                    <a:pos x="774" y="534"/>
                  </a:cxn>
                  <a:cxn ang="0">
                    <a:pos x="852" y="504"/>
                  </a:cxn>
                  <a:cxn ang="0">
                    <a:pos x="930" y="480"/>
                  </a:cxn>
                  <a:cxn ang="0">
                    <a:pos x="1008" y="480"/>
                  </a:cxn>
                  <a:cxn ang="0">
                    <a:pos x="1086" y="468"/>
                  </a:cxn>
                  <a:cxn ang="0">
                    <a:pos x="1164" y="450"/>
                  </a:cxn>
                  <a:cxn ang="0">
                    <a:pos x="1242" y="396"/>
                  </a:cxn>
                  <a:cxn ang="0">
                    <a:pos x="1320" y="318"/>
                  </a:cxn>
                  <a:cxn ang="0">
                    <a:pos x="1398" y="240"/>
                  </a:cxn>
                  <a:cxn ang="0">
                    <a:pos x="1476" y="228"/>
                  </a:cxn>
                  <a:cxn ang="0">
                    <a:pos x="1554" y="264"/>
                  </a:cxn>
                  <a:cxn ang="0">
                    <a:pos x="1632" y="294"/>
                  </a:cxn>
                  <a:cxn ang="0">
                    <a:pos x="1710" y="288"/>
                  </a:cxn>
                  <a:cxn ang="0">
                    <a:pos x="1788" y="204"/>
                  </a:cxn>
                  <a:cxn ang="0">
                    <a:pos x="1866" y="114"/>
                  </a:cxn>
                  <a:cxn ang="0">
                    <a:pos x="1944" y="12"/>
                  </a:cxn>
                  <a:cxn ang="0">
                    <a:pos x="2022" y="96"/>
                  </a:cxn>
                  <a:cxn ang="0">
                    <a:pos x="2100" y="180"/>
                  </a:cxn>
                  <a:cxn ang="0">
                    <a:pos x="2178" y="252"/>
                  </a:cxn>
                  <a:cxn ang="0">
                    <a:pos x="2256" y="228"/>
                  </a:cxn>
                  <a:cxn ang="0">
                    <a:pos x="2334" y="144"/>
                  </a:cxn>
                  <a:cxn ang="0">
                    <a:pos x="2412" y="54"/>
                  </a:cxn>
                  <a:cxn ang="0">
                    <a:pos x="2490" y="24"/>
                  </a:cxn>
                  <a:cxn ang="0">
                    <a:pos x="2568" y="120"/>
                  </a:cxn>
                  <a:cxn ang="0">
                    <a:pos x="2646" y="204"/>
                  </a:cxn>
                  <a:cxn ang="0">
                    <a:pos x="2724" y="270"/>
                  </a:cxn>
                  <a:cxn ang="0">
                    <a:pos x="2796" y="198"/>
                  </a:cxn>
                  <a:cxn ang="0">
                    <a:pos x="2874" y="120"/>
                  </a:cxn>
                  <a:cxn ang="0">
                    <a:pos x="2952" y="30"/>
                  </a:cxn>
                  <a:cxn ang="0">
                    <a:pos x="3030" y="84"/>
                  </a:cxn>
                  <a:cxn ang="0">
                    <a:pos x="3108" y="180"/>
                  </a:cxn>
                  <a:cxn ang="0">
                    <a:pos x="3186" y="264"/>
                  </a:cxn>
                  <a:cxn ang="0">
                    <a:pos x="3264" y="300"/>
                  </a:cxn>
                  <a:cxn ang="0">
                    <a:pos x="3342" y="276"/>
                  </a:cxn>
                  <a:cxn ang="0">
                    <a:pos x="3420" y="240"/>
                  </a:cxn>
                  <a:cxn ang="0">
                    <a:pos x="3498" y="210"/>
                  </a:cxn>
                  <a:cxn ang="0">
                    <a:pos x="3576" y="300"/>
                  </a:cxn>
                  <a:cxn ang="0">
                    <a:pos x="3654" y="372"/>
                  </a:cxn>
                  <a:cxn ang="0">
                    <a:pos x="3732" y="438"/>
                  </a:cxn>
                  <a:cxn ang="0">
                    <a:pos x="3810" y="462"/>
                  </a:cxn>
                  <a:cxn ang="0">
                    <a:pos x="3888" y="474"/>
                  </a:cxn>
                  <a:cxn ang="0">
                    <a:pos x="3966" y="480"/>
                  </a:cxn>
                  <a:cxn ang="0">
                    <a:pos x="4044" y="498"/>
                  </a:cxn>
                  <a:cxn ang="0">
                    <a:pos x="4122" y="522"/>
                  </a:cxn>
                  <a:cxn ang="0">
                    <a:pos x="4200" y="546"/>
                  </a:cxn>
                  <a:cxn ang="0">
                    <a:pos x="4278" y="564"/>
                  </a:cxn>
                  <a:cxn ang="0">
                    <a:pos x="4356" y="576"/>
                  </a:cxn>
                  <a:cxn ang="0">
                    <a:pos x="4434" y="582"/>
                  </a:cxn>
                  <a:cxn ang="0">
                    <a:pos x="4512" y="576"/>
                  </a:cxn>
                  <a:cxn ang="0">
                    <a:pos x="4590" y="564"/>
                  </a:cxn>
                  <a:cxn ang="0">
                    <a:pos x="4668" y="552"/>
                  </a:cxn>
                  <a:cxn ang="0">
                    <a:pos x="4746" y="552"/>
                  </a:cxn>
                  <a:cxn ang="0">
                    <a:pos x="4824" y="552"/>
                  </a:cxn>
                  <a:cxn ang="0">
                    <a:pos x="4902" y="552"/>
                  </a:cxn>
                </a:cxnLst>
                <a:rect l="0" t="0" r="r" b="b"/>
                <a:pathLst>
                  <a:path w="4920" h="582">
                    <a:moveTo>
                      <a:pt x="0" y="552"/>
                    </a:move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82" y="552"/>
                    </a:lnTo>
                    <a:lnTo>
                      <a:pt x="282" y="552"/>
                    </a:lnTo>
                    <a:lnTo>
                      <a:pt x="282" y="552"/>
                    </a:lnTo>
                    <a:lnTo>
                      <a:pt x="282" y="558"/>
                    </a:lnTo>
                    <a:lnTo>
                      <a:pt x="282" y="558"/>
                    </a:lnTo>
                    <a:lnTo>
                      <a:pt x="282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64"/>
                    </a:lnTo>
                    <a:lnTo>
                      <a:pt x="318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44" y="576"/>
                    </a:lnTo>
                    <a:lnTo>
                      <a:pt x="444" y="576"/>
                    </a:lnTo>
                    <a:lnTo>
                      <a:pt x="444" y="576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94" y="576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8" y="564"/>
                    </a:lnTo>
                    <a:lnTo>
                      <a:pt x="648" y="564"/>
                    </a:lnTo>
                    <a:lnTo>
                      <a:pt x="648" y="564"/>
                    </a:lnTo>
                    <a:lnTo>
                      <a:pt x="648" y="558"/>
                    </a:lnTo>
                    <a:lnTo>
                      <a:pt x="648" y="558"/>
                    </a:lnTo>
                    <a:lnTo>
                      <a:pt x="648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8" y="546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28"/>
                    </a:lnTo>
                    <a:lnTo>
                      <a:pt x="774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2"/>
                    </a:lnTo>
                    <a:lnTo>
                      <a:pt x="792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10" y="522"/>
                    </a:lnTo>
                    <a:lnTo>
                      <a:pt x="810" y="522"/>
                    </a:lnTo>
                    <a:lnTo>
                      <a:pt x="810" y="522"/>
                    </a:lnTo>
                    <a:lnTo>
                      <a:pt x="810" y="516"/>
                    </a:lnTo>
                    <a:lnTo>
                      <a:pt x="810" y="516"/>
                    </a:lnTo>
                    <a:lnTo>
                      <a:pt x="810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8" y="516"/>
                    </a:lnTo>
                    <a:lnTo>
                      <a:pt x="828" y="516"/>
                    </a:lnTo>
                    <a:lnTo>
                      <a:pt x="828" y="516"/>
                    </a:lnTo>
                    <a:lnTo>
                      <a:pt x="828" y="510"/>
                    </a:lnTo>
                    <a:lnTo>
                      <a:pt x="828" y="510"/>
                    </a:lnTo>
                    <a:lnTo>
                      <a:pt x="828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6" y="510"/>
                    </a:lnTo>
                    <a:lnTo>
                      <a:pt x="846" y="510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64" y="504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82" y="498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8" y="486"/>
                    </a:lnTo>
                    <a:lnTo>
                      <a:pt x="918" y="486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20" y="480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6" y="474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2"/>
                    </a:lnTo>
                    <a:lnTo>
                      <a:pt x="1086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22" y="462"/>
                    </a:lnTo>
                    <a:lnTo>
                      <a:pt x="1122" y="462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6" y="450"/>
                    </a:lnTo>
                    <a:lnTo>
                      <a:pt x="1176" y="450"/>
                    </a:lnTo>
                    <a:lnTo>
                      <a:pt x="1176" y="450"/>
                    </a:lnTo>
                    <a:lnTo>
                      <a:pt x="1176" y="444"/>
                    </a:lnTo>
                    <a:lnTo>
                      <a:pt x="1176" y="444"/>
                    </a:lnTo>
                    <a:lnTo>
                      <a:pt x="1176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94" y="438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200" y="432"/>
                    </a:lnTo>
                    <a:lnTo>
                      <a:pt x="1200" y="432"/>
                    </a:lnTo>
                    <a:lnTo>
                      <a:pt x="1200" y="432"/>
                    </a:lnTo>
                    <a:lnTo>
                      <a:pt x="1200" y="426"/>
                    </a:lnTo>
                    <a:lnTo>
                      <a:pt x="1200" y="426"/>
                    </a:lnTo>
                    <a:lnTo>
                      <a:pt x="1200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0"/>
                    </a:lnTo>
                    <a:lnTo>
                      <a:pt x="1206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24" y="414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30" y="408"/>
                    </a:lnTo>
                    <a:lnTo>
                      <a:pt x="1230" y="408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6" y="402"/>
                    </a:lnTo>
                    <a:lnTo>
                      <a:pt x="1236" y="402"/>
                    </a:lnTo>
                    <a:lnTo>
                      <a:pt x="1236" y="402"/>
                    </a:lnTo>
                    <a:lnTo>
                      <a:pt x="1236" y="396"/>
                    </a:lnTo>
                    <a:lnTo>
                      <a:pt x="1236" y="396"/>
                    </a:lnTo>
                    <a:lnTo>
                      <a:pt x="1236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0"/>
                    </a:lnTo>
                    <a:lnTo>
                      <a:pt x="1242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6" y="378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8" y="366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84" y="360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90" y="354"/>
                    </a:lnTo>
                    <a:lnTo>
                      <a:pt x="1290" y="354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6" y="348"/>
                    </a:lnTo>
                    <a:lnTo>
                      <a:pt x="1296" y="348"/>
                    </a:lnTo>
                    <a:lnTo>
                      <a:pt x="1296" y="348"/>
                    </a:lnTo>
                    <a:lnTo>
                      <a:pt x="1296" y="342"/>
                    </a:lnTo>
                    <a:lnTo>
                      <a:pt x="1296" y="342"/>
                    </a:lnTo>
                    <a:lnTo>
                      <a:pt x="1296" y="342"/>
                    </a:lnTo>
                    <a:lnTo>
                      <a:pt x="1302" y="342"/>
                    </a:lnTo>
                    <a:lnTo>
                      <a:pt x="1302" y="342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8" y="336"/>
                    </a:lnTo>
                    <a:lnTo>
                      <a:pt x="1308" y="336"/>
                    </a:lnTo>
                    <a:lnTo>
                      <a:pt x="1308" y="336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14" y="330"/>
                    </a:lnTo>
                    <a:lnTo>
                      <a:pt x="1314" y="330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20" y="324"/>
                    </a:lnTo>
                    <a:lnTo>
                      <a:pt x="1320" y="324"/>
                    </a:lnTo>
                    <a:lnTo>
                      <a:pt x="1320" y="318"/>
                    </a:lnTo>
                    <a:lnTo>
                      <a:pt x="1320" y="318"/>
                    </a:lnTo>
                    <a:lnTo>
                      <a:pt x="1320" y="318"/>
                    </a:lnTo>
                    <a:lnTo>
                      <a:pt x="1326" y="318"/>
                    </a:lnTo>
                    <a:lnTo>
                      <a:pt x="1326" y="318"/>
                    </a:lnTo>
                    <a:lnTo>
                      <a:pt x="1326" y="318"/>
                    </a:lnTo>
                    <a:lnTo>
                      <a:pt x="1326" y="312"/>
                    </a:lnTo>
                    <a:lnTo>
                      <a:pt x="1326" y="312"/>
                    </a:lnTo>
                    <a:lnTo>
                      <a:pt x="1326" y="312"/>
                    </a:lnTo>
                    <a:lnTo>
                      <a:pt x="1332" y="312"/>
                    </a:lnTo>
                    <a:lnTo>
                      <a:pt x="1332" y="312"/>
                    </a:lnTo>
                    <a:lnTo>
                      <a:pt x="1332" y="312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8" y="306"/>
                    </a:lnTo>
                    <a:lnTo>
                      <a:pt x="1338" y="306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44" y="300"/>
                    </a:lnTo>
                    <a:lnTo>
                      <a:pt x="1344" y="300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50" y="294"/>
                    </a:lnTo>
                    <a:lnTo>
                      <a:pt x="1350" y="294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6" y="288"/>
                    </a:lnTo>
                    <a:lnTo>
                      <a:pt x="1356" y="288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62" y="282"/>
                    </a:lnTo>
                    <a:lnTo>
                      <a:pt x="1362" y="282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8" y="276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74" y="270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0"/>
                    </a:lnTo>
                    <a:lnTo>
                      <a:pt x="1392" y="240"/>
                    </a:lnTo>
                    <a:lnTo>
                      <a:pt x="1398" y="240"/>
                    </a:lnTo>
                    <a:lnTo>
                      <a:pt x="1398" y="240"/>
                    </a:lnTo>
                    <a:lnTo>
                      <a:pt x="1398" y="240"/>
                    </a:lnTo>
                    <a:lnTo>
                      <a:pt x="1398" y="234"/>
                    </a:lnTo>
                    <a:lnTo>
                      <a:pt x="1398" y="234"/>
                    </a:lnTo>
                    <a:lnTo>
                      <a:pt x="1398" y="234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6" y="222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22" y="216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8" y="210"/>
                    </a:lnTo>
                    <a:lnTo>
                      <a:pt x="1428" y="210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64" y="216"/>
                    </a:lnTo>
                    <a:lnTo>
                      <a:pt x="1464" y="216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94" y="234"/>
                    </a:lnTo>
                    <a:lnTo>
                      <a:pt x="1494" y="234"/>
                    </a:lnTo>
                    <a:lnTo>
                      <a:pt x="1494" y="234"/>
                    </a:lnTo>
                    <a:lnTo>
                      <a:pt x="1494" y="240"/>
                    </a:lnTo>
                    <a:lnTo>
                      <a:pt x="1494" y="240"/>
                    </a:lnTo>
                    <a:lnTo>
                      <a:pt x="1494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6" y="240"/>
                    </a:lnTo>
                    <a:lnTo>
                      <a:pt x="1506" y="240"/>
                    </a:lnTo>
                    <a:lnTo>
                      <a:pt x="1506" y="240"/>
                    </a:lnTo>
                    <a:lnTo>
                      <a:pt x="1506" y="246"/>
                    </a:lnTo>
                    <a:lnTo>
                      <a:pt x="1506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8" y="246"/>
                    </a:lnTo>
                    <a:lnTo>
                      <a:pt x="1518" y="246"/>
                    </a:lnTo>
                    <a:lnTo>
                      <a:pt x="1518" y="246"/>
                    </a:lnTo>
                    <a:lnTo>
                      <a:pt x="1518" y="252"/>
                    </a:lnTo>
                    <a:lnTo>
                      <a:pt x="1518" y="252"/>
                    </a:lnTo>
                    <a:lnTo>
                      <a:pt x="1518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30" y="252"/>
                    </a:lnTo>
                    <a:lnTo>
                      <a:pt x="1530" y="252"/>
                    </a:lnTo>
                    <a:lnTo>
                      <a:pt x="1530" y="252"/>
                    </a:lnTo>
                    <a:lnTo>
                      <a:pt x="1530" y="258"/>
                    </a:lnTo>
                    <a:lnTo>
                      <a:pt x="1530" y="258"/>
                    </a:lnTo>
                    <a:lnTo>
                      <a:pt x="1530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64"/>
                    </a:lnTo>
                    <a:lnTo>
                      <a:pt x="1542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72" y="270"/>
                    </a:lnTo>
                    <a:lnTo>
                      <a:pt x="1572" y="270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82"/>
                    </a:lnTo>
                    <a:lnTo>
                      <a:pt x="1584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602" y="282"/>
                    </a:lnTo>
                    <a:lnTo>
                      <a:pt x="1602" y="282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8" y="294"/>
                    </a:lnTo>
                    <a:lnTo>
                      <a:pt x="1638" y="294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6"/>
                    </a:lnTo>
                    <a:lnTo>
                      <a:pt x="1656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8" y="306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704" y="300"/>
                    </a:lnTo>
                    <a:lnTo>
                      <a:pt x="1704" y="300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10" y="294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6" y="288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22" y="282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8" y="276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34"/>
                    </a:lnTo>
                    <a:lnTo>
                      <a:pt x="1758" y="234"/>
                    </a:lnTo>
                    <a:lnTo>
                      <a:pt x="1764" y="234"/>
                    </a:lnTo>
                    <a:lnTo>
                      <a:pt x="1764" y="234"/>
                    </a:lnTo>
                    <a:lnTo>
                      <a:pt x="1764" y="234"/>
                    </a:lnTo>
                    <a:lnTo>
                      <a:pt x="1764" y="228"/>
                    </a:lnTo>
                    <a:lnTo>
                      <a:pt x="1764" y="228"/>
                    </a:lnTo>
                    <a:lnTo>
                      <a:pt x="1764" y="228"/>
                    </a:lnTo>
                    <a:lnTo>
                      <a:pt x="1770" y="228"/>
                    </a:lnTo>
                    <a:lnTo>
                      <a:pt x="1770" y="228"/>
                    </a:lnTo>
                    <a:lnTo>
                      <a:pt x="1770" y="228"/>
                    </a:lnTo>
                    <a:lnTo>
                      <a:pt x="1770" y="222"/>
                    </a:lnTo>
                    <a:lnTo>
                      <a:pt x="1770" y="222"/>
                    </a:lnTo>
                    <a:lnTo>
                      <a:pt x="1776" y="222"/>
                    </a:lnTo>
                    <a:lnTo>
                      <a:pt x="1776" y="222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82" y="216"/>
                    </a:lnTo>
                    <a:lnTo>
                      <a:pt x="1782" y="216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8" y="210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86"/>
                    </a:lnTo>
                    <a:lnTo>
                      <a:pt x="1800" y="186"/>
                    </a:lnTo>
                    <a:lnTo>
                      <a:pt x="1806" y="186"/>
                    </a:lnTo>
                    <a:lnTo>
                      <a:pt x="1806" y="186"/>
                    </a:lnTo>
                    <a:lnTo>
                      <a:pt x="1806" y="186"/>
                    </a:lnTo>
                    <a:lnTo>
                      <a:pt x="1806" y="180"/>
                    </a:lnTo>
                    <a:lnTo>
                      <a:pt x="1806" y="180"/>
                    </a:lnTo>
                    <a:lnTo>
                      <a:pt x="1806" y="180"/>
                    </a:lnTo>
                    <a:lnTo>
                      <a:pt x="1812" y="180"/>
                    </a:lnTo>
                    <a:lnTo>
                      <a:pt x="1812" y="180"/>
                    </a:lnTo>
                    <a:lnTo>
                      <a:pt x="1812" y="180"/>
                    </a:lnTo>
                    <a:lnTo>
                      <a:pt x="1812" y="174"/>
                    </a:lnTo>
                    <a:lnTo>
                      <a:pt x="1812" y="174"/>
                    </a:lnTo>
                    <a:lnTo>
                      <a:pt x="1812" y="174"/>
                    </a:lnTo>
                    <a:lnTo>
                      <a:pt x="1818" y="174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0"/>
                    </a:lnTo>
                    <a:lnTo>
                      <a:pt x="1836" y="150"/>
                    </a:lnTo>
                    <a:lnTo>
                      <a:pt x="1836" y="150"/>
                    </a:lnTo>
                    <a:lnTo>
                      <a:pt x="1836" y="150"/>
                    </a:lnTo>
                    <a:lnTo>
                      <a:pt x="1836" y="144"/>
                    </a:lnTo>
                    <a:lnTo>
                      <a:pt x="1836" y="144"/>
                    </a:lnTo>
                    <a:lnTo>
                      <a:pt x="1836" y="144"/>
                    </a:lnTo>
                    <a:lnTo>
                      <a:pt x="1842" y="144"/>
                    </a:lnTo>
                    <a:lnTo>
                      <a:pt x="1842" y="144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8" y="138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14"/>
                    </a:lnTo>
                    <a:lnTo>
                      <a:pt x="1860" y="114"/>
                    </a:lnTo>
                    <a:lnTo>
                      <a:pt x="1866" y="114"/>
                    </a:lnTo>
                    <a:lnTo>
                      <a:pt x="1866" y="114"/>
                    </a:lnTo>
                    <a:lnTo>
                      <a:pt x="1866" y="114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72" y="108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0"/>
                    </a:lnTo>
                    <a:lnTo>
                      <a:pt x="1878" y="90"/>
                    </a:lnTo>
                    <a:lnTo>
                      <a:pt x="1884" y="90"/>
                    </a:lnTo>
                    <a:lnTo>
                      <a:pt x="1884" y="90"/>
                    </a:lnTo>
                    <a:lnTo>
                      <a:pt x="1884" y="90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66"/>
                    </a:lnTo>
                    <a:lnTo>
                      <a:pt x="1902" y="66"/>
                    </a:lnTo>
                    <a:lnTo>
                      <a:pt x="1902" y="66"/>
                    </a:lnTo>
                    <a:lnTo>
                      <a:pt x="1902" y="66"/>
                    </a:lnTo>
                    <a:lnTo>
                      <a:pt x="1902" y="60"/>
                    </a:lnTo>
                    <a:lnTo>
                      <a:pt x="1902" y="60"/>
                    </a:lnTo>
                    <a:lnTo>
                      <a:pt x="1902" y="60"/>
                    </a:lnTo>
                    <a:lnTo>
                      <a:pt x="1908" y="60"/>
                    </a:lnTo>
                    <a:lnTo>
                      <a:pt x="1908" y="60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2"/>
                    </a:lnTo>
                    <a:lnTo>
                      <a:pt x="1920" y="42"/>
                    </a:lnTo>
                    <a:lnTo>
                      <a:pt x="1920" y="42"/>
                    </a:lnTo>
                    <a:lnTo>
                      <a:pt x="1920" y="42"/>
                    </a:lnTo>
                    <a:lnTo>
                      <a:pt x="1920" y="36"/>
                    </a:lnTo>
                    <a:lnTo>
                      <a:pt x="1920" y="36"/>
                    </a:lnTo>
                    <a:lnTo>
                      <a:pt x="1920" y="36"/>
                    </a:lnTo>
                    <a:lnTo>
                      <a:pt x="1926" y="36"/>
                    </a:lnTo>
                    <a:lnTo>
                      <a:pt x="1926" y="36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18"/>
                    </a:lnTo>
                    <a:lnTo>
                      <a:pt x="1932" y="18"/>
                    </a:lnTo>
                    <a:lnTo>
                      <a:pt x="1938" y="18"/>
                    </a:lnTo>
                    <a:lnTo>
                      <a:pt x="1938" y="18"/>
                    </a:lnTo>
                    <a:lnTo>
                      <a:pt x="1938" y="18"/>
                    </a:lnTo>
                    <a:lnTo>
                      <a:pt x="1938" y="12"/>
                    </a:lnTo>
                    <a:lnTo>
                      <a:pt x="1938" y="12"/>
                    </a:lnTo>
                    <a:lnTo>
                      <a:pt x="1938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6" y="12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62" y="18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74" y="36"/>
                    </a:lnTo>
                    <a:lnTo>
                      <a:pt x="1974" y="36"/>
                    </a:lnTo>
                    <a:lnTo>
                      <a:pt x="1974" y="36"/>
                    </a:lnTo>
                    <a:lnTo>
                      <a:pt x="1974" y="42"/>
                    </a:lnTo>
                    <a:lnTo>
                      <a:pt x="1974" y="42"/>
                    </a:lnTo>
                    <a:lnTo>
                      <a:pt x="1974" y="42"/>
                    </a:lnTo>
                    <a:lnTo>
                      <a:pt x="1980" y="42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6" y="48"/>
                    </a:lnTo>
                    <a:lnTo>
                      <a:pt x="1986" y="48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72"/>
                    </a:lnTo>
                    <a:lnTo>
                      <a:pt x="1998" y="72"/>
                    </a:lnTo>
                    <a:lnTo>
                      <a:pt x="2004" y="72"/>
                    </a:lnTo>
                    <a:lnTo>
                      <a:pt x="2004" y="72"/>
                    </a:lnTo>
                    <a:lnTo>
                      <a:pt x="2004" y="72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6" y="84"/>
                    </a:lnTo>
                    <a:lnTo>
                      <a:pt x="2016" y="84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22" y="90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20"/>
                    </a:lnTo>
                    <a:lnTo>
                      <a:pt x="2040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6"/>
                    </a:lnTo>
                    <a:lnTo>
                      <a:pt x="2046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32"/>
                    </a:lnTo>
                    <a:lnTo>
                      <a:pt x="2052" y="132"/>
                    </a:lnTo>
                    <a:lnTo>
                      <a:pt x="2058" y="132"/>
                    </a:lnTo>
                    <a:lnTo>
                      <a:pt x="2058" y="132"/>
                    </a:lnTo>
                    <a:lnTo>
                      <a:pt x="2058" y="132"/>
                    </a:lnTo>
                    <a:lnTo>
                      <a:pt x="2058" y="138"/>
                    </a:lnTo>
                    <a:lnTo>
                      <a:pt x="2058" y="138"/>
                    </a:lnTo>
                    <a:lnTo>
                      <a:pt x="2058" y="138"/>
                    </a:lnTo>
                    <a:lnTo>
                      <a:pt x="2064" y="138"/>
                    </a:lnTo>
                    <a:lnTo>
                      <a:pt x="2064" y="138"/>
                    </a:lnTo>
                    <a:lnTo>
                      <a:pt x="2064" y="138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70" y="144"/>
                    </a:lnTo>
                    <a:lnTo>
                      <a:pt x="2070" y="144"/>
                    </a:lnTo>
                    <a:lnTo>
                      <a:pt x="2070" y="144"/>
                    </a:lnTo>
                    <a:lnTo>
                      <a:pt x="2070" y="150"/>
                    </a:lnTo>
                    <a:lnTo>
                      <a:pt x="2070" y="150"/>
                    </a:lnTo>
                    <a:lnTo>
                      <a:pt x="2076" y="150"/>
                    </a:lnTo>
                    <a:lnTo>
                      <a:pt x="2076" y="150"/>
                    </a:lnTo>
                    <a:lnTo>
                      <a:pt x="2076" y="150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82" y="156"/>
                    </a:lnTo>
                    <a:lnTo>
                      <a:pt x="2082" y="156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8" y="162"/>
                    </a:lnTo>
                    <a:lnTo>
                      <a:pt x="2088" y="162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94" y="168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100" y="174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6" y="180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12" y="186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8" y="192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24" y="198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30" y="204"/>
                    </a:lnTo>
                    <a:lnTo>
                      <a:pt x="2130" y="204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6" y="210"/>
                    </a:lnTo>
                    <a:lnTo>
                      <a:pt x="2136" y="210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42" y="216"/>
                    </a:lnTo>
                    <a:lnTo>
                      <a:pt x="2142" y="216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8" y="222"/>
                    </a:lnTo>
                    <a:lnTo>
                      <a:pt x="2148" y="222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54" y="228"/>
                    </a:lnTo>
                    <a:lnTo>
                      <a:pt x="2154" y="228"/>
                    </a:lnTo>
                    <a:lnTo>
                      <a:pt x="2154" y="228"/>
                    </a:lnTo>
                    <a:lnTo>
                      <a:pt x="2154" y="234"/>
                    </a:lnTo>
                    <a:lnTo>
                      <a:pt x="2154" y="234"/>
                    </a:lnTo>
                    <a:lnTo>
                      <a:pt x="2154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40"/>
                    </a:lnTo>
                    <a:lnTo>
                      <a:pt x="2160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90" y="258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6" y="264"/>
                    </a:lnTo>
                    <a:lnTo>
                      <a:pt x="2196" y="264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64"/>
                    </a:lnTo>
                    <a:lnTo>
                      <a:pt x="2208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6" y="258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32" y="252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44" y="240"/>
                    </a:lnTo>
                    <a:lnTo>
                      <a:pt x="2244" y="240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50" y="234"/>
                    </a:lnTo>
                    <a:lnTo>
                      <a:pt x="2250" y="234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6" y="228"/>
                    </a:lnTo>
                    <a:lnTo>
                      <a:pt x="2256" y="228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62" y="222"/>
                    </a:lnTo>
                    <a:lnTo>
                      <a:pt x="2262" y="222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8" y="216"/>
                    </a:lnTo>
                    <a:lnTo>
                      <a:pt x="2268" y="216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74" y="210"/>
                    </a:lnTo>
                    <a:lnTo>
                      <a:pt x="2274" y="210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80" y="204"/>
                    </a:lnTo>
                    <a:lnTo>
                      <a:pt x="2280" y="204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6" y="198"/>
                    </a:lnTo>
                    <a:lnTo>
                      <a:pt x="2286" y="198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92" y="192"/>
                    </a:lnTo>
                    <a:lnTo>
                      <a:pt x="2292" y="192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8" y="186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304" y="180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10" y="174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6" y="168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2"/>
                    </a:lnTo>
                    <a:lnTo>
                      <a:pt x="2340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26"/>
                    </a:lnTo>
                    <a:lnTo>
                      <a:pt x="2346" y="126"/>
                    </a:lnTo>
                    <a:lnTo>
                      <a:pt x="2352" y="126"/>
                    </a:lnTo>
                    <a:lnTo>
                      <a:pt x="2352" y="126"/>
                    </a:lnTo>
                    <a:lnTo>
                      <a:pt x="2352" y="126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58" y="120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64" y="114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84"/>
                    </a:lnTo>
                    <a:lnTo>
                      <a:pt x="2382" y="84"/>
                    </a:lnTo>
                    <a:lnTo>
                      <a:pt x="2388" y="84"/>
                    </a:lnTo>
                    <a:lnTo>
                      <a:pt x="2388" y="84"/>
                    </a:lnTo>
                    <a:lnTo>
                      <a:pt x="2388" y="84"/>
                    </a:lnTo>
                    <a:lnTo>
                      <a:pt x="2388" y="78"/>
                    </a:lnTo>
                    <a:lnTo>
                      <a:pt x="2388" y="78"/>
                    </a:lnTo>
                    <a:lnTo>
                      <a:pt x="2388" y="78"/>
                    </a:lnTo>
                    <a:lnTo>
                      <a:pt x="2394" y="78"/>
                    </a:lnTo>
                    <a:lnTo>
                      <a:pt x="2394" y="78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400" y="72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54"/>
                    </a:lnTo>
                    <a:lnTo>
                      <a:pt x="2406" y="54"/>
                    </a:lnTo>
                    <a:lnTo>
                      <a:pt x="2412" y="54"/>
                    </a:lnTo>
                    <a:lnTo>
                      <a:pt x="2412" y="54"/>
                    </a:lnTo>
                    <a:lnTo>
                      <a:pt x="2412" y="54"/>
                    </a:lnTo>
                    <a:lnTo>
                      <a:pt x="2412" y="48"/>
                    </a:lnTo>
                    <a:lnTo>
                      <a:pt x="2412" y="48"/>
                    </a:lnTo>
                    <a:lnTo>
                      <a:pt x="2412" y="48"/>
                    </a:lnTo>
                    <a:lnTo>
                      <a:pt x="2418" y="48"/>
                    </a:lnTo>
                    <a:lnTo>
                      <a:pt x="2418" y="48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24" y="42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24"/>
                    </a:lnTo>
                    <a:lnTo>
                      <a:pt x="2436" y="24"/>
                    </a:lnTo>
                    <a:lnTo>
                      <a:pt x="2436" y="24"/>
                    </a:lnTo>
                    <a:lnTo>
                      <a:pt x="2436" y="24"/>
                    </a:lnTo>
                    <a:lnTo>
                      <a:pt x="2436" y="18"/>
                    </a:lnTo>
                    <a:lnTo>
                      <a:pt x="2436" y="18"/>
                    </a:lnTo>
                    <a:lnTo>
                      <a:pt x="2436" y="18"/>
                    </a:lnTo>
                    <a:lnTo>
                      <a:pt x="2442" y="18"/>
                    </a:lnTo>
                    <a:lnTo>
                      <a:pt x="2442" y="18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8" y="12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8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84" y="24"/>
                    </a:lnTo>
                    <a:lnTo>
                      <a:pt x="2484" y="24"/>
                    </a:lnTo>
                    <a:lnTo>
                      <a:pt x="2484" y="24"/>
                    </a:lnTo>
                    <a:lnTo>
                      <a:pt x="2490" y="24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6" y="30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8"/>
                    </a:lnTo>
                    <a:lnTo>
                      <a:pt x="2502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08" y="54"/>
                    </a:lnTo>
                    <a:lnTo>
                      <a:pt x="2508" y="54"/>
                    </a:lnTo>
                    <a:lnTo>
                      <a:pt x="2508" y="54"/>
                    </a:lnTo>
                    <a:lnTo>
                      <a:pt x="2514" y="54"/>
                    </a:lnTo>
                    <a:lnTo>
                      <a:pt x="2514" y="54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8"/>
                    </a:lnTo>
                    <a:lnTo>
                      <a:pt x="2526" y="78"/>
                    </a:lnTo>
                    <a:lnTo>
                      <a:pt x="2532" y="78"/>
                    </a:lnTo>
                    <a:lnTo>
                      <a:pt x="2532" y="78"/>
                    </a:lnTo>
                    <a:lnTo>
                      <a:pt x="2532" y="78"/>
                    </a:lnTo>
                    <a:lnTo>
                      <a:pt x="2532" y="84"/>
                    </a:lnTo>
                    <a:lnTo>
                      <a:pt x="2532" y="84"/>
                    </a:lnTo>
                    <a:lnTo>
                      <a:pt x="2532" y="84"/>
                    </a:lnTo>
                    <a:lnTo>
                      <a:pt x="2538" y="84"/>
                    </a:lnTo>
                    <a:lnTo>
                      <a:pt x="2538" y="84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44" y="90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50" y="96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20"/>
                    </a:lnTo>
                    <a:lnTo>
                      <a:pt x="2562" y="120"/>
                    </a:lnTo>
                    <a:lnTo>
                      <a:pt x="2568" y="120"/>
                    </a:lnTo>
                    <a:lnTo>
                      <a:pt x="2568" y="120"/>
                    </a:lnTo>
                    <a:lnTo>
                      <a:pt x="2568" y="120"/>
                    </a:lnTo>
                    <a:lnTo>
                      <a:pt x="2568" y="126"/>
                    </a:lnTo>
                    <a:lnTo>
                      <a:pt x="2568" y="126"/>
                    </a:lnTo>
                    <a:lnTo>
                      <a:pt x="2568" y="126"/>
                    </a:lnTo>
                    <a:lnTo>
                      <a:pt x="2574" y="126"/>
                    </a:lnTo>
                    <a:lnTo>
                      <a:pt x="2574" y="126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80" y="132"/>
                    </a:lnTo>
                    <a:lnTo>
                      <a:pt x="2580" y="132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6" y="138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92" y="144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8" y="150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92"/>
                    </a:lnTo>
                    <a:lnTo>
                      <a:pt x="2628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8"/>
                    </a:lnTo>
                    <a:lnTo>
                      <a:pt x="2634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204"/>
                    </a:lnTo>
                    <a:lnTo>
                      <a:pt x="2640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10"/>
                    </a:lnTo>
                    <a:lnTo>
                      <a:pt x="2646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6"/>
                    </a:lnTo>
                    <a:lnTo>
                      <a:pt x="2652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22"/>
                    </a:lnTo>
                    <a:lnTo>
                      <a:pt x="2658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8"/>
                    </a:lnTo>
                    <a:lnTo>
                      <a:pt x="2664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34"/>
                    </a:lnTo>
                    <a:lnTo>
                      <a:pt x="2670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40"/>
                    </a:lnTo>
                    <a:lnTo>
                      <a:pt x="2676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12" y="264"/>
                    </a:lnTo>
                    <a:lnTo>
                      <a:pt x="2712" y="264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64"/>
                    </a:lnTo>
                    <a:lnTo>
                      <a:pt x="2724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8" y="252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54" y="246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60" y="240"/>
                    </a:lnTo>
                    <a:lnTo>
                      <a:pt x="2760" y="240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6" y="234"/>
                    </a:lnTo>
                    <a:lnTo>
                      <a:pt x="2766" y="234"/>
                    </a:lnTo>
                    <a:lnTo>
                      <a:pt x="2766" y="234"/>
                    </a:lnTo>
                    <a:lnTo>
                      <a:pt x="2766" y="228"/>
                    </a:lnTo>
                    <a:lnTo>
                      <a:pt x="2766" y="228"/>
                    </a:lnTo>
                    <a:lnTo>
                      <a:pt x="2766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2"/>
                    </a:lnTo>
                    <a:lnTo>
                      <a:pt x="2772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16"/>
                    </a:lnTo>
                    <a:lnTo>
                      <a:pt x="2778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0"/>
                    </a:lnTo>
                    <a:lnTo>
                      <a:pt x="2784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04"/>
                    </a:lnTo>
                    <a:lnTo>
                      <a:pt x="2790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2"/>
                    </a:lnTo>
                    <a:lnTo>
                      <a:pt x="2832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56"/>
                    </a:lnTo>
                    <a:lnTo>
                      <a:pt x="2838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0"/>
                    </a:lnTo>
                    <a:lnTo>
                      <a:pt x="2844" y="150"/>
                    </a:lnTo>
                    <a:lnTo>
                      <a:pt x="2844" y="150"/>
                    </a:lnTo>
                    <a:lnTo>
                      <a:pt x="2850" y="150"/>
                    </a:lnTo>
                    <a:lnTo>
                      <a:pt x="2850" y="150"/>
                    </a:lnTo>
                    <a:lnTo>
                      <a:pt x="2850" y="144"/>
                    </a:lnTo>
                    <a:lnTo>
                      <a:pt x="2850" y="144"/>
                    </a:lnTo>
                    <a:lnTo>
                      <a:pt x="2850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38"/>
                    </a:lnTo>
                    <a:lnTo>
                      <a:pt x="2856" y="138"/>
                    </a:lnTo>
                    <a:lnTo>
                      <a:pt x="2856" y="138"/>
                    </a:lnTo>
                    <a:lnTo>
                      <a:pt x="2862" y="138"/>
                    </a:lnTo>
                    <a:lnTo>
                      <a:pt x="2862" y="138"/>
                    </a:lnTo>
                    <a:lnTo>
                      <a:pt x="2862" y="138"/>
                    </a:lnTo>
                    <a:lnTo>
                      <a:pt x="2862" y="132"/>
                    </a:lnTo>
                    <a:lnTo>
                      <a:pt x="2862" y="132"/>
                    </a:lnTo>
                    <a:lnTo>
                      <a:pt x="2862" y="132"/>
                    </a:lnTo>
                    <a:lnTo>
                      <a:pt x="2868" y="132"/>
                    </a:lnTo>
                    <a:lnTo>
                      <a:pt x="2868" y="132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74" y="126"/>
                    </a:lnTo>
                    <a:lnTo>
                      <a:pt x="2874" y="126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80" y="120"/>
                    </a:lnTo>
                    <a:lnTo>
                      <a:pt x="2880" y="120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6" y="114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92" y="108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84"/>
                    </a:lnTo>
                    <a:lnTo>
                      <a:pt x="2904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0" y="78"/>
                    </a:lnTo>
                    <a:lnTo>
                      <a:pt x="2910" y="78"/>
                    </a:lnTo>
                    <a:lnTo>
                      <a:pt x="2910" y="78"/>
                    </a:lnTo>
                    <a:lnTo>
                      <a:pt x="2916" y="78"/>
                    </a:lnTo>
                    <a:lnTo>
                      <a:pt x="2916" y="78"/>
                    </a:lnTo>
                    <a:lnTo>
                      <a:pt x="2916" y="78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2" y="72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8" y="66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48"/>
                    </a:lnTo>
                    <a:lnTo>
                      <a:pt x="2934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2"/>
                    </a:lnTo>
                    <a:lnTo>
                      <a:pt x="2946" y="42"/>
                    </a:lnTo>
                    <a:lnTo>
                      <a:pt x="2946" y="42"/>
                    </a:lnTo>
                    <a:lnTo>
                      <a:pt x="2946" y="42"/>
                    </a:lnTo>
                    <a:lnTo>
                      <a:pt x="2946" y="36"/>
                    </a:lnTo>
                    <a:lnTo>
                      <a:pt x="2946" y="36"/>
                    </a:lnTo>
                    <a:lnTo>
                      <a:pt x="2946" y="36"/>
                    </a:lnTo>
                    <a:lnTo>
                      <a:pt x="2952" y="36"/>
                    </a:lnTo>
                    <a:lnTo>
                      <a:pt x="2952" y="36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82" y="12"/>
                    </a:lnTo>
                    <a:lnTo>
                      <a:pt x="2982" y="12"/>
                    </a:lnTo>
                    <a:lnTo>
                      <a:pt x="2982" y="12"/>
                    </a:lnTo>
                    <a:lnTo>
                      <a:pt x="2982" y="18"/>
                    </a:lnTo>
                    <a:lnTo>
                      <a:pt x="2982" y="18"/>
                    </a:lnTo>
                    <a:lnTo>
                      <a:pt x="2982" y="18"/>
                    </a:lnTo>
                    <a:lnTo>
                      <a:pt x="2988" y="18"/>
                    </a:lnTo>
                    <a:lnTo>
                      <a:pt x="2988" y="18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94" y="24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6"/>
                    </a:lnTo>
                    <a:lnTo>
                      <a:pt x="2994" y="36"/>
                    </a:lnTo>
                    <a:lnTo>
                      <a:pt x="3000" y="36"/>
                    </a:lnTo>
                    <a:lnTo>
                      <a:pt x="3000" y="36"/>
                    </a:lnTo>
                    <a:lnTo>
                      <a:pt x="3000" y="36"/>
                    </a:lnTo>
                    <a:lnTo>
                      <a:pt x="3000" y="42"/>
                    </a:lnTo>
                    <a:lnTo>
                      <a:pt x="3000" y="42"/>
                    </a:lnTo>
                    <a:lnTo>
                      <a:pt x="3000" y="42"/>
                    </a:lnTo>
                    <a:lnTo>
                      <a:pt x="3006" y="42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18" y="66"/>
                    </a:lnTo>
                    <a:lnTo>
                      <a:pt x="3018" y="66"/>
                    </a:lnTo>
                    <a:lnTo>
                      <a:pt x="3018" y="66"/>
                    </a:lnTo>
                    <a:lnTo>
                      <a:pt x="3024" y="66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90"/>
                    </a:lnTo>
                    <a:lnTo>
                      <a:pt x="3036" y="90"/>
                    </a:lnTo>
                    <a:lnTo>
                      <a:pt x="3036" y="90"/>
                    </a:lnTo>
                    <a:lnTo>
                      <a:pt x="3042" y="90"/>
                    </a:lnTo>
                    <a:lnTo>
                      <a:pt x="3042" y="90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8" y="96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14"/>
                    </a:lnTo>
                    <a:lnTo>
                      <a:pt x="3054" y="114"/>
                    </a:lnTo>
                    <a:lnTo>
                      <a:pt x="3054" y="114"/>
                    </a:lnTo>
                    <a:lnTo>
                      <a:pt x="3060" y="114"/>
                    </a:lnTo>
                    <a:lnTo>
                      <a:pt x="3060" y="114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6" y="120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44"/>
                    </a:lnTo>
                    <a:lnTo>
                      <a:pt x="3078" y="144"/>
                    </a:lnTo>
                    <a:lnTo>
                      <a:pt x="3084" y="144"/>
                    </a:lnTo>
                    <a:lnTo>
                      <a:pt x="3084" y="144"/>
                    </a:lnTo>
                    <a:lnTo>
                      <a:pt x="3084" y="144"/>
                    </a:lnTo>
                    <a:lnTo>
                      <a:pt x="3084" y="150"/>
                    </a:lnTo>
                    <a:lnTo>
                      <a:pt x="3084" y="150"/>
                    </a:lnTo>
                    <a:lnTo>
                      <a:pt x="3084" y="150"/>
                    </a:lnTo>
                    <a:lnTo>
                      <a:pt x="3090" y="150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74"/>
                    </a:lnTo>
                    <a:lnTo>
                      <a:pt x="3108" y="174"/>
                    </a:lnTo>
                    <a:lnTo>
                      <a:pt x="3108" y="174"/>
                    </a:lnTo>
                    <a:lnTo>
                      <a:pt x="3108" y="174"/>
                    </a:lnTo>
                    <a:lnTo>
                      <a:pt x="3108" y="180"/>
                    </a:lnTo>
                    <a:lnTo>
                      <a:pt x="3108" y="180"/>
                    </a:lnTo>
                    <a:lnTo>
                      <a:pt x="3108" y="180"/>
                    </a:lnTo>
                    <a:lnTo>
                      <a:pt x="3114" y="180"/>
                    </a:lnTo>
                    <a:lnTo>
                      <a:pt x="3114" y="180"/>
                    </a:lnTo>
                    <a:lnTo>
                      <a:pt x="3114" y="180"/>
                    </a:lnTo>
                    <a:lnTo>
                      <a:pt x="3114" y="186"/>
                    </a:lnTo>
                    <a:lnTo>
                      <a:pt x="3114" y="186"/>
                    </a:lnTo>
                    <a:lnTo>
                      <a:pt x="3114" y="186"/>
                    </a:lnTo>
                    <a:lnTo>
                      <a:pt x="3120" y="186"/>
                    </a:lnTo>
                    <a:lnTo>
                      <a:pt x="3120" y="186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6"/>
                    </a:lnTo>
                    <a:lnTo>
                      <a:pt x="3138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22"/>
                    </a:lnTo>
                    <a:lnTo>
                      <a:pt x="3144" y="222"/>
                    </a:lnTo>
                    <a:lnTo>
                      <a:pt x="3150" y="222"/>
                    </a:lnTo>
                    <a:lnTo>
                      <a:pt x="3150" y="222"/>
                    </a:lnTo>
                    <a:lnTo>
                      <a:pt x="3150" y="228"/>
                    </a:lnTo>
                    <a:lnTo>
                      <a:pt x="3150" y="228"/>
                    </a:lnTo>
                    <a:lnTo>
                      <a:pt x="3150" y="228"/>
                    </a:lnTo>
                    <a:lnTo>
                      <a:pt x="3156" y="228"/>
                    </a:lnTo>
                    <a:lnTo>
                      <a:pt x="3156" y="228"/>
                    </a:lnTo>
                    <a:lnTo>
                      <a:pt x="3156" y="228"/>
                    </a:lnTo>
                    <a:lnTo>
                      <a:pt x="3156" y="234"/>
                    </a:lnTo>
                    <a:lnTo>
                      <a:pt x="3156" y="234"/>
                    </a:lnTo>
                    <a:lnTo>
                      <a:pt x="3156" y="234"/>
                    </a:lnTo>
                    <a:lnTo>
                      <a:pt x="3162" y="234"/>
                    </a:lnTo>
                    <a:lnTo>
                      <a:pt x="3162" y="234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8" y="240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74" y="246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300"/>
                    </a:lnTo>
                    <a:lnTo>
                      <a:pt x="3216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64" y="306"/>
                    </a:lnTo>
                    <a:lnTo>
                      <a:pt x="3264" y="306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294"/>
                    </a:lnTo>
                    <a:lnTo>
                      <a:pt x="3282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2"/>
                    </a:lnTo>
                    <a:lnTo>
                      <a:pt x="3318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6" y="282"/>
                    </a:lnTo>
                    <a:lnTo>
                      <a:pt x="3336" y="282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0"/>
                    </a:lnTo>
                    <a:lnTo>
                      <a:pt x="3348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8" y="264"/>
                    </a:lnTo>
                    <a:lnTo>
                      <a:pt x="3378" y="264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90" y="258"/>
                    </a:lnTo>
                    <a:lnTo>
                      <a:pt x="3390" y="258"/>
                    </a:lnTo>
                    <a:lnTo>
                      <a:pt x="3390" y="258"/>
                    </a:lnTo>
                    <a:lnTo>
                      <a:pt x="3390" y="252"/>
                    </a:lnTo>
                    <a:lnTo>
                      <a:pt x="3390" y="252"/>
                    </a:lnTo>
                    <a:lnTo>
                      <a:pt x="3390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402" y="252"/>
                    </a:lnTo>
                    <a:lnTo>
                      <a:pt x="3402" y="252"/>
                    </a:lnTo>
                    <a:lnTo>
                      <a:pt x="3402" y="252"/>
                    </a:lnTo>
                    <a:lnTo>
                      <a:pt x="3402" y="246"/>
                    </a:lnTo>
                    <a:lnTo>
                      <a:pt x="3402" y="246"/>
                    </a:lnTo>
                    <a:lnTo>
                      <a:pt x="3402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14" y="246"/>
                    </a:lnTo>
                    <a:lnTo>
                      <a:pt x="3414" y="246"/>
                    </a:lnTo>
                    <a:lnTo>
                      <a:pt x="3414" y="240"/>
                    </a:lnTo>
                    <a:lnTo>
                      <a:pt x="3414" y="240"/>
                    </a:lnTo>
                    <a:lnTo>
                      <a:pt x="3414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6" y="240"/>
                    </a:lnTo>
                    <a:lnTo>
                      <a:pt x="3426" y="240"/>
                    </a:lnTo>
                    <a:lnTo>
                      <a:pt x="3426" y="240"/>
                    </a:lnTo>
                    <a:lnTo>
                      <a:pt x="3426" y="234"/>
                    </a:lnTo>
                    <a:lnTo>
                      <a:pt x="3426" y="234"/>
                    </a:lnTo>
                    <a:lnTo>
                      <a:pt x="3426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8" y="234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16"/>
                    </a:lnTo>
                    <a:lnTo>
                      <a:pt x="3456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8" y="216"/>
                    </a:lnTo>
                    <a:lnTo>
                      <a:pt x="3468" y="216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10"/>
                    </a:lnTo>
                    <a:lnTo>
                      <a:pt x="3492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8"/>
                    </a:lnTo>
                    <a:lnTo>
                      <a:pt x="3510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34"/>
                    </a:lnTo>
                    <a:lnTo>
                      <a:pt x="3516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8" y="240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34" y="246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40" y="252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82"/>
                    </a:lnTo>
                    <a:lnTo>
                      <a:pt x="3558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8"/>
                    </a:lnTo>
                    <a:lnTo>
                      <a:pt x="3564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94"/>
                    </a:lnTo>
                    <a:lnTo>
                      <a:pt x="3570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300"/>
                    </a:lnTo>
                    <a:lnTo>
                      <a:pt x="3576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6"/>
                    </a:lnTo>
                    <a:lnTo>
                      <a:pt x="3582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12"/>
                    </a:lnTo>
                    <a:lnTo>
                      <a:pt x="3588" y="312"/>
                    </a:lnTo>
                    <a:lnTo>
                      <a:pt x="3588" y="312"/>
                    </a:lnTo>
                    <a:lnTo>
                      <a:pt x="3594" y="312"/>
                    </a:lnTo>
                    <a:lnTo>
                      <a:pt x="3594" y="312"/>
                    </a:lnTo>
                    <a:lnTo>
                      <a:pt x="3594" y="312"/>
                    </a:lnTo>
                    <a:lnTo>
                      <a:pt x="3594" y="318"/>
                    </a:lnTo>
                    <a:lnTo>
                      <a:pt x="3594" y="318"/>
                    </a:lnTo>
                    <a:lnTo>
                      <a:pt x="3594" y="318"/>
                    </a:lnTo>
                    <a:lnTo>
                      <a:pt x="3600" y="318"/>
                    </a:lnTo>
                    <a:lnTo>
                      <a:pt x="3600" y="318"/>
                    </a:lnTo>
                    <a:lnTo>
                      <a:pt x="3600" y="318"/>
                    </a:lnTo>
                    <a:lnTo>
                      <a:pt x="3600" y="324"/>
                    </a:lnTo>
                    <a:lnTo>
                      <a:pt x="3600" y="324"/>
                    </a:lnTo>
                    <a:lnTo>
                      <a:pt x="3600" y="324"/>
                    </a:lnTo>
                    <a:lnTo>
                      <a:pt x="3606" y="324"/>
                    </a:lnTo>
                    <a:lnTo>
                      <a:pt x="3606" y="324"/>
                    </a:lnTo>
                    <a:lnTo>
                      <a:pt x="3606" y="324"/>
                    </a:lnTo>
                    <a:lnTo>
                      <a:pt x="3606" y="330"/>
                    </a:lnTo>
                    <a:lnTo>
                      <a:pt x="3606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6"/>
                    </a:lnTo>
                    <a:lnTo>
                      <a:pt x="3612" y="336"/>
                    </a:lnTo>
                    <a:lnTo>
                      <a:pt x="3612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618" y="342"/>
                    </a:lnTo>
                    <a:lnTo>
                      <a:pt x="3624" y="342"/>
                    </a:lnTo>
                    <a:lnTo>
                      <a:pt x="3624" y="342"/>
                    </a:lnTo>
                    <a:lnTo>
                      <a:pt x="3624" y="342"/>
                    </a:lnTo>
                    <a:lnTo>
                      <a:pt x="3624" y="348"/>
                    </a:lnTo>
                    <a:lnTo>
                      <a:pt x="3624" y="348"/>
                    </a:lnTo>
                    <a:lnTo>
                      <a:pt x="3624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54"/>
                    </a:lnTo>
                    <a:lnTo>
                      <a:pt x="3630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72" y="384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8" y="390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84" y="396"/>
                    </a:lnTo>
                    <a:lnTo>
                      <a:pt x="3684" y="396"/>
                    </a:lnTo>
                    <a:lnTo>
                      <a:pt x="3684" y="396"/>
                    </a:lnTo>
                    <a:lnTo>
                      <a:pt x="3684" y="402"/>
                    </a:lnTo>
                    <a:lnTo>
                      <a:pt x="3684" y="402"/>
                    </a:lnTo>
                    <a:lnTo>
                      <a:pt x="3684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8"/>
                    </a:lnTo>
                    <a:lnTo>
                      <a:pt x="3690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14" y="420"/>
                    </a:lnTo>
                    <a:lnTo>
                      <a:pt x="3714" y="420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20" y="426"/>
                    </a:lnTo>
                    <a:lnTo>
                      <a:pt x="3720" y="426"/>
                    </a:lnTo>
                    <a:lnTo>
                      <a:pt x="3720" y="426"/>
                    </a:lnTo>
                    <a:lnTo>
                      <a:pt x="3720" y="432"/>
                    </a:lnTo>
                    <a:lnTo>
                      <a:pt x="3720" y="432"/>
                    </a:lnTo>
                    <a:lnTo>
                      <a:pt x="3720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44" y="444"/>
                    </a:lnTo>
                    <a:lnTo>
                      <a:pt x="3744" y="444"/>
                    </a:lnTo>
                    <a:lnTo>
                      <a:pt x="3744" y="444"/>
                    </a:lnTo>
                    <a:lnTo>
                      <a:pt x="3744" y="450"/>
                    </a:lnTo>
                    <a:lnTo>
                      <a:pt x="3744" y="450"/>
                    </a:lnTo>
                    <a:lnTo>
                      <a:pt x="3744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62"/>
                    </a:lnTo>
                    <a:lnTo>
                      <a:pt x="3798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34" y="462"/>
                    </a:lnTo>
                    <a:lnTo>
                      <a:pt x="3834" y="462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4002" y="480"/>
                    </a:lnTo>
                    <a:lnTo>
                      <a:pt x="4002" y="480"/>
                    </a:lnTo>
                    <a:lnTo>
                      <a:pt x="4002" y="480"/>
                    </a:lnTo>
                    <a:lnTo>
                      <a:pt x="4002" y="486"/>
                    </a:lnTo>
                    <a:lnTo>
                      <a:pt x="4002" y="486"/>
                    </a:lnTo>
                    <a:lnTo>
                      <a:pt x="4002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10"/>
                    </a:lnTo>
                    <a:lnTo>
                      <a:pt x="4074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92" y="510"/>
                    </a:lnTo>
                    <a:lnTo>
                      <a:pt x="4092" y="510"/>
                    </a:lnTo>
                    <a:lnTo>
                      <a:pt x="4092" y="510"/>
                    </a:lnTo>
                    <a:lnTo>
                      <a:pt x="4092" y="516"/>
                    </a:lnTo>
                    <a:lnTo>
                      <a:pt x="4092" y="516"/>
                    </a:lnTo>
                    <a:lnTo>
                      <a:pt x="4092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10" y="516"/>
                    </a:lnTo>
                    <a:lnTo>
                      <a:pt x="4110" y="516"/>
                    </a:lnTo>
                    <a:lnTo>
                      <a:pt x="4110" y="516"/>
                    </a:lnTo>
                    <a:lnTo>
                      <a:pt x="4110" y="522"/>
                    </a:lnTo>
                    <a:lnTo>
                      <a:pt x="4110" y="522"/>
                    </a:lnTo>
                    <a:lnTo>
                      <a:pt x="4110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6" y="528"/>
                    </a:lnTo>
                    <a:lnTo>
                      <a:pt x="4146" y="528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64" y="534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2" y="564"/>
                    </a:lnTo>
                    <a:lnTo>
                      <a:pt x="4272" y="564"/>
                    </a:lnTo>
                    <a:lnTo>
                      <a:pt x="4272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6" y="576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6" y="582"/>
                    </a:lnTo>
                    <a:lnTo>
                      <a:pt x="4476" y="582"/>
                    </a:lnTo>
                    <a:lnTo>
                      <a:pt x="4476" y="582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30" y="576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6" y="570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602" y="564"/>
                    </a:lnTo>
                    <a:lnTo>
                      <a:pt x="4602" y="564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8" y="558"/>
                    </a:lnTo>
                    <a:lnTo>
                      <a:pt x="4638" y="558"/>
                    </a:lnTo>
                    <a:lnTo>
                      <a:pt x="4638" y="552"/>
                    </a:lnTo>
                    <a:lnTo>
                      <a:pt x="4638" y="552"/>
                    </a:lnTo>
                    <a:lnTo>
                      <a:pt x="4638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60"/>
              <p:cNvSpPr>
                <a:spLocks noChangeArrowheads="1"/>
              </p:cNvSpPr>
              <p:nvPr/>
            </p:nvSpPr>
            <p:spPr bwMode="auto">
              <a:xfrm>
                <a:off x="1547" y="2128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61"/>
              <p:cNvSpPr>
                <a:spLocks/>
              </p:cNvSpPr>
              <p:nvPr/>
            </p:nvSpPr>
            <p:spPr bwMode="auto">
              <a:xfrm>
                <a:off x="479" y="1438"/>
                <a:ext cx="4920" cy="1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50" y="0"/>
                  </a:cxn>
                  <a:cxn ang="0">
                    <a:pos x="228" y="0"/>
                  </a:cxn>
                  <a:cxn ang="0">
                    <a:pos x="306" y="0"/>
                  </a:cxn>
                  <a:cxn ang="0">
                    <a:pos x="384" y="0"/>
                  </a:cxn>
                  <a:cxn ang="0">
                    <a:pos x="462" y="0"/>
                  </a:cxn>
                  <a:cxn ang="0">
                    <a:pos x="540" y="0"/>
                  </a:cxn>
                  <a:cxn ang="0">
                    <a:pos x="618" y="0"/>
                  </a:cxn>
                  <a:cxn ang="0">
                    <a:pos x="696" y="0"/>
                  </a:cxn>
                  <a:cxn ang="0">
                    <a:pos x="774" y="0"/>
                  </a:cxn>
                  <a:cxn ang="0">
                    <a:pos x="852" y="0"/>
                  </a:cxn>
                  <a:cxn ang="0">
                    <a:pos x="930" y="0"/>
                  </a:cxn>
                  <a:cxn ang="0">
                    <a:pos x="1008" y="0"/>
                  </a:cxn>
                  <a:cxn ang="0">
                    <a:pos x="1086" y="0"/>
                  </a:cxn>
                  <a:cxn ang="0">
                    <a:pos x="1164" y="0"/>
                  </a:cxn>
                  <a:cxn ang="0">
                    <a:pos x="1242" y="0"/>
                  </a:cxn>
                  <a:cxn ang="0">
                    <a:pos x="1320" y="0"/>
                  </a:cxn>
                  <a:cxn ang="0">
                    <a:pos x="1398" y="0"/>
                  </a:cxn>
                  <a:cxn ang="0">
                    <a:pos x="1476" y="0"/>
                  </a:cxn>
                  <a:cxn ang="0">
                    <a:pos x="1554" y="0"/>
                  </a:cxn>
                  <a:cxn ang="0">
                    <a:pos x="1632" y="0"/>
                  </a:cxn>
                  <a:cxn ang="0">
                    <a:pos x="1710" y="0"/>
                  </a:cxn>
                  <a:cxn ang="0">
                    <a:pos x="1788" y="0"/>
                  </a:cxn>
                  <a:cxn ang="0">
                    <a:pos x="1866" y="0"/>
                  </a:cxn>
                  <a:cxn ang="0">
                    <a:pos x="1944" y="0"/>
                  </a:cxn>
                  <a:cxn ang="0">
                    <a:pos x="2022" y="0"/>
                  </a:cxn>
                  <a:cxn ang="0">
                    <a:pos x="2100" y="0"/>
                  </a:cxn>
                  <a:cxn ang="0">
                    <a:pos x="2178" y="0"/>
                  </a:cxn>
                  <a:cxn ang="0">
                    <a:pos x="2256" y="0"/>
                  </a:cxn>
                  <a:cxn ang="0">
                    <a:pos x="2334" y="0"/>
                  </a:cxn>
                  <a:cxn ang="0">
                    <a:pos x="2412" y="0"/>
                  </a:cxn>
                  <a:cxn ang="0">
                    <a:pos x="2490" y="0"/>
                  </a:cxn>
                  <a:cxn ang="0">
                    <a:pos x="2568" y="0"/>
                  </a:cxn>
                  <a:cxn ang="0">
                    <a:pos x="2646" y="0"/>
                  </a:cxn>
                  <a:cxn ang="0">
                    <a:pos x="2724" y="0"/>
                  </a:cxn>
                  <a:cxn ang="0">
                    <a:pos x="2796" y="0"/>
                  </a:cxn>
                  <a:cxn ang="0">
                    <a:pos x="2874" y="0"/>
                  </a:cxn>
                  <a:cxn ang="0">
                    <a:pos x="2952" y="0"/>
                  </a:cxn>
                  <a:cxn ang="0">
                    <a:pos x="3030" y="0"/>
                  </a:cxn>
                  <a:cxn ang="0">
                    <a:pos x="3108" y="0"/>
                  </a:cxn>
                  <a:cxn ang="0">
                    <a:pos x="3186" y="0"/>
                  </a:cxn>
                  <a:cxn ang="0">
                    <a:pos x="3264" y="0"/>
                  </a:cxn>
                  <a:cxn ang="0">
                    <a:pos x="3342" y="0"/>
                  </a:cxn>
                  <a:cxn ang="0">
                    <a:pos x="3420" y="0"/>
                  </a:cxn>
                  <a:cxn ang="0">
                    <a:pos x="3498" y="0"/>
                  </a:cxn>
                  <a:cxn ang="0">
                    <a:pos x="3576" y="0"/>
                  </a:cxn>
                  <a:cxn ang="0">
                    <a:pos x="3654" y="0"/>
                  </a:cxn>
                  <a:cxn ang="0">
                    <a:pos x="3732" y="0"/>
                  </a:cxn>
                  <a:cxn ang="0">
                    <a:pos x="3810" y="0"/>
                  </a:cxn>
                  <a:cxn ang="0">
                    <a:pos x="3888" y="0"/>
                  </a:cxn>
                  <a:cxn ang="0">
                    <a:pos x="3966" y="0"/>
                  </a:cxn>
                  <a:cxn ang="0">
                    <a:pos x="4044" y="0"/>
                  </a:cxn>
                  <a:cxn ang="0">
                    <a:pos x="4122" y="0"/>
                  </a:cxn>
                  <a:cxn ang="0">
                    <a:pos x="4200" y="0"/>
                  </a:cxn>
                  <a:cxn ang="0">
                    <a:pos x="4278" y="0"/>
                  </a:cxn>
                  <a:cxn ang="0">
                    <a:pos x="4356" y="0"/>
                  </a:cxn>
                  <a:cxn ang="0">
                    <a:pos x="4434" y="0"/>
                  </a:cxn>
                  <a:cxn ang="0">
                    <a:pos x="4512" y="0"/>
                  </a:cxn>
                  <a:cxn ang="0">
                    <a:pos x="4590" y="0"/>
                  </a:cxn>
                  <a:cxn ang="0">
                    <a:pos x="4668" y="0"/>
                  </a:cxn>
                  <a:cxn ang="0">
                    <a:pos x="4746" y="0"/>
                  </a:cxn>
                  <a:cxn ang="0">
                    <a:pos x="4824" y="0"/>
                  </a:cxn>
                  <a:cxn ang="0">
                    <a:pos x="4902" y="0"/>
                  </a:cxn>
                </a:cxnLst>
                <a:rect l="0" t="0" r="r" b="b"/>
                <a:pathLst>
                  <a:path w="49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62"/>
              <p:cNvSpPr>
                <a:spLocks noChangeArrowheads="1"/>
              </p:cNvSpPr>
              <p:nvPr/>
            </p:nvSpPr>
            <p:spPr bwMode="auto">
              <a:xfrm>
                <a:off x="1967" y="2128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63"/>
              <p:cNvSpPr>
                <a:spLocks noChangeArrowheads="1"/>
              </p:cNvSpPr>
              <p:nvPr/>
            </p:nvSpPr>
            <p:spPr bwMode="auto">
              <a:xfrm>
                <a:off x="479" y="2242"/>
                <a:ext cx="84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64"/>
              <p:cNvSpPr>
                <a:spLocks noChangeArrowheads="1"/>
              </p:cNvSpPr>
              <p:nvPr/>
            </p:nvSpPr>
            <p:spPr bwMode="auto">
              <a:xfrm>
                <a:off x="683" y="2230"/>
                <a:ext cx="8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65"/>
              <p:cNvSpPr>
                <a:spLocks noChangeArrowheads="1"/>
              </p:cNvSpPr>
              <p:nvPr/>
            </p:nvSpPr>
            <p:spPr bwMode="auto">
              <a:xfrm>
                <a:off x="8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66"/>
              <p:cNvSpPr>
                <a:spLocks noChangeArrowheads="1"/>
              </p:cNvSpPr>
              <p:nvPr/>
            </p:nvSpPr>
            <p:spPr bwMode="auto">
              <a:xfrm>
                <a:off x="92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67"/>
              <p:cNvSpPr>
                <a:spLocks noChangeArrowheads="1"/>
              </p:cNvSpPr>
              <p:nvPr/>
            </p:nvSpPr>
            <p:spPr bwMode="auto">
              <a:xfrm>
                <a:off x="10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68"/>
              <p:cNvSpPr>
                <a:spLocks noChangeArrowheads="1"/>
              </p:cNvSpPr>
              <p:nvPr/>
            </p:nvSpPr>
            <p:spPr bwMode="auto">
              <a:xfrm>
                <a:off x="11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69"/>
              <p:cNvSpPr>
                <a:spLocks noChangeArrowheads="1"/>
              </p:cNvSpPr>
              <p:nvPr/>
            </p:nvSpPr>
            <p:spPr bwMode="auto">
              <a:xfrm>
                <a:off x="11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70"/>
              <p:cNvSpPr>
                <a:spLocks noChangeArrowheads="1"/>
              </p:cNvSpPr>
              <p:nvPr/>
            </p:nvSpPr>
            <p:spPr bwMode="auto">
              <a:xfrm>
                <a:off x="13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71"/>
              <p:cNvSpPr>
                <a:spLocks noChangeArrowheads="1"/>
              </p:cNvSpPr>
              <p:nvPr/>
            </p:nvSpPr>
            <p:spPr bwMode="auto">
              <a:xfrm>
                <a:off x="143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72"/>
              <p:cNvSpPr>
                <a:spLocks noChangeArrowheads="1"/>
              </p:cNvSpPr>
              <p:nvPr/>
            </p:nvSpPr>
            <p:spPr bwMode="auto">
              <a:xfrm>
                <a:off x="164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73"/>
              <p:cNvSpPr>
                <a:spLocks noChangeArrowheads="1"/>
              </p:cNvSpPr>
              <p:nvPr/>
            </p:nvSpPr>
            <p:spPr bwMode="auto">
              <a:xfrm>
                <a:off x="169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74"/>
              <p:cNvSpPr>
                <a:spLocks noChangeArrowheads="1"/>
              </p:cNvSpPr>
              <p:nvPr/>
            </p:nvSpPr>
            <p:spPr bwMode="auto">
              <a:xfrm>
                <a:off x="1799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75"/>
              <p:cNvSpPr>
                <a:spLocks noChangeArrowheads="1"/>
              </p:cNvSpPr>
              <p:nvPr/>
            </p:nvSpPr>
            <p:spPr bwMode="auto">
              <a:xfrm>
                <a:off x="1901" y="2218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76"/>
              <p:cNvSpPr>
                <a:spLocks noChangeArrowheads="1"/>
              </p:cNvSpPr>
              <p:nvPr/>
            </p:nvSpPr>
            <p:spPr bwMode="auto">
              <a:xfrm>
                <a:off x="195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77"/>
              <p:cNvSpPr>
                <a:spLocks noChangeArrowheads="1"/>
              </p:cNvSpPr>
              <p:nvPr/>
            </p:nvSpPr>
            <p:spPr bwMode="auto">
              <a:xfrm>
                <a:off x="205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78"/>
              <p:cNvSpPr>
                <a:spLocks noChangeArrowheads="1"/>
              </p:cNvSpPr>
              <p:nvPr/>
            </p:nvSpPr>
            <p:spPr bwMode="auto">
              <a:xfrm>
                <a:off x="215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79"/>
              <p:cNvSpPr>
                <a:spLocks noChangeArrowheads="1"/>
              </p:cNvSpPr>
              <p:nvPr/>
            </p:nvSpPr>
            <p:spPr bwMode="auto">
              <a:xfrm>
                <a:off x="220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80"/>
              <p:cNvSpPr>
                <a:spLocks noChangeArrowheads="1"/>
              </p:cNvSpPr>
              <p:nvPr/>
            </p:nvSpPr>
            <p:spPr bwMode="auto">
              <a:xfrm>
                <a:off x="230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81"/>
              <p:cNvSpPr>
                <a:spLocks noChangeArrowheads="1"/>
              </p:cNvSpPr>
              <p:nvPr/>
            </p:nvSpPr>
            <p:spPr bwMode="auto">
              <a:xfrm>
                <a:off x="241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82"/>
              <p:cNvSpPr>
                <a:spLocks noChangeArrowheads="1"/>
              </p:cNvSpPr>
              <p:nvPr/>
            </p:nvSpPr>
            <p:spPr bwMode="auto">
              <a:xfrm>
                <a:off x="246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83"/>
              <p:cNvSpPr>
                <a:spLocks noChangeArrowheads="1"/>
              </p:cNvSpPr>
              <p:nvPr/>
            </p:nvSpPr>
            <p:spPr bwMode="auto">
              <a:xfrm>
                <a:off x="256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84"/>
              <p:cNvSpPr>
                <a:spLocks noChangeArrowheads="1"/>
              </p:cNvSpPr>
              <p:nvPr/>
            </p:nvSpPr>
            <p:spPr bwMode="auto">
              <a:xfrm>
                <a:off x="26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85"/>
              <p:cNvSpPr>
                <a:spLocks noChangeArrowheads="1"/>
              </p:cNvSpPr>
              <p:nvPr/>
            </p:nvSpPr>
            <p:spPr bwMode="auto">
              <a:xfrm>
                <a:off x="272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86"/>
              <p:cNvSpPr>
                <a:spLocks noChangeArrowheads="1"/>
              </p:cNvSpPr>
              <p:nvPr/>
            </p:nvSpPr>
            <p:spPr bwMode="auto">
              <a:xfrm>
                <a:off x="28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87"/>
              <p:cNvSpPr>
                <a:spLocks noChangeArrowheads="1"/>
              </p:cNvSpPr>
              <p:nvPr/>
            </p:nvSpPr>
            <p:spPr bwMode="auto">
              <a:xfrm>
                <a:off x="29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88"/>
              <p:cNvSpPr>
                <a:spLocks noChangeArrowheads="1"/>
              </p:cNvSpPr>
              <p:nvPr/>
            </p:nvSpPr>
            <p:spPr bwMode="auto">
              <a:xfrm>
                <a:off x="29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89"/>
              <p:cNvSpPr>
                <a:spLocks noChangeArrowheads="1"/>
              </p:cNvSpPr>
              <p:nvPr/>
            </p:nvSpPr>
            <p:spPr bwMode="auto">
              <a:xfrm>
                <a:off x="308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90"/>
              <p:cNvSpPr>
                <a:spLocks noChangeArrowheads="1"/>
              </p:cNvSpPr>
              <p:nvPr/>
            </p:nvSpPr>
            <p:spPr bwMode="auto">
              <a:xfrm>
                <a:off x="31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91"/>
              <p:cNvSpPr>
                <a:spLocks noChangeArrowheads="1"/>
              </p:cNvSpPr>
              <p:nvPr/>
            </p:nvSpPr>
            <p:spPr bwMode="auto">
              <a:xfrm>
                <a:off x="323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92"/>
              <p:cNvSpPr>
                <a:spLocks noChangeArrowheads="1"/>
              </p:cNvSpPr>
              <p:nvPr/>
            </p:nvSpPr>
            <p:spPr bwMode="auto">
              <a:xfrm>
                <a:off x="334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93"/>
              <p:cNvSpPr>
                <a:spLocks noChangeArrowheads="1"/>
              </p:cNvSpPr>
              <p:nvPr/>
            </p:nvSpPr>
            <p:spPr bwMode="auto">
              <a:xfrm>
                <a:off x="344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94"/>
              <p:cNvSpPr>
                <a:spLocks noChangeArrowheads="1"/>
              </p:cNvSpPr>
              <p:nvPr/>
            </p:nvSpPr>
            <p:spPr bwMode="auto">
              <a:xfrm>
                <a:off x="349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95"/>
              <p:cNvSpPr>
                <a:spLocks noChangeArrowheads="1"/>
              </p:cNvSpPr>
              <p:nvPr/>
            </p:nvSpPr>
            <p:spPr bwMode="auto">
              <a:xfrm>
                <a:off x="359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96"/>
              <p:cNvSpPr>
                <a:spLocks noChangeArrowheads="1"/>
              </p:cNvSpPr>
              <p:nvPr/>
            </p:nvSpPr>
            <p:spPr bwMode="auto">
              <a:xfrm>
                <a:off x="370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97"/>
              <p:cNvSpPr>
                <a:spLocks noChangeArrowheads="1"/>
              </p:cNvSpPr>
              <p:nvPr/>
            </p:nvSpPr>
            <p:spPr bwMode="auto">
              <a:xfrm>
                <a:off x="375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98"/>
              <p:cNvSpPr>
                <a:spLocks noChangeArrowheads="1"/>
              </p:cNvSpPr>
              <p:nvPr/>
            </p:nvSpPr>
            <p:spPr bwMode="auto">
              <a:xfrm>
                <a:off x="385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99"/>
              <p:cNvSpPr>
                <a:spLocks noChangeArrowheads="1"/>
              </p:cNvSpPr>
              <p:nvPr/>
            </p:nvSpPr>
            <p:spPr bwMode="auto">
              <a:xfrm>
                <a:off x="3959" y="2218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00"/>
              <p:cNvSpPr>
                <a:spLocks noChangeArrowheads="1"/>
              </p:cNvSpPr>
              <p:nvPr/>
            </p:nvSpPr>
            <p:spPr bwMode="auto">
              <a:xfrm>
                <a:off x="4013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01"/>
              <p:cNvSpPr>
                <a:spLocks noChangeArrowheads="1"/>
              </p:cNvSpPr>
              <p:nvPr/>
            </p:nvSpPr>
            <p:spPr bwMode="auto">
              <a:xfrm>
                <a:off x="411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02"/>
              <p:cNvSpPr>
                <a:spLocks noChangeArrowheads="1"/>
              </p:cNvSpPr>
              <p:nvPr/>
            </p:nvSpPr>
            <p:spPr bwMode="auto">
              <a:xfrm>
                <a:off x="421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03"/>
              <p:cNvSpPr>
                <a:spLocks noChangeArrowheads="1"/>
              </p:cNvSpPr>
              <p:nvPr/>
            </p:nvSpPr>
            <p:spPr bwMode="auto">
              <a:xfrm>
                <a:off x="436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04"/>
              <p:cNvSpPr>
                <a:spLocks noChangeArrowheads="1"/>
              </p:cNvSpPr>
              <p:nvPr/>
            </p:nvSpPr>
            <p:spPr bwMode="auto">
              <a:xfrm>
                <a:off x="44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05"/>
              <p:cNvSpPr>
                <a:spLocks noChangeArrowheads="1"/>
              </p:cNvSpPr>
              <p:nvPr/>
            </p:nvSpPr>
            <p:spPr bwMode="auto">
              <a:xfrm>
                <a:off x="46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06"/>
              <p:cNvSpPr>
                <a:spLocks noChangeArrowheads="1"/>
              </p:cNvSpPr>
              <p:nvPr/>
            </p:nvSpPr>
            <p:spPr bwMode="auto">
              <a:xfrm>
                <a:off x="47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07"/>
              <p:cNvSpPr>
                <a:spLocks noChangeArrowheads="1"/>
              </p:cNvSpPr>
              <p:nvPr/>
            </p:nvSpPr>
            <p:spPr bwMode="auto">
              <a:xfrm>
                <a:off x="47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08"/>
              <p:cNvSpPr>
                <a:spLocks noChangeArrowheads="1"/>
              </p:cNvSpPr>
              <p:nvPr/>
            </p:nvSpPr>
            <p:spPr bwMode="auto">
              <a:xfrm>
                <a:off x="488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09"/>
              <p:cNvSpPr>
                <a:spLocks noChangeArrowheads="1"/>
              </p:cNvSpPr>
              <p:nvPr/>
            </p:nvSpPr>
            <p:spPr bwMode="auto">
              <a:xfrm>
                <a:off x="49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10"/>
              <p:cNvSpPr>
                <a:spLocks noChangeArrowheads="1"/>
              </p:cNvSpPr>
              <p:nvPr/>
            </p:nvSpPr>
            <p:spPr bwMode="auto">
              <a:xfrm>
                <a:off x="5111" y="2230"/>
                <a:ext cx="8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11"/>
              <p:cNvSpPr>
                <a:spLocks noChangeArrowheads="1"/>
              </p:cNvSpPr>
              <p:nvPr/>
            </p:nvSpPr>
            <p:spPr bwMode="auto">
              <a:xfrm>
                <a:off x="5315" y="2242"/>
                <a:ext cx="84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8" name="AutoShape 3"/>
            <p:cNvSpPr>
              <a:spLocks/>
            </p:cNvSpPr>
            <p:nvPr/>
          </p:nvSpPr>
          <p:spPr bwMode="auto">
            <a:xfrm rot="16200000" flipV="1">
              <a:off x="4492918" y="690177"/>
              <a:ext cx="223478" cy="7119256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59" name="Text Box 9"/>
            <p:cNvSpPr txBox="1">
              <a:spLocks noChangeArrowheads="1"/>
            </p:cNvSpPr>
            <p:nvPr/>
          </p:nvSpPr>
          <p:spPr bwMode="auto">
            <a:xfrm>
              <a:off x="264791" y="3855214"/>
              <a:ext cx="56978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 smtClean="0">
                  <a:solidFill>
                    <a:srgbClr val="800080"/>
                  </a:solidFill>
                  <a:cs typeface="Arial" charset="0"/>
                </a:rPr>
                <a:t>kicker</a:t>
              </a:r>
              <a:endParaRPr lang="en-US" sz="105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4125592" y="3840700"/>
              <a:ext cx="97618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 smtClean="0">
                  <a:solidFill>
                    <a:srgbClr val="800080"/>
                  </a:solidFill>
                  <a:cs typeface="Arial" charset="0"/>
                </a:rPr>
                <a:t>127.5</a:t>
              </a:r>
              <a:r>
                <a:rPr lang="en-US" sz="1100" baseline="30000" dirty="0" smtClean="0">
                  <a:solidFill>
                    <a:srgbClr val="800080"/>
                  </a:solidFill>
                  <a:cs typeface="Arial" charset="0"/>
                </a:rPr>
                <a:t>0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Arc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9"/>
            <p:cNvSpPr txBox="1">
              <a:spLocks noChangeArrowheads="1"/>
            </p:cNvSpPr>
            <p:nvPr/>
          </p:nvSpPr>
          <p:spPr bwMode="auto">
            <a:xfrm>
              <a:off x="8489898" y="3876985"/>
              <a:ext cx="654102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kicker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838105" y="3855213"/>
              <a:ext cx="697915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septum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63" name="Text Box 9"/>
            <p:cNvSpPr txBox="1">
              <a:spLocks noChangeArrowheads="1"/>
            </p:cNvSpPr>
            <p:nvPr/>
          </p:nvSpPr>
          <p:spPr bwMode="auto">
            <a:xfrm>
              <a:off x="7695117" y="3884240"/>
              <a:ext cx="730428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septum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65" name="Text Box 9"/>
            <p:cNvSpPr txBox="1">
              <a:spLocks noChangeArrowheads="1"/>
            </p:cNvSpPr>
            <p:nvPr/>
          </p:nvSpPr>
          <p:spPr bwMode="auto">
            <a:xfrm>
              <a:off x="2438400" y="1073737"/>
              <a:ext cx="3650343" cy="30521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800080"/>
                  </a:solidFill>
                  <a:cs typeface="Arial" pitchFamily="34" charset="0"/>
                </a:rPr>
                <a:t>Lattice based on FODO (90</a:t>
              </a:r>
              <a:r>
                <a:rPr lang="en-US" sz="1400" baseline="30000" dirty="0" smtClean="0">
                  <a:solidFill>
                    <a:srgbClr val="800080"/>
                  </a:solidFill>
                  <a:cs typeface="Arial" pitchFamily="34" charset="0"/>
                </a:rPr>
                <a:t>0</a:t>
              </a:r>
              <a:r>
                <a:rPr lang="en-US" sz="1400" dirty="0" smtClean="0">
                  <a:solidFill>
                    <a:srgbClr val="800080"/>
                  </a:solidFill>
                  <a:cs typeface="Arial" pitchFamily="34" charset="0"/>
                </a:rPr>
                <a:t> )</a:t>
              </a:r>
              <a:endParaRPr lang="en-US" sz="1400" dirty="0">
                <a:solidFill>
                  <a:srgbClr val="800080"/>
                </a:solidFill>
                <a:cs typeface="Arial" pitchFamily="34" charset="0"/>
              </a:endParaRPr>
            </a:p>
          </p:txBody>
        </p:sp>
      </p:grpSp>
      <p:sp>
        <p:nvSpPr>
          <p:cNvPr id="248" name="Oval 14"/>
          <p:cNvSpPr>
            <a:spLocks noChangeArrowheads="1"/>
          </p:cNvSpPr>
          <p:nvPr/>
        </p:nvSpPr>
        <p:spPr bwMode="auto">
          <a:xfrm>
            <a:off x="667658" y="3556000"/>
            <a:ext cx="573314" cy="181428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grpSp>
        <p:nvGrpSpPr>
          <p:cNvPr id="4" name="Group 296"/>
          <p:cNvGrpSpPr/>
          <p:nvPr/>
        </p:nvGrpSpPr>
        <p:grpSpPr>
          <a:xfrm>
            <a:off x="453543" y="4312897"/>
            <a:ext cx="8254802" cy="1913617"/>
            <a:chOff x="453543" y="4312897"/>
            <a:chExt cx="8254802" cy="1913617"/>
          </a:xfrm>
        </p:grpSpPr>
        <p:grpSp>
          <p:nvGrpSpPr>
            <p:cNvPr id="5" name="Group 63"/>
            <p:cNvGrpSpPr>
              <a:grpSpLocks noChangeAspect="1"/>
            </p:cNvGrpSpPr>
            <p:nvPr/>
          </p:nvGrpSpPr>
          <p:grpSpPr bwMode="auto">
            <a:xfrm>
              <a:off x="466864" y="4329113"/>
              <a:ext cx="4296683" cy="1897401"/>
              <a:chOff x="193" y="2727"/>
              <a:chExt cx="2731" cy="1206"/>
            </a:xfrm>
          </p:grpSpPr>
          <p:sp>
            <p:nvSpPr>
              <p:cNvPr id="20542" name="AutoShape 62"/>
              <p:cNvSpPr>
                <a:spLocks noChangeAspect="1" noChangeArrowheads="1" noTextEdit="1"/>
              </p:cNvSpPr>
              <p:nvPr/>
            </p:nvSpPr>
            <p:spPr bwMode="auto">
              <a:xfrm>
                <a:off x="194" y="2727"/>
                <a:ext cx="2730" cy="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/>
            </p:nvSpPr>
            <p:spPr bwMode="auto">
              <a:xfrm>
                <a:off x="194" y="2727"/>
                <a:ext cx="2730" cy="12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/>
            </p:nvSpPr>
            <p:spPr bwMode="auto">
              <a:xfrm>
                <a:off x="266" y="2871"/>
                <a:ext cx="2586" cy="91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6" name="Rectangle 66"/>
              <p:cNvSpPr>
                <a:spLocks noChangeArrowheads="1"/>
              </p:cNvSpPr>
              <p:nvPr/>
            </p:nvSpPr>
            <p:spPr bwMode="auto">
              <a:xfrm>
                <a:off x="2744" y="3795"/>
                <a:ext cx="13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7" name="Rectangle 67"/>
              <p:cNvSpPr>
                <a:spLocks noChangeArrowheads="1"/>
              </p:cNvSpPr>
              <p:nvPr/>
            </p:nvSpPr>
            <p:spPr bwMode="auto">
              <a:xfrm>
                <a:off x="266" y="3795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9" name="Rectangle 69"/>
              <p:cNvSpPr>
                <a:spLocks noChangeArrowheads="1"/>
              </p:cNvSpPr>
              <p:nvPr/>
            </p:nvSpPr>
            <p:spPr bwMode="auto">
              <a:xfrm>
                <a:off x="314" y="2805"/>
                <a:ext cx="48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/>
            </p:nvSpPr>
            <p:spPr bwMode="auto">
              <a:xfrm rot="16200000">
                <a:off x="205" y="2817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1" name="Rectangle 71"/>
              <p:cNvSpPr>
                <a:spLocks noChangeArrowheads="1"/>
              </p:cNvSpPr>
              <p:nvPr/>
            </p:nvSpPr>
            <p:spPr bwMode="auto">
              <a:xfrm rot="16200000">
                <a:off x="193" y="3687"/>
                <a:ext cx="10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2" name="Rectangle 72"/>
              <p:cNvSpPr>
                <a:spLocks noChangeArrowheads="1"/>
              </p:cNvSpPr>
              <p:nvPr/>
            </p:nvSpPr>
            <p:spPr bwMode="auto">
              <a:xfrm rot="16200000">
                <a:off x="-167" y="3225"/>
                <a:ext cx="82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Coordinates X&amp;Y[cm]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3" name="Line 73"/>
              <p:cNvSpPr>
                <a:spLocks noChangeShapeType="1"/>
              </p:cNvSpPr>
              <p:nvPr/>
            </p:nvSpPr>
            <p:spPr bwMode="auto">
              <a:xfrm flipH="1">
                <a:off x="2828" y="296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>
                <a:off x="266" y="296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 flipV="1">
                <a:off x="524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>
                <a:off x="524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7" name="Line 77"/>
              <p:cNvSpPr>
                <a:spLocks noChangeShapeType="1"/>
              </p:cNvSpPr>
              <p:nvPr/>
            </p:nvSpPr>
            <p:spPr bwMode="auto">
              <a:xfrm flipH="1">
                <a:off x="2828" y="305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>
                <a:off x="266" y="305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 flipV="1">
                <a:off x="782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0" name="Line 80"/>
              <p:cNvSpPr>
                <a:spLocks noChangeShapeType="1"/>
              </p:cNvSpPr>
              <p:nvPr/>
            </p:nvSpPr>
            <p:spPr bwMode="auto">
              <a:xfrm>
                <a:off x="782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1" name="Line 81"/>
              <p:cNvSpPr>
                <a:spLocks noChangeShapeType="1"/>
              </p:cNvSpPr>
              <p:nvPr/>
            </p:nvSpPr>
            <p:spPr bwMode="auto">
              <a:xfrm flipH="1">
                <a:off x="2828" y="314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2" name="Line 82"/>
              <p:cNvSpPr>
                <a:spLocks noChangeShapeType="1"/>
              </p:cNvSpPr>
              <p:nvPr/>
            </p:nvSpPr>
            <p:spPr bwMode="auto">
              <a:xfrm>
                <a:off x="266" y="314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3" name="Line 83"/>
              <p:cNvSpPr>
                <a:spLocks noChangeShapeType="1"/>
              </p:cNvSpPr>
              <p:nvPr/>
            </p:nvSpPr>
            <p:spPr bwMode="auto">
              <a:xfrm flipV="1">
                <a:off x="1040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4" name="Line 84"/>
              <p:cNvSpPr>
                <a:spLocks noChangeShapeType="1"/>
              </p:cNvSpPr>
              <p:nvPr/>
            </p:nvSpPr>
            <p:spPr bwMode="auto">
              <a:xfrm>
                <a:off x="1040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5" name="Line 85"/>
              <p:cNvSpPr>
                <a:spLocks noChangeShapeType="1"/>
              </p:cNvSpPr>
              <p:nvPr/>
            </p:nvSpPr>
            <p:spPr bwMode="auto">
              <a:xfrm flipH="1">
                <a:off x="2828" y="32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6" name="Line 86"/>
              <p:cNvSpPr>
                <a:spLocks noChangeShapeType="1"/>
              </p:cNvSpPr>
              <p:nvPr/>
            </p:nvSpPr>
            <p:spPr bwMode="auto">
              <a:xfrm>
                <a:off x="266" y="32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7" name="Line 87"/>
              <p:cNvSpPr>
                <a:spLocks noChangeShapeType="1"/>
              </p:cNvSpPr>
              <p:nvPr/>
            </p:nvSpPr>
            <p:spPr bwMode="auto">
              <a:xfrm flipV="1">
                <a:off x="1298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8" name="Line 88"/>
              <p:cNvSpPr>
                <a:spLocks noChangeShapeType="1"/>
              </p:cNvSpPr>
              <p:nvPr/>
            </p:nvSpPr>
            <p:spPr bwMode="auto">
              <a:xfrm>
                <a:off x="1298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9" name="Line 89"/>
              <p:cNvSpPr>
                <a:spLocks noChangeShapeType="1"/>
              </p:cNvSpPr>
              <p:nvPr/>
            </p:nvSpPr>
            <p:spPr bwMode="auto">
              <a:xfrm flipH="1">
                <a:off x="2828" y="332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0" name="Line 90"/>
              <p:cNvSpPr>
                <a:spLocks noChangeShapeType="1"/>
              </p:cNvSpPr>
              <p:nvPr/>
            </p:nvSpPr>
            <p:spPr bwMode="auto">
              <a:xfrm>
                <a:off x="266" y="332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1" name="Line 91"/>
              <p:cNvSpPr>
                <a:spLocks noChangeShapeType="1"/>
              </p:cNvSpPr>
              <p:nvPr/>
            </p:nvSpPr>
            <p:spPr bwMode="auto">
              <a:xfrm flipV="1">
                <a:off x="1556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2" name="Line 92"/>
              <p:cNvSpPr>
                <a:spLocks noChangeShapeType="1"/>
              </p:cNvSpPr>
              <p:nvPr/>
            </p:nvSpPr>
            <p:spPr bwMode="auto">
              <a:xfrm>
                <a:off x="1556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3" name="Line 93"/>
              <p:cNvSpPr>
                <a:spLocks noChangeShapeType="1"/>
              </p:cNvSpPr>
              <p:nvPr/>
            </p:nvSpPr>
            <p:spPr bwMode="auto">
              <a:xfrm flipH="1">
                <a:off x="2828" y="341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4" name="Line 94"/>
              <p:cNvSpPr>
                <a:spLocks noChangeShapeType="1"/>
              </p:cNvSpPr>
              <p:nvPr/>
            </p:nvSpPr>
            <p:spPr bwMode="auto">
              <a:xfrm>
                <a:off x="266" y="341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5" name="Line 95"/>
              <p:cNvSpPr>
                <a:spLocks noChangeShapeType="1"/>
              </p:cNvSpPr>
              <p:nvPr/>
            </p:nvSpPr>
            <p:spPr bwMode="auto">
              <a:xfrm flipV="1">
                <a:off x="1814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6" name="Line 96"/>
              <p:cNvSpPr>
                <a:spLocks noChangeShapeType="1"/>
              </p:cNvSpPr>
              <p:nvPr/>
            </p:nvSpPr>
            <p:spPr bwMode="auto">
              <a:xfrm>
                <a:off x="1814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7" name="Line 97"/>
              <p:cNvSpPr>
                <a:spLocks noChangeShapeType="1"/>
              </p:cNvSpPr>
              <p:nvPr/>
            </p:nvSpPr>
            <p:spPr bwMode="auto">
              <a:xfrm flipH="1">
                <a:off x="2828" y="351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8" name="Line 98"/>
              <p:cNvSpPr>
                <a:spLocks noChangeShapeType="1"/>
              </p:cNvSpPr>
              <p:nvPr/>
            </p:nvSpPr>
            <p:spPr bwMode="auto">
              <a:xfrm>
                <a:off x="266" y="351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9" name="Line 99"/>
              <p:cNvSpPr>
                <a:spLocks noChangeShapeType="1"/>
              </p:cNvSpPr>
              <p:nvPr/>
            </p:nvSpPr>
            <p:spPr bwMode="auto">
              <a:xfrm flipV="1">
                <a:off x="2072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0" name="Line 100"/>
              <p:cNvSpPr>
                <a:spLocks noChangeShapeType="1"/>
              </p:cNvSpPr>
              <p:nvPr/>
            </p:nvSpPr>
            <p:spPr bwMode="auto">
              <a:xfrm>
                <a:off x="2072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1" name="Line 101"/>
              <p:cNvSpPr>
                <a:spLocks noChangeShapeType="1"/>
              </p:cNvSpPr>
              <p:nvPr/>
            </p:nvSpPr>
            <p:spPr bwMode="auto">
              <a:xfrm flipH="1">
                <a:off x="2828" y="360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2" name="Line 102"/>
              <p:cNvSpPr>
                <a:spLocks noChangeShapeType="1"/>
              </p:cNvSpPr>
              <p:nvPr/>
            </p:nvSpPr>
            <p:spPr bwMode="auto">
              <a:xfrm>
                <a:off x="266" y="360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3" name="Line 103"/>
              <p:cNvSpPr>
                <a:spLocks noChangeShapeType="1"/>
              </p:cNvSpPr>
              <p:nvPr/>
            </p:nvSpPr>
            <p:spPr bwMode="auto">
              <a:xfrm flipV="1">
                <a:off x="2330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4" name="Line 104"/>
              <p:cNvSpPr>
                <a:spLocks noChangeShapeType="1"/>
              </p:cNvSpPr>
              <p:nvPr/>
            </p:nvSpPr>
            <p:spPr bwMode="auto">
              <a:xfrm>
                <a:off x="2330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5" name="Line 105"/>
              <p:cNvSpPr>
                <a:spLocks noChangeShapeType="1"/>
              </p:cNvSpPr>
              <p:nvPr/>
            </p:nvSpPr>
            <p:spPr bwMode="auto">
              <a:xfrm flipH="1">
                <a:off x="2828" y="36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6" name="Line 106"/>
              <p:cNvSpPr>
                <a:spLocks noChangeShapeType="1"/>
              </p:cNvSpPr>
              <p:nvPr/>
            </p:nvSpPr>
            <p:spPr bwMode="auto">
              <a:xfrm>
                <a:off x="266" y="36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7" name="Line 107"/>
              <p:cNvSpPr>
                <a:spLocks noChangeShapeType="1"/>
              </p:cNvSpPr>
              <p:nvPr/>
            </p:nvSpPr>
            <p:spPr bwMode="auto">
              <a:xfrm flipV="1">
                <a:off x="2588" y="376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8" name="Line 108"/>
              <p:cNvSpPr>
                <a:spLocks noChangeShapeType="1"/>
              </p:cNvSpPr>
              <p:nvPr/>
            </p:nvSpPr>
            <p:spPr bwMode="auto">
              <a:xfrm>
                <a:off x="2588" y="287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9" name="Rectangle 109"/>
              <p:cNvSpPr>
                <a:spLocks noChangeArrowheads="1"/>
              </p:cNvSpPr>
              <p:nvPr/>
            </p:nvSpPr>
            <p:spPr bwMode="auto">
              <a:xfrm>
                <a:off x="494" y="3795"/>
                <a:ext cx="13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X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0" name="Freeform 110"/>
              <p:cNvSpPr>
                <a:spLocks/>
              </p:cNvSpPr>
              <p:nvPr/>
            </p:nvSpPr>
            <p:spPr bwMode="auto">
              <a:xfrm>
                <a:off x="266" y="2871"/>
                <a:ext cx="2586" cy="912"/>
              </a:xfrm>
              <a:custGeom>
                <a:avLst/>
                <a:gdLst/>
                <a:ahLst/>
                <a:cxnLst>
                  <a:cxn ang="0">
                    <a:pos x="618" y="342"/>
                  </a:cxn>
                  <a:cxn ang="0">
                    <a:pos x="1236" y="138"/>
                  </a:cxn>
                  <a:cxn ang="0">
                    <a:pos x="1866" y="0"/>
                  </a:cxn>
                  <a:cxn ang="0">
                    <a:pos x="2490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84"/>
                  </a:cxn>
                  <a:cxn ang="0">
                    <a:pos x="2586" y="312"/>
                  </a:cxn>
                  <a:cxn ang="0">
                    <a:pos x="2586" y="540"/>
                  </a:cxn>
                  <a:cxn ang="0">
                    <a:pos x="2586" y="726"/>
                  </a:cxn>
                  <a:cxn ang="0">
                    <a:pos x="2586" y="900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858"/>
                  </a:cxn>
                  <a:cxn ang="0">
                    <a:pos x="2586" y="630"/>
                  </a:cxn>
                  <a:cxn ang="0">
                    <a:pos x="2586" y="402"/>
                  </a:cxn>
                  <a:cxn ang="0">
                    <a:pos x="2586" y="216"/>
                  </a:cxn>
                  <a:cxn ang="0">
                    <a:pos x="2586" y="54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294"/>
                  </a:cxn>
                  <a:cxn ang="0">
                    <a:pos x="2586" y="88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912"/>
                  </a:cxn>
                  <a:cxn ang="0">
                    <a:pos x="2586" y="414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</a:cxnLst>
                <a:rect l="0" t="0" r="r" b="b"/>
                <a:pathLst>
                  <a:path w="2586" h="912">
                    <a:moveTo>
                      <a:pt x="0" y="456"/>
                    </a:moveTo>
                    <a:lnTo>
                      <a:pt x="12" y="450"/>
                    </a:lnTo>
                    <a:lnTo>
                      <a:pt x="18" y="450"/>
                    </a:lnTo>
                    <a:lnTo>
                      <a:pt x="30" y="450"/>
                    </a:lnTo>
                    <a:lnTo>
                      <a:pt x="36" y="450"/>
                    </a:lnTo>
                    <a:lnTo>
                      <a:pt x="42" y="450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50"/>
                    </a:lnTo>
                    <a:lnTo>
                      <a:pt x="78" y="450"/>
                    </a:lnTo>
                    <a:lnTo>
                      <a:pt x="84" y="450"/>
                    </a:lnTo>
                    <a:lnTo>
                      <a:pt x="90" y="450"/>
                    </a:lnTo>
                    <a:lnTo>
                      <a:pt x="96" y="450"/>
                    </a:lnTo>
                    <a:lnTo>
                      <a:pt x="108" y="450"/>
                    </a:lnTo>
                    <a:lnTo>
                      <a:pt x="114" y="450"/>
                    </a:lnTo>
                    <a:lnTo>
                      <a:pt x="120" y="450"/>
                    </a:lnTo>
                    <a:lnTo>
                      <a:pt x="132" y="450"/>
                    </a:lnTo>
                    <a:lnTo>
                      <a:pt x="138" y="450"/>
                    </a:lnTo>
                    <a:lnTo>
                      <a:pt x="144" y="444"/>
                    </a:lnTo>
                    <a:lnTo>
                      <a:pt x="156" y="444"/>
                    </a:lnTo>
                    <a:lnTo>
                      <a:pt x="162" y="444"/>
                    </a:lnTo>
                    <a:lnTo>
                      <a:pt x="168" y="444"/>
                    </a:lnTo>
                    <a:lnTo>
                      <a:pt x="180" y="444"/>
                    </a:lnTo>
                    <a:lnTo>
                      <a:pt x="186" y="444"/>
                    </a:lnTo>
                    <a:lnTo>
                      <a:pt x="192" y="444"/>
                    </a:lnTo>
                    <a:lnTo>
                      <a:pt x="198" y="438"/>
                    </a:lnTo>
                    <a:lnTo>
                      <a:pt x="210" y="438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34" y="438"/>
                    </a:lnTo>
                    <a:lnTo>
                      <a:pt x="240" y="438"/>
                    </a:lnTo>
                    <a:lnTo>
                      <a:pt x="246" y="432"/>
                    </a:lnTo>
                    <a:lnTo>
                      <a:pt x="258" y="432"/>
                    </a:lnTo>
                    <a:lnTo>
                      <a:pt x="264" y="432"/>
                    </a:lnTo>
                    <a:lnTo>
                      <a:pt x="270" y="432"/>
                    </a:lnTo>
                    <a:lnTo>
                      <a:pt x="282" y="432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300" y="426"/>
                    </a:lnTo>
                    <a:lnTo>
                      <a:pt x="312" y="426"/>
                    </a:lnTo>
                    <a:lnTo>
                      <a:pt x="318" y="420"/>
                    </a:lnTo>
                    <a:lnTo>
                      <a:pt x="324" y="420"/>
                    </a:lnTo>
                    <a:lnTo>
                      <a:pt x="336" y="420"/>
                    </a:lnTo>
                    <a:lnTo>
                      <a:pt x="342" y="420"/>
                    </a:lnTo>
                    <a:lnTo>
                      <a:pt x="348" y="414"/>
                    </a:lnTo>
                    <a:lnTo>
                      <a:pt x="360" y="414"/>
                    </a:lnTo>
                    <a:lnTo>
                      <a:pt x="366" y="414"/>
                    </a:lnTo>
                    <a:lnTo>
                      <a:pt x="372" y="414"/>
                    </a:lnTo>
                    <a:lnTo>
                      <a:pt x="378" y="408"/>
                    </a:lnTo>
                    <a:lnTo>
                      <a:pt x="390" y="408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14" y="402"/>
                    </a:lnTo>
                    <a:lnTo>
                      <a:pt x="420" y="402"/>
                    </a:lnTo>
                    <a:lnTo>
                      <a:pt x="426" y="396"/>
                    </a:lnTo>
                    <a:lnTo>
                      <a:pt x="438" y="396"/>
                    </a:lnTo>
                    <a:lnTo>
                      <a:pt x="444" y="396"/>
                    </a:lnTo>
                    <a:lnTo>
                      <a:pt x="450" y="390"/>
                    </a:lnTo>
                    <a:lnTo>
                      <a:pt x="462" y="390"/>
                    </a:lnTo>
                    <a:lnTo>
                      <a:pt x="468" y="390"/>
                    </a:lnTo>
                    <a:lnTo>
                      <a:pt x="474" y="384"/>
                    </a:lnTo>
                    <a:lnTo>
                      <a:pt x="480" y="384"/>
                    </a:lnTo>
                    <a:lnTo>
                      <a:pt x="492" y="384"/>
                    </a:lnTo>
                    <a:lnTo>
                      <a:pt x="498" y="378"/>
                    </a:lnTo>
                    <a:lnTo>
                      <a:pt x="504" y="378"/>
                    </a:lnTo>
                    <a:lnTo>
                      <a:pt x="516" y="372"/>
                    </a:lnTo>
                    <a:lnTo>
                      <a:pt x="522" y="372"/>
                    </a:lnTo>
                    <a:lnTo>
                      <a:pt x="528" y="372"/>
                    </a:lnTo>
                    <a:lnTo>
                      <a:pt x="540" y="366"/>
                    </a:lnTo>
                    <a:lnTo>
                      <a:pt x="546" y="366"/>
                    </a:lnTo>
                    <a:lnTo>
                      <a:pt x="552" y="360"/>
                    </a:lnTo>
                    <a:lnTo>
                      <a:pt x="564" y="360"/>
                    </a:lnTo>
                    <a:lnTo>
                      <a:pt x="570" y="360"/>
                    </a:lnTo>
                    <a:lnTo>
                      <a:pt x="576" y="354"/>
                    </a:lnTo>
                    <a:lnTo>
                      <a:pt x="582" y="354"/>
                    </a:lnTo>
                    <a:lnTo>
                      <a:pt x="594" y="348"/>
                    </a:lnTo>
                    <a:lnTo>
                      <a:pt x="600" y="348"/>
                    </a:lnTo>
                    <a:lnTo>
                      <a:pt x="606" y="342"/>
                    </a:lnTo>
                    <a:lnTo>
                      <a:pt x="618" y="342"/>
                    </a:lnTo>
                    <a:lnTo>
                      <a:pt x="624" y="342"/>
                    </a:lnTo>
                    <a:lnTo>
                      <a:pt x="630" y="336"/>
                    </a:lnTo>
                    <a:lnTo>
                      <a:pt x="642" y="336"/>
                    </a:lnTo>
                    <a:lnTo>
                      <a:pt x="648" y="330"/>
                    </a:lnTo>
                    <a:lnTo>
                      <a:pt x="654" y="330"/>
                    </a:lnTo>
                    <a:lnTo>
                      <a:pt x="666" y="324"/>
                    </a:lnTo>
                    <a:lnTo>
                      <a:pt x="672" y="324"/>
                    </a:lnTo>
                    <a:lnTo>
                      <a:pt x="678" y="324"/>
                    </a:lnTo>
                    <a:lnTo>
                      <a:pt x="684" y="318"/>
                    </a:lnTo>
                    <a:lnTo>
                      <a:pt x="696" y="318"/>
                    </a:lnTo>
                    <a:lnTo>
                      <a:pt x="702" y="312"/>
                    </a:lnTo>
                    <a:lnTo>
                      <a:pt x="708" y="312"/>
                    </a:lnTo>
                    <a:lnTo>
                      <a:pt x="720" y="306"/>
                    </a:lnTo>
                    <a:lnTo>
                      <a:pt x="726" y="306"/>
                    </a:lnTo>
                    <a:lnTo>
                      <a:pt x="732" y="306"/>
                    </a:lnTo>
                    <a:lnTo>
                      <a:pt x="744" y="300"/>
                    </a:lnTo>
                    <a:lnTo>
                      <a:pt x="750" y="300"/>
                    </a:lnTo>
                    <a:lnTo>
                      <a:pt x="756" y="294"/>
                    </a:lnTo>
                    <a:lnTo>
                      <a:pt x="768" y="294"/>
                    </a:lnTo>
                    <a:lnTo>
                      <a:pt x="774" y="288"/>
                    </a:lnTo>
                    <a:lnTo>
                      <a:pt x="780" y="288"/>
                    </a:lnTo>
                    <a:lnTo>
                      <a:pt x="786" y="288"/>
                    </a:lnTo>
                    <a:lnTo>
                      <a:pt x="798" y="282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22" y="276"/>
                    </a:lnTo>
                    <a:lnTo>
                      <a:pt x="828" y="270"/>
                    </a:lnTo>
                    <a:lnTo>
                      <a:pt x="834" y="270"/>
                    </a:lnTo>
                    <a:lnTo>
                      <a:pt x="846" y="264"/>
                    </a:lnTo>
                    <a:lnTo>
                      <a:pt x="852" y="264"/>
                    </a:lnTo>
                    <a:lnTo>
                      <a:pt x="858" y="264"/>
                    </a:lnTo>
                    <a:lnTo>
                      <a:pt x="870" y="258"/>
                    </a:lnTo>
                    <a:lnTo>
                      <a:pt x="876" y="258"/>
                    </a:lnTo>
                    <a:lnTo>
                      <a:pt x="882" y="252"/>
                    </a:lnTo>
                    <a:lnTo>
                      <a:pt x="894" y="252"/>
                    </a:lnTo>
                    <a:lnTo>
                      <a:pt x="900" y="246"/>
                    </a:lnTo>
                    <a:lnTo>
                      <a:pt x="906" y="246"/>
                    </a:lnTo>
                    <a:lnTo>
                      <a:pt x="912" y="246"/>
                    </a:lnTo>
                    <a:lnTo>
                      <a:pt x="924" y="240"/>
                    </a:lnTo>
                    <a:lnTo>
                      <a:pt x="930" y="240"/>
                    </a:lnTo>
                    <a:lnTo>
                      <a:pt x="936" y="234"/>
                    </a:lnTo>
                    <a:lnTo>
                      <a:pt x="948" y="234"/>
                    </a:lnTo>
                    <a:lnTo>
                      <a:pt x="954" y="228"/>
                    </a:lnTo>
                    <a:lnTo>
                      <a:pt x="960" y="228"/>
                    </a:lnTo>
                    <a:lnTo>
                      <a:pt x="972" y="228"/>
                    </a:lnTo>
                    <a:lnTo>
                      <a:pt x="978" y="222"/>
                    </a:lnTo>
                    <a:lnTo>
                      <a:pt x="984" y="222"/>
                    </a:lnTo>
                    <a:lnTo>
                      <a:pt x="996" y="216"/>
                    </a:lnTo>
                    <a:lnTo>
                      <a:pt x="1002" y="216"/>
                    </a:lnTo>
                    <a:lnTo>
                      <a:pt x="1008" y="210"/>
                    </a:lnTo>
                    <a:lnTo>
                      <a:pt x="1014" y="210"/>
                    </a:lnTo>
                    <a:lnTo>
                      <a:pt x="1026" y="210"/>
                    </a:lnTo>
                    <a:lnTo>
                      <a:pt x="1032" y="204"/>
                    </a:lnTo>
                    <a:lnTo>
                      <a:pt x="1038" y="204"/>
                    </a:lnTo>
                    <a:lnTo>
                      <a:pt x="1050" y="198"/>
                    </a:lnTo>
                    <a:lnTo>
                      <a:pt x="1056" y="198"/>
                    </a:lnTo>
                    <a:lnTo>
                      <a:pt x="1062" y="192"/>
                    </a:lnTo>
                    <a:lnTo>
                      <a:pt x="1074" y="192"/>
                    </a:lnTo>
                    <a:lnTo>
                      <a:pt x="1080" y="192"/>
                    </a:lnTo>
                    <a:lnTo>
                      <a:pt x="1086" y="186"/>
                    </a:lnTo>
                    <a:lnTo>
                      <a:pt x="1098" y="186"/>
                    </a:lnTo>
                    <a:lnTo>
                      <a:pt x="1104" y="180"/>
                    </a:lnTo>
                    <a:lnTo>
                      <a:pt x="1110" y="180"/>
                    </a:lnTo>
                    <a:lnTo>
                      <a:pt x="1116" y="174"/>
                    </a:lnTo>
                    <a:lnTo>
                      <a:pt x="1128" y="174"/>
                    </a:lnTo>
                    <a:lnTo>
                      <a:pt x="1134" y="174"/>
                    </a:lnTo>
                    <a:lnTo>
                      <a:pt x="1140" y="168"/>
                    </a:lnTo>
                    <a:lnTo>
                      <a:pt x="1152" y="168"/>
                    </a:lnTo>
                    <a:lnTo>
                      <a:pt x="1158" y="162"/>
                    </a:lnTo>
                    <a:lnTo>
                      <a:pt x="1164" y="162"/>
                    </a:lnTo>
                    <a:lnTo>
                      <a:pt x="1176" y="156"/>
                    </a:lnTo>
                    <a:lnTo>
                      <a:pt x="1182" y="156"/>
                    </a:lnTo>
                    <a:lnTo>
                      <a:pt x="1188" y="156"/>
                    </a:lnTo>
                    <a:lnTo>
                      <a:pt x="1200" y="150"/>
                    </a:lnTo>
                    <a:lnTo>
                      <a:pt x="1206" y="150"/>
                    </a:lnTo>
                    <a:lnTo>
                      <a:pt x="1212" y="144"/>
                    </a:lnTo>
                    <a:lnTo>
                      <a:pt x="1218" y="144"/>
                    </a:lnTo>
                    <a:lnTo>
                      <a:pt x="1230" y="138"/>
                    </a:lnTo>
                    <a:lnTo>
                      <a:pt x="1236" y="138"/>
                    </a:lnTo>
                    <a:lnTo>
                      <a:pt x="1242" y="138"/>
                    </a:lnTo>
                    <a:lnTo>
                      <a:pt x="1254" y="132"/>
                    </a:lnTo>
                    <a:lnTo>
                      <a:pt x="1260" y="132"/>
                    </a:lnTo>
                    <a:lnTo>
                      <a:pt x="1266" y="126"/>
                    </a:lnTo>
                    <a:lnTo>
                      <a:pt x="1278" y="126"/>
                    </a:lnTo>
                    <a:lnTo>
                      <a:pt x="1284" y="120"/>
                    </a:lnTo>
                    <a:lnTo>
                      <a:pt x="1290" y="120"/>
                    </a:lnTo>
                    <a:lnTo>
                      <a:pt x="1302" y="114"/>
                    </a:lnTo>
                    <a:lnTo>
                      <a:pt x="1308" y="114"/>
                    </a:lnTo>
                    <a:lnTo>
                      <a:pt x="1314" y="114"/>
                    </a:lnTo>
                    <a:lnTo>
                      <a:pt x="1320" y="108"/>
                    </a:lnTo>
                    <a:lnTo>
                      <a:pt x="1332" y="108"/>
                    </a:lnTo>
                    <a:lnTo>
                      <a:pt x="1338" y="102"/>
                    </a:lnTo>
                    <a:lnTo>
                      <a:pt x="1344" y="102"/>
                    </a:lnTo>
                    <a:lnTo>
                      <a:pt x="1356" y="96"/>
                    </a:lnTo>
                    <a:lnTo>
                      <a:pt x="1362" y="96"/>
                    </a:lnTo>
                    <a:lnTo>
                      <a:pt x="1368" y="96"/>
                    </a:lnTo>
                    <a:lnTo>
                      <a:pt x="1386" y="90"/>
                    </a:lnTo>
                    <a:lnTo>
                      <a:pt x="1392" y="84"/>
                    </a:lnTo>
                    <a:lnTo>
                      <a:pt x="1404" y="84"/>
                    </a:lnTo>
                    <a:lnTo>
                      <a:pt x="1410" y="78"/>
                    </a:lnTo>
                    <a:lnTo>
                      <a:pt x="1416" y="78"/>
                    </a:lnTo>
                    <a:lnTo>
                      <a:pt x="1422" y="78"/>
                    </a:lnTo>
                    <a:lnTo>
                      <a:pt x="1434" y="72"/>
                    </a:lnTo>
                    <a:lnTo>
                      <a:pt x="1440" y="72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64" y="60"/>
                    </a:lnTo>
                    <a:lnTo>
                      <a:pt x="1470" y="60"/>
                    </a:lnTo>
                    <a:lnTo>
                      <a:pt x="1482" y="60"/>
                    </a:lnTo>
                    <a:lnTo>
                      <a:pt x="1488" y="54"/>
                    </a:lnTo>
                    <a:lnTo>
                      <a:pt x="1494" y="54"/>
                    </a:lnTo>
                    <a:lnTo>
                      <a:pt x="1506" y="48"/>
                    </a:lnTo>
                    <a:lnTo>
                      <a:pt x="1512" y="48"/>
                    </a:lnTo>
                    <a:lnTo>
                      <a:pt x="1518" y="42"/>
                    </a:lnTo>
                    <a:lnTo>
                      <a:pt x="1530" y="42"/>
                    </a:lnTo>
                    <a:lnTo>
                      <a:pt x="1536" y="42"/>
                    </a:lnTo>
                    <a:lnTo>
                      <a:pt x="1542" y="36"/>
                    </a:lnTo>
                    <a:lnTo>
                      <a:pt x="1548" y="36"/>
                    </a:lnTo>
                    <a:lnTo>
                      <a:pt x="1560" y="30"/>
                    </a:lnTo>
                    <a:lnTo>
                      <a:pt x="1566" y="30"/>
                    </a:lnTo>
                    <a:lnTo>
                      <a:pt x="1572" y="24"/>
                    </a:lnTo>
                    <a:lnTo>
                      <a:pt x="1584" y="24"/>
                    </a:lnTo>
                    <a:lnTo>
                      <a:pt x="1590" y="24"/>
                    </a:lnTo>
                    <a:lnTo>
                      <a:pt x="1596" y="18"/>
                    </a:lnTo>
                    <a:lnTo>
                      <a:pt x="1608" y="18"/>
                    </a:lnTo>
                    <a:lnTo>
                      <a:pt x="1614" y="12"/>
                    </a:lnTo>
                    <a:lnTo>
                      <a:pt x="1620" y="12"/>
                    </a:lnTo>
                    <a:lnTo>
                      <a:pt x="1632" y="6"/>
                    </a:lnTo>
                    <a:lnTo>
                      <a:pt x="1638" y="6"/>
                    </a:lnTo>
                    <a:lnTo>
                      <a:pt x="1644" y="6"/>
                    </a:lnTo>
                    <a:lnTo>
                      <a:pt x="1650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304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6"/>
                    </a:lnTo>
                    <a:lnTo>
                      <a:pt x="2586" y="12"/>
                    </a:lnTo>
                    <a:lnTo>
                      <a:pt x="2586" y="12"/>
                    </a:lnTo>
                    <a:lnTo>
                      <a:pt x="2586" y="18"/>
                    </a:lnTo>
                    <a:lnTo>
                      <a:pt x="2586" y="18"/>
                    </a:lnTo>
                    <a:lnTo>
                      <a:pt x="2586" y="24"/>
                    </a:lnTo>
                    <a:lnTo>
                      <a:pt x="2586" y="24"/>
                    </a:lnTo>
                    <a:lnTo>
                      <a:pt x="2586" y="30"/>
                    </a:lnTo>
                    <a:lnTo>
                      <a:pt x="2586" y="30"/>
                    </a:lnTo>
                    <a:lnTo>
                      <a:pt x="2586" y="36"/>
                    </a:lnTo>
                    <a:lnTo>
                      <a:pt x="2586" y="36"/>
                    </a:lnTo>
                    <a:lnTo>
                      <a:pt x="2586" y="36"/>
                    </a:lnTo>
                    <a:lnTo>
                      <a:pt x="2586" y="42"/>
                    </a:lnTo>
                    <a:lnTo>
                      <a:pt x="2586" y="42"/>
                    </a:lnTo>
                    <a:lnTo>
                      <a:pt x="2586" y="48"/>
                    </a:lnTo>
                    <a:lnTo>
                      <a:pt x="2586" y="48"/>
                    </a:lnTo>
                    <a:lnTo>
                      <a:pt x="2586" y="54"/>
                    </a:lnTo>
                    <a:lnTo>
                      <a:pt x="2586" y="54"/>
                    </a:lnTo>
                    <a:lnTo>
                      <a:pt x="2586" y="60"/>
                    </a:lnTo>
                    <a:lnTo>
                      <a:pt x="2586" y="60"/>
                    </a:lnTo>
                    <a:lnTo>
                      <a:pt x="2586" y="66"/>
                    </a:lnTo>
                    <a:lnTo>
                      <a:pt x="2586" y="66"/>
                    </a:lnTo>
                    <a:lnTo>
                      <a:pt x="2586" y="72"/>
                    </a:lnTo>
                    <a:lnTo>
                      <a:pt x="2586" y="72"/>
                    </a:lnTo>
                    <a:lnTo>
                      <a:pt x="2586" y="78"/>
                    </a:lnTo>
                    <a:lnTo>
                      <a:pt x="2586" y="78"/>
                    </a:lnTo>
                    <a:lnTo>
                      <a:pt x="2586" y="84"/>
                    </a:lnTo>
                    <a:lnTo>
                      <a:pt x="2586" y="84"/>
                    </a:lnTo>
                    <a:lnTo>
                      <a:pt x="2586" y="90"/>
                    </a:lnTo>
                    <a:lnTo>
                      <a:pt x="2586" y="90"/>
                    </a:lnTo>
                    <a:lnTo>
                      <a:pt x="2586" y="96"/>
                    </a:lnTo>
                    <a:lnTo>
                      <a:pt x="2586" y="96"/>
                    </a:lnTo>
                    <a:lnTo>
                      <a:pt x="2586" y="102"/>
                    </a:lnTo>
                    <a:lnTo>
                      <a:pt x="2586" y="102"/>
                    </a:lnTo>
                    <a:lnTo>
                      <a:pt x="2586" y="108"/>
                    </a:lnTo>
                    <a:lnTo>
                      <a:pt x="2586" y="108"/>
                    </a:lnTo>
                    <a:lnTo>
                      <a:pt x="2586" y="108"/>
                    </a:lnTo>
                    <a:lnTo>
                      <a:pt x="2586" y="114"/>
                    </a:lnTo>
                    <a:lnTo>
                      <a:pt x="2586" y="114"/>
                    </a:lnTo>
                    <a:lnTo>
                      <a:pt x="2586" y="120"/>
                    </a:lnTo>
                    <a:lnTo>
                      <a:pt x="2586" y="120"/>
                    </a:lnTo>
                    <a:lnTo>
                      <a:pt x="2586" y="126"/>
                    </a:lnTo>
                    <a:lnTo>
                      <a:pt x="2586" y="126"/>
                    </a:lnTo>
                    <a:lnTo>
                      <a:pt x="2586" y="132"/>
                    </a:lnTo>
                    <a:lnTo>
                      <a:pt x="2586" y="132"/>
                    </a:lnTo>
                    <a:lnTo>
                      <a:pt x="2586" y="138"/>
                    </a:lnTo>
                    <a:lnTo>
                      <a:pt x="2586" y="138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50"/>
                    </a:lnTo>
                    <a:lnTo>
                      <a:pt x="2586" y="150"/>
                    </a:lnTo>
                    <a:lnTo>
                      <a:pt x="2586" y="156"/>
                    </a:lnTo>
                    <a:lnTo>
                      <a:pt x="2586" y="156"/>
                    </a:lnTo>
                    <a:lnTo>
                      <a:pt x="2586" y="156"/>
                    </a:lnTo>
                    <a:lnTo>
                      <a:pt x="2586" y="162"/>
                    </a:lnTo>
                    <a:lnTo>
                      <a:pt x="2586" y="162"/>
                    </a:lnTo>
                    <a:lnTo>
                      <a:pt x="2586" y="168"/>
                    </a:lnTo>
                    <a:lnTo>
                      <a:pt x="2586" y="168"/>
                    </a:lnTo>
                    <a:lnTo>
                      <a:pt x="2586" y="174"/>
                    </a:lnTo>
                    <a:lnTo>
                      <a:pt x="2586" y="180"/>
                    </a:lnTo>
                    <a:lnTo>
                      <a:pt x="2586" y="180"/>
                    </a:lnTo>
                    <a:lnTo>
                      <a:pt x="2586" y="186"/>
                    </a:lnTo>
                    <a:lnTo>
                      <a:pt x="2586" y="186"/>
                    </a:lnTo>
                    <a:lnTo>
                      <a:pt x="2586" y="192"/>
                    </a:lnTo>
                    <a:lnTo>
                      <a:pt x="2586" y="192"/>
                    </a:lnTo>
                    <a:lnTo>
                      <a:pt x="2586" y="198"/>
                    </a:lnTo>
                    <a:lnTo>
                      <a:pt x="2586" y="198"/>
                    </a:lnTo>
                    <a:lnTo>
                      <a:pt x="2586" y="198"/>
                    </a:lnTo>
                    <a:lnTo>
                      <a:pt x="2586" y="204"/>
                    </a:lnTo>
                    <a:lnTo>
                      <a:pt x="2586" y="204"/>
                    </a:lnTo>
                    <a:lnTo>
                      <a:pt x="2586" y="210"/>
                    </a:lnTo>
                    <a:lnTo>
                      <a:pt x="2586" y="210"/>
                    </a:lnTo>
                    <a:lnTo>
                      <a:pt x="2586" y="216"/>
                    </a:lnTo>
                    <a:lnTo>
                      <a:pt x="2586" y="216"/>
                    </a:lnTo>
                    <a:lnTo>
                      <a:pt x="2586" y="222"/>
                    </a:lnTo>
                    <a:lnTo>
                      <a:pt x="2586" y="222"/>
                    </a:lnTo>
                    <a:lnTo>
                      <a:pt x="2586" y="228"/>
                    </a:lnTo>
                    <a:lnTo>
                      <a:pt x="2586" y="228"/>
                    </a:lnTo>
                    <a:lnTo>
                      <a:pt x="2586" y="234"/>
                    </a:lnTo>
                    <a:lnTo>
                      <a:pt x="2586" y="234"/>
                    </a:lnTo>
                    <a:lnTo>
                      <a:pt x="2586" y="240"/>
                    </a:lnTo>
                    <a:lnTo>
                      <a:pt x="2586" y="240"/>
                    </a:lnTo>
                    <a:lnTo>
                      <a:pt x="2586" y="246"/>
                    </a:lnTo>
                    <a:lnTo>
                      <a:pt x="2586" y="246"/>
                    </a:lnTo>
                    <a:lnTo>
                      <a:pt x="2586" y="252"/>
                    </a:lnTo>
                    <a:lnTo>
                      <a:pt x="2586" y="252"/>
                    </a:lnTo>
                    <a:lnTo>
                      <a:pt x="2586" y="258"/>
                    </a:lnTo>
                    <a:lnTo>
                      <a:pt x="2586" y="258"/>
                    </a:lnTo>
                    <a:lnTo>
                      <a:pt x="2586" y="264"/>
                    </a:lnTo>
                    <a:lnTo>
                      <a:pt x="2586" y="264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86" y="282"/>
                    </a:lnTo>
                    <a:lnTo>
                      <a:pt x="2586" y="282"/>
                    </a:lnTo>
                    <a:lnTo>
                      <a:pt x="2586" y="282"/>
                    </a:lnTo>
                    <a:lnTo>
                      <a:pt x="2586" y="288"/>
                    </a:lnTo>
                    <a:lnTo>
                      <a:pt x="2586" y="288"/>
                    </a:lnTo>
                    <a:lnTo>
                      <a:pt x="2586" y="294"/>
                    </a:lnTo>
                    <a:lnTo>
                      <a:pt x="2586" y="294"/>
                    </a:lnTo>
                    <a:lnTo>
                      <a:pt x="2586" y="300"/>
                    </a:lnTo>
                    <a:lnTo>
                      <a:pt x="2586" y="300"/>
                    </a:lnTo>
                    <a:lnTo>
                      <a:pt x="2586" y="306"/>
                    </a:lnTo>
                    <a:lnTo>
                      <a:pt x="2586" y="306"/>
                    </a:lnTo>
                    <a:lnTo>
                      <a:pt x="2586" y="312"/>
                    </a:lnTo>
                    <a:lnTo>
                      <a:pt x="2586" y="312"/>
                    </a:lnTo>
                    <a:lnTo>
                      <a:pt x="2586" y="318"/>
                    </a:lnTo>
                    <a:lnTo>
                      <a:pt x="2586" y="318"/>
                    </a:lnTo>
                    <a:lnTo>
                      <a:pt x="2586" y="324"/>
                    </a:lnTo>
                    <a:lnTo>
                      <a:pt x="2586" y="324"/>
                    </a:lnTo>
                    <a:lnTo>
                      <a:pt x="2586" y="330"/>
                    </a:lnTo>
                    <a:lnTo>
                      <a:pt x="2586" y="330"/>
                    </a:lnTo>
                    <a:lnTo>
                      <a:pt x="2586" y="336"/>
                    </a:lnTo>
                    <a:lnTo>
                      <a:pt x="2586" y="336"/>
                    </a:lnTo>
                    <a:lnTo>
                      <a:pt x="2586" y="342"/>
                    </a:lnTo>
                    <a:lnTo>
                      <a:pt x="2586" y="342"/>
                    </a:lnTo>
                    <a:lnTo>
                      <a:pt x="2586" y="348"/>
                    </a:lnTo>
                    <a:lnTo>
                      <a:pt x="2586" y="348"/>
                    </a:lnTo>
                    <a:lnTo>
                      <a:pt x="2586" y="354"/>
                    </a:lnTo>
                    <a:lnTo>
                      <a:pt x="2586" y="354"/>
                    </a:lnTo>
                    <a:lnTo>
                      <a:pt x="2586" y="360"/>
                    </a:lnTo>
                    <a:lnTo>
                      <a:pt x="2586" y="360"/>
                    </a:lnTo>
                    <a:lnTo>
                      <a:pt x="2586" y="366"/>
                    </a:lnTo>
                    <a:lnTo>
                      <a:pt x="2586" y="366"/>
                    </a:lnTo>
                    <a:lnTo>
                      <a:pt x="2586" y="372"/>
                    </a:lnTo>
                    <a:lnTo>
                      <a:pt x="2586" y="372"/>
                    </a:lnTo>
                    <a:lnTo>
                      <a:pt x="2586" y="372"/>
                    </a:lnTo>
                    <a:lnTo>
                      <a:pt x="2586" y="378"/>
                    </a:lnTo>
                    <a:lnTo>
                      <a:pt x="2586" y="378"/>
                    </a:lnTo>
                    <a:lnTo>
                      <a:pt x="2586" y="384"/>
                    </a:lnTo>
                    <a:lnTo>
                      <a:pt x="2586" y="384"/>
                    </a:lnTo>
                    <a:lnTo>
                      <a:pt x="2586" y="390"/>
                    </a:lnTo>
                    <a:lnTo>
                      <a:pt x="2586" y="390"/>
                    </a:lnTo>
                    <a:lnTo>
                      <a:pt x="2586" y="396"/>
                    </a:lnTo>
                    <a:lnTo>
                      <a:pt x="2586" y="396"/>
                    </a:lnTo>
                    <a:lnTo>
                      <a:pt x="2586" y="402"/>
                    </a:lnTo>
                    <a:lnTo>
                      <a:pt x="2586" y="402"/>
                    </a:lnTo>
                    <a:lnTo>
                      <a:pt x="2586" y="408"/>
                    </a:lnTo>
                    <a:lnTo>
                      <a:pt x="2586" y="408"/>
                    </a:lnTo>
                    <a:lnTo>
                      <a:pt x="2586" y="414"/>
                    </a:lnTo>
                    <a:lnTo>
                      <a:pt x="2586" y="414"/>
                    </a:lnTo>
                    <a:lnTo>
                      <a:pt x="2586" y="420"/>
                    </a:lnTo>
                    <a:lnTo>
                      <a:pt x="2586" y="420"/>
                    </a:lnTo>
                    <a:lnTo>
                      <a:pt x="2586" y="426"/>
                    </a:lnTo>
                    <a:lnTo>
                      <a:pt x="2586" y="426"/>
                    </a:lnTo>
                    <a:lnTo>
                      <a:pt x="2586" y="432"/>
                    </a:lnTo>
                    <a:lnTo>
                      <a:pt x="2586" y="432"/>
                    </a:lnTo>
                    <a:lnTo>
                      <a:pt x="2586" y="438"/>
                    </a:lnTo>
                    <a:lnTo>
                      <a:pt x="2586" y="438"/>
                    </a:lnTo>
                    <a:lnTo>
                      <a:pt x="2586" y="444"/>
                    </a:lnTo>
                    <a:lnTo>
                      <a:pt x="2586" y="444"/>
                    </a:lnTo>
                    <a:lnTo>
                      <a:pt x="2586" y="450"/>
                    </a:lnTo>
                    <a:lnTo>
                      <a:pt x="2586" y="450"/>
                    </a:lnTo>
                    <a:lnTo>
                      <a:pt x="2586" y="456"/>
                    </a:lnTo>
                    <a:lnTo>
                      <a:pt x="2586" y="456"/>
                    </a:lnTo>
                    <a:lnTo>
                      <a:pt x="2586" y="462"/>
                    </a:lnTo>
                    <a:lnTo>
                      <a:pt x="2586" y="462"/>
                    </a:lnTo>
                    <a:lnTo>
                      <a:pt x="2586" y="462"/>
                    </a:lnTo>
                    <a:lnTo>
                      <a:pt x="2586" y="468"/>
                    </a:lnTo>
                    <a:lnTo>
                      <a:pt x="2586" y="468"/>
                    </a:lnTo>
                    <a:lnTo>
                      <a:pt x="2586" y="474"/>
                    </a:lnTo>
                    <a:lnTo>
                      <a:pt x="2586" y="474"/>
                    </a:lnTo>
                    <a:lnTo>
                      <a:pt x="2586" y="480"/>
                    </a:lnTo>
                    <a:lnTo>
                      <a:pt x="2586" y="480"/>
                    </a:lnTo>
                    <a:lnTo>
                      <a:pt x="2586" y="486"/>
                    </a:lnTo>
                    <a:lnTo>
                      <a:pt x="2586" y="486"/>
                    </a:lnTo>
                    <a:lnTo>
                      <a:pt x="2586" y="492"/>
                    </a:lnTo>
                    <a:lnTo>
                      <a:pt x="2586" y="492"/>
                    </a:lnTo>
                    <a:lnTo>
                      <a:pt x="2586" y="498"/>
                    </a:lnTo>
                    <a:lnTo>
                      <a:pt x="2586" y="498"/>
                    </a:lnTo>
                    <a:lnTo>
                      <a:pt x="2586" y="504"/>
                    </a:lnTo>
                    <a:lnTo>
                      <a:pt x="2586" y="504"/>
                    </a:lnTo>
                    <a:lnTo>
                      <a:pt x="2586" y="510"/>
                    </a:lnTo>
                    <a:lnTo>
                      <a:pt x="2586" y="510"/>
                    </a:lnTo>
                    <a:lnTo>
                      <a:pt x="2586" y="516"/>
                    </a:lnTo>
                    <a:lnTo>
                      <a:pt x="2586" y="516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28"/>
                    </a:lnTo>
                    <a:lnTo>
                      <a:pt x="2586" y="528"/>
                    </a:lnTo>
                    <a:lnTo>
                      <a:pt x="2586" y="534"/>
                    </a:lnTo>
                    <a:lnTo>
                      <a:pt x="2586" y="534"/>
                    </a:lnTo>
                    <a:lnTo>
                      <a:pt x="2586" y="540"/>
                    </a:lnTo>
                    <a:lnTo>
                      <a:pt x="2586" y="540"/>
                    </a:lnTo>
                    <a:lnTo>
                      <a:pt x="2586" y="540"/>
                    </a:lnTo>
                    <a:lnTo>
                      <a:pt x="2586" y="546"/>
                    </a:lnTo>
                    <a:lnTo>
                      <a:pt x="2586" y="546"/>
                    </a:lnTo>
                    <a:lnTo>
                      <a:pt x="2586" y="552"/>
                    </a:lnTo>
                    <a:lnTo>
                      <a:pt x="2586" y="552"/>
                    </a:lnTo>
                    <a:lnTo>
                      <a:pt x="2586" y="558"/>
                    </a:lnTo>
                    <a:lnTo>
                      <a:pt x="2586" y="558"/>
                    </a:lnTo>
                    <a:lnTo>
                      <a:pt x="2586" y="564"/>
                    </a:lnTo>
                    <a:lnTo>
                      <a:pt x="2586" y="564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76"/>
                    </a:lnTo>
                    <a:lnTo>
                      <a:pt x="2586" y="576"/>
                    </a:lnTo>
                    <a:lnTo>
                      <a:pt x="2586" y="582"/>
                    </a:lnTo>
                    <a:lnTo>
                      <a:pt x="2586" y="582"/>
                    </a:lnTo>
                    <a:lnTo>
                      <a:pt x="2586" y="588"/>
                    </a:lnTo>
                    <a:lnTo>
                      <a:pt x="2586" y="588"/>
                    </a:lnTo>
                    <a:lnTo>
                      <a:pt x="2586" y="588"/>
                    </a:lnTo>
                    <a:lnTo>
                      <a:pt x="2586" y="594"/>
                    </a:lnTo>
                    <a:lnTo>
                      <a:pt x="2586" y="594"/>
                    </a:lnTo>
                    <a:lnTo>
                      <a:pt x="2586" y="594"/>
                    </a:lnTo>
                    <a:lnTo>
                      <a:pt x="2586" y="600"/>
                    </a:lnTo>
                    <a:lnTo>
                      <a:pt x="2586" y="600"/>
                    </a:lnTo>
                    <a:lnTo>
                      <a:pt x="2586" y="606"/>
                    </a:lnTo>
                    <a:lnTo>
                      <a:pt x="2586" y="606"/>
                    </a:lnTo>
                    <a:lnTo>
                      <a:pt x="2586" y="606"/>
                    </a:lnTo>
                    <a:lnTo>
                      <a:pt x="2586" y="612"/>
                    </a:lnTo>
                    <a:lnTo>
                      <a:pt x="2586" y="612"/>
                    </a:lnTo>
                    <a:lnTo>
                      <a:pt x="2586" y="612"/>
                    </a:lnTo>
                    <a:lnTo>
                      <a:pt x="2586" y="618"/>
                    </a:lnTo>
                    <a:lnTo>
                      <a:pt x="2586" y="618"/>
                    </a:lnTo>
                    <a:lnTo>
                      <a:pt x="2586" y="618"/>
                    </a:lnTo>
                    <a:lnTo>
                      <a:pt x="2586" y="624"/>
                    </a:lnTo>
                    <a:lnTo>
                      <a:pt x="2586" y="624"/>
                    </a:lnTo>
                    <a:lnTo>
                      <a:pt x="2586" y="630"/>
                    </a:lnTo>
                    <a:lnTo>
                      <a:pt x="2586" y="630"/>
                    </a:lnTo>
                    <a:lnTo>
                      <a:pt x="2586" y="630"/>
                    </a:lnTo>
                    <a:lnTo>
                      <a:pt x="2586" y="636"/>
                    </a:lnTo>
                    <a:lnTo>
                      <a:pt x="2586" y="636"/>
                    </a:lnTo>
                    <a:lnTo>
                      <a:pt x="2586" y="636"/>
                    </a:lnTo>
                    <a:lnTo>
                      <a:pt x="2586" y="642"/>
                    </a:lnTo>
                    <a:lnTo>
                      <a:pt x="2586" y="642"/>
                    </a:lnTo>
                    <a:lnTo>
                      <a:pt x="2586" y="648"/>
                    </a:lnTo>
                    <a:lnTo>
                      <a:pt x="2586" y="648"/>
                    </a:lnTo>
                    <a:lnTo>
                      <a:pt x="2586" y="648"/>
                    </a:lnTo>
                    <a:lnTo>
                      <a:pt x="2586" y="654"/>
                    </a:lnTo>
                    <a:lnTo>
                      <a:pt x="2586" y="654"/>
                    </a:lnTo>
                    <a:lnTo>
                      <a:pt x="2586" y="654"/>
                    </a:lnTo>
                    <a:lnTo>
                      <a:pt x="2586" y="660"/>
                    </a:lnTo>
                    <a:lnTo>
                      <a:pt x="2586" y="660"/>
                    </a:lnTo>
                    <a:lnTo>
                      <a:pt x="2586" y="660"/>
                    </a:lnTo>
                    <a:lnTo>
                      <a:pt x="2586" y="666"/>
                    </a:lnTo>
                    <a:lnTo>
                      <a:pt x="2586" y="666"/>
                    </a:lnTo>
                    <a:lnTo>
                      <a:pt x="2586" y="666"/>
                    </a:lnTo>
                    <a:lnTo>
                      <a:pt x="2586" y="672"/>
                    </a:lnTo>
                    <a:lnTo>
                      <a:pt x="2586" y="672"/>
                    </a:lnTo>
                    <a:lnTo>
                      <a:pt x="2586" y="678"/>
                    </a:lnTo>
                    <a:lnTo>
                      <a:pt x="2586" y="678"/>
                    </a:lnTo>
                    <a:lnTo>
                      <a:pt x="2586" y="678"/>
                    </a:lnTo>
                    <a:lnTo>
                      <a:pt x="2586" y="684"/>
                    </a:lnTo>
                    <a:lnTo>
                      <a:pt x="2586" y="684"/>
                    </a:lnTo>
                    <a:lnTo>
                      <a:pt x="2586" y="684"/>
                    </a:lnTo>
                    <a:lnTo>
                      <a:pt x="2586" y="690"/>
                    </a:lnTo>
                    <a:lnTo>
                      <a:pt x="2586" y="690"/>
                    </a:lnTo>
                    <a:lnTo>
                      <a:pt x="2586" y="690"/>
                    </a:lnTo>
                    <a:lnTo>
                      <a:pt x="2586" y="696"/>
                    </a:lnTo>
                    <a:lnTo>
                      <a:pt x="2586" y="696"/>
                    </a:lnTo>
                    <a:lnTo>
                      <a:pt x="2586" y="702"/>
                    </a:lnTo>
                    <a:lnTo>
                      <a:pt x="2586" y="702"/>
                    </a:lnTo>
                    <a:lnTo>
                      <a:pt x="2586" y="702"/>
                    </a:lnTo>
                    <a:lnTo>
                      <a:pt x="2586" y="708"/>
                    </a:lnTo>
                    <a:lnTo>
                      <a:pt x="2586" y="708"/>
                    </a:lnTo>
                    <a:lnTo>
                      <a:pt x="2586" y="708"/>
                    </a:lnTo>
                    <a:lnTo>
                      <a:pt x="2586" y="714"/>
                    </a:lnTo>
                    <a:lnTo>
                      <a:pt x="2586" y="714"/>
                    </a:lnTo>
                    <a:lnTo>
                      <a:pt x="2586" y="714"/>
                    </a:lnTo>
                    <a:lnTo>
                      <a:pt x="2586" y="720"/>
                    </a:lnTo>
                    <a:lnTo>
                      <a:pt x="2586" y="720"/>
                    </a:lnTo>
                    <a:lnTo>
                      <a:pt x="2586" y="726"/>
                    </a:lnTo>
                    <a:lnTo>
                      <a:pt x="2586" y="726"/>
                    </a:lnTo>
                    <a:lnTo>
                      <a:pt x="2586" y="726"/>
                    </a:lnTo>
                    <a:lnTo>
                      <a:pt x="2586" y="732"/>
                    </a:lnTo>
                    <a:lnTo>
                      <a:pt x="2586" y="732"/>
                    </a:lnTo>
                    <a:lnTo>
                      <a:pt x="2586" y="738"/>
                    </a:lnTo>
                    <a:lnTo>
                      <a:pt x="2586" y="738"/>
                    </a:lnTo>
                    <a:lnTo>
                      <a:pt x="2586" y="738"/>
                    </a:lnTo>
                    <a:lnTo>
                      <a:pt x="2586" y="744"/>
                    </a:lnTo>
                    <a:lnTo>
                      <a:pt x="2586" y="744"/>
                    </a:lnTo>
                    <a:lnTo>
                      <a:pt x="2586" y="750"/>
                    </a:lnTo>
                    <a:lnTo>
                      <a:pt x="2586" y="750"/>
                    </a:lnTo>
                    <a:lnTo>
                      <a:pt x="2586" y="750"/>
                    </a:lnTo>
                    <a:lnTo>
                      <a:pt x="2586" y="756"/>
                    </a:lnTo>
                    <a:lnTo>
                      <a:pt x="2586" y="756"/>
                    </a:lnTo>
                    <a:lnTo>
                      <a:pt x="2586" y="756"/>
                    </a:lnTo>
                    <a:lnTo>
                      <a:pt x="2586" y="762"/>
                    </a:lnTo>
                    <a:lnTo>
                      <a:pt x="2586" y="762"/>
                    </a:lnTo>
                    <a:lnTo>
                      <a:pt x="2586" y="762"/>
                    </a:lnTo>
                    <a:lnTo>
                      <a:pt x="2586" y="768"/>
                    </a:lnTo>
                    <a:lnTo>
                      <a:pt x="2586" y="768"/>
                    </a:lnTo>
                    <a:lnTo>
                      <a:pt x="2586" y="768"/>
                    </a:lnTo>
                    <a:lnTo>
                      <a:pt x="2586" y="774"/>
                    </a:lnTo>
                    <a:lnTo>
                      <a:pt x="2586" y="774"/>
                    </a:lnTo>
                    <a:lnTo>
                      <a:pt x="2586" y="780"/>
                    </a:lnTo>
                    <a:lnTo>
                      <a:pt x="2586" y="780"/>
                    </a:lnTo>
                    <a:lnTo>
                      <a:pt x="2586" y="780"/>
                    </a:lnTo>
                    <a:lnTo>
                      <a:pt x="2586" y="786"/>
                    </a:lnTo>
                    <a:lnTo>
                      <a:pt x="2586" y="786"/>
                    </a:lnTo>
                    <a:lnTo>
                      <a:pt x="2586" y="786"/>
                    </a:lnTo>
                    <a:lnTo>
                      <a:pt x="2586" y="792"/>
                    </a:lnTo>
                    <a:lnTo>
                      <a:pt x="2586" y="792"/>
                    </a:lnTo>
                    <a:lnTo>
                      <a:pt x="2586" y="792"/>
                    </a:lnTo>
                    <a:lnTo>
                      <a:pt x="2586" y="798"/>
                    </a:lnTo>
                    <a:lnTo>
                      <a:pt x="2586" y="798"/>
                    </a:lnTo>
                    <a:lnTo>
                      <a:pt x="2586" y="804"/>
                    </a:lnTo>
                    <a:lnTo>
                      <a:pt x="2586" y="804"/>
                    </a:lnTo>
                    <a:lnTo>
                      <a:pt x="2586" y="804"/>
                    </a:lnTo>
                    <a:lnTo>
                      <a:pt x="2586" y="810"/>
                    </a:lnTo>
                    <a:lnTo>
                      <a:pt x="2586" y="810"/>
                    </a:lnTo>
                    <a:lnTo>
                      <a:pt x="2586" y="810"/>
                    </a:lnTo>
                    <a:lnTo>
                      <a:pt x="2586" y="816"/>
                    </a:lnTo>
                    <a:lnTo>
                      <a:pt x="2586" y="816"/>
                    </a:lnTo>
                    <a:lnTo>
                      <a:pt x="2586" y="816"/>
                    </a:lnTo>
                    <a:lnTo>
                      <a:pt x="2586" y="822"/>
                    </a:lnTo>
                    <a:lnTo>
                      <a:pt x="2586" y="822"/>
                    </a:lnTo>
                    <a:lnTo>
                      <a:pt x="2586" y="828"/>
                    </a:lnTo>
                    <a:lnTo>
                      <a:pt x="2586" y="828"/>
                    </a:lnTo>
                    <a:lnTo>
                      <a:pt x="2586" y="828"/>
                    </a:lnTo>
                    <a:lnTo>
                      <a:pt x="2586" y="834"/>
                    </a:lnTo>
                    <a:lnTo>
                      <a:pt x="2586" y="834"/>
                    </a:lnTo>
                    <a:lnTo>
                      <a:pt x="2586" y="834"/>
                    </a:lnTo>
                    <a:lnTo>
                      <a:pt x="2586" y="840"/>
                    </a:lnTo>
                    <a:lnTo>
                      <a:pt x="2586" y="840"/>
                    </a:lnTo>
                    <a:lnTo>
                      <a:pt x="2586" y="840"/>
                    </a:lnTo>
                    <a:lnTo>
                      <a:pt x="2586" y="846"/>
                    </a:lnTo>
                    <a:lnTo>
                      <a:pt x="2586" y="846"/>
                    </a:lnTo>
                    <a:lnTo>
                      <a:pt x="2586" y="852"/>
                    </a:lnTo>
                    <a:lnTo>
                      <a:pt x="2586" y="852"/>
                    </a:lnTo>
                    <a:lnTo>
                      <a:pt x="2586" y="852"/>
                    </a:lnTo>
                    <a:lnTo>
                      <a:pt x="2586" y="858"/>
                    </a:lnTo>
                    <a:lnTo>
                      <a:pt x="2586" y="858"/>
                    </a:lnTo>
                    <a:lnTo>
                      <a:pt x="2586" y="858"/>
                    </a:lnTo>
                    <a:lnTo>
                      <a:pt x="2586" y="864"/>
                    </a:lnTo>
                    <a:lnTo>
                      <a:pt x="2586" y="864"/>
                    </a:lnTo>
                    <a:lnTo>
                      <a:pt x="2586" y="864"/>
                    </a:lnTo>
                    <a:lnTo>
                      <a:pt x="2586" y="870"/>
                    </a:lnTo>
                    <a:lnTo>
                      <a:pt x="2586" y="870"/>
                    </a:lnTo>
                    <a:lnTo>
                      <a:pt x="2586" y="870"/>
                    </a:lnTo>
                    <a:lnTo>
                      <a:pt x="2586" y="876"/>
                    </a:lnTo>
                    <a:lnTo>
                      <a:pt x="2586" y="876"/>
                    </a:lnTo>
                    <a:lnTo>
                      <a:pt x="2586" y="876"/>
                    </a:lnTo>
                    <a:lnTo>
                      <a:pt x="2586" y="882"/>
                    </a:lnTo>
                    <a:lnTo>
                      <a:pt x="2586" y="882"/>
                    </a:lnTo>
                    <a:lnTo>
                      <a:pt x="2586" y="882"/>
                    </a:lnTo>
                    <a:lnTo>
                      <a:pt x="2586" y="888"/>
                    </a:lnTo>
                    <a:lnTo>
                      <a:pt x="2586" y="888"/>
                    </a:lnTo>
                    <a:lnTo>
                      <a:pt x="2586" y="894"/>
                    </a:lnTo>
                    <a:lnTo>
                      <a:pt x="2586" y="894"/>
                    </a:lnTo>
                    <a:lnTo>
                      <a:pt x="2586" y="900"/>
                    </a:lnTo>
                    <a:lnTo>
                      <a:pt x="2586" y="900"/>
                    </a:lnTo>
                    <a:lnTo>
                      <a:pt x="2586" y="900"/>
                    </a:lnTo>
                    <a:lnTo>
                      <a:pt x="2586" y="906"/>
                    </a:lnTo>
                    <a:lnTo>
                      <a:pt x="2586" y="906"/>
                    </a:lnTo>
                    <a:lnTo>
                      <a:pt x="2586" y="906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06"/>
                    </a:lnTo>
                    <a:lnTo>
                      <a:pt x="2586" y="906"/>
                    </a:lnTo>
                    <a:lnTo>
                      <a:pt x="2586" y="900"/>
                    </a:lnTo>
                    <a:lnTo>
                      <a:pt x="2586" y="900"/>
                    </a:lnTo>
                    <a:lnTo>
                      <a:pt x="2586" y="894"/>
                    </a:lnTo>
                    <a:lnTo>
                      <a:pt x="2586" y="894"/>
                    </a:lnTo>
                    <a:lnTo>
                      <a:pt x="2586" y="888"/>
                    </a:lnTo>
                    <a:lnTo>
                      <a:pt x="2586" y="888"/>
                    </a:lnTo>
                    <a:lnTo>
                      <a:pt x="2586" y="888"/>
                    </a:lnTo>
                    <a:lnTo>
                      <a:pt x="2586" y="882"/>
                    </a:lnTo>
                    <a:lnTo>
                      <a:pt x="2586" y="882"/>
                    </a:lnTo>
                    <a:lnTo>
                      <a:pt x="2586" y="876"/>
                    </a:lnTo>
                    <a:lnTo>
                      <a:pt x="2586" y="876"/>
                    </a:lnTo>
                    <a:lnTo>
                      <a:pt x="2586" y="870"/>
                    </a:lnTo>
                    <a:lnTo>
                      <a:pt x="2586" y="870"/>
                    </a:lnTo>
                    <a:lnTo>
                      <a:pt x="2586" y="864"/>
                    </a:lnTo>
                    <a:lnTo>
                      <a:pt x="2586" y="864"/>
                    </a:lnTo>
                    <a:lnTo>
                      <a:pt x="2586" y="858"/>
                    </a:lnTo>
                    <a:lnTo>
                      <a:pt x="2586" y="858"/>
                    </a:lnTo>
                    <a:lnTo>
                      <a:pt x="2586" y="852"/>
                    </a:lnTo>
                    <a:lnTo>
                      <a:pt x="2586" y="852"/>
                    </a:lnTo>
                    <a:lnTo>
                      <a:pt x="2586" y="846"/>
                    </a:lnTo>
                    <a:lnTo>
                      <a:pt x="2586" y="846"/>
                    </a:lnTo>
                    <a:lnTo>
                      <a:pt x="2586" y="840"/>
                    </a:lnTo>
                    <a:lnTo>
                      <a:pt x="2586" y="840"/>
                    </a:lnTo>
                    <a:lnTo>
                      <a:pt x="2586" y="840"/>
                    </a:lnTo>
                    <a:lnTo>
                      <a:pt x="2586" y="834"/>
                    </a:lnTo>
                    <a:lnTo>
                      <a:pt x="2586" y="834"/>
                    </a:lnTo>
                    <a:lnTo>
                      <a:pt x="2586" y="828"/>
                    </a:lnTo>
                    <a:lnTo>
                      <a:pt x="2586" y="828"/>
                    </a:lnTo>
                    <a:lnTo>
                      <a:pt x="2586" y="822"/>
                    </a:lnTo>
                    <a:lnTo>
                      <a:pt x="2586" y="822"/>
                    </a:lnTo>
                    <a:lnTo>
                      <a:pt x="2586" y="816"/>
                    </a:lnTo>
                    <a:lnTo>
                      <a:pt x="2586" y="810"/>
                    </a:lnTo>
                    <a:lnTo>
                      <a:pt x="2586" y="810"/>
                    </a:lnTo>
                    <a:lnTo>
                      <a:pt x="2586" y="804"/>
                    </a:lnTo>
                    <a:lnTo>
                      <a:pt x="2586" y="804"/>
                    </a:lnTo>
                    <a:lnTo>
                      <a:pt x="2586" y="798"/>
                    </a:lnTo>
                    <a:lnTo>
                      <a:pt x="2586" y="798"/>
                    </a:lnTo>
                    <a:lnTo>
                      <a:pt x="2586" y="792"/>
                    </a:lnTo>
                    <a:lnTo>
                      <a:pt x="2586" y="792"/>
                    </a:lnTo>
                    <a:lnTo>
                      <a:pt x="2586" y="786"/>
                    </a:lnTo>
                    <a:lnTo>
                      <a:pt x="2586" y="786"/>
                    </a:lnTo>
                    <a:lnTo>
                      <a:pt x="2586" y="786"/>
                    </a:lnTo>
                    <a:lnTo>
                      <a:pt x="2586" y="780"/>
                    </a:lnTo>
                    <a:lnTo>
                      <a:pt x="2586" y="780"/>
                    </a:lnTo>
                    <a:lnTo>
                      <a:pt x="2586" y="774"/>
                    </a:lnTo>
                    <a:lnTo>
                      <a:pt x="2586" y="774"/>
                    </a:lnTo>
                    <a:lnTo>
                      <a:pt x="2586" y="768"/>
                    </a:lnTo>
                    <a:lnTo>
                      <a:pt x="2586" y="768"/>
                    </a:lnTo>
                    <a:lnTo>
                      <a:pt x="2586" y="762"/>
                    </a:lnTo>
                    <a:lnTo>
                      <a:pt x="2586" y="762"/>
                    </a:lnTo>
                    <a:lnTo>
                      <a:pt x="2586" y="756"/>
                    </a:lnTo>
                    <a:lnTo>
                      <a:pt x="2586" y="756"/>
                    </a:lnTo>
                    <a:lnTo>
                      <a:pt x="2586" y="750"/>
                    </a:lnTo>
                    <a:lnTo>
                      <a:pt x="2586" y="750"/>
                    </a:lnTo>
                    <a:lnTo>
                      <a:pt x="2586" y="744"/>
                    </a:lnTo>
                    <a:lnTo>
                      <a:pt x="2586" y="744"/>
                    </a:lnTo>
                    <a:lnTo>
                      <a:pt x="2586" y="744"/>
                    </a:lnTo>
                    <a:lnTo>
                      <a:pt x="2586" y="738"/>
                    </a:lnTo>
                    <a:lnTo>
                      <a:pt x="2586" y="738"/>
                    </a:lnTo>
                    <a:lnTo>
                      <a:pt x="2586" y="732"/>
                    </a:lnTo>
                    <a:lnTo>
                      <a:pt x="2586" y="732"/>
                    </a:lnTo>
                    <a:lnTo>
                      <a:pt x="2586" y="726"/>
                    </a:lnTo>
                    <a:lnTo>
                      <a:pt x="2586" y="726"/>
                    </a:lnTo>
                    <a:lnTo>
                      <a:pt x="2586" y="720"/>
                    </a:lnTo>
                    <a:lnTo>
                      <a:pt x="2586" y="720"/>
                    </a:lnTo>
                    <a:lnTo>
                      <a:pt x="2586" y="714"/>
                    </a:lnTo>
                    <a:lnTo>
                      <a:pt x="2586" y="714"/>
                    </a:lnTo>
                    <a:lnTo>
                      <a:pt x="2586" y="708"/>
                    </a:lnTo>
                    <a:lnTo>
                      <a:pt x="2586" y="708"/>
                    </a:lnTo>
                    <a:lnTo>
                      <a:pt x="2586" y="702"/>
                    </a:lnTo>
                    <a:lnTo>
                      <a:pt x="2586" y="702"/>
                    </a:lnTo>
                    <a:lnTo>
                      <a:pt x="2586" y="696"/>
                    </a:lnTo>
                    <a:lnTo>
                      <a:pt x="2586" y="696"/>
                    </a:lnTo>
                    <a:lnTo>
                      <a:pt x="2586" y="690"/>
                    </a:lnTo>
                    <a:lnTo>
                      <a:pt x="2586" y="690"/>
                    </a:lnTo>
                    <a:lnTo>
                      <a:pt x="2586" y="684"/>
                    </a:lnTo>
                    <a:lnTo>
                      <a:pt x="2586" y="684"/>
                    </a:lnTo>
                    <a:lnTo>
                      <a:pt x="2586" y="678"/>
                    </a:lnTo>
                    <a:lnTo>
                      <a:pt x="2586" y="678"/>
                    </a:lnTo>
                    <a:lnTo>
                      <a:pt x="2586" y="678"/>
                    </a:lnTo>
                    <a:lnTo>
                      <a:pt x="2586" y="672"/>
                    </a:lnTo>
                    <a:lnTo>
                      <a:pt x="2586" y="672"/>
                    </a:lnTo>
                    <a:lnTo>
                      <a:pt x="2586" y="666"/>
                    </a:lnTo>
                    <a:lnTo>
                      <a:pt x="2586" y="666"/>
                    </a:lnTo>
                    <a:lnTo>
                      <a:pt x="2586" y="660"/>
                    </a:lnTo>
                    <a:lnTo>
                      <a:pt x="2586" y="660"/>
                    </a:lnTo>
                    <a:lnTo>
                      <a:pt x="2586" y="654"/>
                    </a:lnTo>
                    <a:lnTo>
                      <a:pt x="2586" y="654"/>
                    </a:lnTo>
                    <a:lnTo>
                      <a:pt x="2586" y="654"/>
                    </a:lnTo>
                    <a:lnTo>
                      <a:pt x="2586" y="648"/>
                    </a:lnTo>
                    <a:lnTo>
                      <a:pt x="2586" y="642"/>
                    </a:lnTo>
                    <a:lnTo>
                      <a:pt x="2586" y="642"/>
                    </a:lnTo>
                    <a:lnTo>
                      <a:pt x="2586" y="636"/>
                    </a:lnTo>
                    <a:lnTo>
                      <a:pt x="2586" y="636"/>
                    </a:lnTo>
                    <a:lnTo>
                      <a:pt x="2586" y="630"/>
                    </a:lnTo>
                    <a:lnTo>
                      <a:pt x="2586" y="630"/>
                    </a:lnTo>
                    <a:lnTo>
                      <a:pt x="2586" y="624"/>
                    </a:lnTo>
                    <a:lnTo>
                      <a:pt x="2586" y="624"/>
                    </a:lnTo>
                    <a:lnTo>
                      <a:pt x="2586" y="618"/>
                    </a:lnTo>
                    <a:lnTo>
                      <a:pt x="2586" y="618"/>
                    </a:lnTo>
                    <a:lnTo>
                      <a:pt x="2586" y="612"/>
                    </a:lnTo>
                    <a:lnTo>
                      <a:pt x="2586" y="612"/>
                    </a:lnTo>
                    <a:lnTo>
                      <a:pt x="2586" y="606"/>
                    </a:lnTo>
                    <a:lnTo>
                      <a:pt x="2586" y="606"/>
                    </a:lnTo>
                    <a:lnTo>
                      <a:pt x="2586" y="600"/>
                    </a:lnTo>
                    <a:lnTo>
                      <a:pt x="2586" y="600"/>
                    </a:lnTo>
                    <a:lnTo>
                      <a:pt x="2586" y="594"/>
                    </a:lnTo>
                    <a:lnTo>
                      <a:pt x="2586" y="594"/>
                    </a:lnTo>
                    <a:lnTo>
                      <a:pt x="2586" y="588"/>
                    </a:lnTo>
                    <a:lnTo>
                      <a:pt x="2586" y="588"/>
                    </a:lnTo>
                    <a:lnTo>
                      <a:pt x="2586" y="588"/>
                    </a:lnTo>
                    <a:lnTo>
                      <a:pt x="2586" y="582"/>
                    </a:lnTo>
                    <a:lnTo>
                      <a:pt x="2586" y="582"/>
                    </a:lnTo>
                    <a:lnTo>
                      <a:pt x="2586" y="576"/>
                    </a:lnTo>
                    <a:lnTo>
                      <a:pt x="2586" y="576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64"/>
                    </a:lnTo>
                    <a:lnTo>
                      <a:pt x="2586" y="564"/>
                    </a:lnTo>
                    <a:lnTo>
                      <a:pt x="2586" y="558"/>
                    </a:lnTo>
                    <a:lnTo>
                      <a:pt x="2586" y="558"/>
                    </a:lnTo>
                    <a:lnTo>
                      <a:pt x="2586" y="552"/>
                    </a:lnTo>
                    <a:lnTo>
                      <a:pt x="2586" y="552"/>
                    </a:lnTo>
                    <a:lnTo>
                      <a:pt x="2586" y="546"/>
                    </a:lnTo>
                    <a:lnTo>
                      <a:pt x="2586" y="546"/>
                    </a:lnTo>
                    <a:lnTo>
                      <a:pt x="2586" y="540"/>
                    </a:lnTo>
                    <a:lnTo>
                      <a:pt x="2586" y="540"/>
                    </a:lnTo>
                    <a:lnTo>
                      <a:pt x="2586" y="534"/>
                    </a:lnTo>
                    <a:lnTo>
                      <a:pt x="2586" y="534"/>
                    </a:lnTo>
                    <a:lnTo>
                      <a:pt x="2586" y="528"/>
                    </a:lnTo>
                    <a:lnTo>
                      <a:pt x="2586" y="528"/>
                    </a:lnTo>
                    <a:lnTo>
                      <a:pt x="2586" y="528"/>
                    </a:lnTo>
                    <a:lnTo>
                      <a:pt x="2586" y="522"/>
                    </a:lnTo>
                    <a:lnTo>
                      <a:pt x="2586" y="522"/>
                    </a:lnTo>
                    <a:lnTo>
                      <a:pt x="2586" y="516"/>
                    </a:lnTo>
                    <a:lnTo>
                      <a:pt x="2586" y="516"/>
                    </a:lnTo>
                    <a:lnTo>
                      <a:pt x="2586" y="510"/>
                    </a:lnTo>
                    <a:lnTo>
                      <a:pt x="2586" y="510"/>
                    </a:lnTo>
                    <a:lnTo>
                      <a:pt x="2586" y="504"/>
                    </a:lnTo>
                    <a:lnTo>
                      <a:pt x="2586" y="504"/>
                    </a:lnTo>
                    <a:lnTo>
                      <a:pt x="2586" y="498"/>
                    </a:lnTo>
                    <a:lnTo>
                      <a:pt x="2586" y="498"/>
                    </a:lnTo>
                    <a:lnTo>
                      <a:pt x="2586" y="492"/>
                    </a:lnTo>
                    <a:lnTo>
                      <a:pt x="2586" y="492"/>
                    </a:lnTo>
                    <a:lnTo>
                      <a:pt x="2586" y="486"/>
                    </a:lnTo>
                    <a:lnTo>
                      <a:pt x="2586" y="486"/>
                    </a:lnTo>
                    <a:lnTo>
                      <a:pt x="2586" y="480"/>
                    </a:lnTo>
                    <a:lnTo>
                      <a:pt x="2586" y="480"/>
                    </a:lnTo>
                    <a:lnTo>
                      <a:pt x="2586" y="474"/>
                    </a:lnTo>
                    <a:lnTo>
                      <a:pt x="2586" y="474"/>
                    </a:lnTo>
                    <a:lnTo>
                      <a:pt x="2586" y="468"/>
                    </a:lnTo>
                    <a:lnTo>
                      <a:pt x="2586" y="468"/>
                    </a:lnTo>
                    <a:lnTo>
                      <a:pt x="2586" y="468"/>
                    </a:lnTo>
                    <a:lnTo>
                      <a:pt x="2586" y="462"/>
                    </a:lnTo>
                    <a:lnTo>
                      <a:pt x="2586" y="462"/>
                    </a:lnTo>
                    <a:lnTo>
                      <a:pt x="2586" y="456"/>
                    </a:lnTo>
                    <a:lnTo>
                      <a:pt x="2586" y="456"/>
                    </a:lnTo>
                    <a:lnTo>
                      <a:pt x="2586" y="450"/>
                    </a:lnTo>
                    <a:lnTo>
                      <a:pt x="2586" y="450"/>
                    </a:lnTo>
                    <a:lnTo>
                      <a:pt x="2586" y="444"/>
                    </a:lnTo>
                    <a:lnTo>
                      <a:pt x="2586" y="444"/>
                    </a:lnTo>
                    <a:lnTo>
                      <a:pt x="2586" y="438"/>
                    </a:lnTo>
                    <a:lnTo>
                      <a:pt x="2586" y="438"/>
                    </a:lnTo>
                    <a:lnTo>
                      <a:pt x="2586" y="432"/>
                    </a:lnTo>
                    <a:lnTo>
                      <a:pt x="2586" y="432"/>
                    </a:lnTo>
                    <a:lnTo>
                      <a:pt x="2586" y="432"/>
                    </a:lnTo>
                    <a:lnTo>
                      <a:pt x="2586" y="426"/>
                    </a:lnTo>
                    <a:lnTo>
                      <a:pt x="2586" y="420"/>
                    </a:lnTo>
                    <a:lnTo>
                      <a:pt x="2586" y="420"/>
                    </a:lnTo>
                    <a:lnTo>
                      <a:pt x="2586" y="414"/>
                    </a:lnTo>
                    <a:lnTo>
                      <a:pt x="2586" y="414"/>
                    </a:lnTo>
                    <a:lnTo>
                      <a:pt x="2586" y="408"/>
                    </a:lnTo>
                    <a:lnTo>
                      <a:pt x="2586" y="408"/>
                    </a:lnTo>
                    <a:lnTo>
                      <a:pt x="2586" y="402"/>
                    </a:lnTo>
                    <a:lnTo>
                      <a:pt x="2586" y="402"/>
                    </a:lnTo>
                    <a:lnTo>
                      <a:pt x="2586" y="396"/>
                    </a:lnTo>
                    <a:lnTo>
                      <a:pt x="2586" y="396"/>
                    </a:lnTo>
                    <a:lnTo>
                      <a:pt x="2586" y="396"/>
                    </a:lnTo>
                    <a:lnTo>
                      <a:pt x="2586" y="390"/>
                    </a:lnTo>
                    <a:lnTo>
                      <a:pt x="2586" y="390"/>
                    </a:lnTo>
                    <a:lnTo>
                      <a:pt x="2586" y="384"/>
                    </a:lnTo>
                    <a:lnTo>
                      <a:pt x="2586" y="384"/>
                    </a:lnTo>
                    <a:lnTo>
                      <a:pt x="2586" y="378"/>
                    </a:lnTo>
                    <a:lnTo>
                      <a:pt x="2586" y="378"/>
                    </a:lnTo>
                    <a:lnTo>
                      <a:pt x="2586" y="372"/>
                    </a:lnTo>
                    <a:lnTo>
                      <a:pt x="2586" y="372"/>
                    </a:lnTo>
                    <a:lnTo>
                      <a:pt x="2586" y="366"/>
                    </a:lnTo>
                    <a:lnTo>
                      <a:pt x="2586" y="366"/>
                    </a:lnTo>
                    <a:lnTo>
                      <a:pt x="2586" y="360"/>
                    </a:lnTo>
                    <a:lnTo>
                      <a:pt x="2586" y="360"/>
                    </a:lnTo>
                    <a:lnTo>
                      <a:pt x="2586" y="354"/>
                    </a:lnTo>
                    <a:lnTo>
                      <a:pt x="2586" y="354"/>
                    </a:lnTo>
                    <a:lnTo>
                      <a:pt x="2586" y="348"/>
                    </a:lnTo>
                    <a:lnTo>
                      <a:pt x="2586" y="348"/>
                    </a:lnTo>
                    <a:lnTo>
                      <a:pt x="2586" y="342"/>
                    </a:lnTo>
                    <a:lnTo>
                      <a:pt x="2586" y="342"/>
                    </a:lnTo>
                    <a:lnTo>
                      <a:pt x="2586" y="342"/>
                    </a:lnTo>
                    <a:lnTo>
                      <a:pt x="2586" y="336"/>
                    </a:lnTo>
                    <a:lnTo>
                      <a:pt x="2586" y="336"/>
                    </a:lnTo>
                    <a:lnTo>
                      <a:pt x="2586" y="330"/>
                    </a:lnTo>
                    <a:lnTo>
                      <a:pt x="2586" y="330"/>
                    </a:lnTo>
                    <a:lnTo>
                      <a:pt x="2586" y="324"/>
                    </a:lnTo>
                    <a:lnTo>
                      <a:pt x="2586" y="324"/>
                    </a:lnTo>
                    <a:lnTo>
                      <a:pt x="2586" y="324"/>
                    </a:lnTo>
                    <a:lnTo>
                      <a:pt x="2586" y="318"/>
                    </a:lnTo>
                    <a:lnTo>
                      <a:pt x="2586" y="318"/>
                    </a:lnTo>
                    <a:lnTo>
                      <a:pt x="2586" y="312"/>
                    </a:lnTo>
                    <a:lnTo>
                      <a:pt x="2586" y="312"/>
                    </a:lnTo>
                    <a:lnTo>
                      <a:pt x="2586" y="312"/>
                    </a:lnTo>
                    <a:lnTo>
                      <a:pt x="2586" y="306"/>
                    </a:lnTo>
                    <a:lnTo>
                      <a:pt x="2586" y="306"/>
                    </a:lnTo>
                    <a:lnTo>
                      <a:pt x="2586" y="306"/>
                    </a:lnTo>
                    <a:lnTo>
                      <a:pt x="2586" y="300"/>
                    </a:lnTo>
                    <a:lnTo>
                      <a:pt x="2586" y="300"/>
                    </a:lnTo>
                    <a:lnTo>
                      <a:pt x="2586" y="300"/>
                    </a:lnTo>
                    <a:lnTo>
                      <a:pt x="2586" y="294"/>
                    </a:lnTo>
                    <a:lnTo>
                      <a:pt x="2586" y="294"/>
                    </a:lnTo>
                    <a:lnTo>
                      <a:pt x="2586" y="294"/>
                    </a:lnTo>
                    <a:lnTo>
                      <a:pt x="2586" y="288"/>
                    </a:lnTo>
                    <a:lnTo>
                      <a:pt x="2586" y="288"/>
                    </a:lnTo>
                    <a:lnTo>
                      <a:pt x="2586" y="282"/>
                    </a:lnTo>
                    <a:lnTo>
                      <a:pt x="2586" y="282"/>
                    </a:lnTo>
                    <a:lnTo>
                      <a:pt x="2586" y="282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64"/>
                    </a:lnTo>
                    <a:lnTo>
                      <a:pt x="2586" y="264"/>
                    </a:lnTo>
                    <a:lnTo>
                      <a:pt x="2586" y="264"/>
                    </a:lnTo>
                    <a:lnTo>
                      <a:pt x="2586" y="258"/>
                    </a:lnTo>
                    <a:lnTo>
                      <a:pt x="2586" y="258"/>
                    </a:lnTo>
                    <a:lnTo>
                      <a:pt x="2586" y="252"/>
                    </a:lnTo>
                    <a:lnTo>
                      <a:pt x="2586" y="252"/>
                    </a:lnTo>
                    <a:lnTo>
                      <a:pt x="2586" y="252"/>
                    </a:lnTo>
                    <a:lnTo>
                      <a:pt x="2586" y="246"/>
                    </a:lnTo>
                    <a:lnTo>
                      <a:pt x="2586" y="246"/>
                    </a:lnTo>
                    <a:lnTo>
                      <a:pt x="2586" y="246"/>
                    </a:lnTo>
                    <a:lnTo>
                      <a:pt x="2586" y="240"/>
                    </a:lnTo>
                    <a:lnTo>
                      <a:pt x="2586" y="240"/>
                    </a:lnTo>
                    <a:lnTo>
                      <a:pt x="2586" y="240"/>
                    </a:lnTo>
                    <a:lnTo>
                      <a:pt x="2586" y="234"/>
                    </a:lnTo>
                    <a:lnTo>
                      <a:pt x="2586" y="234"/>
                    </a:lnTo>
                    <a:lnTo>
                      <a:pt x="2586" y="234"/>
                    </a:lnTo>
                    <a:lnTo>
                      <a:pt x="2586" y="228"/>
                    </a:lnTo>
                    <a:lnTo>
                      <a:pt x="2586" y="228"/>
                    </a:lnTo>
                    <a:lnTo>
                      <a:pt x="2586" y="228"/>
                    </a:lnTo>
                    <a:lnTo>
                      <a:pt x="2586" y="222"/>
                    </a:lnTo>
                    <a:lnTo>
                      <a:pt x="2586" y="222"/>
                    </a:lnTo>
                    <a:lnTo>
                      <a:pt x="2586" y="222"/>
                    </a:lnTo>
                    <a:lnTo>
                      <a:pt x="2586" y="216"/>
                    </a:lnTo>
                    <a:lnTo>
                      <a:pt x="2586" y="216"/>
                    </a:lnTo>
                    <a:lnTo>
                      <a:pt x="2586" y="216"/>
                    </a:lnTo>
                    <a:lnTo>
                      <a:pt x="2586" y="210"/>
                    </a:lnTo>
                    <a:lnTo>
                      <a:pt x="2586" y="210"/>
                    </a:lnTo>
                    <a:lnTo>
                      <a:pt x="2586" y="210"/>
                    </a:lnTo>
                    <a:lnTo>
                      <a:pt x="2586" y="204"/>
                    </a:lnTo>
                    <a:lnTo>
                      <a:pt x="2586" y="204"/>
                    </a:lnTo>
                    <a:lnTo>
                      <a:pt x="2586" y="204"/>
                    </a:lnTo>
                    <a:lnTo>
                      <a:pt x="2586" y="198"/>
                    </a:lnTo>
                    <a:lnTo>
                      <a:pt x="2586" y="198"/>
                    </a:lnTo>
                    <a:lnTo>
                      <a:pt x="2586" y="198"/>
                    </a:lnTo>
                    <a:lnTo>
                      <a:pt x="2586" y="192"/>
                    </a:lnTo>
                    <a:lnTo>
                      <a:pt x="2586" y="192"/>
                    </a:lnTo>
                    <a:lnTo>
                      <a:pt x="2586" y="192"/>
                    </a:lnTo>
                    <a:lnTo>
                      <a:pt x="2586" y="186"/>
                    </a:lnTo>
                    <a:lnTo>
                      <a:pt x="2586" y="186"/>
                    </a:lnTo>
                    <a:lnTo>
                      <a:pt x="2586" y="180"/>
                    </a:lnTo>
                    <a:lnTo>
                      <a:pt x="2586" y="180"/>
                    </a:lnTo>
                    <a:lnTo>
                      <a:pt x="2586" y="180"/>
                    </a:lnTo>
                    <a:lnTo>
                      <a:pt x="2586" y="174"/>
                    </a:lnTo>
                    <a:lnTo>
                      <a:pt x="2586" y="174"/>
                    </a:lnTo>
                    <a:lnTo>
                      <a:pt x="2586" y="174"/>
                    </a:lnTo>
                    <a:lnTo>
                      <a:pt x="2586" y="168"/>
                    </a:lnTo>
                    <a:lnTo>
                      <a:pt x="2586" y="168"/>
                    </a:lnTo>
                    <a:lnTo>
                      <a:pt x="2586" y="168"/>
                    </a:lnTo>
                    <a:lnTo>
                      <a:pt x="2586" y="162"/>
                    </a:lnTo>
                    <a:lnTo>
                      <a:pt x="2586" y="162"/>
                    </a:lnTo>
                    <a:lnTo>
                      <a:pt x="2586" y="162"/>
                    </a:lnTo>
                    <a:lnTo>
                      <a:pt x="2586" y="156"/>
                    </a:lnTo>
                    <a:lnTo>
                      <a:pt x="2586" y="156"/>
                    </a:lnTo>
                    <a:lnTo>
                      <a:pt x="2586" y="156"/>
                    </a:lnTo>
                    <a:lnTo>
                      <a:pt x="2586" y="150"/>
                    </a:lnTo>
                    <a:lnTo>
                      <a:pt x="2586" y="150"/>
                    </a:lnTo>
                    <a:lnTo>
                      <a:pt x="2586" y="150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38"/>
                    </a:lnTo>
                    <a:lnTo>
                      <a:pt x="2586" y="138"/>
                    </a:lnTo>
                    <a:lnTo>
                      <a:pt x="2586" y="138"/>
                    </a:lnTo>
                    <a:lnTo>
                      <a:pt x="2586" y="132"/>
                    </a:lnTo>
                    <a:lnTo>
                      <a:pt x="2586" y="132"/>
                    </a:lnTo>
                    <a:lnTo>
                      <a:pt x="2586" y="126"/>
                    </a:lnTo>
                    <a:lnTo>
                      <a:pt x="2586" y="126"/>
                    </a:lnTo>
                    <a:lnTo>
                      <a:pt x="2586" y="126"/>
                    </a:lnTo>
                    <a:lnTo>
                      <a:pt x="2586" y="120"/>
                    </a:lnTo>
                    <a:lnTo>
                      <a:pt x="2586" y="120"/>
                    </a:lnTo>
                    <a:lnTo>
                      <a:pt x="2586" y="114"/>
                    </a:lnTo>
                    <a:lnTo>
                      <a:pt x="2586" y="114"/>
                    </a:lnTo>
                    <a:lnTo>
                      <a:pt x="2586" y="114"/>
                    </a:lnTo>
                    <a:lnTo>
                      <a:pt x="2586" y="108"/>
                    </a:lnTo>
                    <a:lnTo>
                      <a:pt x="2586" y="108"/>
                    </a:lnTo>
                    <a:lnTo>
                      <a:pt x="2586" y="108"/>
                    </a:lnTo>
                    <a:lnTo>
                      <a:pt x="2586" y="102"/>
                    </a:lnTo>
                    <a:lnTo>
                      <a:pt x="2586" y="102"/>
                    </a:lnTo>
                    <a:lnTo>
                      <a:pt x="2586" y="102"/>
                    </a:lnTo>
                    <a:lnTo>
                      <a:pt x="2586" y="96"/>
                    </a:lnTo>
                    <a:lnTo>
                      <a:pt x="2586" y="96"/>
                    </a:lnTo>
                    <a:lnTo>
                      <a:pt x="2586" y="96"/>
                    </a:lnTo>
                    <a:lnTo>
                      <a:pt x="2586" y="90"/>
                    </a:lnTo>
                    <a:lnTo>
                      <a:pt x="2586" y="90"/>
                    </a:lnTo>
                    <a:lnTo>
                      <a:pt x="2586" y="90"/>
                    </a:lnTo>
                    <a:lnTo>
                      <a:pt x="2586" y="84"/>
                    </a:lnTo>
                    <a:lnTo>
                      <a:pt x="2586" y="84"/>
                    </a:lnTo>
                    <a:lnTo>
                      <a:pt x="2586" y="84"/>
                    </a:lnTo>
                    <a:lnTo>
                      <a:pt x="2586" y="78"/>
                    </a:lnTo>
                    <a:lnTo>
                      <a:pt x="2586" y="78"/>
                    </a:lnTo>
                    <a:lnTo>
                      <a:pt x="2586" y="78"/>
                    </a:lnTo>
                    <a:lnTo>
                      <a:pt x="2586" y="72"/>
                    </a:lnTo>
                    <a:lnTo>
                      <a:pt x="2586" y="72"/>
                    </a:lnTo>
                    <a:lnTo>
                      <a:pt x="2586" y="72"/>
                    </a:lnTo>
                    <a:lnTo>
                      <a:pt x="2586" y="66"/>
                    </a:lnTo>
                    <a:lnTo>
                      <a:pt x="2586" y="66"/>
                    </a:lnTo>
                    <a:lnTo>
                      <a:pt x="2586" y="66"/>
                    </a:lnTo>
                    <a:lnTo>
                      <a:pt x="2586" y="60"/>
                    </a:lnTo>
                    <a:lnTo>
                      <a:pt x="2586" y="60"/>
                    </a:lnTo>
                    <a:lnTo>
                      <a:pt x="2586" y="54"/>
                    </a:lnTo>
                    <a:lnTo>
                      <a:pt x="2586" y="54"/>
                    </a:lnTo>
                    <a:lnTo>
                      <a:pt x="2586" y="54"/>
                    </a:lnTo>
                    <a:lnTo>
                      <a:pt x="2586" y="48"/>
                    </a:lnTo>
                    <a:lnTo>
                      <a:pt x="2586" y="48"/>
                    </a:lnTo>
                    <a:lnTo>
                      <a:pt x="2586" y="48"/>
                    </a:lnTo>
                    <a:lnTo>
                      <a:pt x="2586" y="42"/>
                    </a:lnTo>
                    <a:lnTo>
                      <a:pt x="2586" y="42"/>
                    </a:lnTo>
                    <a:lnTo>
                      <a:pt x="2586" y="42"/>
                    </a:lnTo>
                    <a:lnTo>
                      <a:pt x="2586" y="36"/>
                    </a:lnTo>
                    <a:lnTo>
                      <a:pt x="2586" y="36"/>
                    </a:lnTo>
                    <a:lnTo>
                      <a:pt x="2586" y="36"/>
                    </a:lnTo>
                    <a:lnTo>
                      <a:pt x="2586" y="30"/>
                    </a:lnTo>
                    <a:lnTo>
                      <a:pt x="2586" y="30"/>
                    </a:lnTo>
                    <a:lnTo>
                      <a:pt x="2586" y="30"/>
                    </a:lnTo>
                    <a:lnTo>
                      <a:pt x="2586" y="24"/>
                    </a:lnTo>
                    <a:lnTo>
                      <a:pt x="2586" y="24"/>
                    </a:lnTo>
                    <a:lnTo>
                      <a:pt x="2586" y="24"/>
                    </a:lnTo>
                    <a:lnTo>
                      <a:pt x="2586" y="24"/>
                    </a:lnTo>
                    <a:lnTo>
                      <a:pt x="2586" y="18"/>
                    </a:lnTo>
                    <a:lnTo>
                      <a:pt x="2586" y="18"/>
                    </a:lnTo>
                    <a:lnTo>
                      <a:pt x="2586" y="12"/>
                    </a:lnTo>
                    <a:lnTo>
                      <a:pt x="2586" y="12"/>
                    </a:lnTo>
                    <a:lnTo>
                      <a:pt x="2586" y="12"/>
                    </a:lnTo>
                    <a:lnTo>
                      <a:pt x="2586" y="6"/>
                    </a:lnTo>
                    <a:lnTo>
                      <a:pt x="2586" y="6"/>
                    </a:lnTo>
                    <a:lnTo>
                      <a:pt x="2586" y="6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6"/>
                    </a:lnTo>
                    <a:lnTo>
                      <a:pt x="2586" y="12"/>
                    </a:lnTo>
                    <a:lnTo>
                      <a:pt x="2586" y="18"/>
                    </a:lnTo>
                    <a:lnTo>
                      <a:pt x="2586" y="30"/>
                    </a:lnTo>
                    <a:lnTo>
                      <a:pt x="2586" y="36"/>
                    </a:lnTo>
                    <a:lnTo>
                      <a:pt x="2586" y="42"/>
                    </a:lnTo>
                    <a:lnTo>
                      <a:pt x="2586" y="48"/>
                    </a:lnTo>
                    <a:lnTo>
                      <a:pt x="2586" y="60"/>
                    </a:lnTo>
                    <a:lnTo>
                      <a:pt x="2586" y="66"/>
                    </a:lnTo>
                    <a:lnTo>
                      <a:pt x="2586" y="72"/>
                    </a:lnTo>
                    <a:lnTo>
                      <a:pt x="2586" y="78"/>
                    </a:lnTo>
                    <a:lnTo>
                      <a:pt x="2586" y="90"/>
                    </a:lnTo>
                    <a:lnTo>
                      <a:pt x="2586" y="96"/>
                    </a:lnTo>
                    <a:lnTo>
                      <a:pt x="2586" y="102"/>
                    </a:lnTo>
                    <a:lnTo>
                      <a:pt x="2586" y="108"/>
                    </a:lnTo>
                    <a:lnTo>
                      <a:pt x="2586" y="120"/>
                    </a:lnTo>
                    <a:lnTo>
                      <a:pt x="2586" y="126"/>
                    </a:lnTo>
                    <a:lnTo>
                      <a:pt x="2586" y="132"/>
                    </a:lnTo>
                    <a:lnTo>
                      <a:pt x="2586" y="138"/>
                    </a:lnTo>
                    <a:lnTo>
                      <a:pt x="2586" y="144"/>
                    </a:lnTo>
                    <a:lnTo>
                      <a:pt x="2586" y="156"/>
                    </a:lnTo>
                    <a:lnTo>
                      <a:pt x="2586" y="162"/>
                    </a:lnTo>
                    <a:lnTo>
                      <a:pt x="2586" y="168"/>
                    </a:lnTo>
                    <a:lnTo>
                      <a:pt x="2586" y="174"/>
                    </a:lnTo>
                    <a:lnTo>
                      <a:pt x="2586" y="180"/>
                    </a:lnTo>
                    <a:lnTo>
                      <a:pt x="2586" y="186"/>
                    </a:lnTo>
                    <a:lnTo>
                      <a:pt x="2586" y="204"/>
                    </a:lnTo>
                    <a:lnTo>
                      <a:pt x="2586" y="210"/>
                    </a:lnTo>
                    <a:lnTo>
                      <a:pt x="2586" y="216"/>
                    </a:lnTo>
                    <a:lnTo>
                      <a:pt x="2586" y="222"/>
                    </a:lnTo>
                    <a:lnTo>
                      <a:pt x="2586" y="234"/>
                    </a:lnTo>
                    <a:lnTo>
                      <a:pt x="2586" y="240"/>
                    </a:lnTo>
                    <a:lnTo>
                      <a:pt x="2586" y="246"/>
                    </a:lnTo>
                    <a:lnTo>
                      <a:pt x="2586" y="252"/>
                    </a:lnTo>
                    <a:lnTo>
                      <a:pt x="2586" y="264"/>
                    </a:lnTo>
                    <a:lnTo>
                      <a:pt x="2586" y="270"/>
                    </a:lnTo>
                    <a:lnTo>
                      <a:pt x="2586" y="276"/>
                    </a:lnTo>
                    <a:lnTo>
                      <a:pt x="2586" y="282"/>
                    </a:lnTo>
                    <a:lnTo>
                      <a:pt x="2586" y="294"/>
                    </a:lnTo>
                    <a:lnTo>
                      <a:pt x="2586" y="300"/>
                    </a:lnTo>
                    <a:lnTo>
                      <a:pt x="2586" y="306"/>
                    </a:lnTo>
                    <a:lnTo>
                      <a:pt x="2586" y="312"/>
                    </a:lnTo>
                    <a:lnTo>
                      <a:pt x="2586" y="324"/>
                    </a:lnTo>
                    <a:lnTo>
                      <a:pt x="2586" y="330"/>
                    </a:lnTo>
                    <a:lnTo>
                      <a:pt x="2586" y="336"/>
                    </a:lnTo>
                    <a:lnTo>
                      <a:pt x="2586" y="348"/>
                    </a:lnTo>
                    <a:lnTo>
                      <a:pt x="2586" y="354"/>
                    </a:lnTo>
                    <a:lnTo>
                      <a:pt x="2586" y="360"/>
                    </a:lnTo>
                    <a:lnTo>
                      <a:pt x="2586" y="366"/>
                    </a:lnTo>
                    <a:lnTo>
                      <a:pt x="2586" y="378"/>
                    </a:lnTo>
                    <a:lnTo>
                      <a:pt x="2586" y="384"/>
                    </a:lnTo>
                    <a:lnTo>
                      <a:pt x="2586" y="390"/>
                    </a:lnTo>
                    <a:lnTo>
                      <a:pt x="2586" y="396"/>
                    </a:lnTo>
                    <a:lnTo>
                      <a:pt x="2586" y="402"/>
                    </a:lnTo>
                    <a:lnTo>
                      <a:pt x="2586" y="414"/>
                    </a:lnTo>
                    <a:lnTo>
                      <a:pt x="2586" y="420"/>
                    </a:lnTo>
                    <a:lnTo>
                      <a:pt x="2586" y="426"/>
                    </a:lnTo>
                    <a:lnTo>
                      <a:pt x="2586" y="432"/>
                    </a:lnTo>
                    <a:lnTo>
                      <a:pt x="2586" y="444"/>
                    </a:lnTo>
                    <a:lnTo>
                      <a:pt x="2586" y="450"/>
                    </a:lnTo>
                    <a:lnTo>
                      <a:pt x="2586" y="456"/>
                    </a:lnTo>
                    <a:lnTo>
                      <a:pt x="2586" y="462"/>
                    </a:lnTo>
                    <a:lnTo>
                      <a:pt x="2586" y="474"/>
                    </a:lnTo>
                    <a:lnTo>
                      <a:pt x="2586" y="480"/>
                    </a:lnTo>
                    <a:lnTo>
                      <a:pt x="2586" y="486"/>
                    </a:lnTo>
                    <a:lnTo>
                      <a:pt x="2586" y="492"/>
                    </a:lnTo>
                    <a:lnTo>
                      <a:pt x="2586" y="498"/>
                    </a:lnTo>
                    <a:lnTo>
                      <a:pt x="2586" y="510"/>
                    </a:lnTo>
                    <a:lnTo>
                      <a:pt x="2586" y="516"/>
                    </a:lnTo>
                    <a:lnTo>
                      <a:pt x="2586" y="522"/>
                    </a:lnTo>
                    <a:lnTo>
                      <a:pt x="2586" y="528"/>
                    </a:lnTo>
                    <a:lnTo>
                      <a:pt x="2586" y="540"/>
                    </a:lnTo>
                    <a:lnTo>
                      <a:pt x="2586" y="546"/>
                    </a:lnTo>
                    <a:lnTo>
                      <a:pt x="2586" y="552"/>
                    </a:lnTo>
                    <a:lnTo>
                      <a:pt x="2586" y="558"/>
                    </a:lnTo>
                    <a:lnTo>
                      <a:pt x="2586" y="570"/>
                    </a:lnTo>
                    <a:lnTo>
                      <a:pt x="2586" y="576"/>
                    </a:lnTo>
                    <a:lnTo>
                      <a:pt x="2586" y="582"/>
                    </a:lnTo>
                    <a:lnTo>
                      <a:pt x="2586" y="588"/>
                    </a:lnTo>
                    <a:lnTo>
                      <a:pt x="2586" y="600"/>
                    </a:lnTo>
                    <a:lnTo>
                      <a:pt x="2586" y="606"/>
                    </a:lnTo>
                    <a:lnTo>
                      <a:pt x="2586" y="612"/>
                    </a:lnTo>
                    <a:lnTo>
                      <a:pt x="2586" y="618"/>
                    </a:lnTo>
                    <a:lnTo>
                      <a:pt x="2586" y="630"/>
                    </a:lnTo>
                    <a:lnTo>
                      <a:pt x="2586" y="636"/>
                    </a:lnTo>
                    <a:lnTo>
                      <a:pt x="2586" y="642"/>
                    </a:lnTo>
                    <a:lnTo>
                      <a:pt x="2586" y="648"/>
                    </a:lnTo>
                    <a:lnTo>
                      <a:pt x="2586" y="660"/>
                    </a:lnTo>
                    <a:lnTo>
                      <a:pt x="2586" y="666"/>
                    </a:lnTo>
                    <a:lnTo>
                      <a:pt x="2586" y="672"/>
                    </a:lnTo>
                    <a:lnTo>
                      <a:pt x="2586" y="678"/>
                    </a:lnTo>
                    <a:lnTo>
                      <a:pt x="2586" y="684"/>
                    </a:lnTo>
                    <a:lnTo>
                      <a:pt x="2586" y="696"/>
                    </a:lnTo>
                    <a:lnTo>
                      <a:pt x="2586" y="702"/>
                    </a:lnTo>
                    <a:lnTo>
                      <a:pt x="2586" y="714"/>
                    </a:lnTo>
                    <a:lnTo>
                      <a:pt x="2586" y="720"/>
                    </a:lnTo>
                    <a:lnTo>
                      <a:pt x="2586" y="726"/>
                    </a:lnTo>
                    <a:lnTo>
                      <a:pt x="2586" y="738"/>
                    </a:lnTo>
                    <a:lnTo>
                      <a:pt x="2586" y="744"/>
                    </a:lnTo>
                    <a:lnTo>
                      <a:pt x="2586" y="750"/>
                    </a:lnTo>
                    <a:lnTo>
                      <a:pt x="2586" y="756"/>
                    </a:lnTo>
                    <a:lnTo>
                      <a:pt x="2586" y="762"/>
                    </a:lnTo>
                    <a:lnTo>
                      <a:pt x="2586" y="774"/>
                    </a:lnTo>
                    <a:lnTo>
                      <a:pt x="2586" y="780"/>
                    </a:lnTo>
                    <a:lnTo>
                      <a:pt x="2586" y="786"/>
                    </a:lnTo>
                    <a:lnTo>
                      <a:pt x="2586" y="792"/>
                    </a:lnTo>
                    <a:lnTo>
                      <a:pt x="2586" y="798"/>
                    </a:lnTo>
                    <a:lnTo>
                      <a:pt x="2586" y="810"/>
                    </a:lnTo>
                    <a:lnTo>
                      <a:pt x="2586" y="816"/>
                    </a:lnTo>
                    <a:lnTo>
                      <a:pt x="2586" y="822"/>
                    </a:lnTo>
                    <a:lnTo>
                      <a:pt x="2586" y="828"/>
                    </a:lnTo>
                    <a:lnTo>
                      <a:pt x="2586" y="840"/>
                    </a:lnTo>
                    <a:lnTo>
                      <a:pt x="2586" y="846"/>
                    </a:lnTo>
                    <a:lnTo>
                      <a:pt x="2586" y="852"/>
                    </a:lnTo>
                    <a:lnTo>
                      <a:pt x="2586" y="858"/>
                    </a:lnTo>
                    <a:lnTo>
                      <a:pt x="2586" y="870"/>
                    </a:lnTo>
                    <a:lnTo>
                      <a:pt x="2586" y="876"/>
                    </a:lnTo>
                    <a:lnTo>
                      <a:pt x="2586" y="882"/>
                    </a:lnTo>
                    <a:lnTo>
                      <a:pt x="2586" y="888"/>
                    </a:lnTo>
                    <a:lnTo>
                      <a:pt x="2586" y="900"/>
                    </a:lnTo>
                    <a:lnTo>
                      <a:pt x="2586" y="906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12"/>
                    </a:lnTo>
                    <a:lnTo>
                      <a:pt x="2586" y="900"/>
                    </a:lnTo>
                    <a:lnTo>
                      <a:pt x="2586" y="894"/>
                    </a:lnTo>
                    <a:lnTo>
                      <a:pt x="2586" y="882"/>
                    </a:lnTo>
                    <a:lnTo>
                      <a:pt x="2586" y="876"/>
                    </a:lnTo>
                    <a:lnTo>
                      <a:pt x="2586" y="864"/>
                    </a:lnTo>
                    <a:lnTo>
                      <a:pt x="2586" y="858"/>
                    </a:lnTo>
                    <a:lnTo>
                      <a:pt x="2586" y="846"/>
                    </a:lnTo>
                    <a:lnTo>
                      <a:pt x="2586" y="840"/>
                    </a:lnTo>
                    <a:lnTo>
                      <a:pt x="2586" y="828"/>
                    </a:lnTo>
                    <a:lnTo>
                      <a:pt x="2586" y="822"/>
                    </a:lnTo>
                    <a:lnTo>
                      <a:pt x="2586" y="810"/>
                    </a:lnTo>
                    <a:lnTo>
                      <a:pt x="2586" y="804"/>
                    </a:lnTo>
                    <a:lnTo>
                      <a:pt x="2586" y="792"/>
                    </a:lnTo>
                    <a:lnTo>
                      <a:pt x="2586" y="786"/>
                    </a:lnTo>
                    <a:lnTo>
                      <a:pt x="2586" y="774"/>
                    </a:lnTo>
                    <a:lnTo>
                      <a:pt x="2586" y="768"/>
                    </a:lnTo>
                    <a:lnTo>
                      <a:pt x="2586" y="756"/>
                    </a:lnTo>
                    <a:lnTo>
                      <a:pt x="2586" y="750"/>
                    </a:lnTo>
                    <a:lnTo>
                      <a:pt x="2586" y="738"/>
                    </a:lnTo>
                    <a:lnTo>
                      <a:pt x="2586" y="732"/>
                    </a:lnTo>
                    <a:lnTo>
                      <a:pt x="2586" y="720"/>
                    </a:lnTo>
                    <a:lnTo>
                      <a:pt x="2586" y="708"/>
                    </a:lnTo>
                    <a:lnTo>
                      <a:pt x="2586" y="702"/>
                    </a:lnTo>
                    <a:lnTo>
                      <a:pt x="2586" y="690"/>
                    </a:lnTo>
                    <a:lnTo>
                      <a:pt x="2586" y="684"/>
                    </a:lnTo>
                    <a:lnTo>
                      <a:pt x="2586" y="672"/>
                    </a:lnTo>
                    <a:lnTo>
                      <a:pt x="2586" y="654"/>
                    </a:lnTo>
                    <a:lnTo>
                      <a:pt x="2586" y="648"/>
                    </a:lnTo>
                    <a:lnTo>
                      <a:pt x="2586" y="636"/>
                    </a:lnTo>
                    <a:lnTo>
                      <a:pt x="2586" y="630"/>
                    </a:lnTo>
                    <a:lnTo>
                      <a:pt x="2586" y="618"/>
                    </a:lnTo>
                    <a:lnTo>
                      <a:pt x="2586" y="612"/>
                    </a:lnTo>
                    <a:lnTo>
                      <a:pt x="2586" y="600"/>
                    </a:lnTo>
                    <a:lnTo>
                      <a:pt x="2586" y="594"/>
                    </a:lnTo>
                    <a:lnTo>
                      <a:pt x="2586" y="582"/>
                    </a:lnTo>
                    <a:lnTo>
                      <a:pt x="2586" y="576"/>
                    </a:lnTo>
                    <a:lnTo>
                      <a:pt x="2586" y="564"/>
                    </a:lnTo>
                    <a:lnTo>
                      <a:pt x="2586" y="558"/>
                    </a:lnTo>
                    <a:lnTo>
                      <a:pt x="2586" y="546"/>
                    </a:lnTo>
                    <a:lnTo>
                      <a:pt x="2586" y="540"/>
                    </a:lnTo>
                    <a:lnTo>
                      <a:pt x="2586" y="528"/>
                    </a:lnTo>
                    <a:lnTo>
                      <a:pt x="2586" y="522"/>
                    </a:lnTo>
                    <a:lnTo>
                      <a:pt x="2586" y="510"/>
                    </a:lnTo>
                    <a:lnTo>
                      <a:pt x="2586" y="504"/>
                    </a:lnTo>
                    <a:lnTo>
                      <a:pt x="2586" y="492"/>
                    </a:lnTo>
                    <a:lnTo>
                      <a:pt x="2586" y="486"/>
                    </a:lnTo>
                    <a:lnTo>
                      <a:pt x="2586" y="474"/>
                    </a:lnTo>
                    <a:lnTo>
                      <a:pt x="2586" y="468"/>
                    </a:lnTo>
                    <a:lnTo>
                      <a:pt x="2586" y="456"/>
                    </a:lnTo>
                    <a:lnTo>
                      <a:pt x="2586" y="450"/>
                    </a:lnTo>
                    <a:lnTo>
                      <a:pt x="2586" y="438"/>
                    </a:lnTo>
                    <a:lnTo>
                      <a:pt x="2586" y="432"/>
                    </a:lnTo>
                    <a:lnTo>
                      <a:pt x="2586" y="426"/>
                    </a:lnTo>
                    <a:lnTo>
                      <a:pt x="2586" y="414"/>
                    </a:lnTo>
                    <a:lnTo>
                      <a:pt x="2586" y="408"/>
                    </a:lnTo>
                    <a:lnTo>
                      <a:pt x="2586" y="396"/>
                    </a:lnTo>
                    <a:lnTo>
                      <a:pt x="2586" y="390"/>
                    </a:lnTo>
                    <a:lnTo>
                      <a:pt x="2586" y="378"/>
                    </a:lnTo>
                    <a:lnTo>
                      <a:pt x="2586" y="372"/>
                    </a:lnTo>
                    <a:lnTo>
                      <a:pt x="2586" y="366"/>
                    </a:lnTo>
                    <a:lnTo>
                      <a:pt x="2586" y="354"/>
                    </a:lnTo>
                    <a:lnTo>
                      <a:pt x="2586" y="336"/>
                    </a:lnTo>
                    <a:lnTo>
                      <a:pt x="2586" y="330"/>
                    </a:lnTo>
                    <a:lnTo>
                      <a:pt x="2586" y="318"/>
                    </a:lnTo>
                    <a:lnTo>
                      <a:pt x="2586" y="312"/>
                    </a:lnTo>
                    <a:lnTo>
                      <a:pt x="2586" y="300"/>
                    </a:lnTo>
                    <a:lnTo>
                      <a:pt x="2586" y="294"/>
                    </a:lnTo>
                    <a:lnTo>
                      <a:pt x="2586" y="282"/>
                    </a:lnTo>
                    <a:lnTo>
                      <a:pt x="2586" y="276"/>
                    </a:lnTo>
                    <a:lnTo>
                      <a:pt x="2586" y="264"/>
                    </a:lnTo>
                    <a:lnTo>
                      <a:pt x="2586" y="258"/>
                    </a:lnTo>
                    <a:lnTo>
                      <a:pt x="2586" y="246"/>
                    </a:lnTo>
                    <a:lnTo>
                      <a:pt x="2586" y="240"/>
                    </a:lnTo>
                    <a:lnTo>
                      <a:pt x="2586" y="228"/>
                    </a:lnTo>
                    <a:lnTo>
                      <a:pt x="2586" y="222"/>
                    </a:lnTo>
                    <a:lnTo>
                      <a:pt x="2586" y="210"/>
                    </a:lnTo>
                    <a:lnTo>
                      <a:pt x="2586" y="204"/>
                    </a:lnTo>
                    <a:lnTo>
                      <a:pt x="2586" y="192"/>
                    </a:lnTo>
                    <a:lnTo>
                      <a:pt x="2586" y="186"/>
                    </a:lnTo>
                    <a:lnTo>
                      <a:pt x="2586" y="174"/>
                    </a:lnTo>
                    <a:lnTo>
                      <a:pt x="2586" y="162"/>
                    </a:lnTo>
                    <a:lnTo>
                      <a:pt x="2586" y="156"/>
                    </a:lnTo>
                    <a:lnTo>
                      <a:pt x="2586" y="144"/>
                    </a:lnTo>
                    <a:lnTo>
                      <a:pt x="2586" y="138"/>
                    </a:lnTo>
                    <a:lnTo>
                      <a:pt x="2586" y="126"/>
                    </a:lnTo>
                    <a:lnTo>
                      <a:pt x="2586" y="120"/>
                    </a:lnTo>
                    <a:lnTo>
                      <a:pt x="2586" y="108"/>
                    </a:lnTo>
                    <a:lnTo>
                      <a:pt x="2586" y="102"/>
                    </a:lnTo>
                    <a:lnTo>
                      <a:pt x="2586" y="90"/>
                    </a:lnTo>
                    <a:lnTo>
                      <a:pt x="2586" y="78"/>
                    </a:lnTo>
                    <a:lnTo>
                      <a:pt x="2586" y="72"/>
                    </a:lnTo>
                    <a:lnTo>
                      <a:pt x="2586" y="60"/>
                    </a:lnTo>
                    <a:lnTo>
                      <a:pt x="2586" y="48"/>
                    </a:lnTo>
                    <a:lnTo>
                      <a:pt x="2586" y="42"/>
                    </a:lnTo>
                    <a:lnTo>
                      <a:pt x="2586" y="30"/>
                    </a:lnTo>
                    <a:lnTo>
                      <a:pt x="2586" y="18"/>
                    </a:lnTo>
                    <a:lnTo>
                      <a:pt x="2586" y="12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1" name="Rectangle 111"/>
              <p:cNvSpPr>
                <a:spLocks noChangeArrowheads="1"/>
              </p:cNvSpPr>
              <p:nvPr/>
            </p:nvSpPr>
            <p:spPr bwMode="auto">
              <a:xfrm>
                <a:off x="914" y="3795"/>
                <a:ext cx="13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 Y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2" name="Freeform 112"/>
              <p:cNvSpPr>
                <a:spLocks/>
              </p:cNvSpPr>
              <p:nvPr/>
            </p:nvSpPr>
            <p:spPr bwMode="auto">
              <a:xfrm>
                <a:off x="266" y="3327"/>
                <a:ext cx="2586" cy="1"/>
              </a:xfrm>
              <a:custGeom>
                <a:avLst/>
                <a:gdLst/>
                <a:ahLst/>
                <a:cxnLst>
                  <a:cxn ang="0">
                    <a:pos x="618" y="0"/>
                  </a:cxn>
                  <a:cxn ang="0">
                    <a:pos x="1236" y="0"/>
                  </a:cxn>
                  <a:cxn ang="0">
                    <a:pos x="1866" y="0"/>
                  </a:cxn>
                  <a:cxn ang="0">
                    <a:pos x="2490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</a:cxnLst>
                <a:rect l="0" t="0" r="r" b="b"/>
                <a:pathLst>
                  <a:path w="2586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304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3" name="Rectangle 113"/>
              <p:cNvSpPr>
                <a:spLocks noChangeArrowheads="1"/>
              </p:cNvSpPr>
              <p:nvPr/>
            </p:nvSpPr>
            <p:spPr bwMode="auto">
              <a:xfrm>
                <a:off x="1334" y="3795"/>
                <a:ext cx="10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4" name="Freeform 114"/>
              <p:cNvSpPr>
                <a:spLocks/>
              </p:cNvSpPr>
              <p:nvPr/>
            </p:nvSpPr>
            <p:spPr bwMode="auto">
              <a:xfrm>
                <a:off x="266" y="3327"/>
                <a:ext cx="2586" cy="1"/>
              </a:xfrm>
              <a:custGeom>
                <a:avLst/>
                <a:gdLst/>
                <a:ahLst/>
                <a:cxnLst>
                  <a:cxn ang="0">
                    <a:pos x="618" y="0"/>
                  </a:cxn>
                  <a:cxn ang="0">
                    <a:pos x="1236" y="0"/>
                  </a:cxn>
                  <a:cxn ang="0">
                    <a:pos x="1866" y="0"/>
                  </a:cxn>
                  <a:cxn ang="0">
                    <a:pos x="2490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  <a:cxn ang="0">
                    <a:pos x="2586" y="0"/>
                  </a:cxn>
                </a:cxnLst>
                <a:rect l="0" t="0" r="r" b="b"/>
                <a:pathLst>
                  <a:path w="2586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304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/>
            </p:nvSpPr>
            <p:spPr bwMode="auto">
              <a:xfrm>
                <a:off x="266" y="3909"/>
                <a:ext cx="564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6" name="Rectangle 116"/>
              <p:cNvSpPr>
                <a:spLocks noChangeArrowheads="1"/>
              </p:cNvSpPr>
              <p:nvPr/>
            </p:nvSpPr>
            <p:spPr bwMode="auto">
              <a:xfrm>
                <a:off x="1904" y="3897"/>
                <a:ext cx="708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7" name="Rectangle 246"/>
            <p:cNvSpPr/>
            <p:nvPr/>
          </p:nvSpPr>
          <p:spPr>
            <a:xfrm>
              <a:off x="5012645" y="4312897"/>
              <a:ext cx="2331355" cy="769441"/>
            </a:xfrm>
            <a:prstGeom prst="rect">
              <a:avLst/>
            </a:prstGeom>
            <a:ln w="28575">
              <a:solidFill>
                <a:srgbClr val="80008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cs typeface="Arial" pitchFamily="34" charset="0"/>
                </a:rPr>
                <a:t>Kickers (2):</a:t>
              </a:r>
              <a:r>
                <a:rPr lang="en-US" sz="1100" dirty="0" smtClean="0">
                  <a:solidFill>
                    <a:srgbClr val="002060"/>
                  </a:solidFill>
                  <a:cs typeface="Arial" pitchFamily="34" charset="0"/>
                </a:rPr>
                <a:t>	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  <a:cs typeface="Arial" pitchFamily="34" charset="0"/>
                </a:rPr>
                <a:t>L[cm]	 	120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  <a:cs typeface="Arial" pitchFamily="34" charset="0"/>
                </a:rPr>
                <a:t>B[</a:t>
              </a:r>
              <a:r>
                <a:rPr lang="en-US" sz="1100" dirty="0" err="1" smtClean="0">
                  <a:solidFill>
                    <a:srgbClr val="002060"/>
                  </a:solidFill>
                  <a:cs typeface="Arial" pitchFamily="34" charset="0"/>
                </a:rPr>
                <a:t>kG</a:t>
              </a:r>
              <a:r>
                <a:rPr lang="en-US" sz="1100" dirty="0" smtClean="0">
                  <a:solidFill>
                    <a:srgbClr val="002060"/>
                  </a:solidFill>
                  <a:cs typeface="Arial" pitchFamily="34" charset="0"/>
                </a:rPr>
                <a:t>] 		1.5 angle [</a:t>
              </a:r>
              <a:r>
                <a:rPr lang="en-US" sz="1100" dirty="0" err="1" smtClean="0">
                  <a:solidFill>
                    <a:srgbClr val="002060"/>
                  </a:solidFill>
                  <a:cs typeface="Arial" pitchFamily="34" charset="0"/>
                </a:rPr>
                <a:t>mrad</a:t>
              </a:r>
              <a:r>
                <a:rPr lang="en-US" sz="1100" dirty="0" smtClean="0">
                  <a:solidFill>
                    <a:srgbClr val="002060"/>
                  </a:solidFill>
                  <a:cs typeface="Arial" pitchFamily="34" charset="0"/>
                </a:rPr>
                <a:t>]	 	5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3195" y="5285917"/>
              <a:ext cx="3105150" cy="430887"/>
            </a:xfrm>
            <a:prstGeom prst="rect">
              <a:avLst/>
            </a:prstGeom>
            <a:ln w="28575">
              <a:solidFill>
                <a:srgbClr val="80008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Rise time [ns] 	 Flat Top [ns] 	 Fall time [ns] 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</a:rPr>
                <a:t>300 	300 	300  	</a:t>
              </a:r>
            </a:p>
          </p:txBody>
        </p:sp>
        <p:sp>
          <p:nvSpPr>
            <p:cNvPr id="183" name="Rectangle 2"/>
            <p:cNvSpPr txBox="1">
              <a:spLocks noChangeArrowheads="1"/>
            </p:cNvSpPr>
            <p:nvPr/>
          </p:nvSpPr>
          <p:spPr bwMode="auto">
            <a:xfrm>
              <a:off x="453543" y="5396462"/>
              <a:ext cx="3862425" cy="26726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</a:defRPr>
              </a:lvl6pPr>
              <a:lvl7pPr marL="914400"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</a:defRPr>
              </a:lvl7pPr>
              <a:lvl8pPr marL="1371600"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</a:defRPr>
              </a:lvl8pPr>
              <a:lvl9pPr marL="1828800" algn="ctr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279F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sz="1200" b="0" dirty="0" smtClean="0">
                  <a:solidFill>
                    <a:srgbClr val="80008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Horizontal Extraction: Kicker + Septum</a:t>
              </a:r>
              <a:endParaRPr lang="en-US" sz="1200" b="0" baseline="-25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5" name="Rectangle 5"/>
          <p:cNvSpPr>
            <a:spLocks noChangeArrowheads="1"/>
          </p:cNvSpPr>
          <p:nvPr/>
        </p:nvSpPr>
        <p:spPr bwMode="auto">
          <a:xfrm>
            <a:off x="7695116" y="5924538"/>
            <a:ext cx="1136778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A. Bogacz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701360" y="2069678"/>
            <a:ext cx="3607775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2" lvl="1" algn="ctr">
              <a:lnSpc>
                <a:spcPct val="120000"/>
              </a:lnSpc>
              <a:buSzPct val="70000"/>
            </a:pPr>
            <a:r>
              <a:rPr lang="en-US" sz="12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Enough </a:t>
            </a:r>
            <a:r>
              <a:rPr lang="en-US" sz="12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independent </a:t>
            </a:r>
            <a:r>
              <a:rPr lang="en-US" sz="1200" dirty="0" err="1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quadrupoles</a:t>
            </a:r>
            <a:r>
              <a:rPr lang="en-US" sz="12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 (8) for </a:t>
            </a:r>
            <a:r>
              <a:rPr lang="en-US" sz="1200" dirty="0" err="1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betatron</a:t>
            </a:r>
            <a:r>
              <a:rPr lang="en-US" sz="12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 matching to Ion Ring</a:t>
            </a:r>
            <a:endParaRPr lang="en-US" sz="1200" dirty="0">
              <a:solidFill>
                <a:srgbClr val="7030A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6" name="Group 279"/>
          <p:cNvGrpSpPr/>
          <p:nvPr/>
        </p:nvGrpSpPr>
        <p:grpSpPr>
          <a:xfrm>
            <a:off x="-245489" y="3682584"/>
            <a:ext cx="9809932" cy="758539"/>
            <a:chOff x="-245489" y="3722915"/>
            <a:chExt cx="9809932" cy="758539"/>
          </a:xfrm>
        </p:grpSpPr>
        <p:sp>
          <p:nvSpPr>
            <p:cNvPr id="281" name="Text Box 9"/>
            <p:cNvSpPr txBox="1">
              <a:spLocks noChangeArrowheads="1"/>
            </p:cNvSpPr>
            <p:nvPr/>
          </p:nvSpPr>
          <p:spPr bwMode="auto">
            <a:xfrm>
              <a:off x="-245489" y="3945290"/>
              <a:ext cx="129177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Booster Extraction 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Text Box 9"/>
            <p:cNvSpPr txBox="1">
              <a:spLocks noChangeArrowheads="1"/>
            </p:cNvSpPr>
            <p:nvPr/>
          </p:nvSpPr>
          <p:spPr bwMode="auto">
            <a:xfrm>
              <a:off x="8031905" y="4022354"/>
              <a:ext cx="15325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Ion Ring </a:t>
              </a:r>
            </a:p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Injection 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3" name="Straight Arrow Connector 282"/>
            <p:cNvCxnSpPr/>
            <p:nvPr/>
          </p:nvCxnSpPr>
          <p:spPr bwMode="auto">
            <a:xfrm flipV="1">
              <a:off x="711198" y="3788230"/>
              <a:ext cx="1" cy="341083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4" name="Straight Arrow Connector 283"/>
            <p:cNvCxnSpPr/>
            <p:nvPr/>
          </p:nvCxnSpPr>
          <p:spPr bwMode="auto">
            <a:xfrm flipV="1">
              <a:off x="8534397" y="3722915"/>
              <a:ext cx="1" cy="341083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49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21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0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26068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69" y="945422"/>
            <a:ext cx="8993331" cy="5253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90"/>
                </a:solidFill>
              </a:rPr>
              <a:t>The MEIC </a:t>
            </a:r>
            <a:r>
              <a:rPr lang="en-US" sz="2000" dirty="0" smtClean="0">
                <a:solidFill>
                  <a:srgbClr val="000090"/>
                </a:solidFill>
              </a:rPr>
              <a:t>hadron </a:t>
            </a:r>
            <a:r>
              <a:rPr lang="en-US" sz="2000" dirty="0">
                <a:solidFill>
                  <a:srgbClr val="000090"/>
                </a:solidFill>
              </a:rPr>
              <a:t>injector complex design is well </a:t>
            </a:r>
            <a:r>
              <a:rPr lang="en-US" sz="2000" dirty="0" smtClean="0">
                <a:solidFill>
                  <a:srgbClr val="000090"/>
                </a:solidFill>
              </a:rPr>
              <a:t>established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Present choice for </a:t>
            </a:r>
            <a:r>
              <a:rPr lang="en-US" sz="2000" b="1" dirty="0" smtClean="0">
                <a:solidFill>
                  <a:srgbClr val="000090"/>
                </a:solidFill>
              </a:rPr>
              <a:t>Ion Sources: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0090"/>
                </a:solidFill>
              </a:rPr>
              <a:t>ABPIS for polarized protons and light 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0090"/>
                </a:solidFill>
              </a:rPr>
              <a:t>EBIS for </a:t>
            </a:r>
            <a:r>
              <a:rPr lang="en-US" sz="1800" b="1" dirty="0" smtClean="0">
                <a:solidFill>
                  <a:srgbClr val="000090"/>
                </a:solidFill>
              </a:rPr>
              <a:t>un-polarized </a:t>
            </a:r>
            <a:r>
              <a:rPr lang="en-US" sz="1800" b="1" dirty="0" smtClean="0">
                <a:solidFill>
                  <a:srgbClr val="000090"/>
                </a:solidFill>
              </a:rPr>
              <a:t>heavy ions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SRF </a:t>
            </a:r>
            <a:r>
              <a:rPr lang="en-US" sz="2000" b="1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based on </a:t>
            </a:r>
            <a:r>
              <a:rPr lang="en-US" sz="2000" dirty="0" smtClean="0">
                <a:solidFill>
                  <a:srgbClr val="000090"/>
                </a:solidFill>
              </a:rPr>
              <a:t>FRIB (285 MeV protons and 100MeV/u lead)</a:t>
            </a:r>
            <a:endParaRPr lang="en-US" sz="2000" dirty="0" smtClean="0">
              <a:solidFill>
                <a:srgbClr val="00009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8 </a:t>
            </a:r>
            <a:r>
              <a:rPr lang="en-US" sz="2000" dirty="0" err="1" smtClean="0">
                <a:solidFill>
                  <a:srgbClr val="000090"/>
                </a:solidFill>
              </a:rPr>
              <a:t>GeV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Booster</a:t>
            </a:r>
            <a:r>
              <a:rPr lang="en-US" sz="2000" dirty="0" smtClean="0">
                <a:solidFill>
                  <a:srgbClr val="000090"/>
                </a:solidFill>
              </a:rPr>
              <a:t> design avoiding transition crossing (including transfer lines)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Low momentum compaction Optics based on perturbed FODO lattice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  <a:cs typeface="Arial" charset="0"/>
              </a:rPr>
              <a:t>Lattice </a:t>
            </a:r>
            <a:r>
              <a:rPr lang="en-US" sz="1800" dirty="0">
                <a:solidFill>
                  <a:srgbClr val="7030A0"/>
                </a:solidFill>
                <a:cs typeface="Arial" charset="0"/>
              </a:rPr>
              <a:t>configured with </a:t>
            </a:r>
            <a:r>
              <a:rPr lang="en-US" sz="1800" dirty="0" smtClean="0">
                <a:solidFill>
                  <a:srgbClr val="7030A0"/>
                </a:solidFill>
                <a:cs typeface="Arial" charset="0"/>
              </a:rPr>
              <a:t>super-ferric magnets (Texas A&amp;M design)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Injection: Combined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longitudinal and transverse </a:t>
            </a:r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phase-space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ea typeface="ＭＳ Ｐゴシック" charset="0"/>
                <a:cs typeface="Arial" charset="0"/>
              </a:rPr>
              <a:t>painting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Extraction</a:t>
            </a:r>
            <a:r>
              <a:rPr lang="en-US" sz="1800" dirty="0">
                <a:solidFill>
                  <a:srgbClr val="7030A0"/>
                </a:solidFill>
              </a:rPr>
              <a:t>: </a:t>
            </a:r>
            <a:r>
              <a:rPr lang="en-US" sz="1800" dirty="0" smtClean="0">
                <a:solidFill>
                  <a:srgbClr val="7030A0"/>
                </a:solidFill>
              </a:rPr>
              <a:t>Single kicker and magnetic </a:t>
            </a:r>
            <a:r>
              <a:rPr lang="en-US" sz="1800" dirty="0" smtClean="0">
                <a:solidFill>
                  <a:srgbClr val="7030A0"/>
                </a:solidFill>
              </a:rPr>
              <a:t>septum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Space-charge tune ‘footprint’ needs to be studied in the presence of </a:t>
            </a:r>
            <a:r>
              <a:rPr lang="en-US" sz="1800" dirty="0" err="1" smtClean="0">
                <a:solidFill>
                  <a:srgbClr val="7030A0"/>
                </a:solidFill>
              </a:rPr>
              <a:t>multipoles</a:t>
            </a:r>
            <a:endParaRPr lang="en-US" sz="18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No clearly identified technical </a:t>
            </a:r>
            <a:r>
              <a:rPr lang="en-US" sz="2000" dirty="0" smtClean="0"/>
              <a:t>risks present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Proven, </a:t>
            </a:r>
            <a:r>
              <a:rPr lang="en-US" sz="2000" dirty="0"/>
              <a:t>conservative technologies </a:t>
            </a:r>
            <a:r>
              <a:rPr lang="en-US" sz="2000" dirty="0" smtClean="0"/>
              <a:t>used throughout the scheme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32" y="263475"/>
            <a:ext cx="6530975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Summary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3342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6000" b="0" dirty="0">
                <a:solidFill>
                  <a:srgbClr val="00B05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Backup Slides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61" y="204441"/>
            <a:ext cx="8631440" cy="505841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Medium Energy Beam Transport (MEBT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00" y="969720"/>
            <a:ext cx="1065038" cy="9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13" y="2039695"/>
            <a:ext cx="1035087" cy="9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25" y="3135120"/>
            <a:ext cx="1080479" cy="9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36520"/>
            <a:ext cx="38750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50" y="969720"/>
            <a:ext cx="1007445" cy="9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24" y="2036519"/>
            <a:ext cx="981376" cy="9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99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0" y="3103319"/>
            <a:ext cx="1029000" cy="93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993400" y="173512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Q1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3948000" y="173892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Q3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3567000" y="173172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Q2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4300200" y="174612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Q4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4953000" y="1655520"/>
            <a:ext cx="903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Buncher</a:t>
            </a: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 flipH="1">
            <a:off x="2743200" y="287472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6356350" y="287472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2743200" y="325572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4114800" y="2950920"/>
            <a:ext cx="110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L= 995 mm</a:t>
            </a:r>
          </a:p>
        </p:txBody>
      </p:sp>
      <p:graphicFrame>
        <p:nvGraphicFramePr>
          <p:cNvPr id="209940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474403"/>
              </p:ext>
            </p:extLst>
          </p:nvPr>
        </p:nvGraphicFramePr>
        <p:xfrm>
          <a:off x="1524000" y="4630320"/>
          <a:ext cx="2438400" cy="155448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Eff. Length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Gradient (T/m)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-22.0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966" name="Text Box 46"/>
          <p:cNvSpPr txBox="1">
            <a:spLocks noChangeArrowheads="1"/>
          </p:cNvSpPr>
          <p:nvPr/>
        </p:nvSpPr>
        <p:spPr bwMode="auto">
          <a:xfrm>
            <a:off x="1526400" y="4284120"/>
            <a:ext cx="243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latin typeface="Arial" charset="0"/>
              </a:rPr>
              <a:t>Quadrupole</a:t>
            </a:r>
            <a:r>
              <a:rPr lang="en-US" sz="1400" b="1" dirty="0" smtClean="0">
                <a:latin typeface="Arial" charset="0"/>
              </a:rPr>
              <a:t> Parameters</a:t>
            </a:r>
            <a:endParaRPr lang="en-US" sz="1400" b="1" dirty="0">
              <a:latin typeface="Arial" charset="0"/>
            </a:endParaRPr>
          </a:p>
        </p:txBody>
      </p:sp>
      <p:graphicFrame>
        <p:nvGraphicFramePr>
          <p:cNvPr id="20996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74691"/>
              </p:ext>
            </p:extLst>
          </p:nvPr>
        </p:nvGraphicFramePr>
        <p:xfrm>
          <a:off x="5410200" y="4767120"/>
          <a:ext cx="2743200" cy="1097280"/>
        </p:xfrm>
        <a:graphic>
          <a:graphicData uri="http://schemas.openxmlformats.org/drawingml/2006/table">
            <a:tbl>
              <a:tblPr/>
              <a:tblGrid>
                <a:gridCol w="1600200"/>
                <a:gridCol w="1143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Quarter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0.8 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115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984" name="Text Box 64"/>
          <p:cNvSpPr txBox="1">
            <a:spLocks noChangeArrowheads="1"/>
          </p:cNvSpPr>
          <p:nvPr/>
        </p:nvSpPr>
        <p:spPr bwMode="auto">
          <a:xfrm>
            <a:off x="5428800" y="4420920"/>
            <a:ext cx="275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latin typeface="Arial" charset="0"/>
              </a:rPr>
              <a:t>Buncher</a:t>
            </a:r>
            <a:r>
              <a:rPr lang="en-US" sz="1400" b="1" dirty="0" smtClean="0">
                <a:latin typeface="Arial" charset="0"/>
              </a:rPr>
              <a:t> Parameters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006" y="3595155"/>
            <a:ext cx="37509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Space-charge defocusing significant - </a:t>
            </a:r>
            <a:r>
              <a:rPr lang="en-US" sz="1600" dirty="0" err="1" smtClean="0">
                <a:solidFill>
                  <a:srgbClr val="7030A0"/>
                </a:solidFill>
              </a:rPr>
              <a:t>rms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beam envelope matching required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98881" y="1920633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y</a:t>
            </a:r>
            <a:endParaRPr lang="en-US" b="1" dirty="0">
              <a:latin typeface="Arial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91737" y="839545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x</a:t>
            </a:r>
            <a:endParaRPr lang="en-US" b="1" dirty="0">
              <a:latin typeface="Arial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898681" y="1741758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x’</a:t>
            </a:r>
            <a:endParaRPr lang="en-US" b="1" dirty="0">
              <a:latin typeface="Arial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860618" y="3982795"/>
            <a:ext cx="5421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>
                <a:latin typeface="Arial" charset="0"/>
              </a:rPr>
              <a:t>W/W</a:t>
            </a:r>
            <a:endParaRPr lang="en-US" b="1" dirty="0">
              <a:latin typeface="Arial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84806" y="3049026"/>
            <a:ext cx="3305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Df</a:t>
            </a:r>
            <a:endParaRPr lang="en-US" b="1" dirty="0">
              <a:latin typeface="Arial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914281" y="2851758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y’</a:t>
            </a:r>
            <a:endParaRPr lang="en-US" b="1" dirty="0">
              <a:latin typeface="Arial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768881" y="1957833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y</a:t>
            </a:r>
            <a:endParaRPr lang="en-US" b="1" dirty="0">
              <a:latin typeface="Arial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761737" y="876745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x</a:t>
            </a:r>
            <a:endParaRPr lang="en-US" b="1" dirty="0">
              <a:latin typeface="Arial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911881" y="1778958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x’</a:t>
            </a:r>
            <a:endParaRPr lang="en-US" b="1" dirty="0">
              <a:latin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3818" y="4034395"/>
            <a:ext cx="5421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>
                <a:latin typeface="Arial" charset="0"/>
              </a:rPr>
              <a:t>W/W</a:t>
            </a:r>
            <a:endParaRPr lang="en-US" b="1" dirty="0">
              <a:latin typeface="Arial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654806" y="3086226"/>
            <a:ext cx="3305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Df</a:t>
            </a:r>
            <a:endParaRPr lang="en-US" b="1" dirty="0">
              <a:latin typeface="Arial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927481" y="2888958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y’</a:t>
            </a:r>
            <a:endParaRPr lang="en-US" b="1" dirty="0">
              <a:latin typeface="Arial" charset="0"/>
            </a:endParaRP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41781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			 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915" y="214736"/>
            <a:ext cx="6530975" cy="387350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Stripping energy</a:t>
            </a:r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17675"/>
            <a:ext cx="5999163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7612" y="1297611"/>
            <a:ext cx="2195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30000" dirty="0" smtClean="0">
                <a:solidFill>
                  <a:srgbClr val="0000CA"/>
                </a:solidFill>
                <a:latin typeface="Arial"/>
                <a:cs typeface="Arial"/>
              </a:rPr>
              <a:t>208</a:t>
            </a:r>
            <a:r>
              <a:rPr lang="en-US" sz="1800" dirty="0" smtClean="0">
                <a:solidFill>
                  <a:srgbClr val="0000CA"/>
                </a:solidFill>
                <a:latin typeface="Arial"/>
                <a:cs typeface="Arial"/>
              </a:rPr>
              <a:t>Pb</a:t>
            </a:r>
            <a:r>
              <a:rPr lang="en-US" sz="1800" baseline="30000" dirty="0" smtClean="0">
                <a:solidFill>
                  <a:srgbClr val="0000CA"/>
                </a:solidFill>
                <a:latin typeface="Arial"/>
                <a:cs typeface="Arial"/>
              </a:rPr>
              <a:t>30+</a:t>
            </a:r>
            <a:r>
              <a:rPr lang="en-US" sz="1800" dirty="0" smtClean="0">
                <a:solidFill>
                  <a:srgbClr val="0000CA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CA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0000CA"/>
                </a:solidFill>
                <a:latin typeface="Arial"/>
                <a:cs typeface="Arial"/>
              </a:rPr>
              <a:t> </a:t>
            </a:r>
            <a:r>
              <a:rPr lang="en-US" sz="1800" baseline="30000" dirty="0" smtClean="0">
                <a:solidFill>
                  <a:srgbClr val="0000CA"/>
                </a:solidFill>
                <a:latin typeface="Arial"/>
                <a:cs typeface="Arial"/>
              </a:rPr>
              <a:t>208</a:t>
            </a:r>
            <a:r>
              <a:rPr lang="en-US" sz="1800" dirty="0" smtClean="0">
                <a:solidFill>
                  <a:srgbClr val="0000CA"/>
                </a:solidFill>
                <a:latin typeface="Arial"/>
                <a:cs typeface="Arial"/>
              </a:rPr>
              <a:t>Pb</a:t>
            </a:r>
            <a:r>
              <a:rPr lang="en-US" sz="1800" baseline="30000" dirty="0" smtClean="0">
                <a:solidFill>
                  <a:srgbClr val="0000CA"/>
                </a:solidFill>
                <a:latin typeface="Arial"/>
                <a:cs typeface="Arial"/>
              </a:rPr>
              <a:t>67</a:t>
            </a:r>
            <a:r>
              <a:rPr lang="en-US" sz="1800" baseline="30000" dirty="0">
                <a:solidFill>
                  <a:srgbClr val="0000CA"/>
                </a:solidFill>
                <a:latin typeface="Arial"/>
                <a:cs typeface="Arial"/>
              </a:rPr>
              <a:t>+</a:t>
            </a:r>
            <a:endParaRPr lang="en-US" sz="1800" dirty="0">
              <a:solidFill>
                <a:srgbClr val="0000CA"/>
              </a:solidFill>
              <a:latin typeface="Arial"/>
              <a:cs typeface="Arial"/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96700" y="5784429"/>
            <a:ext cx="176502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P. </a:t>
            </a:r>
            <a:r>
              <a:rPr lang="en-US" sz="1400" dirty="0" err="1">
                <a:solidFill>
                  <a:srgbClr val="7030A0"/>
                </a:solidFill>
                <a:latin typeface="Arial"/>
                <a:cs typeface="Arial"/>
              </a:rPr>
              <a:t>Ostroumov</a:t>
            </a:r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, ANL</a:t>
            </a:r>
          </a:p>
        </p:txBody>
      </p:sp>
    </p:spTree>
    <p:extLst>
      <p:ext uri="{BB962C8B-B14F-4D97-AF65-F5344CB8AC3E}">
        <p14:creationId xmlns:p14="http://schemas.microsoft.com/office/powerpoint/2010/main" val="1157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0" y="4376555"/>
            <a:ext cx="1108527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P. McIntyre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Texas A&amp;M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25095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236">
            <a:off x="1061485" y="3700381"/>
            <a:ext cx="2692062" cy="9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5" name="Straight Arrow Connector 264"/>
          <p:cNvCxnSpPr/>
          <p:nvPr/>
        </p:nvCxnSpPr>
        <p:spPr bwMode="auto">
          <a:xfrm flipV="1">
            <a:off x="2384172" y="3499788"/>
            <a:ext cx="143" cy="21391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78865" y="890444"/>
            <a:ext cx="7031038" cy="2624138"/>
            <a:chOff x="660" y="983"/>
            <a:chExt cx="4429" cy="1653"/>
          </a:xfrm>
        </p:grpSpPr>
        <p:sp>
          <p:nvSpPr>
            <p:cNvPr id="2508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661" y="983"/>
              <a:ext cx="4392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7" name="Rectangle 7"/>
            <p:cNvSpPr>
              <a:spLocks noChangeArrowheads="1"/>
            </p:cNvSpPr>
            <p:nvPr/>
          </p:nvSpPr>
          <p:spPr bwMode="auto">
            <a:xfrm>
              <a:off x="661" y="983"/>
              <a:ext cx="4392" cy="1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733" y="1127"/>
              <a:ext cx="4248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4729" y="2495"/>
              <a:ext cx="30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8.76306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0" name="Rectangle 10"/>
            <p:cNvSpPr>
              <a:spLocks noChangeArrowheads="1"/>
            </p:cNvSpPr>
            <p:nvPr/>
          </p:nvSpPr>
          <p:spPr bwMode="auto">
            <a:xfrm>
              <a:off x="733" y="2495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auto">
            <a:xfrm>
              <a:off x="781" y="1061"/>
              <a:ext cx="48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3" name="Rectangle 13"/>
            <p:cNvSpPr>
              <a:spLocks noChangeArrowheads="1"/>
            </p:cNvSpPr>
            <p:nvPr/>
          </p:nvSpPr>
          <p:spPr bwMode="auto">
            <a:xfrm rot="16200000">
              <a:off x="652" y="1088"/>
              <a:ext cx="12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4" name="Rectangle 14"/>
            <p:cNvSpPr>
              <a:spLocks noChangeArrowheads="1"/>
            </p:cNvSpPr>
            <p:nvPr/>
          </p:nvSpPr>
          <p:spPr bwMode="auto">
            <a:xfrm rot="16200000">
              <a:off x="672" y="2399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5" name="Rectangle 15"/>
            <p:cNvSpPr>
              <a:spLocks noChangeArrowheads="1"/>
            </p:cNvSpPr>
            <p:nvPr/>
          </p:nvSpPr>
          <p:spPr bwMode="auto">
            <a:xfrm rot="16200000">
              <a:off x="4999" y="1072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6" name="Rectangle 16"/>
            <p:cNvSpPr>
              <a:spLocks noChangeArrowheads="1"/>
            </p:cNvSpPr>
            <p:nvPr/>
          </p:nvSpPr>
          <p:spPr bwMode="auto">
            <a:xfrm rot="16200000">
              <a:off x="4999" y="2399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7" name="Rectangle 17"/>
            <p:cNvSpPr>
              <a:spLocks noChangeArrowheads="1"/>
            </p:cNvSpPr>
            <p:nvPr/>
          </p:nvSpPr>
          <p:spPr bwMode="auto">
            <a:xfrm rot="16200000">
              <a:off x="439" y="1679"/>
              <a:ext cx="54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BETA_X&amp;Y[m]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8" name="Rectangle 18"/>
            <p:cNvSpPr>
              <a:spLocks noChangeArrowheads="1"/>
            </p:cNvSpPr>
            <p:nvPr/>
          </p:nvSpPr>
          <p:spPr bwMode="auto">
            <a:xfrm rot="16200000">
              <a:off x="4783" y="1696"/>
              <a:ext cx="51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9" name="Line 19"/>
            <p:cNvSpPr>
              <a:spLocks noChangeShapeType="1"/>
            </p:cNvSpPr>
            <p:nvPr/>
          </p:nvSpPr>
          <p:spPr bwMode="auto">
            <a:xfrm flipH="1">
              <a:off x="4951" y="12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>
              <a:off x="733" y="12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 flipV="1">
              <a:off x="1153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2" name="Line 22"/>
            <p:cNvSpPr>
              <a:spLocks noChangeShapeType="1"/>
            </p:cNvSpPr>
            <p:nvPr/>
          </p:nvSpPr>
          <p:spPr bwMode="auto">
            <a:xfrm>
              <a:off x="1153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 flipH="1">
              <a:off x="4951" y="13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4" name="Line 24"/>
            <p:cNvSpPr>
              <a:spLocks noChangeShapeType="1"/>
            </p:cNvSpPr>
            <p:nvPr/>
          </p:nvSpPr>
          <p:spPr bwMode="auto">
            <a:xfrm>
              <a:off x="733" y="13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5" name="Line 25"/>
            <p:cNvSpPr>
              <a:spLocks noChangeShapeType="1"/>
            </p:cNvSpPr>
            <p:nvPr/>
          </p:nvSpPr>
          <p:spPr bwMode="auto">
            <a:xfrm flipV="1">
              <a:off x="1579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>
              <a:off x="1579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 flipH="1">
              <a:off x="4951" y="15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733" y="15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9" name="Line 29"/>
            <p:cNvSpPr>
              <a:spLocks noChangeShapeType="1"/>
            </p:cNvSpPr>
            <p:nvPr/>
          </p:nvSpPr>
          <p:spPr bwMode="auto">
            <a:xfrm flipV="1">
              <a:off x="2005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0" name="Line 30"/>
            <p:cNvSpPr>
              <a:spLocks noChangeShapeType="1"/>
            </p:cNvSpPr>
            <p:nvPr/>
          </p:nvSpPr>
          <p:spPr bwMode="auto">
            <a:xfrm>
              <a:off x="2005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1" name="Line 31"/>
            <p:cNvSpPr>
              <a:spLocks noChangeShapeType="1"/>
            </p:cNvSpPr>
            <p:nvPr/>
          </p:nvSpPr>
          <p:spPr bwMode="auto">
            <a:xfrm flipH="1">
              <a:off x="4951" y="16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>
              <a:off x="733" y="16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3" name="Line 33"/>
            <p:cNvSpPr>
              <a:spLocks noChangeShapeType="1"/>
            </p:cNvSpPr>
            <p:nvPr/>
          </p:nvSpPr>
          <p:spPr bwMode="auto">
            <a:xfrm flipV="1">
              <a:off x="2431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4" name="Line 34"/>
            <p:cNvSpPr>
              <a:spLocks noChangeShapeType="1"/>
            </p:cNvSpPr>
            <p:nvPr/>
          </p:nvSpPr>
          <p:spPr bwMode="auto">
            <a:xfrm>
              <a:off x="2431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5" name="Line 35"/>
            <p:cNvSpPr>
              <a:spLocks noChangeShapeType="1"/>
            </p:cNvSpPr>
            <p:nvPr/>
          </p:nvSpPr>
          <p:spPr bwMode="auto">
            <a:xfrm flipH="1">
              <a:off x="4951" y="18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6" name="Line 36"/>
            <p:cNvSpPr>
              <a:spLocks noChangeShapeType="1"/>
            </p:cNvSpPr>
            <p:nvPr/>
          </p:nvSpPr>
          <p:spPr bwMode="auto">
            <a:xfrm>
              <a:off x="733" y="18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7" name="Line 37"/>
            <p:cNvSpPr>
              <a:spLocks noChangeShapeType="1"/>
            </p:cNvSpPr>
            <p:nvPr/>
          </p:nvSpPr>
          <p:spPr bwMode="auto">
            <a:xfrm flipV="1">
              <a:off x="2857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8" name="Line 38"/>
            <p:cNvSpPr>
              <a:spLocks noChangeShapeType="1"/>
            </p:cNvSpPr>
            <p:nvPr/>
          </p:nvSpPr>
          <p:spPr bwMode="auto">
            <a:xfrm>
              <a:off x="2857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9" name="Line 39"/>
            <p:cNvSpPr>
              <a:spLocks noChangeShapeType="1"/>
            </p:cNvSpPr>
            <p:nvPr/>
          </p:nvSpPr>
          <p:spPr bwMode="auto">
            <a:xfrm flipH="1">
              <a:off x="4951" y="194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0" name="Line 40"/>
            <p:cNvSpPr>
              <a:spLocks noChangeShapeType="1"/>
            </p:cNvSpPr>
            <p:nvPr/>
          </p:nvSpPr>
          <p:spPr bwMode="auto">
            <a:xfrm>
              <a:off x="733" y="194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1" name="Line 41"/>
            <p:cNvSpPr>
              <a:spLocks noChangeShapeType="1"/>
            </p:cNvSpPr>
            <p:nvPr/>
          </p:nvSpPr>
          <p:spPr bwMode="auto">
            <a:xfrm flipV="1">
              <a:off x="3277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2" name="Line 42"/>
            <p:cNvSpPr>
              <a:spLocks noChangeShapeType="1"/>
            </p:cNvSpPr>
            <p:nvPr/>
          </p:nvSpPr>
          <p:spPr bwMode="auto">
            <a:xfrm>
              <a:off x="3277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3" name="Line 43"/>
            <p:cNvSpPr>
              <a:spLocks noChangeShapeType="1"/>
            </p:cNvSpPr>
            <p:nvPr/>
          </p:nvSpPr>
          <p:spPr bwMode="auto">
            <a:xfrm flipH="1">
              <a:off x="4951" y="20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4" name="Line 44"/>
            <p:cNvSpPr>
              <a:spLocks noChangeShapeType="1"/>
            </p:cNvSpPr>
            <p:nvPr/>
          </p:nvSpPr>
          <p:spPr bwMode="auto">
            <a:xfrm>
              <a:off x="733" y="20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5" name="Line 45"/>
            <p:cNvSpPr>
              <a:spLocks noChangeShapeType="1"/>
            </p:cNvSpPr>
            <p:nvPr/>
          </p:nvSpPr>
          <p:spPr bwMode="auto">
            <a:xfrm flipV="1">
              <a:off x="3703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6" name="Line 46"/>
            <p:cNvSpPr>
              <a:spLocks noChangeShapeType="1"/>
            </p:cNvSpPr>
            <p:nvPr/>
          </p:nvSpPr>
          <p:spPr bwMode="auto">
            <a:xfrm>
              <a:off x="3703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7" name="Line 47"/>
            <p:cNvSpPr>
              <a:spLocks noChangeShapeType="1"/>
            </p:cNvSpPr>
            <p:nvPr/>
          </p:nvSpPr>
          <p:spPr bwMode="auto">
            <a:xfrm flipH="1">
              <a:off x="4951" y="22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8" name="Line 48"/>
            <p:cNvSpPr>
              <a:spLocks noChangeShapeType="1"/>
            </p:cNvSpPr>
            <p:nvPr/>
          </p:nvSpPr>
          <p:spPr bwMode="auto">
            <a:xfrm>
              <a:off x="733" y="22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9" name="Line 49"/>
            <p:cNvSpPr>
              <a:spLocks noChangeShapeType="1"/>
            </p:cNvSpPr>
            <p:nvPr/>
          </p:nvSpPr>
          <p:spPr bwMode="auto">
            <a:xfrm flipV="1">
              <a:off x="4129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0" name="Line 50"/>
            <p:cNvSpPr>
              <a:spLocks noChangeShapeType="1"/>
            </p:cNvSpPr>
            <p:nvPr/>
          </p:nvSpPr>
          <p:spPr bwMode="auto">
            <a:xfrm>
              <a:off x="4129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1" name="Line 51"/>
            <p:cNvSpPr>
              <a:spLocks noChangeShapeType="1"/>
            </p:cNvSpPr>
            <p:nvPr/>
          </p:nvSpPr>
          <p:spPr bwMode="auto">
            <a:xfrm flipH="1">
              <a:off x="4951" y="2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2" name="Line 52"/>
            <p:cNvSpPr>
              <a:spLocks noChangeShapeType="1"/>
            </p:cNvSpPr>
            <p:nvPr/>
          </p:nvSpPr>
          <p:spPr bwMode="auto">
            <a:xfrm>
              <a:off x="733" y="2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3" name="Line 53"/>
            <p:cNvSpPr>
              <a:spLocks noChangeShapeType="1"/>
            </p:cNvSpPr>
            <p:nvPr/>
          </p:nvSpPr>
          <p:spPr bwMode="auto">
            <a:xfrm flipV="1">
              <a:off x="4555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4" name="Line 54"/>
            <p:cNvSpPr>
              <a:spLocks noChangeShapeType="1"/>
            </p:cNvSpPr>
            <p:nvPr/>
          </p:nvSpPr>
          <p:spPr bwMode="auto">
            <a:xfrm>
              <a:off x="4555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5" name="Freeform 55"/>
            <p:cNvSpPr>
              <a:spLocks/>
            </p:cNvSpPr>
            <p:nvPr/>
          </p:nvSpPr>
          <p:spPr bwMode="auto">
            <a:xfrm>
              <a:off x="733" y="1637"/>
              <a:ext cx="4248" cy="780"/>
            </a:xfrm>
            <a:custGeom>
              <a:avLst/>
              <a:gdLst/>
              <a:ahLst/>
              <a:cxnLst>
                <a:cxn ang="0">
                  <a:pos x="66" y="750"/>
                </a:cxn>
                <a:cxn ang="0">
                  <a:pos x="132" y="744"/>
                </a:cxn>
                <a:cxn ang="0">
                  <a:pos x="198" y="732"/>
                </a:cxn>
                <a:cxn ang="0">
                  <a:pos x="264" y="714"/>
                </a:cxn>
                <a:cxn ang="0">
                  <a:pos x="330" y="702"/>
                </a:cxn>
                <a:cxn ang="0">
                  <a:pos x="402" y="684"/>
                </a:cxn>
                <a:cxn ang="0">
                  <a:pos x="468" y="666"/>
                </a:cxn>
                <a:cxn ang="0">
                  <a:pos x="534" y="648"/>
                </a:cxn>
                <a:cxn ang="0">
                  <a:pos x="600" y="630"/>
                </a:cxn>
                <a:cxn ang="0">
                  <a:pos x="666" y="606"/>
                </a:cxn>
                <a:cxn ang="0">
                  <a:pos x="732" y="582"/>
                </a:cxn>
                <a:cxn ang="0">
                  <a:pos x="804" y="558"/>
                </a:cxn>
                <a:cxn ang="0">
                  <a:pos x="870" y="534"/>
                </a:cxn>
                <a:cxn ang="0">
                  <a:pos x="936" y="504"/>
                </a:cxn>
                <a:cxn ang="0">
                  <a:pos x="1002" y="474"/>
                </a:cxn>
                <a:cxn ang="0">
                  <a:pos x="1068" y="444"/>
                </a:cxn>
                <a:cxn ang="0">
                  <a:pos x="1140" y="414"/>
                </a:cxn>
                <a:cxn ang="0">
                  <a:pos x="1206" y="378"/>
                </a:cxn>
                <a:cxn ang="0">
                  <a:pos x="1272" y="342"/>
                </a:cxn>
                <a:cxn ang="0">
                  <a:pos x="1338" y="306"/>
                </a:cxn>
                <a:cxn ang="0">
                  <a:pos x="1404" y="270"/>
                </a:cxn>
                <a:cxn ang="0">
                  <a:pos x="1476" y="234"/>
                </a:cxn>
                <a:cxn ang="0">
                  <a:pos x="1542" y="192"/>
                </a:cxn>
                <a:cxn ang="0">
                  <a:pos x="1608" y="150"/>
                </a:cxn>
                <a:cxn ang="0">
                  <a:pos x="1674" y="108"/>
                </a:cxn>
                <a:cxn ang="0">
                  <a:pos x="1740" y="60"/>
                </a:cxn>
                <a:cxn ang="0">
                  <a:pos x="1806" y="18"/>
                </a:cxn>
                <a:cxn ang="0">
                  <a:pos x="1878" y="0"/>
                </a:cxn>
                <a:cxn ang="0">
                  <a:pos x="1944" y="18"/>
                </a:cxn>
                <a:cxn ang="0">
                  <a:pos x="2010" y="60"/>
                </a:cxn>
                <a:cxn ang="0">
                  <a:pos x="2076" y="102"/>
                </a:cxn>
                <a:cxn ang="0">
                  <a:pos x="2142" y="150"/>
                </a:cxn>
                <a:cxn ang="0">
                  <a:pos x="2214" y="192"/>
                </a:cxn>
                <a:cxn ang="0">
                  <a:pos x="2280" y="228"/>
                </a:cxn>
                <a:cxn ang="0">
                  <a:pos x="2346" y="270"/>
                </a:cxn>
                <a:cxn ang="0">
                  <a:pos x="2412" y="306"/>
                </a:cxn>
                <a:cxn ang="0">
                  <a:pos x="2478" y="342"/>
                </a:cxn>
                <a:cxn ang="0">
                  <a:pos x="2550" y="378"/>
                </a:cxn>
                <a:cxn ang="0">
                  <a:pos x="2616" y="408"/>
                </a:cxn>
                <a:cxn ang="0">
                  <a:pos x="2682" y="444"/>
                </a:cxn>
                <a:cxn ang="0">
                  <a:pos x="2748" y="474"/>
                </a:cxn>
                <a:cxn ang="0">
                  <a:pos x="2814" y="504"/>
                </a:cxn>
                <a:cxn ang="0">
                  <a:pos x="2886" y="528"/>
                </a:cxn>
                <a:cxn ang="0">
                  <a:pos x="2952" y="558"/>
                </a:cxn>
                <a:cxn ang="0">
                  <a:pos x="3018" y="582"/>
                </a:cxn>
                <a:cxn ang="0">
                  <a:pos x="3084" y="606"/>
                </a:cxn>
                <a:cxn ang="0">
                  <a:pos x="3150" y="624"/>
                </a:cxn>
                <a:cxn ang="0">
                  <a:pos x="3222" y="648"/>
                </a:cxn>
                <a:cxn ang="0">
                  <a:pos x="3288" y="666"/>
                </a:cxn>
                <a:cxn ang="0">
                  <a:pos x="3354" y="684"/>
                </a:cxn>
                <a:cxn ang="0">
                  <a:pos x="3420" y="702"/>
                </a:cxn>
                <a:cxn ang="0">
                  <a:pos x="3486" y="714"/>
                </a:cxn>
                <a:cxn ang="0">
                  <a:pos x="3552" y="726"/>
                </a:cxn>
                <a:cxn ang="0">
                  <a:pos x="3624" y="744"/>
                </a:cxn>
                <a:cxn ang="0">
                  <a:pos x="3690" y="750"/>
                </a:cxn>
                <a:cxn ang="0">
                  <a:pos x="3756" y="762"/>
                </a:cxn>
                <a:cxn ang="0">
                  <a:pos x="3822" y="768"/>
                </a:cxn>
                <a:cxn ang="0">
                  <a:pos x="3888" y="774"/>
                </a:cxn>
                <a:cxn ang="0">
                  <a:pos x="3960" y="780"/>
                </a:cxn>
                <a:cxn ang="0">
                  <a:pos x="4026" y="780"/>
                </a:cxn>
                <a:cxn ang="0">
                  <a:pos x="4092" y="780"/>
                </a:cxn>
                <a:cxn ang="0">
                  <a:pos x="4158" y="774"/>
                </a:cxn>
                <a:cxn ang="0">
                  <a:pos x="4224" y="762"/>
                </a:cxn>
              </a:cxnLst>
              <a:rect l="0" t="0" r="r" b="b"/>
              <a:pathLst>
                <a:path w="4248" h="780">
                  <a:moveTo>
                    <a:pt x="0" y="762"/>
                  </a:move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56"/>
                  </a:lnTo>
                  <a:lnTo>
                    <a:pt x="18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102" y="750"/>
                  </a:lnTo>
                  <a:lnTo>
                    <a:pt x="102" y="750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8" y="744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204" y="732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34" y="726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08"/>
                  </a:lnTo>
                  <a:lnTo>
                    <a:pt x="288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0"/>
                  </a:lnTo>
                  <a:lnTo>
                    <a:pt x="366" y="690"/>
                  </a:lnTo>
                  <a:lnTo>
                    <a:pt x="366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84"/>
                  </a:lnTo>
                  <a:lnTo>
                    <a:pt x="390" y="684"/>
                  </a:lnTo>
                  <a:lnTo>
                    <a:pt x="390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78"/>
                  </a:lnTo>
                  <a:lnTo>
                    <a:pt x="414" y="678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62" y="672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0"/>
                  </a:lnTo>
                  <a:lnTo>
                    <a:pt x="480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04" y="660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48"/>
                  </a:lnTo>
                  <a:lnTo>
                    <a:pt x="522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6" y="648"/>
                  </a:lnTo>
                  <a:lnTo>
                    <a:pt x="546" y="648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0"/>
                  </a:lnTo>
                  <a:lnTo>
                    <a:pt x="582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24" y="624"/>
                  </a:lnTo>
                  <a:lnTo>
                    <a:pt x="624" y="624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60" y="612"/>
                  </a:lnTo>
                  <a:lnTo>
                    <a:pt x="660" y="612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8" y="606"/>
                  </a:lnTo>
                  <a:lnTo>
                    <a:pt x="678" y="60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6" y="600"/>
                  </a:lnTo>
                  <a:lnTo>
                    <a:pt x="696" y="600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14" y="594"/>
                  </a:lnTo>
                  <a:lnTo>
                    <a:pt x="714" y="594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76"/>
                  </a:lnTo>
                  <a:lnTo>
                    <a:pt x="744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0"/>
                  </a:lnTo>
                  <a:lnTo>
                    <a:pt x="762" y="570"/>
                  </a:lnTo>
                  <a:lnTo>
                    <a:pt x="762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80" y="570"/>
                  </a:lnTo>
                  <a:lnTo>
                    <a:pt x="780" y="570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2"/>
                  </a:lnTo>
                  <a:lnTo>
                    <a:pt x="810" y="552"/>
                  </a:lnTo>
                  <a:lnTo>
                    <a:pt x="810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0"/>
                  </a:lnTo>
                  <a:lnTo>
                    <a:pt x="840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8" y="540"/>
                  </a:lnTo>
                  <a:lnTo>
                    <a:pt x="858" y="540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28"/>
                  </a:lnTo>
                  <a:lnTo>
                    <a:pt x="870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8" y="528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16"/>
                  </a:lnTo>
                  <a:lnTo>
                    <a:pt x="900" y="516"/>
                  </a:lnTo>
                  <a:lnTo>
                    <a:pt x="900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30" y="510"/>
                  </a:lnTo>
                  <a:lnTo>
                    <a:pt x="930" y="510"/>
                  </a:lnTo>
                  <a:lnTo>
                    <a:pt x="930" y="510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498"/>
                  </a:lnTo>
                  <a:lnTo>
                    <a:pt x="942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60" y="498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0"/>
                  </a:lnTo>
                  <a:lnTo>
                    <a:pt x="984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14" y="474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6" y="468"/>
                  </a:lnTo>
                  <a:lnTo>
                    <a:pt x="1026" y="468"/>
                  </a:lnTo>
                  <a:lnTo>
                    <a:pt x="1026" y="468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8" y="462"/>
                  </a:lnTo>
                  <a:lnTo>
                    <a:pt x="1038" y="462"/>
                  </a:lnTo>
                  <a:lnTo>
                    <a:pt x="1038" y="462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0"/>
                  </a:lnTo>
                  <a:lnTo>
                    <a:pt x="1050" y="450"/>
                  </a:lnTo>
                  <a:lnTo>
                    <a:pt x="1050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44"/>
                  </a:lnTo>
                  <a:lnTo>
                    <a:pt x="1062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104" y="432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6" y="426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8" y="420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40" y="414"/>
                  </a:lnTo>
                  <a:lnTo>
                    <a:pt x="1140" y="414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52" y="408"/>
                  </a:lnTo>
                  <a:lnTo>
                    <a:pt x="1152" y="408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64" y="402"/>
                  </a:lnTo>
                  <a:lnTo>
                    <a:pt x="1164" y="402"/>
                  </a:lnTo>
                  <a:lnTo>
                    <a:pt x="1164" y="402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6" y="396"/>
                  </a:lnTo>
                  <a:lnTo>
                    <a:pt x="1176" y="396"/>
                  </a:lnTo>
                  <a:lnTo>
                    <a:pt x="1176" y="396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8" y="390"/>
                  </a:lnTo>
                  <a:lnTo>
                    <a:pt x="1188" y="390"/>
                  </a:lnTo>
                  <a:lnTo>
                    <a:pt x="1188" y="390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200" y="384"/>
                  </a:lnTo>
                  <a:lnTo>
                    <a:pt x="1200" y="384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12" y="378"/>
                  </a:lnTo>
                  <a:lnTo>
                    <a:pt x="1212" y="378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24" y="372"/>
                  </a:lnTo>
                  <a:lnTo>
                    <a:pt x="1224" y="372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6" y="366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8" y="360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60" y="354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0"/>
                  </a:lnTo>
                  <a:lnTo>
                    <a:pt x="1290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24"/>
                  </a:lnTo>
                  <a:lnTo>
                    <a:pt x="1302" y="324"/>
                  </a:lnTo>
                  <a:lnTo>
                    <a:pt x="1302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14" y="324"/>
                  </a:lnTo>
                  <a:lnTo>
                    <a:pt x="1314" y="324"/>
                  </a:lnTo>
                  <a:lnTo>
                    <a:pt x="1314" y="324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6" y="318"/>
                  </a:lnTo>
                  <a:lnTo>
                    <a:pt x="1326" y="318"/>
                  </a:lnTo>
                  <a:lnTo>
                    <a:pt x="1326" y="318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8" y="312"/>
                  </a:lnTo>
                  <a:lnTo>
                    <a:pt x="1338" y="312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50" y="306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88"/>
                  </a:lnTo>
                  <a:lnTo>
                    <a:pt x="1368" y="288"/>
                  </a:lnTo>
                  <a:lnTo>
                    <a:pt x="1368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80" y="288"/>
                  </a:lnTo>
                  <a:lnTo>
                    <a:pt x="1380" y="288"/>
                  </a:lnTo>
                  <a:lnTo>
                    <a:pt x="1380" y="288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92" y="282"/>
                  </a:lnTo>
                  <a:lnTo>
                    <a:pt x="1392" y="282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404" y="276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58"/>
                  </a:lnTo>
                  <a:lnTo>
                    <a:pt x="1422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34" y="258"/>
                  </a:lnTo>
                  <a:lnTo>
                    <a:pt x="1434" y="258"/>
                  </a:lnTo>
                  <a:lnTo>
                    <a:pt x="1434" y="258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6" y="252"/>
                  </a:lnTo>
                  <a:lnTo>
                    <a:pt x="1446" y="252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34"/>
                  </a:lnTo>
                  <a:lnTo>
                    <a:pt x="1464" y="234"/>
                  </a:lnTo>
                  <a:lnTo>
                    <a:pt x="1464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6" y="234"/>
                  </a:lnTo>
                  <a:lnTo>
                    <a:pt x="1476" y="234"/>
                  </a:lnTo>
                  <a:lnTo>
                    <a:pt x="1476" y="234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8" y="228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0"/>
                  </a:lnTo>
                  <a:lnTo>
                    <a:pt x="1506" y="210"/>
                  </a:lnTo>
                  <a:lnTo>
                    <a:pt x="1506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8" y="210"/>
                  </a:lnTo>
                  <a:lnTo>
                    <a:pt x="1518" y="210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2"/>
                  </a:lnTo>
                  <a:lnTo>
                    <a:pt x="1536" y="192"/>
                  </a:lnTo>
                  <a:lnTo>
                    <a:pt x="1536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8" y="192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6" y="180"/>
                  </a:lnTo>
                  <a:lnTo>
                    <a:pt x="1566" y="180"/>
                  </a:lnTo>
                  <a:lnTo>
                    <a:pt x="1566" y="180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8" y="174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2"/>
                  </a:lnTo>
                  <a:lnTo>
                    <a:pt x="1584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6" y="162"/>
                  </a:lnTo>
                  <a:lnTo>
                    <a:pt x="1596" y="162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14" y="150"/>
                  </a:lnTo>
                  <a:lnTo>
                    <a:pt x="1614" y="150"/>
                  </a:lnTo>
                  <a:lnTo>
                    <a:pt x="1614" y="150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2"/>
                  </a:lnTo>
                  <a:lnTo>
                    <a:pt x="1632" y="132"/>
                  </a:lnTo>
                  <a:lnTo>
                    <a:pt x="1632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44" y="132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0"/>
                  </a:lnTo>
                  <a:lnTo>
                    <a:pt x="1650" y="120"/>
                  </a:lnTo>
                  <a:lnTo>
                    <a:pt x="1650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62" y="120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08"/>
                  </a:lnTo>
                  <a:lnTo>
                    <a:pt x="1668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80" y="108"/>
                  </a:lnTo>
                  <a:lnTo>
                    <a:pt x="1680" y="108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96"/>
                  </a:lnTo>
                  <a:lnTo>
                    <a:pt x="1686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8" y="96"/>
                  </a:lnTo>
                  <a:lnTo>
                    <a:pt x="1698" y="96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6" y="84"/>
                  </a:lnTo>
                  <a:lnTo>
                    <a:pt x="1716" y="84"/>
                  </a:lnTo>
                  <a:lnTo>
                    <a:pt x="1716" y="84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34" y="72"/>
                  </a:lnTo>
                  <a:lnTo>
                    <a:pt x="1734" y="72"/>
                  </a:lnTo>
                  <a:lnTo>
                    <a:pt x="1734" y="72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0"/>
                  </a:lnTo>
                  <a:lnTo>
                    <a:pt x="174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52" y="60"/>
                  </a:lnTo>
                  <a:lnTo>
                    <a:pt x="1752" y="60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48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70" y="48"/>
                  </a:lnTo>
                  <a:lnTo>
                    <a:pt x="1770" y="48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36"/>
                  </a:lnTo>
                  <a:lnTo>
                    <a:pt x="1776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8" y="36"/>
                  </a:lnTo>
                  <a:lnTo>
                    <a:pt x="1788" y="36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24"/>
                  </a:lnTo>
                  <a:lnTo>
                    <a:pt x="1794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18"/>
                  </a:lnTo>
                  <a:lnTo>
                    <a:pt x="1806" y="18"/>
                  </a:lnTo>
                  <a:lnTo>
                    <a:pt x="1806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2"/>
                  </a:lnTo>
                  <a:lnTo>
                    <a:pt x="1818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6" y="12"/>
                  </a:lnTo>
                  <a:lnTo>
                    <a:pt x="1836" y="12"/>
                  </a:lnTo>
                  <a:lnTo>
                    <a:pt x="1836" y="12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8" y="12"/>
                  </a:lnTo>
                  <a:lnTo>
                    <a:pt x="1938" y="12"/>
                  </a:lnTo>
                  <a:lnTo>
                    <a:pt x="1938" y="12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62" y="24"/>
                  </a:lnTo>
                  <a:lnTo>
                    <a:pt x="1962" y="24"/>
                  </a:lnTo>
                  <a:lnTo>
                    <a:pt x="1962" y="24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42"/>
                  </a:lnTo>
                  <a:lnTo>
                    <a:pt x="1980" y="42"/>
                  </a:lnTo>
                  <a:lnTo>
                    <a:pt x="1980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8" y="48"/>
                  </a:lnTo>
                  <a:lnTo>
                    <a:pt x="1998" y="48"/>
                  </a:lnTo>
                  <a:lnTo>
                    <a:pt x="1998" y="48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6" y="60"/>
                  </a:lnTo>
                  <a:lnTo>
                    <a:pt x="2016" y="60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34" y="72"/>
                  </a:lnTo>
                  <a:lnTo>
                    <a:pt x="2034" y="72"/>
                  </a:lnTo>
                  <a:lnTo>
                    <a:pt x="2034" y="72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52" y="84"/>
                  </a:lnTo>
                  <a:lnTo>
                    <a:pt x="2052" y="84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70" y="96"/>
                  </a:lnTo>
                  <a:lnTo>
                    <a:pt x="2070" y="96"/>
                  </a:lnTo>
                  <a:lnTo>
                    <a:pt x="2070" y="96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6"/>
                  </a:lnTo>
                  <a:lnTo>
                    <a:pt x="2106" y="126"/>
                  </a:lnTo>
                  <a:lnTo>
                    <a:pt x="2106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8" y="126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8"/>
                  </a:lnTo>
                  <a:lnTo>
                    <a:pt x="2124" y="138"/>
                  </a:lnTo>
                  <a:lnTo>
                    <a:pt x="2124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6" y="138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50"/>
                  </a:lnTo>
                  <a:lnTo>
                    <a:pt x="2142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54" y="150"/>
                  </a:lnTo>
                  <a:lnTo>
                    <a:pt x="2154" y="150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8"/>
                  </a:lnTo>
                  <a:lnTo>
                    <a:pt x="2172" y="168"/>
                  </a:lnTo>
                  <a:lnTo>
                    <a:pt x="2172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84" y="168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80"/>
                  </a:lnTo>
                  <a:lnTo>
                    <a:pt x="2190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202" y="180"/>
                  </a:lnTo>
                  <a:lnTo>
                    <a:pt x="2202" y="180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8"/>
                  </a:lnTo>
                  <a:lnTo>
                    <a:pt x="2220" y="198"/>
                  </a:lnTo>
                  <a:lnTo>
                    <a:pt x="2220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32" y="198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6"/>
                  </a:lnTo>
                  <a:lnTo>
                    <a:pt x="2250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62" y="216"/>
                  </a:lnTo>
                  <a:lnTo>
                    <a:pt x="2262" y="216"/>
                  </a:lnTo>
                  <a:lnTo>
                    <a:pt x="2262" y="216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34"/>
                  </a:lnTo>
                  <a:lnTo>
                    <a:pt x="2280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40"/>
                  </a:lnTo>
                  <a:lnTo>
                    <a:pt x="2292" y="240"/>
                  </a:lnTo>
                  <a:lnTo>
                    <a:pt x="2292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304" y="240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6" y="264"/>
                  </a:lnTo>
                  <a:lnTo>
                    <a:pt x="2346" y="264"/>
                  </a:lnTo>
                  <a:lnTo>
                    <a:pt x="2346" y="264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8"/>
                  </a:lnTo>
                  <a:lnTo>
                    <a:pt x="2376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94"/>
                  </a:lnTo>
                  <a:lnTo>
                    <a:pt x="2388" y="294"/>
                  </a:lnTo>
                  <a:lnTo>
                    <a:pt x="2388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400" y="294"/>
                  </a:lnTo>
                  <a:lnTo>
                    <a:pt x="2400" y="294"/>
                  </a:lnTo>
                  <a:lnTo>
                    <a:pt x="2400" y="294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12" y="300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8"/>
                  </a:lnTo>
                  <a:lnTo>
                    <a:pt x="2430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24"/>
                  </a:lnTo>
                  <a:lnTo>
                    <a:pt x="2442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6" y="330"/>
                  </a:lnTo>
                  <a:lnTo>
                    <a:pt x="2466" y="330"/>
                  </a:lnTo>
                  <a:lnTo>
                    <a:pt x="2466" y="330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8" y="336"/>
                  </a:lnTo>
                  <a:lnTo>
                    <a:pt x="2478" y="336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90" y="342"/>
                  </a:lnTo>
                  <a:lnTo>
                    <a:pt x="2490" y="342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502" y="348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14" y="354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8" y="426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70" y="432"/>
                  </a:lnTo>
                  <a:lnTo>
                    <a:pt x="2670" y="432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94" y="444"/>
                  </a:lnTo>
                  <a:lnTo>
                    <a:pt x="2694" y="444"/>
                  </a:lnTo>
                  <a:lnTo>
                    <a:pt x="2694" y="444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6"/>
                  </a:lnTo>
                  <a:lnTo>
                    <a:pt x="2706" y="456"/>
                  </a:lnTo>
                  <a:lnTo>
                    <a:pt x="2706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62"/>
                  </a:lnTo>
                  <a:lnTo>
                    <a:pt x="2718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8" y="468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60" y="474"/>
                  </a:lnTo>
                  <a:lnTo>
                    <a:pt x="2760" y="474"/>
                  </a:lnTo>
                  <a:lnTo>
                    <a:pt x="2760" y="474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92"/>
                  </a:lnTo>
                  <a:lnTo>
                    <a:pt x="2784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14" y="498"/>
                  </a:lnTo>
                  <a:lnTo>
                    <a:pt x="2814" y="498"/>
                  </a:lnTo>
                  <a:lnTo>
                    <a:pt x="2814" y="498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44" y="510"/>
                  </a:lnTo>
                  <a:lnTo>
                    <a:pt x="2844" y="510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22"/>
                  </a:lnTo>
                  <a:lnTo>
                    <a:pt x="2856" y="522"/>
                  </a:lnTo>
                  <a:lnTo>
                    <a:pt x="2856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34"/>
                  </a:lnTo>
                  <a:lnTo>
                    <a:pt x="2886" y="534"/>
                  </a:lnTo>
                  <a:lnTo>
                    <a:pt x="2886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6" y="540"/>
                  </a:lnTo>
                  <a:lnTo>
                    <a:pt x="2916" y="540"/>
                  </a:lnTo>
                  <a:lnTo>
                    <a:pt x="2916" y="540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34" y="546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8"/>
                  </a:lnTo>
                  <a:lnTo>
                    <a:pt x="2946" y="558"/>
                  </a:lnTo>
                  <a:lnTo>
                    <a:pt x="2946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64" y="558"/>
                  </a:lnTo>
                  <a:lnTo>
                    <a:pt x="2964" y="558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12" y="576"/>
                  </a:lnTo>
                  <a:lnTo>
                    <a:pt x="3012" y="576"/>
                  </a:lnTo>
                  <a:lnTo>
                    <a:pt x="3012" y="576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30" y="582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6" y="624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74" y="630"/>
                  </a:lnTo>
                  <a:lnTo>
                    <a:pt x="3174" y="630"/>
                  </a:lnTo>
                  <a:lnTo>
                    <a:pt x="3174" y="630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42"/>
                  </a:lnTo>
                  <a:lnTo>
                    <a:pt x="3192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6" y="660"/>
                  </a:lnTo>
                  <a:lnTo>
                    <a:pt x="3276" y="660"/>
                  </a:lnTo>
                  <a:lnTo>
                    <a:pt x="3276" y="660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300" y="666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8"/>
                  </a:lnTo>
                  <a:lnTo>
                    <a:pt x="3318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84"/>
                  </a:lnTo>
                  <a:lnTo>
                    <a:pt x="3342" y="684"/>
                  </a:lnTo>
                  <a:lnTo>
                    <a:pt x="3342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90"/>
                  </a:lnTo>
                  <a:lnTo>
                    <a:pt x="3366" y="690"/>
                  </a:lnTo>
                  <a:lnTo>
                    <a:pt x="3366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6"/>
                  </a:lnTo>
                  <a:lnTo>
                    <a:pt x="3390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702"/>
                  </a:lnTo>
                  <a:lnTo>
                    <a:pt x="3414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44" y="702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14"/>
                  </a:lnTo>
                  <a:lnTo>
                    <a:pt x="3468" y="714"/>
                  </a:lnTo>
                  <a:lnTo>
                    <a:pt x="3468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8" y="714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8" y="726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8" y="732"/>
                  </a:lnTo>
                  <a:lnTo>
                    <a:pt x="3588" y="732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6" y="750"/>
                  </a:lnTo>
                  <a:lnTo>
                    <a:pt x="3696" y="750"/>
                  </a:lnTo>
                  <a:lnTo>
                    <a:pt x="3696" y="750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8" y="756"/>
                  </a:lnTo>
                  <a:lnTo>
                    <a:pt x="3738" y="756"/>
                  </a:lnTo>
                  <a:lnTo>
                    <a:pt x="3738" y="756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6" y="762"/>
                  </a:lnTo>
                  <a:lnTo>
                    <a:pt x="3786" y="762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40" y="768"/>
                  </a:lnTo>
                  <a:lnTo>
                    <a:pt x="3840" y="768"/>
                  </a:lnTo>
                  <a:lnTo>
                    <a:pt x="3840" y="768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6" y="774"/>
                  </a:lnTo>
                  <a:lnTo>
                    <a:pt x="3906" y="774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8" y="76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6" name="Rectangle 56"/>
            <p:cNvSpPr>
              <a:spLocks noChangeArrowheads="1"/>
            </p:cNvSpPr>
            <p:nvPr/>
          </p:nvSpPr>
          <p:spPr bwMode="auto">
            <a:xfrm>
              <a:off x="961" y="249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BETA_X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37" name="Freeform 57"/>
            <p:cNvSpPr>
              <a:spLocks/>
            </p:cNvSpPr>
            <p:nvPr/>
          </p:nvSpPr>
          <p:spPr bwMode="auto">
            <a:xfrm>
              <a:off x="733" y="1577"/>
              <a:ext cx="4248" cy="852"/>
            </a:xfrm>
            <a:custGeom>
              <a:avLst/>
              <a:gdLst/>
              <a:ahLst/>
              <a:cxnLst>
                <a:cxn ang="0">
                  <a:pos x="66" y="186"/>
                </a:cxn>
                <a:cxn ang="0">
                  <a:pos x="132" y="228"/>
                </a:cxn>
                <a:cxn ang="0">
                  <a:pos x="198" y="270"/>
                </a:cxn>
                <a:cxn ang="0">
                  <a:pos x="264" y="312"/>
                </a:cxn>
                <a:cxn ang="0">
                  <a:pos x="330" y="354"/>
                </a:cxn>
                <a:cxn ang="0">
                  <a:pos x="402" y="396"/>
                </a:cxn>
                <a:cxn ang="0">
                  <a:pos x="468" y="432"/>
                </a:cxn>
                <a:cxn ang="0">
                  <a:pos x="534" y="468"/>
                </a:cxn>
                <a:cxn ang="0">
                  <a:pos x="600" y="504"/>
                </a:cxn>
                <a:cxn ang="0">
                  <a:pos x="666" y="534"/>
                </a:cxn>
                <a:cxn ang="0">
                  <a:pos x="732" y="564"/>
                </a:cxn>
                <a:cxn ang="0">
                  <a:pos x="804" y="594"/>
                </a:cxn>
                <a:cxn ang="0">
                  <a:pos x="870" y="624"/>
                </a:cxn>
                <a:cxn ang="0">
                  <a:pos x="936" y="648"/>
                </a:cxn>
                <a:cxn ang="0">
                  <a:pos x="1002" y="678"/>
                </a:cxn>
                <a:cxn ang="0">
                  <a:pos x="1068" y="702"/>
                </a:cxn>
                <a:cxn ang="0">
                  <a:pos x="1140" y="720"/>
                </a:cxn>
                <a:cxn ang="0">
                  <a:pos x="1206" y="744"/>
                </a:cxn>
                <a:cxn ang="0">
                  <a:pos x="1272" y="762"/>
                </a:cxn>
                <a:cxn ang="0">
                  <a:pos x="1338" y="780"/>
                </a:cxn>
                <a:cxn ang="0">
                  <a:pos x="1404" y="792"/>
                </a:cxn>
                <a:cxn ang="0">
                  <a:pos x="1476" y="804"/>
                </a:cxn>
                <a:cxn ang="0">
                  <a:pos x="1542" y="816"/>
                </a:cxn>
                <a:cxn ang="0">
                  <a:pos x="1608" y="828"/>
                </a:cxn>
                <a:cxn ang="0">
                  <a:pos x="1674" y="840"/>
                </a:cxn>
                <a:cxn ang="0">
                  <a:pos x="1740" y="846"/>
                </a:cxn>
                <a:cxn ang="0">
                  <a:pos x="1806" y="852"/>
                </a:cxn>
                <a:cxn ang="0">
                  <a:pos x="1878" y="852"/>
                </a:cxn>
                <a:cxn ang="0">
                  <a:pos x="1944" y="852"/>
                </a:cxn>
                <a:cxn ang="0">
                  <a:pos x="2010" y="846"/>
                </a:cxn>
                <a:cxn ang="0">
                  <a:pos x="2076" y="840"/>
                </a:cxn>
                <a:cxn ang="0">
                  <a:pos x="2142" y="828"/>
                </a:cxn>
                <a:cxn ang="0">
                  <a:pos x="2214" y="822"/>
                </a:cxn>
                <a:cxn ang="0">
                  <a:pos x="2280" y="810"/>
                </a:cxn>
                <a:cxn ang="0">
                  <a:pos x="2346" y="792"/>
                </a:cxn>
                <a:cxn ang="0">
                  <a:pos x="2412" y="780"/>
                </a:cxn>
                <a:cxn ang="0">
                  <a:pos x="2478" y="762"/>
                </a:cxn>
                <a:cxn ang="0">
                  <a:pos x="2550" y="744"/>
                </a:cxn>
                <a:cxn ang="0">
                  <a:pos x="2616" y="726"/>
                </a:cxn>
                <a:cxn ang="0">
                  <a:pos x="2682" y="702"/>
                </a:cxn>
                <a:cxn ang="0">
                  <a:pos x="2748" y="678"/>
                </a:cxn>
                <a:cxn ang="0">
                  <a:pos x="2814" y="654"/>
                </a:cxn>
                <a:cxn ang="0">
                  <a:pos x="2886" y="624"/>
                </a:cxn>
                <a:cxn ang="0">
                  <a:pos x="2952" y="600"/>
                </a:cxn>
                <a:cxn ang="0">
                  <a:pos x="3018" y="570"/>
                </a:cxn>
                <a:cxn ang="0">
                  <a:pos x="3084" y="534"/>
                </a:cxn>
                <a:cxn ang="0">
                  <a:pos x="3150" y="504"/>
                </a:cxn>
                <a:cxn ang="0">
                  <a:pos x="3222" y="468"/>
                </a:cxn>
                <a:cxn ang="0">
                  <a:pos x="3288" y="432"/>
                </a:cxn>
                <a:cxn ang="0">
                  <a:pos x="3354" y="396"/>
                </a:cxn>
                <a:cxn ang="0">
                  <a:pos x="3420" y="360"/>
                </a:cxn>
                <a:cxn ang="0">
                  <a:pos x="3486" y="318"/>
                </a:cxn>
                <a:cxn ang="0">
                  <a:pos x="3552" y="276"/>
                </a:cxn>
                <a:cxn ang="0">
                  <a:pos x="3624" y="234"/>
                </a:cxn>
                <a:cxn ang="0">
                  <a:pos x="3690" y="186"/>
                </a:cxn>
                <a:cxn ang="0">
                  <a:pos x="3756" y="144"/>
                </a:cxn>
                <a:cxn ang="0">
                  <a:pos x="3822" y="96"/>
                </a:cxn>
                <a:cxn ang="0">
                  <a:pos x="3888" y="48"/>
                </a:cxn>
                <a:cxn ang="0">
                  <a:pos x="3960" y="6"/>
                </a:cxn>
                <a:cxn ang="0">
                  <a:pos x="4026" y="0"/>
                </a:cxn>
                <a:cxn ang="0">
                  <a:pos x="4092" y="30"/>
                </a:cxn>
                <a:cxn ang="0">
                  <a:pos x="4158" y="78"/>
                </a:cxn>
                <a:cxn ang="0">
                  <a:pos x="4224" y="126"/>
                </a:cxn>
              </a:cxnLst>
              <a:rect l="0" t="0" r="r" b="b"/>
              <a:pathLst>
                <a:path w="4248" h="852">
                  <a:moveTo>
                    <a:pt x="0" y="138"/>
                  </a:move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10" y="276"/>
                  </a:lnTo>
                  <a:lnTo>
                    <a:pt x="210" y="276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54"/>
                  </a:lnTo>
                  <a:lnTo>
                    <a:pt x="324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8" y="378"/>
                  </a:lnTo>
                  <a:lnTo>
                    <a:pt x="378" y="378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6"/>
                  </a:lnTo>
                  <a:lnTo>
                    <a:pt x="396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8" y="396"/>
                  </a:lnTo>
                  <a:lnTo>
                    <a:pt x="408" y="396"/>
                  </a:lnTo>
                  <a:lnTo>
                    <a:pt x="408" y="396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20" y="402"/>
                  </a:lnTo>
                  <a:lnTo>
                    <a:pt x="420" y="402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6"/>
                  </a:lnTo>
                  <a:lnTo>
                    <a:pt x="450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32"/>
                  </a:lnTo>
                  <a:lnTo>
                    <a:pt x="462" y="432"/>
                  </a:lnTo>
                  <a:lnTo>
                    <a:pt x="462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74" y="432"/>
                  </a:lnTo>
                  <a:lnTo>
                    <a:pt x="474" y="432"/>
                  </a:lnTo>
                  <a:lnTo>
                    <a:pt x="474" y="432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6" y="438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8"/>
                  </a:lnTo>
                  <a:lnTo>
                    <a:pt x="528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74"/>
                  </a:lnTo>
                  <a:lnTo>
                    <a:pt x="540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80"/>
                  </a:lnTo>
                  <a:lnTo>
                    <a:pt x="552" y="480"/>
                  </a:lnTo>
                  <a:lnTo>
                    <a:pt x="552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8" y="492"/>
                  </a:lnTo>
                  <a:lnTo>
                    <a:pt x="588" y="492"/>
                  </a:lnTo>
                  <a:lnTo>
                    <a:pt x="588" y="492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600" y="498"/>
                  </a:lnTo>
                  <a:lnTo>
                    <a:pt x="600" y="498"/>
                  </a:lnTo>
                  <a:lnTo>
                    <a:pt x="600" y="498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12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22"/>
                  </a:lnTo>
                  <a:lnTo>
                    <a:pt x="636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34"/>
                  </a:lnTo>
                  <a:lnTo>
                    <a:pt x="660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702" y="546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14" y="552"/>
                  </a:lnTo>
                  <a:lnTo>
                    <a:pt x="714" y="552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70"/>
                  </a:lnTo>
                  <a:lnTo>
                    <a:pt x="738" y="570"/>
                  </a:lnTo>
                  <a:lnTo>
                    <a:pt x="738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80" y="582"/>
                  </a:lnTo>
                  <a:lnTo>
                    <a:pt x="780" y="582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92" y="588"/>
                  </a:lnTo>
                  <a:lnTo>
                    <a:pt x="792" y="588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22" y="600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34" y="606"/>
                  </a:lnTo>
                  <a:lnTo>
                    <a:pt x="834" y="606"/>
                  </a:lnTo>
                  <a:lnTo>
                    <a:pt x="834" y="606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64" y="618"/>
                  </a:lnTo>
                  <a:lnTo>
                    <a:pt x="864" y="618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30"/>
                  </a:lnTo>
                  <a:lnTo>
                    <a:pt x="876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94" y="630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42"/>
                  </a:lnTo>
                  <a:lnTo>
                    <a:pt x="906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24" y="642"/>
                  </a:lnTo>
                  <a:lnTo>
                    <a:pt x="924" y="642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54" y="654"/>
                  </a:lnTo>
                  <a:lnTo>
                    <a:pt x="954" y="654"/>
                  </a:lnTo>
                  <a:lnTo>
                    <a:pt x="954" y="654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72"/>
                  </a:lnTo>
                  <a:lnTo>
                    <a:pt x="984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6"/>
                  </a:lnTo>
                  <a:lnTo>
                    <a:pt x="1050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702"/>
                  </a:lnTo>
                  <a:lnTo>
                    <a:pt x="1068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8"/>
                  </a:lnTo>
                  <a:lnTo>
                    <a:pt x="1086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14"/>
                  </a:lnTo>
                  <a:lnTo>
                    <a:pt x="1104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20"/>
                  </a:lnTo>
                  <a:lnTo>
                    <a:pt x="1122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64" y="726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82" y="732"/>
                  </a:lnTo>
                  <a:lnTo>
                    <a:pt x="1182" y="732"/>
                  </a:lnTo>
                  <a:lnTo>
                    <a:pt x="1182" y="732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44"/>
                  </a:lnTo>
                  <a:lnTo>
                    <a:pt x="1200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24" y="744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6"/>
                  </a:lnTo>
                  <a:lnTo>
                    <a:pt x="1242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6" y="756"/>
                  </a:lnTo>
                  <a:lnTo>
                    <a:pt x="1266" y="756"/>
                  </a:lnTo>
                  <a:lnTo>
                    <a:pt x="1266" y="756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90" y="762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14" y="768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8" y="774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62" y="780"/>
                  </a:lnTo>
                  <a:lnTo>
                    <a:pt x="1362" y="780"/>
                  </a:lnTo>
                  <a:lnTo>
                    <a:pt x="1362" y="780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92"/>
                  </a:lnTo>
                  <a:lnTo>
                    <a:pt x="1386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6" y="792"/>
                  </a:lnTo>
                  <a:lnTo>
                    <a:pt x="1416" y="792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6" y="798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6" y="804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6"/>
                  </a:lnTo>
                  <a:lnTo>
                    <a:pt x="1506" y="816"/>
                  </a:lnTo>
                  <a:lnTo>
                    <a:pt x="1506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42" y="816"/>
                  </a:lnTo>
                  <a:lnTo>
                    <a:pt x="1542" y="816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8"/>
                  </a:lnTo>
                  <a:lnTo>
                    <a:pt x="1578" y="828"/>
                  </a:lnTo>
                  <a:lnTo>
                    <a:pt x="1578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20" y="828"/>
                  </a:lnTo>
                  <a:lnTo>
                    <a:pt x="1620" y="828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8" y="846"/>
                  </a:lnTo>
                  <a:lnTo>
                    <a:pt x="1788" y="846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40" y="846"/>
                  </a:lnTo>
                  <a:lnTo>
                    <a:pt x="2040" y="846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94" y="840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2"/>
                  </a:lnTo>
                  <a:lnTo>
                    <a:pt x="2178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0"/>
                  </a:lnTo>
                  <a:lnTo>
                    <a:pt x="2250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6" y="804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70" y="792"/>
                  </a:lnTo>
                  <a:lnTo>
                    <a:pt x="2370" y="792"/>
                  </a:lnTo>
                  <a:lnTo>
                    <a:pt x="2370" y="792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24" y="780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14" y="756"/>
                  </a:lnTo>
                  <a:lnTo>
                    <a:pt x="2514" y="756"/>
                  </a:lnTo>
                  <a:lnTo>
                    <a:pt x="2514" y="756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6" y="744"/>
                  </a:lnTo>
                  <a:lnTo>
                    <a:pt x="2556" y="744"/>
                  </a:lnTo>
                  <a:lnTo>
                    <a:pt x="2556" y="744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8" y="732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6" y="726"/>
                  </a:lnTo>
                  <a:lnTo>
                    <a:pt x="2616" y="726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34" y="720"/>
                  </a:lnTo>
                  <a:lnTo>
                    <a:pt x="2634" y="720"/>
                  </a:lnTo>
                  <a:lnTo>
                    <a:pt x="2634" y="720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08"/>
                  </a:lnTo>
                  <a:lnTo>
                    <a:pt x="2652" y="708"/>
                  </a:lnTo>
                  <a:lnTo>
                    <a:pt x="2652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2"/>
                  </a:lnTo>
                  <a:lnTo>
                    <a:pt x="2670" y="702"/>
                  </a:lnTo>
                  <a:lnTo>
                    <a:pt x="2670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6" y="696"/>
                  </a:lnTo>
                  <a:lnTo>
                    <a:pt x="2706" y="696"/>
                  </a:lnTo>
                  <a:lnTo>
                    <a:pt x="2706" y="696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24" y="690"/>
                  </a:lnTo>
                  <a:lnTo>
                    <a:pt x="2724" y="690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90" y="666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54"/>
                  </a:lnTo>
                  <a:lnTo>
                    <a:pt x="2802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20" y="654"/>
                  </a:lnTo>
                  <a:lnTo>
                    <a:pt x="2820" y="654"/>
                  </a:lnTo>
                  <a:lnTo>
                    <a:pt x="2820" y="654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50" y="642"/>
                  </a:lnTo>
                  <a:lnTo>
                    <a:pt x="2850" y="642"/>
                  </a:lnTo>
                  <a:lnTo>
                    <a:pt x="2850" y="642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80" y="630"/>
                  </a:lnTo>
                  <a:lnTo>
                    <a:pt x="2880" y="630"/>
                  </a:lnTo>
                  <a:lnTo>
                    <a:pt x="2880" y="630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10" y="618"/>
                  </a:lnTo>
                  <a:lnTo>
                    <a:pt x="2910" y="618"/>
                  </a:lnTo>
                  <a:lnTo>
                    <a:pt x="2910" y="618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06"/>
                  </a:lnTo>
                  <a:lnTo>
                    <a:pt x="2922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40" y="606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52" y="600"/>
                  </a:lnTo>
                  <a:lnTo>
                    <a:pt x="2952" y="600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88"/>
                  </a:lnTo>
                  <a:lnTo>
                    <a:pt x="2964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94" y="582"/>
                  </a:lnTo>
                  <a:lnTo>
                    <a:pt x="2994" y="582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64"/>
                  </a:lnTo>
                  <a:lnTo>
                    <a:pt x="3018" y="564"/>
                  </a:lnTo>
                  <a:lnTo>
                    <a:pt x="3018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60" y="552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72" y="546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84" y="540"/>
                  </a:lnTo>
                  <a:lnTo>
                    <a:pt x="3084" y="540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6" y="534"/>
                  </a:lnTo>
                  <a:lnTo>
                    <a:pt x="3096" y="534"/>
                  </a:lnTo>
                  <a:lnTo>
                    <a:pt x="3096" y="534"/>
                  </a:lnTo>
                  <a:lnTo>
                    <a:pt x="3096" y="528"/>
                  </a:lnTo>
                  <a:lnTo>
                    <a:pt x="3096" y="528"/>
                  </a:lnTo>
                  <a:lnTo>
                    <a:pt x="3096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2"/>
                  </a:lnTo>
                  <a:lnTo>
                    <a:pt x="3108" y="522"/>
                  </a:lnTo>
                  <a:lnTo>
                    <a:pt x="3108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16"/>
                  </a:lnTo>
                  <a:lnTo>
                    <a:pt x="3120" y="516"/>
                  </a:lnTo>
                  <a:lnTo>
                    <a:pt x="3120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0"/>
                  </a:lnTo>
                  <a:lnTo>
                    <a:pt x="3132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04"/>
                  </a:lnTo>
                  <a:lnTo>
                    <a:pt x="3144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498"/>
                  </a:lnTo>
                  <a:lnTo>
                    <a:pt x="3156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2"/>
                  </a:lnTo>
                  <a:lnTo>
                    <a:pt x="3168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86"/>
                  </a:lnTo>
                  <a:lnTo>
                    <a:pt x="3180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0"/>
                  </a:lnTo>
                  <a:lnTo>
                    <a:pt x="3192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74"/>
                  </a:lnTo>
                  <a:lnTo>
                    <a:pt x="3204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68"/>
                  </a:lnTo>
                  <a:lnTo>
                    <a:pt x="3216" y="468"/>
                  </a:lnTo>
                  <a:lnTo>
                    <a:pt x="3216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2"/>
                  </a:lnTo>
                  <a:lnTo>
                    <a:pt x="3228" y="462"/>
                  </a:lnTo>
                  <a:lnTo>
                    <a:pt x="3228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40" y="462"/>
                  </a:lnTo>
                  <a:lnTo>
                    <a:pt x="3240" y="462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52" y="456"/>
                  </a:lnTo>
                  <a:lnTo>
                    <a:pt x="3252" y="456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64" y="450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26"/>
                  </a:lnTo>
                  <a:lnTo>
                    <a:pt x="3294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0"/>
                  </a:lnTo>
                  <a:lnTo>
                    <a:pt x="3306" y="420"/>
                  </a:lnTo>
                  <a:lnTo>
                    <a:pt x="3306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8" y="420"/>
                  </a:lnTo>
                  <a:lnTo>
                    <a:pt x="3318" y="420"/>
                  </a:lnTo>
                  <a:lnTo>
                    <a:pt x="3318" y="420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30" y="414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396"/>
                  </a:lnTo>
                  <a:lnTo>
                    <a:pt x="3348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60" y="396"/>
                  </a:lnTo>
                  <a:lnTo>
                    <a:pt x="3360" y="396"/>
                  </a:lnTo>
                  <a:lnTo>
                    <a:pt x="3360" y="396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72" y="390"/>
                  </a:lnTo>
                  <a:lnTo>
                    <a:pt x="3372" y="390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2"/>
                  </a:lnTo>
                  <a:lnTo>
                    <a:pt x="3390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402" y="372"/>
                  </a:lnTo>
                  <a:lnTo>
                    <a:pt x="3402" y="372"/>
                  </a:lnTo>
                  <a:lnTo>
                    <a:pt x="3402" y="372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14" y="366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32" y="354"/>
                  </a:lnTo>
                  <a:lnTo>
                    <a:pt x="3432" y="354"/>
                  </a:lnTo>
                  <a:lnTo>
                    <a:pt x="3432" y="354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44" y="348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0"/>
                  </a:lnTo>
                  <a:lnTo>
                    <a:pt x="3462" y="330"/>
                  </a:lnTo>
                  <a:lnTo>
                    <a:pt x="3462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74" y="330"/>
                  </a:lnTo>
                  <a:lnTo>
                    <a:pt x="3474" y="330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92" y="318"/>
                  </a:lnTo>
                  <a:lnTo>
                    <a:pt x="3492" y="318"/>
                  </a:lnTo>
                  <a:lnTo>
                    <a:pt x="3492" y="318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0"/>
                  </a:lnTo>
                  <a:lnTo>
                    <a:pt x="3510" y="300"/>
                  </a:lnTo>
                  <a:lnTo>
                    <a:pt x="3510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22" y="300"/>
                  </a:lnTo>
                  <a:lnTo>
                    <a:pt x="3522" y="300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40" y="288"/>
                  </a:lnTo>
                  <a:lnTo>
                    <a:pt x="3540" y="288"/>
                  </a:lnTo>
                  <a:lnTo>
                    <a:pt x="3540" y="288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0"/>
                  </a:lnTo>
                  <a:lnTo>
                    <a:pt x="3558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70" y="270"/>
                  </a:lnTo>
                  <a:lnTo>
                    <a:pt x="3570" y="270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58"/>
                  </a:lnTo>
                  <a:lnTo>
                    <a:pt x="3576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8" y="258"/>
                  </a:lnTo>
                  <a:lnTo>
                    <a:pt x="3588" y="258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46"/>
                  </a:lnTo>
                  <a:lnTo>
                    <a:pt x="3594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6" y="246"/>
                  </a:lnTo>
                  <a:lnTo>
                    <a:pt x="3606" y="246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24" y="234"/>
                  </a:lnTo>
                  <a:lnTo>
                    <a:pt x="3624" y="234"/>
                  </a:lnTo>
                  <a:lnTo>
                    <a:pt x="3624" y="234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42" y="222"/>
                  </a:lnTo>
                  <a:lnTo>
                    <a:pt x="3642" y="222"/>
                  </a:lnTo>
                  <a:lnTo>
                    <a:pt x="3642" y="222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60" y="210"/>
                  </a:lnTo>
                  <a:lnTo>
                    <a:pt x="3660" y="210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8" y="198"/>
                  </a:lnTo>
                  <a:lnTo>
                    <a:pt x="3678" y="198"/>
                  </a:lnTo>
                  <a:lnTo>
                    <a:pt x="3678" y="198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6" y="186"/>
                  </a:lnTo>
                  <a:lnTo>
                    <a:pt x="3696" y="186"/>
                  </a:lnTo>
                  <a:lnTo>
                    <a:pt x="3696" y="186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14" y="174"/>
                  </a:lnTo>
                  <a:lnTo>
                    <a:pt x="3714" y="174"/>
                  </a:lnTo>
                  <a:lnTo>
                    <a:pt x="3714" y="174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32" y="162"/>
                  </a:lnTo>
                  <a:lnTo>
                    <a:pt x="3732" y="162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0"/>
                  </a:lnTo>
                  <a:lnTo>
                    <a:pt x="3738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50" y="150"/>
                  </a:lnTo>
                  <a:lnTo>
                    <a:pt x="3750" y="150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38"/>
                  </a:lnTo>
                  <a:lnTo>
                    <a:pt x="3756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8" y="138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26"/>
                  </a:lnTo>
                  <a:lnTo>
                    <a:pt x="3774" y="126"/>
                  </a:lnTo>
                  <a:lnTo>
                    <a:pt x="3774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92" y="120"/>
                  </a:lnTo>
                  <a:lnTo>
                    <a:pt x="3792" y="120"/>
                  </a:lnTo>
                  <a:lnTo>
                    <a:pt x="3792" y="120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10" y="108"/>
                  </a:lnTo>
                  <a:lnTo>
                    <a:pt x="3810" y="108"/>
                  </a:lnTo>
                  <a:lnTo>
                    <a:pt x="3810" y="108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96"/>
                  </a:lnTo>
                  <a:lnTo>
                    <a:pt x="3816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8" y="96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84"/>
                  </a:lnTo>
                  <a:lnTo>
                    <a:pt x="3834" y="84"/>
                  </a:lnTo>
                  <a:lnTo>
                    <a:pt x="3834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52" y="78"/>
                  </a:lnTo>
                  <a:lnTo>
                    <a:pt x="3852" y="78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66"/>
                  </a:lnTo>
                  <a:lnTo>
                    <a:pt x="3858" y="66"/>
                  </a:lnTo>
                  <a:lnTo>
                    <a:pt x="3858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6" y="60"/>
                  </a:lnTo>
                  <a:lnTo>
                    <a:pt x="3876" y="60"/>
                  </a:lnTo>
                  <a:lnTo>
                    <a:pt x="3876" y="60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94" y="48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36"/>
                  </a:lnTo>
                  <a:lnTo>
                    <a:pt x="3900" y="36"/>
                  </a:lnTo>
                  <a:lnTo>
                    <a:pt x="3900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2"/>
                  </a:lnTo>
                  <a:lnTo>
                    <a:pt x="3936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6" y="6"/>
                  </a:lnTo>
                  <a:lnTo>
                    <a:pt x="4056" y="6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8" y="12"/>
                  </a:lnTo>
                  <a:lnTo>
                    <a:pt x="4068" y="12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80" y="18"/>
                  </a:lnTo>
                  <a:lnTo>
                    <a:pt x="4080" y="18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8" y="30"/>
                  </a:lnTo>
                  <a:lnTo>
                    <a:pt x="4098" y="30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42"/>
                  </a:lnTo>
                  <a:lnTo>
                    <a:pt x="4104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6" y="42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22" y="48"/>
                  </a:lnTo>
                  <a:lnTo>
                    <a:pt x="4122" y="48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60"/>
                  </a:lnTo>
                  <a:lnTo>
                    <a:pt x="4128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40" y="60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72"/>
                  </a:lnTo>
                  <a:lnTo>
                    <a:pt x="4146" y="72"/>
                  </a:lnTo>
                  <a:lnTo>
                    <a:pt x="4146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64" y="78"/>
                  </a:lnTo>
                  <a:lnTo>
                    <a:pt x="4164" y="78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90"/>
                  </a:lnTo>
                  <a:lnTo>
                    <a:pt x="4170" y="90"/>
                  </a:lnTo>
                  <a:lnTo>
                    <a:pt x="4170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8" y="96"/>
                  </a:lnTo>
                  <a:lnTo>
                    <a:pt x="4188" y="96"/>
                  </a:lnTo>
                  <a:lnTo>
                    <a:pt x="4188" y="96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6" y="108"/>
                  </a:lnTo>
                  <a:lnTo>
                    <a:pt x="4206" y="108"/>
                  </a:lnTo>
                  <a:lnTo>
                    <a:pt x="4206" y="108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20"/>
                  </a:lnTo>
                  <a:lnTo>
                    <a:pt x="4212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24" y="120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32"/>
                  </a:lnTo>
                  <a:lnTo>
                    <a:pt x="4230" y="132"/>
                  </a:lnTo>
                  <a:lnTo>
                    <a:pt x="4230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42" y="132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8" y="13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8" name="Rectangle 58"/>
            <p:cNvSpPr>
              <a:spLocks noChangeArrowheads="1"/>
            </p:cNvSpPr>
            <p:nvPr/>
          </p:nvSpPr>
          <p:spPr bwMode="auto">
            <a:xfrm>
              <a:off x="1381" y="249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itchFamily="34" charset="0"/>
                  <a:cs typeface="Arial" pitchFamily="34" charset="0"/>
                </a:rPr>
                <a:t>BETA_Y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39" name="Freeform 59"/>
            <p:cNvSpPr>
              <a:spLocks/>
            </p:cNvSpPr>
            <p:nvPr/>
          </p:nvSpPr>
          <p:spPr bwMode="auto">
            <a:xfrm>
              <a:off x="733" y="1547"/>
              <a:ext cx="4248" cy="558"/>
            </a:xfrm>
            <a:custGeom>
              <a:avLst/>
              <a:gdLst/>
              <a:ahLst/>
              <a:cxnLst>
                <a:cxn ang="0">
                  <a:pos x="66" y="516"/>
                </a:cxn>
                <a:cxn ang="0">
                  <a:pos x="132" y="504"/>
                </a:cxn>
                <a:cxn ang="0">
                  <a:pos x="198" y="492"/>
                </a:cxn>
                <a:cxn ang="0">
                  <a:pos x="264" y="480"/>
                </a:cxn>
                <a:cxn ang="0">
                  <a:pos x="330" y="468"/>
                </a:cxn>
                <a:cxn ang="0">
                  <a:pos x="402" y="450"/>
                </a:cxn>
                <a:cxn ang="0">
                  <a:pos x="468" y="438"/>
                </a:cxn>
                <a:cxn ang="0">
                  <a:pos x="534" y="420"/>
                </a:cxn>
                <a:cxn ang="0">
                  <a:pos x="600" y="402"/>
                </a:cxn>
                <a:cxn ang="0">
                  <a:pos x="666" y="390"/>
                </a:cxn>
                <a:cxn ang="0">
                  <a:pos x="732" y="372"/>
                </a:cxn>
                <a:cxn ang="0">
                  <a:pos x="804" y="348"/>
                </a:cxn>
                <a:cxn ang="0">
                  <a:pos x="870" y="330"/>
                </a:cxn>
                <a:cxn ang="0">
                  <a:pos x="936" y="312"/>
                </a:cxn>
                <a:cxn ang="0">
                  <a:pos x="1002" y="294"/>
                </a:cxn>
                <a:cxn ang="0">
                  <a:pos x="1068" y="276"/>
                </a:cxn>
                <a:cxn ang="0">
                  <a:pos x="1140" y="252"/>
                </a:cxn>
                <a:cxn ang="0">
                  <a:pos x="1206" y="234"/>
                </a:cxn>
                <a:cxn ang="0">
                  <a:pos x="1272" y="210"/>
                </a:cxn>
                <a:cxn ang="0">
                  <a:pos x="1338" y="186"/>
                </a:cxn>
                <a:cxn ang="0">
                  <a:pos x="1404" y="162"/>
                </a:cxn>
                <a:cxn ang="0">
                  <a:pos x="1476" y="138"/>
                </a:cxn>
                <a:cxn ang="0">
                  <a:pos x="1542" y="114"/>
                </a:cxn>
                <a:cxn ang="0">
                  <a:pos x="1608" y="90"/>
                </a:cxn>
                <a:cxn ang="0">
                  <a:pos x="1674" y="60"/>
                </a:cxn>
                <a:cxn ang="0">
                  <a:pos x="1740" y="36"/>
                </a:cxn>
                <a:cxn ang="0">
                  <a:pos x="1806" y="12"/>
                </a:cxn>
                <a:cxn ang="0">
                  <a:pos x="1878" y="0"/>
                </a:cxn>
                <a:cxn ang="0">
                  <a:pos x="1944" y="6"/>
                </a:cxn>
                <a:cxn ang="0">
                  <a:pos x="2010" y="30"/>
                </a:cxn>
                <a:cxn ang="0">
                  <a:pos x="2076" y="60"/>
                </a:cxn>
                <a:cxn ang="0">
                  <a:pos x="2142" y="84"/>
                </a:cxn>
                <a:cxn ang="0">
                  <a:pos x="2214" y="114"/>
                </a:cxn>
                <a:cxn ang="0">
                  <a:pos x="2280" y="138"/>
                </a:cxn>
                <a:cxn ang="0">
                  <a:pos x="2346" y="162"/>
                </a:cxn>
                <a:cxn ang="0">
                  <a:pos x="2412" y="186"/>
                </a:cxn>
                <a:cxn ang="0">
                  <a:pos x="2478" y="210"/>
                </a:cxn>
                <a:cxn ang="0">
                  <a:pos x="2550" y="228"/>
                </a:cxn>
                <a:cxn ang="0">
                  <a:pos x="2616" y="252"/>
                </a:cxn>
                <a:cxn ang="0">
                  <a:pos x="2682" y="276"/>
                </a:cxn>
                <a:cxn ang="0">
                  <a:pos x="2748" y="294"/>
                </a:cxn>
                <a:cxn ang="0">
                  <a:pos x="2814" y="312"/>
                </a:cxn>
                <a:cxn ang="0">
                  <a:pos x="2886" y="330"/>
                </a:cxn>
                <a:cxn ang="0">
                  <a:pos x="2952" y="348"/>
                </a:cxn>
                <a:cxn ang="0">
                  <a:pos x="3018" y="366"/>
                </a:cxn>
                <a:cxn ang="0">
                  <a:pos x="3084" y="384"/>
                </a:cxn>
                <a:cxn ang="0">
                  <a:pos x="3150" y="402"/>
                </a:cxn>
                <a:cxn ang="0">
                  <a:pos x="3222" y="420"/>
                </a:cxn>
                <a:cxn ang="0">
                  <a:pos x="3288" y="438"/>
                </a:cxn>
                <a:cxn ang="0">
                  <a:pos x="3354" y="450"/>
                </a:cxn>
                <a:cxn ang="0">
                  <a:pos x="3420" y="468"/>
                </a:cxn>
                <a:cxn ang="0">
                  <a:pos x="3486" y="480"/>
                </a:cxn>
                <a:cxn ang="0">
                  <a:pos x="3552" y="492"/>
                </a:cxn>
                <a:cxn ang="0">
                  <a:pos x="3624" y="504"/>
                </a:cxn>
                <a:cxn ang="0">
                  <a:pos x="3690" y="516"/>
                </a:cxn>
                <a:cxn ang="0">
                  <a:pos x="3756" y="528"/>
                </a:cxn>
                <a:cxn ang="0">
                  <a:pos x="3822" y="534"/>
                </a:cxn>
                <a:cxn ang="0">
                  <a:pos x="3888" y="546"/>
                </a:cxn>
                <a:cxn ang="0">
                  <a:pos x="3960" y="558"/>
                </a:cxn>
                <a:cxn ang="0">
                  <a:pos x="4026" y="558"/>
                </a:cxn>
                <a:cxn ang="0">
                  <a:pos x="4092" y="552"/>
                </a:cxn>
                <a:cxn ang="0">
                  <a:pos x="4158" y="540"/>
                </a:cxn>
                <a:cxn ang="0">
                  <a:pos x="4224" y="528"/>
                </a:cxn>
              </a:cxnLst>
              <a:rect l="0" t="0" r="r" b="b"/>
              <a:pathLst>
                <a:path w="4248" h="558">
                  <a:moveTo>
                    <a:pt x="0" y="528"/>
                  </a:move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42" y="522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50" y="504"/>
                  </a:lnTo>
                  <a:lnTo>
                    <a:pt x="150" y="504"/>
                  </a:lnTo>
                  <a:lnTo>
                    <a:pt x="150" y="504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6" y="498"/>
                  </a:lnTo>
                  <a:lnTo>
                    <a:pt x="186" y="498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86"/>
                  </a:lnTo>
                  <a:lnTo>
                    <a:pt x="216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82" y="480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12" y="474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6" y="456"/>
                  </a:lnTo>
                  <a:lnTo>
                    <a:pt x="396" y="456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504" y="432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14"/>
                  </a:lnTo>
                  <a:lnTo>
                    <a:pt x="552" y="414"/>
                  </a:lnTo>
                  <a:lnTo>
                    <a:pt x="552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2"/>
                  </a:lnTo>
                  <a:lnTo>
                    <a:pt x="600" y="402"/>
                  </a:lnTo>
                  <a:lnTo>
                    <a:pt x="600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8" y="396"/>
                  </a:lnTo>
                  <a:lnTo>
                    <a:pt x="648" y="396"/>
                  </a:lnTo>
                  <a:lnTo>
                    <a:pt x="648" y="396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72" y="390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2"/>
                  </a:lnTo>
                  <a:lnTo>
                    <a:pt x="714" y="372"/>
                  </a:lnTo>
                  <a:lnTo>
                    <a:pt x="714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8" y="372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0"/>
                  </a:lnTo>
                  <a:lnTo>
                    <a:pt x="756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80" y="360"/>
                  </a:lnTo>
                  <a:lnTo>
                    <a:pt x="780" y="360"/>
                  </a:lnTo>
                  <a:lnTo>
                    <a:pt x="780" y="360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2"/>
                  </a:lnTo>
                  <a:lnTo>
                    <a:pt x="822" y="342"/>
                  </a:lnTo>
                  <a:lnTo>
                    <a:pt x="822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6" y="342"/>
                  </a:lnTo>
                  <a:lnTo>
                    <a:pt x="846" y="342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12" y="324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6" y="300"/>
                  </a:lnTo>
                  <a:lnTo>
                    <a:pt x="996" y="300"/>
                  </a:lnTo>
                  <a:lnTo>
                    <a:pt x="996" y="300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6" y="282"/>
                  </a:lnTo>
                  <a:lnTo>
                    <a:pt x="1056" y="282"/>
                  </a:lnTo>
                  <a:lnTo>
                    <a:pt x="1056" y="282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8" y="270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6" y="264"/>
                  </a:lnTo>
                  <a:lnTo>
                    <a:pt x="1116" y="264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34" y="258"/>
                  </a:lnTo>
                  <a:lnTo>
                    <a:pt x="1134" y="258"/>
                  </a:lnTo>
                  <a:lnTo>
                    <a:pt x="1134" y="258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46"/>
                  </a:lnTo>
                  <a:lnTo>
                    <a:pt x="1152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86"/>
                  </a:lnTo>
                  <a:lnTo>
                    <a:pt x="1332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0"/>
                  </a:lnTo>
                  <a:lnTo>
                    <a:pt x="1350" y="180"/>
                  </a:lnTo>
                  <a:lnTo>
                    <a:pt x="1350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8" y="180"/>
                  </a:lnTo>
                  <a:lnTo>
                    <a:pt x="1368" y="180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6" y="174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0"/>
                  </a:lnTo>
                  <a:lnTo>
                    <a:pt x="1434" y="150"/>
                  </a:lnTo>
                  <a:lnTo>
                    <a:pt x="1434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52" y="150"/>
                  </a:lnTo>
                  <a:lnTo>
                    <a:pt x="1452" y="150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2"/>
                  </a:lnTo>
                  <a:lnTo>
                    <a:pt x="1482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500" y="132"/>
                  </a:lnTo>
                  <a:lnTo>
                    <a:pt x="1500" y="132"/>
                  </a:lnTo>
                  <a:lnTo>
                    <a:pt x="1500" y="132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8" y="126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14"/>
                  </a:lnTo>
                  <a:lnTo>
                    <a:pt x="1530" y="114"/>
                  </a:lnTo>
                  <a:lnTo>
                    <a:pt x="1530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8" y="114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8" y="102"/>
                  </a:lnTo>
                  <a:lnTo>
                    <a:pt x="1578" y="102"/>
                  </a:lnTo>
                  <a:lnTo>
                    <a:pt x="1578" y="102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8" y="90"/>
                  </a:lnTo>
                  <a:lnTo>
                    <a:pt x="1608" y="90"/>
                  </a:lnTo>
                  <a:lnTo>
                    <a:pt x="1608" y="90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2"/>
                  </a:lnTo>
                  <a:lnTo>
                    <a:pt x="1638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6" y="72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0"/>
                  </a:lnTo>
                  <a:lnTo>
                    <a:pt x="1668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6" y="60"/>
                  </a:lnTo>
                  <a:lnTo>
                    <a:pt x="1686" y="60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6" y="48"/>
                  </a:lnTo>
                  <a:lnTo>
                    <a:pt x="1716" y="48"/>
                  </a:lnTo>
                  <a:lnTo>
                    <a:pt x="1716" y="48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6"/>
                  </a:lnTo>
                  <a:lnTo>
                    <a:pt x="1746" y="36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64" y="30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18"/>
                  </a:lnTo>
                  <a:lnTo>
                    <a:pt x="1776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94" y="18"/>
                  </a:lnTo>
                  <a:lnTo>
                    <a:pt x="1794" y="18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12"/>
                  </a:lnTo>
                  <a:lnTo>
                    <a:pt x="1944" y="12"/>
                  </a:lnTo>
                  <a:lnTo>
                    <a:pt x="1944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24"/>
                  </a:lnTo>
                  <a:lnTo>
                    <a:pt x="1980" y="24"/>
                  </a:lnTo>
                  <a:lnTo>
                    <a:pt x="1980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6"/>
                  </a:lnTo>
                  <a:lnTo>
                    <a:pt x="2010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8" y="36"/>
                  </a:lnTo>
                  <a:lnTo>
                    <a:pt x="2028" y="36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8" y="48"/>
                  </a:lnTo>
                  <a:lnTo>
                    <a:pt x="2058" y="48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8"/>
                  </a:lnTo>
                  <a:lnTo>
                    <a:pt x="2118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6" y="78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90"/>
                  </a:lnTo>
                  <a:lnTo>
                    <a:pt x="2148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6" y="90"/>
                  </a:lnTo>
                  <a:lnTo>
                    <a:pt x="2166" y="90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6" y="102"/>
                  </a:lnTo>
                  <a:lnTo>
                    <a:pt x="2196" y="102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20"/>
                  </a:lnTo>
                  <a:lnTo>
                    <a:pt x="2226" y="120"/>
                  </a:lnTo>
                  <a:lnTo>
                    <a:pt x="2226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44" y="120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74" y="132"/>
                  </a:lnTo>
                  <a:lnTo>
                    <a:pt x="2274" y="132"/>
                  </a:lnTo>
                  <a:lnTo>
                    <a:pt x="2274" y="132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92" y="138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6"/>
                  </a:lnTo>
                  <a:lnTo>
                    <a:pt x="2322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40" y="156"/>
                  </a:lnTo>
                  <a:lnTo>
                    <a:pt x="2340" y="156"/>
                  </a:lnTo>
                  <a:lnTo>
                    <a:pt x="2340" y="156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8" y="162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6"/>
                  </a:lnTo>
                  <a:lnTo>
                    <a:pt x="2406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92"/>
                  </a:lnTo>
                  <a:lnTo>
                    <a:pt x="2424" y="192"/>
                  </a:lnTo>
                  <a:lnTo>
                    <a:pt x="2424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42" y="192"/>
                  </a:lnTo>
                  <a:lnTo>
                    <a:pt x="2442" y="192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60" y="198"/>
                  </a:lnTo>
                  <a:lnTo>
                    <a:pt x="2460" y="198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8" y="204"/>
                  </a:lnTo>
                  <a:lnTo>
                    <a:pt x="2478" y="204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6" y="210"/>
                  </a:lnTo>
                  <a:lnTo>
                    <a:pt x="2496" y="210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14" y="216"/>
                  </a:lnTo>
                  <a:lnTo>
                    <a:pt x="2514" y="216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32" y="222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50" y="228"/>
                  </a:lnTo>
                  <a:lnTo>
                    <a:pt x="2550" y="228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8" y="234"/>
                  </a:lnTo>
                  <a:lnTo>
                    <a:pt x="2568" y="234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6" y="240"/>
                  </a:lnTo>
                  <a:lnTo>
                    <a:pt x="2586" y="240"/>
                  </a:lnTo>
                  <a:lnTo>
                    <a:pt x="2586" y="240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604" y="246"/>
                  </a:lnTo>
                  <a:lnTo>
                    <a:pt x="2604" y="246"/>
                  </a:lnTo>
                  <a:lnTo>
                    <a:pt x="2604" y="246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8"/>
                  </a:lnTo>
                  <a:lnTo>
                    <a:pt x="2622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64" y="264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82" y="270"/>
                  </a:lnTo>
                  <a:lnTo>
                    <a:pt x="2682" y="270"/>
                  </a:lnTo>
                  <a:lnTo>
                    <a:pt x="2682" y="270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82"/>
                  </a:lnTo>
                  <a:lnTo>
                    <a:pt x="2700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42" y="288"/>
                  </a:lnTo>
                  <a:lnTo>
                    <a:pt x="2742" y="288"/>
                  </a:lnTo>
                  <a:lnTo>
                    <a:pt x="2742" y="288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84" y="300"/>
                  </a:lnTo>
                  <a:lnTo>
                    <a:pt x="2784" y="300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12"/>
                  </a:lnTo>
                  <a:lnTo>
                    <a:pt x="2802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6" y="312"/>
                  </a:lnTo>
                  <a:lnTo>
                    <a:pt x="2826" y="312"/>
                  </a:lnTo>
                  <a:lnTo>
                    <a:pt x="2826" y="312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30"/>
                  </a:lnTo>
                  <a:lnTo>
                    <a:pt x="2868" y="330"/>
                  </a:lnTo>
                  <a:lnTo>
                    <a:pt x="2868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92" y="330"/>
                  </a:lnTo>
                  <a:lnTo>
                    <a:pt x="2892" y="330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8"/>
                  </a:lnTo>
                  <a:lnTo>
                    <a:pt x="2934" y="348"/>
                  </a:lnTo>
                  <a:lnTo>
                    <a:pt x="2934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8" y="348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8"/>
                  </a:lnTo>
                  <a:lnTo>
                    <a:pt x="3042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6" y="378"/>
                  </a:lnTo>
                  <a:lnTo>
                    <a:pt x="3066" y="378"/>
                  </a:lnTo>
                  <a:lnTo>
                    <a:pt x="3066" y="378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8"/>
                  </a:lnTo>
                  <a:lnTo>
                    <a:pt x="3156" y="408"/>
                  </a:lnTo>
                  <a:lnTo>
                    <a:pt x="3156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14"/>
                  </a:lnTo>
                  <a:lnTo>
                    <a:pt x="3180" y="414"/>
                  </a:lnTo>
                  <a:lnTo>
                    <a:pt x="3180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20"/>
                  </a:lnTo>
                  <a:lnTo>
                    <a:pt x="3204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82" y="432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44"/>
                  </a:lnTo>
                  <a:lnTo>
                    <a:pt x="3306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6" y="444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6"/>
                  </a:lnTo>
                  <a:lnTo>
                    <a:pt x="3360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90" y="456"/>
                  </a:lnTo>
                  <a:lnTo>
                    <a:pt x="3390" y="456"/>
                  </a:lnTo>
                  <a:lnTo>
                    <a:pt x="3390" y="456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20" y="462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80" y="474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10" y="480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92"/>
                  </a:lnTo>
                  <a:lnTo>
                    <a:pt x="3540" y="492"/>
                  </a:lnTo>
                  <a:lnTo>
                    <a:pt x="3540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504"/>
                  </a:lnTo>
                  <a:lnTo>
                    <a:pt x="3606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10"/>
                  </a:lnTo>
                  <a:lnTo>
                    <a:pt x="3642" y="510"/>
                  </a:lnTo>
                  <a:lnTo>
                    <a:pt x="3642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6"/>
                  </a:lnTo>
                  <a:lnTo>
                    <a:pt x="3678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6" y="522"/>
                  </a:lnTo>
                  <a:lnTo>
                    <a:pt x="3756" y="522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34"/>
                  </a:lnTo>
                  <a:lnTo>
                    <a:pt x="3792" y="534"/>
                  </a:lnTo>
                  <a:lnTo>
                    <a:pt x="3792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40"/>
                  </a:lnTo>
                  <a:lnTo>
                    <a:pt x="3828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6" y="546"/>
                  </a:lnTo>
                  <a:lnTo>
                    <a:pt x="3906" y="546"/>
                  </a:lnTo>
                  <a:lnTo>
                    <a:pt x="3906" y="546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8"/>
                  </a:lnTo>
                  <a:lnTo>
                    <a:pt x="3954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2"/>
                  </a:lnTo>
                  <a:lnTo>
                    <a:pt x="4050" y="552"/>
                  </a:lnTo>
                  <a:lnTo>
                    <a:pt x="4050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40" y="546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6" y="540"/>
                  </a:lnTo>
                  <a:lnTo>
                    <a:pt x="4176" y="540"/>
                  </a:lnTo>
                  <a:lnTo>
                    <a:pt x="4176" y="540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28"/>
                  </a:lnTo>
                  <a:lnTo>
                    <a:pt x="4212" y="528"/>
                  </a:lnTo>
                  <a:lnTo>
                    <a:pt x="4212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8" y="52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0" name="Rectangle 60"/>
            <p:cNvSpPr>
              <a:spLocks noChangeArrowheads="1"/>
            </p:cNvSpPr>
            <p:nvPr/>
          </p:nvSpPr>
          <p:spPr bwMode="auto">
            <a:xfrm>
              <a:off x="1801" y="2495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DISP_X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41" name="Freeform 61"/>
            <p:cNvSpPr>
              <a:spLocks/>
            </p:cNvSpPr>
            <p:nvPr/>
          </p:nvSpPr>
          <p:spPr bwMode="auto">
            <a:xfrm>
              <a:off x="733" y="2483"/>
              <a:ext cx="4248" cy="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32" y="0"/>
                </a:cxn>
                <a:cxn ang="0">
                  <a:pos x="198" y="0"/>
                </a:cxn>
                <a:cxn ang="0">
                  <a:pos x="264" y="0"/>
                </a:cxn>
                <a:cxn ang="0">
                  <a:pos x="330" y="0"/>
                </a:cxn>
                <a:cxn ang="0">
                  <a:pos x="402" y="0"/>
                </a:cxn>
                <a:cxn ang="0">
                  <a:pos x="468" y="0"/>
                </a:cxn>
                <a:cxn ang="0">
                  <a:pos x="534" y="0"/>
                </a:cxn>
                <a:cxn ang="0">
                  <a:pos x="600" y="0"/>
                </a:cxn>
                <a:cxn ang="0">
                  <a:pos x="666" y="0"/>
                </a:cxn>
                <a:cxn ang="0">
                  <a:pos x="732" y="0"/>
                </a:cxn>
                <a:cxn ang="0">
                  <a:pos x="804" y="0"/>
                </a:cxn>
                <a:cxn ang="0">
                  <a:pos x="870" y="0"/>
                </a:cxn>
                <a:cxn ang="0">
                  <a:pos x="936" y="0"/>
                </a:cxn>
                <a:cxn ang="0">
                  <a:pos x="1002" y="0"/>
                </a:cxn>
                <a:cxn ang="0">
                  <a:pos x="1068" y="0"/>
                </a:cxn>
                <a:cxn ang="0">
                  <a:pos x="1140" y="0"/>
                </a:cxn>
                <a:cxn ang="0">
                  <a:pos x="1206" y="0"/>
                </a:cxn>
                <a:cxn ang="0">
                  <a:pos x="1272" y="0"/>
                </a:cxn>
                <a:cxn ang="0">
                  <a:pos x="1338" y="0"/>
                </a:cxn>
                <a:cxn ang="0">
                  <a:pos x="1404" y="0"/>
                </a:cxn>
                <a:cxn ang="0">
                  <a:pos x="1476" y="0"/>
                </a:cxn>
                <a:cxn ang="0">
                  <a:pos x="1542" y="0"/>
                </a:cxn>
                <a:cxn ang="0">
                  <a:pos x="1608" y="0"/>
                </a:cxn>
                <a:cxn ang="0">
                  <a:pos x="1674" y="0"/>
                </a:cxn>
                <a:cxn ang="0">
                  <a:pos x="1740" y="0"/>
                </a:cxn>
                <a:cxn ang="0">
                  <a:pos x="1806" y="0"/>
                </a:cxn>
                <a:cxn ang="0">
                  <a:pos x="1878" y="0"/>
                </a:cxn>
                <a:cxn ang="0">
                  <a:pos x="1944" y="0"/>
                </a:cxn>
                <a:cxn ang="0">
                  <a:pos x="2010" y="0"/>
                </a:cxn>
                <a:cxn ang="0">
                  <a:pos x="2076" y="0"/>
                </a:cxn>
                <a:cxn ang="0">
                  <a:pos x="2142" y="0"/>
                </a:cxn>
                <a:cxn ang="0">
                  <a:pos x="2214" y="0"/>
                </a:cxn>
                <a:cxn ang="0">
                  <a:pos x="2280" y="0"/>
                </a:cxn>
                <a:cxn ang="0">
                  <a:pos x="2346" y="0"/>
                </a:cxn>
                <a:cxn ang="0">
                  <a:pos x="2412" y="0"/>
                </a:cxn>
                <a:cxn ang="0">
                  <a:pos x="2478" y="0"/>
                </a:cxn>
                <a:cxn ang="0">
                  <a:pos x="2550" y="0"/>
                </a:cxn>
                <a:cxn ang="0">
                  <a:pos x="2616" y="0"/>
                </a:cxn>
                <a:cxn ang="0">
                  <a:pos x="2682" y="0"/>
                </a:cxn>
                <a:cxn ang="0">
                  <a:pos x="2748" y="0"/>
                </a:cxn>
                <a:cxn ang="0">
                  <a:pos x="2814" y="0"/>
                </a:cxn>
                <a:cxn ang="0">
                  <a:pos x="2886" y="0"/>
                </a:cxn>
                <a:cxn ang="0">
                  <a:pos x="2952" y="0"/>
                </a:cxn>
                <a:cxn ang="0">
                  <a:pos x="3018" y="0"/>
                </a:cxn>
                <a:cxn ang="0">
                  <a:pos x="3084" y="0"/>
                </a:cxn>
                <a:cxn ang="0">
                  <a:pos x="3150" y="0"/>
                </a:cxn>
                <a:cxn ang="0">
                  <a:pos x="3222" y="0"/>
                </a:cxn>
                <a:cxn ang="0">
                  <a:pos x="3288" y="0"/>
                </a:cxn>
                <a:cxn ang="0">
                  <a:pos x="3354" y="0"/>
                </a:cxn>
                <a:cxn ang="0">
                  <a:pos x="3420" y="0"/>
                </a:cxn>
                <a:cxn ang="0">
                  <a:pos x="3486" y="0"/>
                </a:cxn>
                <a:cxn ang="0">
                  <a:pos x="3552" y="0"/>
                </a:cxn>
                <a:cxn ang="0">
                  <a:pos x="3624" y="0"/>
                </a:cxn>
                <a:cxn ang="0">
                  <a:pos x="3690" y="0"/>
                </a:cxn>
                <a:cxn ang="0">
                  <a:pos x="3756" y="0"/>
                </a:cxn>
                <a:cxn ang="0">
                  <a:pos x="3822" y="0"/>
                </a:cxn>
                <a:cxn ang="0">
                  <a:pos x="3888" y="0"/>
                </a:cxn>
                <a:cxn ang="0">
                  <a:pos x="3960" y="0"/>
                </a:cxn>
                <a:cxn ang="0">
                  <a:pos x="4026" y="0"/>
                </a:cxn>
                <a:cxn ang="0">
                  <a:pos x="4092" y="0"/>
                </a:cxn>
                <a:cxn ang="0">
                  <a:pos x="4158" y="0"/>
                </a:cxn>
                <a:cxn ang="0">
                  <a:pos x="4224" y="0"/>
                </a:cxn>
              </a:cxnLst>
              <a:rect l="0" t="0" r="r" b="b"/>
              <a:pathLst>
                <a:path w="42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2" name="Rectangle 62"/>
            <p:cNvSpPr>
              <a:spLocks noChangeArrowheads="1"/>
            </p:cNvSpPr>
            <p:nvPr/>
          </p:nvSpPr>
          <p:spPr bwMode="auto">
            <a:xfrm>
              <a:off x="2221" y="2495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835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5" name="Rectangle 65"/>
            <p:cNvSpPr>
              <a:spLocks noChangeArrowheads="1"/>
            </p:cNvSpPr>
            <p:nvPr/>
          </p:nvSpPr>
          <p:spPr bwMode="auto">
            <a:xfrm>
              <a:off x="1681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6" name="Rectangle 66"/>
            <p:cNvSpPr>
              <a:spLocks noChangeArrowheads="1"/>
            </p:cNvSpPr>
            <p:nvPr/>
          </p:nvSpPr>
          <p:spPr bwMode="auto">
            <a:xfrm>
              <a:off x="2510" y="2585"/>
              <a:ext cx="19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7" name="Rectangle 67"/>
            <p:cNvSpPr>
              <a:spLocks noChangeArrowheads="1"/>
            </p:cNvSpPr>
            <p:nvPr/>
          </p:nvSpPr>
          <p:spPr bwMode="auto">
            <a:xfrm>
              <a:off x="2959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8" name="Rectangle 68"/>
            <p:cNvSpPr>
              <a:spLocks noChangeArrowheads="1"/>
            </p:cNvSpPr>
            <p:nvPr/>
          </p:nvSpPr>
          <p:spPr bwMode="auto">
            <a:xfrm>
              <a:off x="3649" y="2595"/>
              <a:ext cx="48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9" name="Rectangle 69"/>
            <p:cNvSpPr>
              <a:spLocks noChangeArrowheads="1"/>
            </p:cNvSpPr>
            <p:nvPr/>
          </p:nvSpPr>
          <p:spPr bwMode="auto">
            <a:xfrm>
              <a:off x="3805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0" name="Rectangle 70"/>
            <p:cNvSpPr>
              <a:spLocks noChangeArrowheads="1"/>
            </p:cNvSpPr>
            <p:nvPr/>
          </p:nvSpPr>
          <p:spPr bwMode="auto">
            <a:xfrm>
              <a:off x="4639" y="2585"/>
              <a:ext cx="19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66"/>
            <p:cNvSpPr>
              <a:spLocks noChangeArrowheads="1"/>
            </p:cNvSpPr>
            <p:nvPr/>
          </p:nvSpPr>
          <p:spPr bwMode="auto">
            <a:xfrm>
              <a:off x="2268" y="2593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66"/>
            <p:cNvSpPr>
              <a:spLocks noChangeArrowheads="1"/>
            </p:cNvSpPr>
            <p:nvPr/>
          </p:nvSpPr>
          <p:spPr bwMode="auto">
            <a:xfrm>
              <a:off x="1581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66"/>
            <p:cNvSpPr>
              <a:spLocks noChangeArrowheads="1"/>
            </p:cNvSpPr>
            <p:nvPr/>
          </p:nvSpPr>
          <p:spPr bwMode="auto">
            <a:xfrm>
              <a:off x="1419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66"/>
            <p:cNvSpPr>
              <a:spLocks noChangeArrowheads="1"/>
            </p:cNvSpPr>
            <p:nvPr/>
          </p:nvSpPr>
          <p:spPr bwMode="auto">
            <a:xfrm>
              <a:off x="736" y="2594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66"/>
            <p:cNvSpPr>
              <a:spLocks noChangeArrowheads="1"/>
            </p:cNvSpPr>
            <p:nvPr/>
          </p:nvSpPr>
          <p:spPr bwMode="auto">
            <a:xfrm>
              <a:off x="2862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66"/>
            <p:cNvSpPr>
              <a:spLocks noChangeArrowheads="1"/>
            </p:cNvSpPr>
            <p:nvPr/>
          </p:nvSpPr>
          <p:spPr bwMode="auto">
            <a:xfrm>
              <a:off x="3543" y="2594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66"/>
            <p:cNvSpPr>
              <a:spLocks noChangeArrowheads="1"/>
            </p:cNvSpPr>
            <p:nvPr/>
          </p:nvSpPr>
          <p:spPr bwMode="auto">
            <a:xfrm>
              <a:off x="3706" y="2593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6"/>
            <p:cNvSpPr>
              <a:spLocks noChangeArrowheads="1"/>
            </p:cNvSpPr>
            <p:nvPr/>
          </p:nvSpPr>
          <p:spPr bwMode="auto">
            <a:xfrm>
              <a:off x="4392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68"/>
            <p:cNvSpPr>
              <a:spLocks noChangeArrowheads="1"/>
            </p:cNvSpPr>
            <p:nvPr/>
          </p:nvSpPr>
          <p:spPr bwMode="auto">
            <a:xfrm>
              <a:off x="1525" y="2595"/>
              <a:ext cx="48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68"/>
            <p:cNvSpPr>
              <a:spLocks noChangeArrowheads="1"/>
            </p:cNvSpPr>
            <p:nvPr/>
          </p:nvSpPr>
          <p:spPr bwMode="auto">
            <a:xfrm>
              <a:off x="2462" y="2584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68"/>
            <p:cNvSpPr>
              <a:spLocks noChangeArrowheads="1"/>
            </p:cNvSpPr>
            <p:nvPr/>
          </p:nvSpPr>
          <p:spPr bwMode="auto">
            <a:xfrm>
              <a:off x="2709" y="2584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68"/>
            <p:cNvSpPr>
              <a:spLocks noChangeArrowheads="1"/>
            </p:cNvSpPr>
            <p:nvPr/>
          </p:nvSpPr>
          <p:spPr bwMode="auto">
            <a:xfrm>
              <a:off x="4587" y="2586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68"/>
            <p:cNvSpPr>
              <a:spLocks noChangeArrowheads="1"/>
            </p:cNvSpPr>
            <p:nvPr/>
          </p:nvSpPr>
          <p:spPr bwMode="auto">
            <a:xfrm>
              <a:off x="4839" y="2586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3" name="Text Box 40"/>
          <p:cNvSpPr txBox="1">
            <a:spLocks noChangeArrowheads="1"/>
          </p:cNvSpPr>
          <p:nvPr/>
        </p:nvSpPr>
        <p:spPr bwMode="auto">
          <a:xfrm>
            <a:off x="4723411" y="3580822"/>
            <a:ext cx="2124278" cy="176715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Bend:</a:t>
            </a:r>
            <a:endParaRPr lang="en-US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200" baseline="-25000" dirty="0" smtClean="0">
                <a:solidFill>
                  <a:srgbClr val="800080"/>
                </a:solidFill>
                <a:cs typeface="Arial" pitchFamily="34" charset="0"/>
              </a:rPr>
              <a:t>b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 = 120 cm (magnetic length)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Lead ends: 2</a:t>
            </a:r>
            <a:r>
              <a:rPr lang="en-US" sz="1200" dirty="0" smtClean="0">
                <a:solidFill>
                  <a:srgbClr val="800080"/>
                </a:solidFill>
                <a:latin typeface="Arial"/>
                <a:cs typeface="Arial"/>
              </a:rPr>
              <a:t>×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22 cm</a:t>
            </a:r>
            <a:endParaRPr lang="en-US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B = 2.73 Tesla</a:t>
            </a:r>
            <a:endParaRPr lang="de-DE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rgbClr val="800080"/>
                </a:solidFill>
                <a:cs typeface="Arial" pitchFamily="34" charset="0"/>
              </a:rPr>
              <a:t>bend ang. = 7.08 </a:t>
            </a:r>
            <a:r>
              <a:rPr lang="de-DE" sz="1200" dirty="0">
                <a:solidFill>
                  <a:srgbClr val="800080"/>
                </a:solidFill>
                <a:cs typeface="Arial" pitchFamily="34" charset="0"/>
              </a:rPr>
              <a:t>deg</a:t>
            </a:r>
            <a:r>
              <a:rPr lang="de-DE" sz="1200" dirty="0" smtClean="0">
                <a:solidFill>
                  <a:srgbClr val="800080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rgbClr val="800080"/>
                </a:solidFill>
                <a:cs typeface="Arial" pitchFamily="34" charset="0"/>
              </a:rPr>
              <a:t>Sagitta =1.8 cm</a:t>
            </a:r>
            <a:endParaRPr lang="de-DE" sz="1200" dirty="0">
              <a:solidFill>
                <a:srgbClr val="800080"/>
              </a:solidFill>
              <a:cs typeface="Arial" pitchFamily="34" charset="0"/>
            </a:endParaRPr>
          </a:p>
        </p:txBody>
      </p:sp>
      <p:grpSp>
        <p:nvGrpSpPr>
          <p:cNvPr id="3" name="Group 246"/>
          <p:cNvGrpSpPr/>
          <p:nvPr/>
        </p:nvGrpSpPr>
        <p:grpSpPr>
          <a:xfrm>
            <a:off x="1089643" y="3516394"/>
            <a:ext cx="1255259" cy="395804"/>
            <a:chOff x="1089643" y="3516394"/>
            <a:chExt cx="1255259" cy="395804"/>
          </a:xfrm>
        </p:grpSpPr>
        <p:sp>
          <p:nvSpPr>
            <p:cNvPr id="255" name="AutoShape 3"/>
            <p:cNvSpPr>
              <a:spLocks/>
            </p:cNvSpPr>
            <p:nvPr/>
          </p:nvSpPr>
          <p:spPr bwMode="auto">
            <a:xfrm rot="16200000" flipV="1">
              <a:off x="1649475" y="2956562"/>
              <a:ext cx="135595" cy="1255259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4" name="Text Box 9"/>
            <p:cNvSpPr txBox="1">
              <a:spLocks noChangeArrowheads="1"/>
            </p:cNvSpPr>
            <p:nvPr/>
          </p:nvSpPr>
          <p:spPr bwMode="auto">
            <a:xfrm>
              <a:off x="1191169" y="3545431"/>
              <a:ext cx="986282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5" name="Text Box 9"/>
          <p:cNvSpPr txBox="1">
            <a:spLocks noChangeArrowheads="1"/>
          </p:cNvSpPr>
          <p:nvPr/>
        </p:nvSpPr>
        <p:spPr bwMode="auto">
          <a:xfrm>
            <a:off x="1921379" y="3674186"/>
            <a:ext cx="9862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Sextupole</a:t>
            </a:r>
            <a:r>
              <a:rPr lang="en-US" sz="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47"/>
          <p:cNvGrpSpPr/>
          <p:nvPr/>
        </p:nvGrpSpPr>
        <p:grpSpPr>
          <a:xfrm>
            <a:off x="2436934" y="3511719"/>
            <a:ext cx="1255259" cy="395804"/>
            <a:chOff x="1089643" y="3516394"/>
            <a:chExt cx="1255259" cy="395804"/>
          </a:xfrm>
        </p:grpSpPr>
        <p:sp>
          <p:nvSpPr>
            <p:cNvPr id="249" name="AutoShape 3"/>
            <p:cNvSpPr>
              <a:spLocks/>
            </p:cNvSpPr>
            <p:nvPr/>
          </p:nvSpPr>
          <p:spPr bwMode="auto">
            <a:xfrm rot="16200000" flipV="1">
              <a:off x="1649475" y="2956562"/>
              <a:ext cx="135595" cy="1255259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50" name="Text Box 9"/>
            <p:cNvSpPr txBox="1">
              <a:spLocks noChangeArrowheads="1"/>
            </p:cNvSpPr>
            <p:nvPr/>
          </p:nvSpPr>
          <p:spPr bwMode="auto">
            <a:xfrm>
              <a:off x="1191169" y="3545431"/>
              <a:ext cx="986282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2" name="AutoShape 3"/>
          <p:cNvSpPr>
            <a:spLocks/>
          </p:cNvSpPr>
          <p:nvPr/>
        </p:nvSpPr>
        <p:spPr bwMode="auto">
          <a:xfrm rot="16200000" flipV="1">
            <a:off x="2304442" y="3257882"/>
            <a:ext cx="179540" cy="2589461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6" name="Text Box 40"/>
          <p:cNvSpPr txBox="1">
            <a:spLocks noChangeArrowheads="1"/>
          </p:cNvSpPr>
          <p:nvPr/>
        </p:nvSpPr>
        <p:spPr bwMode="auto">
          <a:xfrm>
            <a:off x="5075279" y="5517931"/>
            <a:ext cx="1410624" cy="79765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err="1" smtClean="0">
                <a:solidFill>
                  <a:srgbClr val="800080"/>
                </a:solidFill>
                <a:cs typeface="Arial" pitchFamily="34" charset="0"/>
              </a:rPr>
              <a:t>Sextupole</a:t>
            </a: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:</a:t>
            </a:r>
            <a:endParaRPr lang="en-US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200" baseline="-25000" dirty="0" smtClean="0">
                <a:solidFill>
                  <a:srgbClr val="800080"/>
                </a:solidFill>
                <a:cs typeface="Arial" pitchFamily="34" charset="0"/>
              </a:rPr>
              <a:t>s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 = 10 cm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S = 750 Tesla/m</a:t>
            </a:r>
            <a:r>
              <a:rPr lang="en-US" sz="1200" baseline="30000" dirty="0" smtClean="0">
                <a:solidFill>
                  <a:srgbClr val="800080"/>
                </a:solidFill>
                <a:cs typeface="Arial" pitchFamily="34" charset="0"/>
              </a:rPr>
              <a:t>2</a:t>
            </a:r>
            <a:endParaRPr lang="de-DE" sz="1200" baseline="30000" dirty="0">
              <a:solidFill>
                <a:srgbClr val="800080"/>
              </a:solidFill>
              <a:cs typeface="Arial" pitchFamily="34" charset="0"/>
            </a:endParaRPr>
          </a:p>
        </p:txBody>
      </p:sp>
      <p:grpSp>
        <p:nvGrpSpPr>
          <p:cNvPr id="5" name="Group 275"/>
          <p:cNvGrpSpPr/>
          <p:nvPr/>
        </p:nvGrpSpPr>
        <p:grpSpPr>
          <a:xfrm>
            <a:off x="6847688" y="3500720"/>
            <a:ext cx="1178762" cy="692493"/>
            <a:chOff x="3465188" y="3500720"/>
            <a:chExt cx="1178762" cy="692493"/>
          </a:xfrm>
        </p:grpSpPr>
        <p:grpSp>
          <p:nvGrpSpPr>
            <p:cNvPr id="6" name="Group 274"/>
            <p:cNvGrpSpPr/>
            <p:nvPr/>
          </p:nvGrpSpPr>
          <p:grpSpPr>
            <a:xfrm>
              <a:off x="3465188" y="3623963"/>
              <a:ext cx="1178762" cy="569250"/>
              <a:chOff x="3451438" y="3623963"/>
              <a:chExt cx="1178762" cy="569250"/>
            </a:xfrm>
          </p:grpSpPr>
          <p:sp>
            <p:nvSpPr>
              <p:cNvPr id="258" name="Text Box 9"/>
              <p:cNvSpPr txBox="1">
                <a:spLocks noChangeArrowheads="1"/>
              </p:cNvSpPr>
              <p:nvPr/>
            </p:nvSpPr>
            <p:spPr bwMode="auto">
              <a:xfrm>
                <a:off x="3451438" y="3623963"/>
                <a:ext cx="749395" cy="228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Correctors </a:t>
                </a:r>
                <a:endParaRPr lang="en-US" sz="9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Text Box 9"/>
              <p:cNvSpPr txBox="1">
                <a:spLocks noChangeArrowheads="1"/>
              </p:cNvSpPr>
              <p:nvPr/>
            </p:nvSpPr>
            <p:spPr bwMode="auto">
              <a:xfrm>
                <a:off x="3963450" y="3640363"/>
                <a:ext cx="666750" cy="228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BPM </a:t>
                </a:r>
                <a:endParaRPr lang="en-US" sz="9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Text Box 9"/>
              <p:cNvSpPr txBox="1">
                <a:spLocks noChangeArrowheads="1"/>
              </p:cNvSpPr>
              <p:nvPr/>
            </p:nvSpPr>
            <p:spPr bwMode="auto">
              <a:xfrm>
                <a:off x="3586812" y="3826446"/>
                <a:ext cx="986282" cy="36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Quad</a:t>
                </a:r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7" name="Straight Arrow Connector 256"/>
            <p:cNvCxnSpPr/>
            <p:nvPr/>
          </p:nvCxnSpPr>
          <p:spPr bwMode="auto">
            <a:xfrm flipV="1">
              <a:off x="3876675" y="3500720"/>
              <a:ext cx="831" cy="19498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9" name="Straight Arrow Connector 268"/>
            <p:cNvCxnSpPr/>
            <p:nvPr/>
          </p:nvCxnSpPr>
          <p:spPr bwMode="auto">
            <a:xfrm flipV="1">
              <a:off x="4273550" y="3500720"/>
              <a:ext cx="831" cy="19498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2" name="AutoShape 3"/>
            <p:cNvSpPr>
              <a:spLocks/>
            </p:cNvSpPr>
            <p:nvPr/>
          </p:nvSpPr>
          <p:spPr bwMode="auto">
            <a:xfrm rot="16200000" flipV="1">
              <a:off x="4042548" y="3696473"/>
              <a:ext cx="80121" cy="375532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4" name="Text Box 40"/>
          <p:cNvSpPr txBox="1">
            <a:spLocks noChangeArrowheads="1"/>
          </p:cNvSpPr>
          <p:nvPr/>
        </p:nvSpPr>
        <p:spPr bwMode="auto">
          <a:xfrm>
            <a:off x="7199087" y="4391159"/>
            <a:ext cx="1656539" cy="124393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err="1" smtClean="0">
                <a:solidFill>
                  <a:srgbClr val="800080"/>
                </a:solidFill>
                <a:cs typeface="Arial" pitchFamily="34" charset="0"/>
              </a:rPr>
              <a:t>Quadrupole</a:t>
            </a: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:</a:t>
            </a:r>
            <a:endParaRPr lang="de-DE" sz="1100" b="1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dirty="0" err="1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err="1" smtClean="0">
                <a:solidFill>
                  <a:srgbClr val="800080"/>
                </a:solidFill>
                <a:cs typeface="Arial" pitchFamily="34" charset="0"/>
              </a:rPr>
              <a:t>q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40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 = 12-58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Tesla/m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Correctors (H/V): 10 cm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BPM can: 10 cm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277" name="Text Box 9"/>
          <p:cNvSpPr txBox="1">
            <a:spLocks noChangeArrowheads="1"/>
          </p:cNvSpPr>
          <p:nvPr/>
        </p:nvSpPr>
        <p:spPr bwMode="auto">
          <a:xfrm>
            <a:off x="1933269" y="4612804"/>
            <a:ext cx="98628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Dual-dipole 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3923681" y="4173836"/>
            <a:ext cx="304800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3846800" y="4172249"/>
            <a:ext cx="762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4239593" y="4172249"/>
            <a:ext cx="762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008742" y="3984171"/>
            <a:ext cx="3367315" cy="413657"/>
          </a:xfrm>
          <a:prstGeom prst="roundRect">
            <a:avLst>
              <a:gd name="adj" fmla="val 28948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3621042" y="4637551"/>
            <a:ext cx="98628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Quad</a:t>
            </a:r>
            <a:r>
              <a:rPr lang="en-US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AutoShape 3"/>
          <p:cNvSpPr>
            <a:spLocks/>
          </p:cNvSpPr>
          <p:nvPr/>
        </p:nvSpPr>
        <p:spPr bwMode="auto">
          <a:xfrm rot="16200000" flipV="1">
            <a:off x="4023031" y="4313318"/>
            <a:ext cx="132736" cy="471714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9" name="AutoShape 3"/>
          <p:cNvSpPr>
            <a:spLocks/>
          </p:cNvSpPr>
          <p:nvPr/>
        </p:nvSpPr>
        <p:spPr bwMode="auto">
          <a:xfrm rot="16200000" flipV="1">
            <a:off x="2620772" y="3271722"/>
            <a:ext cx="179540" cy="3345543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1923143" y="5142564"/>
            <a:ext cx="166914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Half-cell </a:t>
            </a:r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cryomodule</a:t>
            </a:r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17"/>
          <p:cNvGrpSpPr/>
          <p:nvPr/>
        </p:nvGrpSpPr>
        <p:grpSpPr>
          <a:xfrm>
            <a:off x="1099518" y="4172022"/>
            <a:ext cx="2590800" cy="68263"/>
            <a:chOff x="1251915" y="3598719"/>
            <a:chExt cx="2590800" cy="6826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1409078" y="3605069"/>
              <a:ext cx="9239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5"/>
            <p:cNvSpPr>
              <a:spLocks noChangeArrowheads="1"/>
            </p:cNvSpPr>
            <p:nvPr/>
          </p:nvSpPr>
          <p:spPr bwMode="auto">
            <a:xfrm>
              <a:off x="2752103" y="3605069"/>
              <a:ext cx="9239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6"/>
            <p:cNvSpPr>
              <a:spLocks noChangeArrowheads="1"/>
            </p:cNvSpPr>
            <p:nvPr/>
          </p:nvSpPr>
          <p:spPr bwMode="auto">
            <a:xfrm>
              <a:off x="3683965" y="3598719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2593353" y="3601894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6"/>
            <p:cNvSpPr>
              <a:spLocks noChangeArrowheads="1"/>
            </p:cNvSpPr>
            <p:nvPr/>
          </p:nvSpPr>
          <p:spPr bwMode="auto">
            <a:xfrm>
              <a:off x="2336178" y="3601894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6"/>
            <p:cNvSpPr>
              <a:spLocks noChangeArrowheads="1"/>
            </p:cNvSpPr>
            <p:nvPr/>
          </p:nvSpPr>
          <p:spPr bwMode="auto">
            <a:xfrm>
              <a:off x="1251915" y="3600307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8"/>
            <p:cNvSpPr>
              <a:spLocks noChangeArrowheads="1"/>
            </p:cNvSpPr>
            <p:nvPr/>
          </p:nvSpPr>
          <p:spPr bwMode="auto">
            <a:xfrm>
              <a:off x="2504453" y="3601894"/>
              <a:ext cx="76200" cy="5873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Arc Cell </a:t>
            </a:r>
            <a:r>
              <a:rPr lang="en-US" sz="3200" b="0" dirty="0" smtClean="0">
                <a:solidFill>
                  <a:srgbClr val="00B050"/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Super-ferric Magnets</a:t>
            </a:r>
            <a:endParaRPr lang="en-US" sz="3200" b="0" baseline="-25000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Text Box 40"/>
          <p:cNvSpPr txBox="1">
            <a:spLocks noChangeArrowheads="1"/>
          </p:cNvSpPr>
          <p:nvPr/>
        </p:nvSpPr>
        <p:spPr bwMode="auto">
          <a:xfrm>
            <a:off x="2061260" y="5606755"/>
            <a:ext cx="1920340" cy="53604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Magnet</a:t>
            </a:r>
            <a:r>
              <a:rPr lang="en-US" sz="1200" b="1" dirty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aperture radius:</a:t>
            </a:r>
            <a:endParaRPr lang="en-US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6</a:t>
            </a:r>
            <a:r>
              <a:rPr lang="en-US" sz="1200" dirty="0" smtClean="0">
                <a:solidFill>
                  <a:srgbClr val="800080"/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 smtClean="0">
                <a:solidFill>
                  <a:srgbClr val="800080"/>
                </a:solidFill>
                <a:cs typeface="Arial" pitchFamily="34" charset="0"/>
              </a:rPr>
              <a:t>rms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 = 42 mm</a:t>
            </a:r>
          </a:p>
        </p:txBody>
      </p:sp>
      <p:sp>
        <p:nvSpPr>
          <p:cNvPr id="124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26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14341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0" y="64572"/>
            <a:ext cx="9144000" cy="685800"/>
          </a:xfrm>
        </p:spPr>
        <p:txBody>
          <a:bodyPr/>
          <a:lstStyle/>
          <a:p>
            <a:r>
              <a:rPr lang="en-US" altLang="en-US" sz="3200" b="0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Adiabatic Capture and Acceleration (h =1)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2952" y="2070254"/>
            <a:ext cx="8631441" cy="1890115"/>
            <a:chOff x="0" y="1295400"/>
            <a:chExt cx="8915400" cy="2108200"/>
          </a:xfrm>
        </p:grpSpPr>
        <p:pic>
          <p:nvPicPr>
            <p:cNvPr id="13328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1428" y="4181097"/>
            <a:ext cx="8566867" cy="1920882"/>
            <a:chOff x="0" y="3886200"/>
            <a:chExt cx="8921750" cy="2133600"/>
          </a:xfrm>
        </p:grpSpPr>
        <p:pic>
          <p:nvPicPr>
            <p:cNvPr id="13325" name="Picture 3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7950"/>
              <a:ext cx="2819400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3886200"/>
              <a:ext cx="28765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62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7232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ja-JP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9340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1190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/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193714" y="1806768"/>
            <a:ext cx="121615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cs typeface="Arial" charset="0"/>
              </a:rPr>
              <a:t>protons 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000" y="3928585"/>
            <a:ext cx="121615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Arial" charset="0"/>
                <a:cs typeface="Arial" charset="0"/>
              </a:rPr>
              <a:t>l</a:t>
            </a:r>
            <a:r>
              <a:rPr lang="en-US" altLang="en-US" sz="1600" dirty="0" smtClean="0">
                <a:latin typeface="Arial" charset="0"/>
                <a:cs typeface="Arial" charset="0"/>
              </a:rPr>
              <a:t>ead ions 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35137" y="6032401"/>
            <a:ext cx="157209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B. </a:t>
            </a:r>
            <a:r>
              <a:rPr lang="en-US" sz="1400" dirty="0" err="1" smtClean="0">
                <a:solidFill>
                  <a:srgbClr val="7030A0"/>
                </a:solidFill>
                <a:latin typeface="Arial"/>
                <a:cs typeface="Arial"/>
              </a:rPr>
              <a:t>Erdelyi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, NIU</a:t>
            </a:r>
          </a:p>
        </p:txBody>
      </p:sp>
      <p:sp>
        <p:nvSpPr>
          <p:cNvPr id="21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7336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90663"/>
              </p:ext>
            </p:extLst>
          </p:nvPr>
        </p:nvGraphicFramePr>
        <p:xfrm>
          <a:off x="1968221" y="977851"/>
          <a:ext cx="5275766" cy="983809"/>
        </p:xfrm>
        <a:graphic>
          <a:graphicData uri="http://schemas.openxmlformats.org/drawingml/2006/table">
            <a:tbl>
              <a:tblPr/>
              <a:tblGrid>
                <a:gridCol w="1837068"/>
                <a:gridCol w="785655"/>
                <a:gridCol w="215248"/>
                <a:gridCol w="613457"/>
                <a:gridCol w="462783"/>
                <a:gridCol w="193723"/>
                <a:gridCol w="624219"/>
                <a:gridCol w="543613"/>
              </a:tblGrid>
              <a:tr h="258926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5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50000"/>
                        </a:lnSpc>
                      </a:pP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7530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Symbol" charset="2"/>
                        <a:cs typeface="Symbol" charset="2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0.112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7530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Frequency Range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0.817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 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1.274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75301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Ramping Time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  <a:tr h="149828">
                <a:tc>
                  <a:txBody>
                    <a:bodyPr/>
                    <a:lstStyle/>
                    <a:p>
                      <a:pPr algn="r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4FF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 bwMode="auto">
          <a:xfrm>
            <a:off x="4050050" y="1434736"/>
            <a:ext cx="2496712" cy="197188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b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Booster-to-Ion Ring Transfer 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Line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Magnets</a:t>
            </a:r>
            <a:endParaRPr lang="en-US" sz="3200" b="0" baseline="-25000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208"/>
          <p:cNvGrpSpPr/>
          <p:nvPr/>
        </p:nvGrpSpPr>
        <p:grpSpPr>
          <a:xfrm>
            <a:off x="264791" y="1073737"/>
            <a:ext cx="8879208" cy="3287807"/>
            <a:chOff x="264791" y="1073737"/>
            <a:chExt cx="8879208" cy="3287807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600982" y="1224637"/>
              <a:ext cx="8107363" cy="2619375"/>
              <a:chOff x="406" y="616"/>
              <a:chExt cx="5107" cy="1650"/>
            </a:xfrm>
          </p:grpSpPr>
          <p:sp>
            <p:nvSpPr>
              <p:cNvPr id="2570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407" y="616"/>
                <a:ext cx="5070" cy="1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31" name="Rectangle 7"/>
              <p:cNvSpPr>
                <a:spLocks noChangeArrowheads="1"/>
              </p:cNvSpPr>
              <p:nvPr/>
            </p:nvSpPr>
            <p:spPr bwMode="auto">
              <a:xfrm>
                <a:off x="407" y="616"/>
                <a:ext cx="5070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32" name="Rectangle 8"/>
              <p:cNvSpPr>
                <a:spLocks noChangeArrowheads="1"/>
              </p:cNvSpPr>
              <p:nvPr/>
            </p:nvSpPr>
            <p:spPr bwMode="auto">
              <a:xfrm>
                <a:off x="479" y="760"/>
                <a:ext cx="4926" cy="135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33" name="Rectangle 9"/>
              <p:cNvSpPr>
                <a:spLocks noChangeArrowheads="1"/>
              </p:cNvSpPr>
              <p:nvPr/>
            </p:nvSpPr>
            <p:spPr bwMode="auto">
              <a:xfrm>
                <a:off x="5153" y="2128"/>
                <a:ext cx="30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83.8917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34" name="Rectangle 10"/>
              <p:cNvSpPr>
                <a:spLocks noChangeArrowheads="1"/>
              </p:cNvSpPr>
              <p:nvPr/>
            </p:nvSpPr>
            <p:spPr bwMode="auto">
              <a:xfrm>
                <a:off x="479" y="2128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36" name="Rectangle 12"/>
              <p:cNvSpPr>
                <a:spLocks noChangeArrowheads="1"/>
              </p:cNvSpPr>
              <p:nvPr/>
            </p:nvSpPr>
            <p:spPr bwMode="auto">
              <a:xfrm>
                <a:off x="527" y="694"/>
                <a:ext cx="48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37" name="Rectangle 13"/>
              <p:cNvSpPr>
                <a:spLocks noChangeArrowheads="1"/>
              </p:cNvSpPr>
              <p:nvPr/>
            </p:nvSpPr>
            <p:spPr bwMode="auto">
              <a:xfrm rot="16200000">
                <a:off x="398" y="721"/>
                <a:ext cx="12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38" name="Rectangle 14"/>
              <p:cNvSpPr>
                <a:spLocks noChangeArrowheads="1"/>
              </p:cNvSpPr>
              <p:nvPr/>
            </p:nvSpPr>
            <p:spPr bwMode="auto">
              <a:xfrm rot="16200000">
                <a:off x="418" y="2032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39" name="Rectangle 15"/>
              <p:cNvSpPr>
                <a:spLocks noChangeArrowheads="1"/>
              </p:cNvSpPr>
              <p:nvPr/>
            </p:nvSpPr>
            <p:spPr bwMode="auto">
              <a:xfrm rot="16200000">
                <a:off x="5423" y="705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40" name="Rectangle 16"/>
              <p:cNvSpPr>
                <a:spLocks noChangeArrowheads="1"/>
              </p:cNvSpPr>
              <p:nvPr/>
            </p:nvSpPr>
            <p:spPr bwMode="auto">
              <a:xfrm rot="16200000">
                <a:off x="5411" y="2019"/>
                <a:ext cx="10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41" name="Rectangle 17"/>
              <p:cNvSpPr>
                <a:spLocks noChangeArrowheads="1"/>
              </p:cNvSpPr>
              <p:nvPr/>
            </p:nvSpPr>
            <p:spPr bwMode="auto">
              <a:xfrm rot="16200000">
                <a:off x="184" y="1312"/>
                <a:ext cx="54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42" name="Rectangle 18"/>
              <p:cNvSpPr>
                <a:spLocks noChangeArrowheads="1"/>
              </p:cNvSpPr>
              <p:nvPr/>
            </p:nvSpPr>
            <p:spPr bwMode="auto">
              <a:xfrm rot="16200000">
                <a:off x="5207" y="1329"/>
                <a:ext cx="5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43" name="Line 19"/>
              <p:cNvSpPr>
                <a:spLocks noChangeShapeType="1"/>
              </p:cNvSpPr>
              <p:nvPr/>
            </p:nvSpPr>
            <p:spPr bwMode="auto">
              <a:xfrm flipH="1">
                <a:off x="5369" y="89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4" name="Line 20"/>
              <p:cNvSpPr>
                <a:spLocks noChangeShapeType="1"/>
              </p:cNvSpPr>
              <p:nvPr/>
            </p:nvSpPr>
            <p:spPr bwMode="auto">
              <a:xfrm>
                <a:off x="479" y="89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5" name="Line 21"/>
              <p:cNvSpPr>
                <a:spLocks noChangeShapeType="1"/>
              </p:cNvSpPr>
              <p:nvPr/>
            </p:nvSpPr>
            <p:spPr bwMode="auto">
              <a:xfrm flipV="1">
                <a:off x="971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6" name="Line 22"/>
              <p:cNvSpPr>
                <a:spLocks noChangeShapeType="1"/>
              </p:cNvSpPr>
              <p:nvPr/>
            </p:nvSpPr>
            <p:spPr bwMode="auto">
              <a:xfrm>
                <a:off x="971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7" name="Line 23"/>
              <p:cNvSpPr>
                <a:spLocks noChangeShapeType="1"/>
              </p:cNvSpPr>
              <p:nvPr/>
            </p:nvSpPr>
            <p:spPr bwMode="auto">
              <a:xfrm flipH="1">
                <a:off x="5369" y="103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8" name="Line 24"/>
              <p:cNvSpPr>
                <a:spLocks noChangeShapeType="1"/>
              </p:cNvSpPr>
              <p:nvPr/>
            </p:nvSpPr>
            <p:spPr bwMode="auto">
              <a:xfrm>
                <a:off x="479" y="103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9" name="Line 25"/>
              <p:cNvSpPr>
                <a:spLocks noChangeShapeType="1"/>
              </p:cNvSpPr>
              <p:nvPr/>
            </p:nvSpPr>
            <p:spPr bwMode="auto">
              <a:xfrm flipV="1">
                <a:off x="1463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0" name="Line 26"/>
              <p:cNvSpPr>
                <a:spLocks noChangeShapeType="1"/>
              </p:cNvSpPr>
              <p:nvPr/>
            </p:nvSpPr>
            <p:spPr bwMode="auto">
              <a:xfrm>
                <a:off x="1463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1" name="Line 27"/>
              <p:cNvSpPr>
                <a:spLocks noChangeShapeType="1"/>
              </p:cNvSpPr>
              <p:nvPr/>
            </p:nvSpPr>
            <p:spPr bwMode="auto">
              <a:xfrm flipH="1">
                <a:off x="5369" y="116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2" name="Line 28"/>
              <p:cNvSpPr>
                <a:spLocks noChangeShapeType="1"/>
              </p:cNvSpPr>
              <p:nvPr/>
            </p:nvSpPr>
            <p:spPr bwMode="auto">
              <a:xfrm>
                <a:off x="479" y="116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3" name="Line 29"/>
              <p:cNvSpPr>
                <a:spLocks noChangeShapeType="1"/>
              </p:cNvSpPr>
              <p:nvPr/>
            </p:nvSpPr>
            <p:spPr bwMode="auto">
              <a:xfrm flipV="1">
                <a:off x="1955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4" name="Line 30"/>
              <p:cNvSpPr>
                <a:spLocks noChangeShapeType="1"/>
              </p:cNvSpPr>
              <p:nvPr/>
            </p:nvSpPr>
            <p:spPr bwMode="auto">
              <a:xfrm>
                <a:off x="1955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5" name="Line 31"/>
              <p:cNvSpPr>
                <a:spLocks noChangeShapeType="1"/>
              </p:cNvSpPr>
              <p:nvPr/>
            </p:nvSpPr>
            <p:spPr bwMode="auto">
              <a:xfrm flipH="1">
                <a:off x="5369" y="13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6" name="Line 32"/>
              <p:cNvSpPr>
                <a:spLocks noChangeShapeType="1"/>
              </p:cNvSpPr>
              <p:nvPr/>
            </p:nvSpPr>
            <p:spPr bwMode="auto">
              <a:xfrm>
                <a:off x="479" y="130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7" name="Line 33"/>
              <p:cNvSpPr>
                <a:spLocks noChangeShapeType="1"/>
              </p:cNvSpPr>
              <p:nvPr/>
            </p:nvSpPr>
            <p:spPr bwMode="auto">
              <a:xfrm flipV="1">
                <a:off x="2447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8" name="Line 34"/>
              <p:cNvSpPr>
                <a:spLocks noChangeShapeType="1"/>
              </p:cNvSpPr>
              <p:nvPr/>
            </p:nvSpPr>
            <p:spPr bwMode="auto">
              <a:xfrm>
                <a:off x="2447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59" name="Line 35"/>
              <p:cNvSpPr>
                <a:spLocks noChangeShapeType="1"/>
              </p:cNvSpPr>
              <p:nvPr/>
            </p:nvSpPr>
            <p:spPr bwMode="auto">
              <a:xfrm flipH="1">
                <a:off x="5369" y="143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0" name="Line 36"/>
              <p:cNvSpPr>
                <a:spLocks noChangeShapeType="1"/>
              </p:cNvSpPr>
              <p:nvPr/>
            </p:nvSpPr>
            <p:spPr bwMode="auto">
              <a:xfrm>
                <a:off x="479" y="143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1" name="Line 37"/>
              <p:cNvSpPr>
                <a:spLocks noChangeShapeType="1"/>
              </p:cNvSpPr>
              <p:nvPr/>
            </p:nvSpPr>
            <p:spPr bwMode="auto">
              <a:xfrm flipV="1">
                <a:off x="2939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2" name="Line 38"/>
              <p:cNvSpPr>
                <a:spLocks noChangeShapeType="1"/>
              </p:cNvSpPr>
              <p:nvPr/>
            </p:nvSpPr>
            <p:spPr bwMode="auto">
              <a:xfrm>
                <a:off x="2939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3" name="Line 39"/>
              <p:cNvSpPr>
                <a:spLocks noChangeShapeType="1"/>
              </p:cNvSpPr>
              <p:nvPr/>
            </p:nvSpPr>
            <p:spPr bwMode="auto">
              <a:xfrm flipH="1">
                <a:off x="5369" y="157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4" name="Line 40"/>
              <p:cNvSpPr>
                <a:spLocks noChangeShapeType="1"/>
              </p:cNvSpPr>
              <p:nvPr/>
            </p:nvSpPr>
            <p:spPr bwMode="auto">
              <a:xfrm>
                <a:off x="479" y="157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5" name="Line 41"/>
              <p:cNvSpPr>
                <a:spLocks noChangeShapeType="1"/>
              </p:cNvSpPr>
              <p:nvPr/>
            </p:nvSpPr>
            <p:spPr bwMode="auto">
              <a:xfrm flipV="1">
                <a:off x="3431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6" name="Line 42"/>
              <p:cNvSpPr>
                <a:spLocks noChangeShapeType="1"/>
              </p:cNvSpPr>
              <p:nvPr/>
            </p:nvSpPr>
            <p:spPr bwMode="auto">
              <a:xfrm>
                <a:off x="3431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7" name="Line 43"/>
              <p:cNvSpPr>
                <a:spLocks noChangeShapeType="1"/>
              </p:cNvSpPr>
              <p:nvPr/>
            </p:nvSpPr>
            <p:spPr bwMode="auto">
              <a:xfrm flipH="1">
                <a:off x="5369" y="170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8" name="Line 44"/>
              <p:cNvSpPr>
                <a:spLocks noChangeShapeType="1"/>
              </p:cNvSpPr>
              <p:nvPr/>
            </p:nvSpPr>
            <p:spPr bwMode="auto">
              <a:xfrm>
                <a:off x="479" y="170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9" name="Line 45"/>
              <p:cNvSpPr>
                <a:spLocks noChangeShapeType="1"/>
              </p:cNvSpPr>
              <p:nvPr/>
            </p:nvSpPr>
            <p:spPr bwMode="auto">
              <a:xfrm flipV="1">
                <a:off x="3923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0" name="Line 46"/>
              <p:cNvSpPr>
                <a:spLocks noChangeShapeType="1"/>
              </p:cNvSpPr>
              <p:nvPr/>
            </p:nvSpPr>
            <p:spPr bwMode="auto">
              <a:xfrm>
                <a:off x="3923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1" name="Line 47"/>
              <p:cNvSpPr>
                <a:spLocks noChangeShapeType="1"/>
              </p:cNvSpPr>
              <p:nvPr/>
            </p:nvSpPr>
            <p:spPr bwMode="auto">
              <a:xfrm flipH="1">
                <a:off x="5369" y="184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2" name="Line 48"/>
              <p:cNvSpPr>
                <a:spLocks noChangeShapeType="1"/>
              </p:cNvSpPr>
              <p:nvPr/>
            </p:nvSpPr>
            <p:spPr bwMode="auto">
              <a:xfrm>
                <a:off x="479" y="184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3" name="Line 49"/>
              <p:cNvSpPr>
                <a:spLocks noChangeShapeType="1"/>
              </p:cNvSpPr>
              <p:nvPr/>
            </p:nvSpPr>
            <p:spPr bwMode="auto">
              <a:xfrm flipV="1">
                <a:off x="4415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4" name="Line 50"/>
              <p:cNvSpPr>
                <a:spLocks noChangeShapeType="1"/>
              </p:cNvSpPr>
              <p:nvPr/>
            </p:nvSpPr>
            <p:spPr bwMode="auto">
              <a:xfrm>
                <a:off x="4415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5" name="Line 51"/>
              <p:cNvSpPr>
                <a:spLocks noChangeShapeType="1"/>
              </p:cNvSpPr>
              <p:nvPr/>
            </p:nvSpPr>
            <p:spPr bwMode="auto">
              <a:xfrm flipH="1">
                <a:off x="5369" y="198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6" name="Line 52"/>
              <p:cNvSpPr>
                <a:spLocks noChangeShapeType="1"/>
              </p:cNvSpPr>
              <p:nvPr/>
            </p:nvSpPr>
            <p:spPr bwMode="auto">
              <a:xfrm>
                <a:off x="479" y="198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7" name="Line 53"/>
              <p:cNvSpPr>
                <a:spLocks noChangeShapeType="1"/>
              </p:cNvSpPr>
              <p:nvPr/>
            </p:nvSpPr>
            <p:spPr bwMode="auto">
              <a:xfrm flipV="1">
                <a:off x="4907" y="208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8" name="Line 54"/>
              <p:cNvSpPr>
                <a:spLocks noChangeShapeType="1"/>
              </p:cNvSpPr>
              <p:nvPr/>
            </p:nvSpPr>
            <p:spPr bwMode="auto">
              <a:xfrm>
                <a:off x="4907" y="76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9" name="Freeform 55"/>
              <p:cNvSpPr>
                <a:spLocks/>
              </p:cNvSpPr>
              <p:nvPr/>
            </p:nvSpPr>
            <p:spPr bwMode="auto">
              <a:xfrm>
                <a:off x="479" y="1582"/>
                <a:ext cx="4920" cy="456"/>
              </a:xfrm>
              <a:custGeom>
                <a:avLst/>
                <a:gdLst/>
                <a:ahLst/>
                <a:cxnLst>
                  <a:cxn ang="0">
                    <a:pos x="72" y="204"/>
                  </a:cxn>
                  <a:cxn ang="0">
                    <a:pos x="150" y="210"/>
                  </a:cxn>
                  <a:cxn ang="0">
                    <a:pos x="228" y="204"/>
                  </a:cxn>
                  <a:cxn ang="0">
                    <a:pos x="306" y="192"/>
                  </a:cxn>
                  <a:cxn ang="0">
                    <a:pos x="384" y="174"/>
                  </a:cxn>
                  <a:cxn ang="0">
                    <a:pos x="462" y="252"/>
                  </a:cxn>
                  <a:cxn ang="0">
                    <a:pos x="540" y="330"/>
                  </a:cxn>
                  <a:cxn ang="0">
                    <a:pos x="618" y="390"/>
                  </a:cxn>
                  <a:cxn ang="0">
                    <a:pos x="696" y="372"/>
                  </a:cxn>
                  <a:cxn ang="0">
                    <a:pos x="774" y="270"/>
                  </a:cxn>
                  <a:cxn ang="0">
                    <a:pos x="852" y="126"/>
                  </a:cxn>
                  <a:cxn ang="0">
                    <a:pos x="930" y="24"/>
                  </a:cxn>
                  <a:cxn ang="0">
                    <a:pos x="1008" y="222"/>
                  </a:cxn>
                  <a:cxn ang="0">
                    <a:pos x="1086" y="366"/>
                  </a:cxn>
                  <a:cxn ang="0">
                    <a:pos x="1164" y="456"/>
                  </a:cxn>
                  <a:cxn ang="0">
                    <a:pos x="1242" y="432"/>
                  </a:cxn>
                  <a:cxn ang="0">
                    <a:pos x="1320" y="360"/>
                  </a:cxn>
                  <a:cxn ang="0">
                    <a:pos x="1398" y="246"/>
                  </a:cxn>
                  <a:cxn ang="0">
                    <a:pos x="1476" y="252"/>
                  </a:cxn>
                  <a:cxn ang="0">
                    <a:pos x="1554" y="342"/>
                  </a:cxn>
                  <a:cxn ang="0">
                    <a:pos x="1632" y="402"/>
                  </a:cxn>
                  <a:cxn ang="0">
                    <a:pos x="1710" y="408"/>
                  </a:cxn>
                  <a:cxn ang="0">
                    <a:pos x="1788" y="312"/>
                  </a:cxn>
                  <a:cxn ang="0">
                    <a:pos x="1866" y="174"/>
                  </a:cxn>
                  <a:cxn ang="0">
                    <a:pos x="1944" y="0"/>
                  </a:cxn>
                  <a:cxn ang="0">
                    <a:pos x="2022" y="150"/>
                  </a:cxn>
                  <a:cxn ang="0">
                    <a:pos x="2100" y="294"/>
                  </a:cxn>
                  <a:cxn ang="0">
                    <a:pos x="2178" y="390"/>
                  </a:cxn>
                  <a:cxn ang="0">
                    <a:pos x="2256" y="372"/>
                  </a:cxn>
                  <a:cxn ang="0">
                    <a:pos x="2334" y="270"/>
                  </a:cxn>
                  <a:cxn ang="0">
                    <a:pos x="2412" y="138"/>
                  </a:cxn>
                  <a:cxn ang="0">
                    <a:pos x="2490" y="96"/>
                  </a:cxn>
                  <a:cxn ang="0">
                    <a:pos x="2568" y="240"/>
                  </a:cxn>
                  <a:cxn ang="0">
                    <a:pos x="2646" y="348"/>
                  </a:cxn>
                  <a:cxn ang="0">
                    <a:pos x="2724" y="414"/>
                  </a:cxn>
                  <a:cxn ang="0">
                    <a:pos x="2796" y="336"/>
                  </a:cxn>
                  <a:cxn ang="0">
                    <a:pos x="2874" y="210"/>
                  </a:cxn>
                  <a:cxn ang="0">
                    <a:pos x="2952" y="48"/>
                  </a:cxn>
                  <a:cxn ang="0">
                    <a:pos x="3030" y="138"/>
                  </a:cxn>
                  <a:cxn ang="0">
                    <a:pos x="3108" y="282"/>
                  </a:cxn>
                  <a:cxn ang="0">
                    <a:pos x="3186" y="390"/>
                  </a:cxn>
                  <a:cxn ang="0">
                    <a:pos x="3264" y="414"/>
                  </a:cxn>
                  <a:cxn ang="0">
                    <a:pos x="3342" y="354"/>
                  </a:cxn>
                  <a:cxn ang="0">
                    <a:pos x="3420" y="270"/>
                  </a:cxn>
                  <a:cxn ang="0">
                    <a:pos x="3498" y="192"/>
                  </a:cxn>
                  <a:cxn ang="0">
                    <a:pos x="3576" y="318"/>
                  </a:cxn>
                  <a:cxn ang="0">
                    <a:pos x="3654" y="408"/>
                  </a:cxn>
                  <a:cxn ang="0">
                    <a:pos x="3732" y="456"/>
                  </a:cxn>
                  <a:cxn ang="0">
                    <a:pos x="3810" y="402"/>
                  </a:cxn>
                  <a:cxn ang="0">
                    <a:pos x="3888" y="282"/>
                  </a:cxn>
                  <a:cxn ang="0">
                    <a:pos x="3966" y="108"/>
                  </a:cxn>
                  <a:cxn ang="0">
                    <a:pos x="4044" y="96"/>
                  </a:cxn>
                  <a:cxn ang="0">
                    <a:pos x="4122" y="246"/>
                  </a:cxn>
                  <a:cxn ang="0">
                    <a:pos x="4200" y="354"/>
                  </a:cxn>
                  <a:cxn ang="0">
                    <a:pos x="4278" y="402"/>
                  </a:cxn>
                  <a:cxn ang="0">
                    <a:pos x="4356" y="354"/>
                  </a:cxn>
                  <a:cxn ang="0">
                    <a:pos x="4434" y="276"/>
                  </a:cxn>
                  <a:cxn ang="0">
                    <a:pos x="4512" y="174"/>
                  </a:cxn>
                  <a:cxn ang="0">
                    <a:pos x="4590" y="180"/>
                  </a:cxn>
                  <a:cxn ang="0">
                    <a:pos x="4668" y="192"/>
                  </a:cxn>
                  <a:cxn ang="0">
                    <a:pos x="4746" y="198"/>
                  </a:cxn>
                  <a:cxn ang="0">
                    <a:pos x="4824" y="198"/>
                  </a:cxn>
                  <a:cxn ang="0">
                    <a:pos x="4902" y="186"/>
                  </a:cxn>
                </a:cxnLst>
                <a:rect l="0" t="0" r="r" b="b"/>
                <a:pathLst>
                  <a:path w="4920" h="456">
                    <a:moveTo>
                      <a:pt x="0" y="192"/>
                    </a:move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90" y="204"/>
                    </a:lnTo>
                    <a:lnTo>
                      <a:pt x="90" y="204"/>
                    </a:lnTo>
                    <a:lnTo>
                      <a:pt x="90" y="204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74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04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28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34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0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64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88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300" y="192"/>
                    </a:lnTo>
                    <a:lnTo>
                      <a:pt x="300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24" y="192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36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2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48" y="186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54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66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2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78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90" y="174"/>
                    </a:lnTo>
                    <a:lnTo>
                      <a:pt x="390" y="174"/>
                    </a:lnTo>
                    <a:lnTo>
                      <a:pt x="390" y="174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396" y="168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2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74"/>
                    </a:lnTo>
                    <a:lnTo>
                      <a:pt x="408" y="180"/>
                    </a:lnTo>
                    <a:lnTo>
                      <a:pt x="408" y="180"/>
                    </a:lnTo>
                    <a:lnTo>
                      <a:pt x="408" y="180"/>
                    </a:lnTo>
                    <a:lnTo>
                      <a:pt x="414" y="180"/>
                    </a:lnTo>
                    <a:lnTo>
                      <a:pt x="414" y="180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8"/>
                    </a:lnTo>
                    <a:lnTo>
                      <a:pt x="420" y="198"/>
                    </a:lnTo>
                    <a:lnTo>
                      <a:pt x="426" y="198"/>
                    </a:lnTo>
                    <a:lnTo>
                      <a:pt x="426" y="198"/>
                    </a:lnTo>
                    <a:lnTo>
                      <a:pt x="426" y="204"/>
                    </a:lnTo>
                    <a:lnTo>
                      <a:pt x="426" y="204"/>
                    </a:lnTo>
                    <a:lnTo>
                      <a:pt x="426" y="204"/>
                    </a:lnTo>
                    <a:lnTo>
                      <a:pt x="432" y="204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2" y="210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16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44" y="222"/>
                    </a:lnTo>
                    <a:lnTo>
                      <a:pt x="444" y="222"/>
                    </a:lnTo>
                    <a:lnTo>
                      <a:pt x="444" y="222"/>
                    </a:lnTo>
                    <a:lnTo>
                      <a:pt x="444" y="228"/>
                    </a:lnTo>
                    <a:lnTo>
                      <a:pt x="444" y="228"/>
                    </a:lnTo>
                    <a:lnTo>
                      <a:pt x="444" y="228"/>
                    </a:lnTo>
                    <a:lnTo>
                      <a:pt x="450" y="228"/>
                    </a:lnTo>
                    <a:lnTo>
                      <a:pt x="450" y="228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0" y="234"/>
                    </a:lnTo>
                    <a:lnTo>
                      <a:pt x="456" y="234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56" y="240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52"/>
                    </a:lnTo>
                    <a:lnTo>
                      <a:pt x="462" y="252"/>
                    </a:lnTo>
                    <a:lnTo>
                      <a:pt x="468" y="252"/>
                    </a:lnTo>
                    <a:lnTo>
                      <a:pt x="468" y="252"/>
                    </a:lnTo>
                    <a:lnTo>
                      <a:pt x="468" y="252"/>
                    </a:lnTo>
                    <a:lnTo>
                      <a:pt x="468" y="258"/>
                    </a:lnTo>
                    <a:lnTo>
                      <a:pt x="468" y="258"/>
                    </a:lnTo>
                    <a:lnTo>
                      <a:pt x="468" y="258"/>
                    </a:lnTo>
                    <a:lnTo>
                      <a:pt x="474" y="258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74" y="264"/>
                    </a:lnTo>
                    <a:lnTo>
                      <a:pt x="480" y="264"/>
                    </a:lnTo>
                    <a:lnTo>
                      <a:pt x="480" y="264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2" y="282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498" y="288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04" y="294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10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06"/>
                    </a:lnTo>
                    <a:lnTo>
                      <a:pt x="516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2" y="312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18"/>
                    </a:lnTo>
                    <a:lnTo>
                      <a:pt x="528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34" y="324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46" y="336"/>
                    </a:lnTo>
                    <a:lnTo>
                      <a:pt x="552" y="336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8" y="342"/>
                    </a:lnTo>
                    <a:lnTo>
                      <a:pt x="558" y="342"/>
                    </a:lnTo>
                    <a:lnTo>
                      <a:pt x="558" y="342"/>
                    </a:lnTo>
                    <a:lnTo>
                      <a:pt x="558" y="348"/>
                    </a:lnTo>
                    <a:lnTo>
                      <a:pt x="558" y="348"/>
                    </a:lnTo>
                    <a:lnTo>
                      <a:pt x="558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48"/>
                    </a:lnTo>
                    <a:lnTo>
                      <a:pt x="564" y="354"/>
                    </a:lnTo>
                    <a:lnTo>
                      <a:pt x="564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0" y="354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82" y="360"/>
                    </a:lnTo>
                    <a:lnTo>
                      <a:pt x="582" y="360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2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66"/>
                    </a:lnTo>
                    <a:lnTo>
                      <a:pt x="588" y="372"/>
                    </a:lnTo>
                    <a:lnTo>
                      <a:pt x="588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600" y="372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0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78"/>
                    </a:lnTo>
                    <a:lnTo>
                      <a:pt x="606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18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24" y="390"/>
                    </a:lnTo>
                    <a:lnTo>
                      <a:pt x="630" y="390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0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36" y="396"/>
                    </a:lnTo>
                    <a:lnTo>
                      <a:pt x="642" y="396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2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72" y="402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2" y="396"/>
                    </a:lnTo>
                    <a:lnTo>
                      <a:pt x="678" y="396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78" y="390"/>
                    </a:lnTo>
                    <a:lnTo>
                      <a:pt x="684" y="390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90" y="384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0" y="378"/>
                    </a:lnTo>
                    <a:lnTo>
                      <a:pt x="696" y="378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2" y="366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60"/>
                    </a:lnTo>
                    <a:lnTo>
                      <a:pt x="708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54"/>
                    </a:lnTo>
                    <a:lnTo>
                      <a:pt x="714" y="348"/>
                    </a:lnTo>
                    <a:lnTo>
                      <a:pt x="714" y="348"/>
                    </a:lnTo>
                    <a:lnTo>
                      <a:pt x="720" y="348"/>
                    </a:lnTo>
                    <a:lnTo>
                      <a:pt x="720" y="348"/>
                    </a:lnTo>
                    <a:lnTo>
                      <a:pt x="720" y="342"/>
                    </a:lnTo>
                    <a:lnTo>
                      <a:pt x="720" y="342"/>
                    </a:lnTo>
                    <a:lnTo>
                      <a:pt x="720" y="342"/>
                    </a:lnTo>
                    <a:lnTo>
                      <a:pt x="726" y="342"/>
                    </a:lnTo>
                    <a:lnTo>
                      <a:pt x="726" y="342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26" y="336"/>
                    </a:lnTo>
                    <a:lnTo>
                      <a:pt x="732" y="336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30"/>
                    </a:lnTo>
                    <a:lnTo>
                      <a:pt x="732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24"/>
                    </a:lnTo>
                    <a:lnTo>
                      <a:pt x="738" y="318"/>
                    </a:lnTo>
                    <a:lnTo>
                      <a:pt x="738" y="318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50" y="312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6"/>
                    </a:lnTo>
                    <a:lnTo>
                      <a:pt x="750" y="300"/>
                    </a:lnTo>
                    <a:lnTo>
                      <a:pt x="756" y="300"/>
                    </a:lnTo>
                    <a:lnTo>
                      <a:pt x="756" y="300"/>
                    </a:lnTo>
                    <a:lnTo>
                      <a:pt x="756" y="300"/>
                    </a:lnTo>
                    <a:lnTo>
                      <a:pt x="756" y="294"/>
                    </a:lnTo>
                    <a:lnTo>
                      <a:pt x="756" y="294"/>
                    </a:lnTo>
                    <a:lnTo>
                      <a:pt x="756" y="294"/>
                    </a:lnTo>
                    <a:lnTo>
                      <a:pt x="762" y="294"/>
                    </a:lnTo>
                    <a:lnTo>
                      <a:pt x="762" y="294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2" y="288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70"/>
                    </a:lnTo>
                    <a:lnTo>
                      <a:pt x="774" y="264"/>
                    </a:lnTo>
                    <a:lnTo>
                      <a:pt x="780" y="264"/>
                    </a:lnTo>
                    <a:lnTo>
                      <a:pt x="780" y="264"/>
                    </a:lnTo>
                    <a:lnTo>
                      <a:pt x="780" y="264"/>
                    </a:lnTo>
                    <a:lnTo>
                      <a:pt x="780" y="258"/>
                    </a:lnTo>
                    <a:lnTo>
                      <a:pt x="780" y="258"/>
                    </a:lnTo>
                    <a:lnTo>
                      <a:pt x="786" y="258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52"/>
                    </a:lnTo>
                    <a:lnTo>
                      <a:pt x="786" y="246"/>
                    </a:lnTo>
                    <a:lnTo>
                      <a:pt x="786" y="246"/>
                    </a:lnTo>
                    <a:lnTo>
                      <a:pt x="792" y="246"/>
                    </a:lnTo>
                    <a:lnTo>
                      <a:pt x="792" y="246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34"/>
                    </a:lnTo>
                    <a:lnTo>
                      <a:pt x="798" y="234"/>
                    </a:lnTo>
                    <a:lnTo>
                      <a:pt x="798" y="234"/>
                    </a:lnTo>
                    <a:lnTo>
                      <a:pt x="798" y="234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804" y="228"/>
                    </a:lnTo>
                    <a:lnTo>
                      <a:pt x="804" y="222"/>
                    </a:lnTo>
                    <a:lnTo>
                      <a:pt x="804" y="222"/>
                    </a:lnTo>
                    <a:lnTo>
                      <a:pt x="804" y="222"/>
                    </a:lnTo>
                    <a:lnTo>
                      <a:pt x="804" y="216"/>
                    </a:lnTo>
                    <a:lnTo>
                      <a:pt x="804" y="216"/>
                    </a:lnTo>
                    <a:lnTo>
                      <a:pt x="810" y="216"/>
                    </a:lnTo>
                    <a:lnTo>
                      <a:pt x="810" y="216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10"/>
                    </a:lnTo>
                    <a:lnTo>
                      <a:pt x="810" y="204"/>
                    </a:lnTo>
                    <a:lnTo>
                      <a:pt x="816" y="204"/>
                    </a:lnTo>
                    <a:lnTo>
                      <a:pt x="816" y="204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16" y="198"/>
                    </a:lnTo>
                    <a:lnTo>
                      <a:pt x="822" y="192"/>
                    </a:lnTo>
                    <a:lnTo>
                      <a:pt x="822" y="192"/>
                    </a:lnTo>
                    <a:lnTo>
                      <a:pt x="822" y="192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8" y="180"/>
                    </a:lnTo>
                    <a:lnTo>
                      <a:pt x="828" y="180"/>
                    </a:lnTo>
                    <a:lnTo>
                      <a:pt x="828" y="180"/>
                    </a:lnTo>
                    <a:lnTo>
                      <a:pt x="828" y="174"/>
                    </a:lnTo>
                    <a:lnTo>
                      <a:pt x="828" y="174"/>
                    </a:lnTo>
                    <a:lnTo>
                      <a:pt x="828" y="174"/>
                    </a:lnTo>
                    <a:lnTo>
                      <a:pt x="834" y="174"/>
                    </a:lnTo>
                    <a:lnTo>
                      <a:pt x="834" y="168"/>
                    </a:lnTo>
                    <a:lnTo>
                      <a:pt x="834" y="168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34" y="162"/>
                    </a:lnTo>
                    <a:lnTo>
                      <a:pt x="840" y="162"/>
                    </a:lnTo>
                    <a:lnTo>
                      <a:pt x="840" y="156"/>
                    </a:lnTo>
                    <a:lnTo>
                      <a:pt x="840" y="156"/>
                    </a:lnTo>
                    <a:lnTo>
                      <a:pt x="840" y="156"/>
                    </a:lnTo>
                    <a:lnTo>
                      <a:pt x="840" y="150"/>
                    </a:lnTo>
                    <a:lnTo>
                      <a:pt x="840" y="150"/>
                    </a:lnTo>
                    <a:lnTo>
                      <a:pt x="846" y="150"/>
                    </a:lnTo>
                    <a:lnTo>
                      <a:pt x="846" y="144"/>
                    </a:lnTo>
                    <a:lnTo>
                      <a:pt x="846" y="144"/>
                    </a:lnTo>
                    <a:lnTo>
                      <a:pt x="846" y="144"/>
                    </a:lnTo>
                    <a:lnTo>
                      <a:pt x="846" y="138"/>
                    </a:lnTo>
                    <a:lnTo>
                      <a:pt x="846" y="138"/>
                    </a:lnTo>
                    <a:lnTo>
                      <a:pt x="846" y="138"/>
                    </a:lnTo>
                    <a:lnTo>
                      <a:pt x="852" y="132"/>
                    </a:lnTo>
                    <a:lnTo>
                      <a:pt x="852" y="132"/>
                    </a:lnTo>
                    <a:lnTo>
                      <a:pt x="852" y="132"/>
                    </a:lnTo>
                    <a:lnTo>
                      <a:pt x="852" y="126"/>
                    </a:lnTo>
                    <a:lnTo>
                      <a:pt x="852" y="126"/>
                    </a:lnTo>
                    <a:lnTo>
                      <a:pt x="852" y="126"/>
                    </a:lnTo>
                    <a:lnTo>
                      <a:pt x="858" y="120"/>
                    </a:lnTo>
                    <a:lnTo>
                      <a:pt x="858" y="120"/>
                    </a:lnTo>
                    <a:lnTo>
                      <a:pt x="858" y="120"/>
                    </a:lnTo>
                    <a:lnTo>
                      <a:pt x="858" y="114"/>
                    </a:lnTo>
                    <a:lnTo>
                      <a:pt x="858" y="114"/>
                    </a:lnTo>
                    <a:lnTo>
                      <a:pt x="858" y="114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0" y="90"/>
                    </a:lnTo>
                    <a:lnTo>
                      <a:pt x="870" y="90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76" y="78"/>
                    </a:lnTo>
                    <a:lnTo>
                      <a:pt x="876" y="78"/>
                    </a:lnTo>
                    <a:lnTo>
                      <a:pt x="876" y="78"/>
                    </a:lnTo>
                    <a:lnTo>
                      <a:pt x="876" y="72"/>
                    </a:lnTo>
                    <a:lnTo>
                      <a:pt x="882" y="72"/>
                    </a:lnTo>
                    <a:lnTo>
                      <a:pt x="882" y="72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2" y="60"/>
                    </a:lnTo>
                    <a:lnTo>
                      <a:pt x="882" y="60"/>
                    </a:lnTo>
                    <a:lnTo>
                      <a:pt x="888" y="60"/>
                    </a:lnTo>
                    <a:lnTo>
                      <a:pt x="888" y="54"/>
                    </a:lnTo>
                    <a:lnTo>
                      <a:pt x="888" y="54"/>
                    </a:lnTo>
                    <a:lnTo>
                      <a:pt x="888" y="54"/>
                    </a:lnTo>
                    <a:lnTo>
                      <a:pt x="888" y="48"/>
                    </a:lnTo>
                    <a:lnTo>
                      <a:pt x="888" y="48"/>
                    </a:lnTo>
                    <a:lnTo>
                      <a:pt x="894" y="48"/>
                    </a:lnTo>
                    <a:lnTo>
                      <a:pt x="894" y="42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900" y="30"/>
                    </a:lnTo>
                    <a:lnTo>
                      <a:pt x="900" y="30"/>
                    </a:lnTo>
                    <a:lnTo>
                      <a:pt x="900" y="24"/>
                    </a:lnTo>
                    <a:lnTo>
                      <a:pt x="900" y="24"/>
                    </a:lnTo>
                    <a:lnTo>
                      <a:pt x="900" y="24"/>
                    </a:lnTo>
                    <a:lnTo>
                      <a:pt x="900" y="18"/>
                    </a:lnTo>
                    <a:lnTo>
                      <a:pt x="900" y="18"/>
                    </a:lnTo>
                    <a:lnTo>
                      <a:pt x="906" y="18"/>
                    </a:lnTo>
                    <a:lnTo>
                      <a:pt x="906" y="12"/>
                    </a:lnTo>
                    <a:lnTo>
                      <a:pt x="906" y="12"/>
                    </a:lnTo>
                    <a:lnTo>
                      <a:pt x="906" y="6"/>
                    </a:lnTo>
                    <a:lnTo>
                      <a:pt x="906" y="6"/>
                    </a:lnTo>
                    <a:lnTo>
                      <a:pt x="906" y="6"/>
                    </a:lnTo>
                    <a:lnTo>
                      <a:pt x="912" y="6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6"/>
                    </a:lnTo>
                    <a:lnTo>
                      <a:pt x="924" y="6"/>
                    </a:lnTo>
                    <a:lnTo>
                      <a:pt x="924" y="6"/>
                    </a:lnTo>
                    <a:lnTo>
                      <a:pt x="924" y="6"/>
                    </a:lnTo>
                    <a:lnTo>
                      <a:pt x="924" y="12"/>
                    </a:lnTo>
                    <a:lnTo>
                      <a:pt x="924" y="12"/>
                    </a:lnTo>
                    <a:lnTo>
                      <a:pt x="924" y="12"/>
                    </a:lnTo>
                    <a:lnTo>
                      <a:pt x="930" y="18"/>
                    </a:lnTo>
                    <a:lnTo>
                      <a:pt x="930" y="18"/>
                    </a:lnTo>
                    <a:lnTo>
                      <a:pt x="930" y="24"/>
                    </a:lnTo>
                    <a:lnTo>
                      <a:pt x="930" y="24"/>
                    </a:lnTo>
                    <a:lnTo>
                      <a:pt x="930" y="30"/>
                    </a:lnTo>
                    <a:lnTo>
                      <a:pt x="930" y="30"/>
                    </a:lnTo>
                    <a:lnTo>
                      <a:pt x="936" y="36"/>
                    </a:lnTo>
                    <a:lnTo>
                      <a:pt x="936" y="36"/>
                    </a:lnTo>
                    <a:lnTo>
                      <a:pt x="936" y="42"/>
                    </a:lnTo>
                    <a:lnTo>
                      <a:pt x="936" y="42"/>
                    </a:lnTo>
                    <a:lnTo>
                      <a:pt x="936" y="48"/>
                    </a:lnTo>
                    <a:lnTo>
                      <a:pt x="936" y="48"/>
                    </a:lnTo>
                    <a:lnTo>
                      <a:pt x="942" y="48"/>
                    </a:lnTo>
                    <a:lnTo>
                      <a:pt x="942" y="54"/>
                    </a:lnTo>
                    <a:lnTo>
                      <a:pt x="942" y="54"/>
                    </a:lnTo>
                    <a:lnTo>
                      <a:pt x="942" y="60"/>
                    </a:lnTo>
                    <a:lnTo>
                      <a:pt x="942" y="60"/>
                    </a:lnTo>
                    <a:lnTo>
                      <a:pt x="942" y="66"/>
                    </a:lnTo>
                    <a:lnTo>
                      <a:pt x="942" y="66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8"/>
                    </a:lnTo>
                    <a:lnTo>
                      <a:pt x="948" y="78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90"/>
                    </a:lnTo>
                    <a:lnTo>
                      <a:pt x="954" y="90"/>
                    </a:lnTo>
                    <a:lnTo>
                      <a:pt x="954" y="90"/>
                    </a:lnTo>
                    <a:lnTo>
                      <a:pt x="954" y="96"/>
                    </a:lnTo>
                    <a:lnTo>
                      <a:pt x="954" y="96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0" y="108"/>
                    </a:lnTo>
                    <a:lnTo>
                      <a:pt x="960" y="108"/>
                    </a:lnTo>
                    <a:lnTo>
                      <a:pt x="960" y="114"/>
                    </a:lnTo>
                    <a:lnTo>
                      <a:pt x="960" y="114"/>
                    </a:lnTo>
                    <a:lnTo>
                      <a:pt x="966" y="120"/>
                    </a:lnTo>
                    <a:lnTo>
                      <a:pt x="966" y="120"/>
                    </a:lnTo>
                    <a:lnTo>
                      <a:pt x="966" y="120"/>
                    </a:lnTo>
                    <a:lnTo>
                      <a:pt x="966" y="126"/>
                    </a:lnTo>
                    <a:lnTo>
                      <a:pt x="966" y="126"/>
                    </a:lnTo>
                    <a:lnTo>
                      <a:pt x="966" y="132"/>
                    </a:lnTo>
                    <a:lnTo>
                      <a:pt x="972" y="132"/>
                    </a:lnTo>
                    <a:lnTo>
                      <a:pt x="972" y="132"/>
                    </a:lnTo>
                    <a:lnTo>
                      <a:pt x="972" y="138"/>
                    </a:lnTo>
                    <a:lnTo>
                      <a:pt x="972" y="138"/>
                    </a:lnTo>
                    <a:lnTo>
                      <a:pt x="972" y="144"/>
                    </a:lnTo>
                    <a:lnTo>
                      <a:pt x="972" y="144"/>
                    </a:lnTo>
                    <a:lnTo>
                      <a:pt x="978" y="144"/>
                    </a:lnTo>
                    <a:lnTo>
                      <a:pt x="978" y="150"/>
                    </a:lnTo>
                    <a:lnTo>
                      <a:pt x="978" y="150"/>
                    </a:lnTo>
                    <a:lnTo>
                      <a:pt x="978" y="156"/>
                    </a:lnTo>
                    <a:lnTo>
                      <a:pt x="978" y="156"/>
                    </a:lnTo>
                    <a:lnTo>
                      <a:pt x="978" y="156"/>
                    </a:lnTo>
                    <a:lnTo>
                      <a:pt x="984" y="162"/>
                    </a:lnTo>
                    <a:lnTo>
                      <a:pt x="984" y="168"/>
                    </a:lnTo>
                    <a:lnTo>
                      <a:pt x="984" y="168"/>
                    </a:lnTo>
                    <a:lnTo>
                      <a:pt x="984" y="168"/>
                    </a:lnTo>
                    <a:lnTo>
                      <a:pt x="984" y="174"/>
                    </a:lnTo>
                    <a:lnTo>
                      <a:pt x="990" y="174"/>
                    </a:lnTo>
                    <a:lnTo>
                      <a:pt x="990" y="180"/>
                    </a:lnTo>
                    <a:lnTo>
                      <a:pt x="990" y="180"/>
                    </a:lnTo>
                    <a:lnTo>
                      <a:pt x="990" y="180"/>
                    </a:lnTo>
                    <a:lnTo>
                      <a:pt x="990" y="186"/>
                    </a:lnTo>
                    <a:lnTo>
                      <a:pt x="990" y="186"/>
                    </a:lnTo>
                    <a:lnTo>
                      <a:pt x="996" y="192"/>
                    </a:lnTo>
                    <a:lnTo>
                      <a:pt x="996" y="192"/>
                    </a:lnTo>
                    <a:lnTo>
                      <a:pt x="996" y="192"/>
                    </a:lnTo>
                    <a:lnTo>
                      <a:pt x="996" y="198"/>
                    </a:lnTo>
                    <a:lnTo>
                      <a:pt x="996" y="198"/>
                    </a:lnTo>
                    <a:lnTo>
                      <a:pt x="996" y="198"/>
                    </a:lnTo>
                    <a:lnTo>
                      <a:pt x="1002" y="204"/>
                    </a:lnTo>
                    <a:lnTo>
                      <a:pt x="1002" y="204"/>
                    </a:lnTo>
                    <a:lnTo>
                      <a:pt x="1002" y="210"/>
                    </a:lnTo>
                    <a:lnTo>
                      <a:pt x="1002" y="210"/>
                    </a:lnTo>
                    <a:lnTo>
                      <a:pt x="1002" y="210"/>
                    </a:lnTo>
                    <a:lnTo>
                      <a:pt x="1002" y="216"/>
                    </a:lnTo>
                    <a:lnTo>
                      <a:pt x="1002" y="216"/>
                    </a:lnTo>
                    <a:lnTo>
                      <a:pt x="1008" y="216"/>
                    </a:lnTo>
                    <a:lnTo>
                      <a:pt x="1008" y="222"/>
                    </a:lnTo>
                    <a:lnTo>
                      <a:pt x="1008" y="222"/>
                    </a:lnTo>
                    <a:lnTo>
                      <a:pt x="1008" y="222"/>
                    </a:lnTo>
                    <a:lnTo>
                      <a:pt x="1008" y="228"/>
                    </a:lnTo>
                    <a:lnTo>
                      <a:pt x="1008" y="228"/>
                    </a:lnTo>
                    <a:lnTo>
                      <a:pt x="1014" y="228"/>
                    </a:lnTo>
                    <a:lnTo>
                      <a:pt x="1014" y="234"/>
                    </a:lnTo>
                    <a:lnTo>
                      <a:pt x="1014" y="234"/>
                    </a:lnTo>
                    <a:lnTo>
                      <a:pt x="1014" y="240"/>
                    </a:lnTo>
                    <a:lnTo>
                      <a:pt x="1014" y="240"/>
                    </a:lnTo>
                    <a:lnTo>
                      <a:pt x="1014" y="240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52"/>
                    </a:lnTo>
                    <a:lnTo>
                      <a:pt x="1020" y="252"/>
                    </a:lnTo>
                    <a:lnTo>
                      <a:pt x="1020" y="252"/>
                    </a:lnTo>
                    <a:lnTo>
                      <a:pt x="1026" y="258"/>
                    </a:lnTo>
                    <a:lnTo>
                      <a:pt x="1026" y="258"/>
                    </a:lnTo>
                    <a:lnTo>
                      <a:pt x="1026" y="258"/>
                    </a:lnTo>
                    <a:lnTo>
                      <a:pt x="1026" y="264"/>
                    </a:lnTo>
                    <a:lnTo>
                      <a:pt x="1026" y="264"/>
                    </a:lnTo>
                    <a:lnTo>
                      <a:pt x="1026" y="264"/>
                    </a:lnTo>
                    <a:lnTo>
                      <a:pt x="1032" y="270"/>
                    </a:lnTo>
                    <a:lnTo>
                      <a:pt x="1032" y="270"/>
                    </a:lnTo>
                    <a:lnTo>
                      <a:pt x="1032" y="270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2" y="276"/>
                    </a:lnTo>
                    <a:lnTo>
                      <a:pt x="1038" y="282"/>
                    </a:lnTo>
                    <a:lnTo>
                      <a:pt x="1038" y="282"/>
                    </a:lnTo>
                    <a:lnTo>
                      <a:pt x="1038" y="282"/>
                    </a:lnTo>
                    <a:lnTo>
                      <a:pt x="1038" y="288"/>
                    </a:lnTo>
                    <a:lnTo>
                      <a:pt x="1038" y="288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294"/>
                    </a:lnTo>
                    <a:lnTo>
                      <a:pt x="1044" y="300"/>
                    </a:lnTo>
                    <a:lnTo>
                      <a:pt x="1044" y="300"/>
                    </a:lnTo>
                    <a:lnTo>
                      <a:pt x="1050" y="300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12"/>
                    </a:lnTo>
                    <a:lnTo>
                      <a:pt x="1050" y="312"/>
                    </a:lnTo>
                    <a:lnTo>
                      <a:pt x="1056" y="312"/>
                    </a:lnTo>
                    <a:lnTo>
                      <a:pt x="1056" y="312"/>
                    </a:lnTo>
                    <a:lnTo>
                      <a:pt x="1056" y="318"/>
                    </a:lnTo>
                    <a:lnTo>
                      <a:pt x="1056" y="318"/>
                    </a:lnTo>
                    <a:lnTo>
                      <a:pt x="1056" y="318"/>
                    </a:lnTo>
                    <a:lnTo>
                      <a:pt x="1056" y="324"/>
                    </a:lnTo>
                    <a:lnTo>
                      <a:pt x="1056" y="324"/>
                    </a:lnTo>
                    <a:lnTo>
                      <a:pt x="1062" y="324"/>
                    </a:lnTo>
                    <a:lnTo>
                      <a:pt x="1062" y="324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2" y="330"/>
                    </a:lnTo>
                    <a:lnTo>
                      <a:pt x="1068" y="336"/>
                    </a:lnTo>
                    <a:lnTo>
                      <a:pt x="1068" y="336"/>
                    </a:lnTo>
                    <a:lnTo>
                      <a:pt x="1068" y="336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74" y="342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48"/>
                    </a:lnTo>
                    <a:lnTo>
                      <a:pt x="1074" y="354"/>
                    </a:lnTo>
                    <a:lnTo>
                      <a:pt x="1080" y="354"/>
                    </a:lnTo>
                    <a:lnTo>
                      <a:pt x="1080" y="354"/>
                    </a:lnTo>
                    <a:lnTo>
                      <a:pt x="1080" y="354"/>
                    </a:lnTo>
                    <a:lnTo>
                      <a:pt x="1080" y="360"/>
                    </a:lnTo>
                    <a:lnTo>
                      <a:pt x="1080" y="360"/>
                    </a:lnTo>
                    <a:lnTo>
                      <a:pt x="1080" y="360"/>
                    </a:lnTo>
                    <a:lnTo>
                      <a:pt x="1086" y="360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66"/>
                    </a:lnTo>
                    <a:lnTo>
                      <a:pt x="1086" y="372"/>
                    </a:lnTo>
                    <a:lnTo>
                      <a:pt x="1092" y="372"/>
                    </a:lnTo>
                    <a:lnTo>
                      <a:pt x="1092" y="372"/>
                    </a:lnTo>
                    <a:lnTo>
                      <a:pt x="1092" y="372"/>
                    </a:lnTo>
                    <a:lnTo>
                      <a:pt x="1092" y="378"/>
                    </a:lnTo>
                    <a:lnTo>
                      <a:pt x="1092" y="378"/>
                    </a:lnTo>
                    <a:lnTo>
                      <a:pt x="1092" y="378"/>
                    </a:lnTo>
                    <a:lnTo>
                      <a:pt x="1098" y="378"/>
                    </a:lnTo>
                    <a:lnTo>
                      <a:pt x="1098" y="378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0"/>
                    </a:lnTo>
                    <a:lnTo>
                      <a:pt x="1104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396"/>
                    </a:lnTo>
                    <a:lnTo>
                      <a:pt x="1110" y="402"/>
                    </a:lnTo>
                    <a:lnTo>
                      <a:pt x="1110" y="402"/>
                    </a:lnTo>
                    <a:lnTo>
                      <a:pt x="1116" y="402"/>
                    </a:lnTo>
                    <a:lnTo>
                      <a:pt x="1116" y="402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16" y="408"/>
                    </a:lnTo>
                    <a:lnTo>
                      <a:pt x="1122" y="408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2" y="414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28" y="420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26"/>
                    </a:lnTo>
                    <a:lnTo>
                      <a:pt x="1134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46" y="438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2" y="444"/>
                    </a:lnTo>
                    <a:lnTo>
                      <a:pt x="1158" y="444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64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0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76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2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88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194" y="456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0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06" y="450"/>
                    </a:lnTo>
                    <a:lnTo>
                      <a:pt x="1212" y="450"/>
                    </a:lnTo>
                    <a:lnTo>
                      <a:pt x="1212" y="450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2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18" y="444"/>
                    </a:lnTo>
                    <a:lnTo>
                      <a:pt x="1224" y="444"/>
                    </a:lnTo>
                    <a:lnTo>
                      <a:pt x="1224" y="444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24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0" y="438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36" y="432"/>
                    </a:lnTo>
                    <a:lnTo>
                      <a:pt x="1242" y="432"/>
                    </a:lnTo>
                    <a:lnTo>
                      <a:pt x="1242" y="432"/>
                    </a:lnTo>
                    <a:lnTo>
                      <a:pt x="1242" y="432"/>
                    </a:lnTo>
                    <a:lnTo>
                      <a:pt x="1242" y="426"/>
                    </a:lnTo>
                    <a:lnTo>
                      <a:pt x="1242" y="426"/>
                    </a:lnTo>
                    <a:lnTo>
                      <a:pt x="1242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48" y="426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54" y="420"/>
                    </a:lnTo>
                    <a:lnTo>
                      <a:pt x="1260" y="420"/>
                    </a:lnTo>
                    <a:lnTo>
                      <a:pt x="1260" y="42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14"/>
                    </a:lnTo>
                    <a:lnTo>
                      <a:pt x="1266" y="408"/>
                    </a:lnTo>
                    <a:lnTo>
                      <a:pt x="1266" y="408"/>
                    </a:lnTo>
                    <a:lnTo>
                      <a:pt x="1266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8"/>
                    </a:lnTo>
                    <a:lnTo>
                      <a:pt x="1272" y="402"/>
                    </a:lnTo>
                    <a:lnTo>
                      <a:pt x="1272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402"/>
                    </a:lnTo>
                    <a:lnTo>
                      <a:pt x="1278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84" y="396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0" y="390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2" y="378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72"/>
                    </a:lnTo>
                    <a:lnTo>
                      <a:pt x="1308" y="366"/>
                    </a:lnTo>
                    <a:lnTo>
                      <a:pt x="1308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6"/>
                    </a:lnTo>
                    <a:lnTo>
                      <a:pt x="1314" y="360"/>
                    </a:lnTo>
                    <a:lnTo>
                      <a:pt x="1314" y="360"/>
                    </a:lnTo>
                    <a:lnTo>
                      <a:pt x="1320" y="360"/>
                    </a:lnTo>
                    <a:lnTo>
                      <a:pt x="1320" y="360"/>
                    </a:lnTo>
                    <a:lnTo>
                      <a:pt x="1320" y="360"/>
                    </a:lnTo>
                    <a:lnTo>
                      <a:pt x="1320" y="354"/>
                    </a:lnTo>
                    <a:lnTo>
                      <a:pt x="1320" y="354"/>
                    </a:lnTo>
                    <a:lnTo>
                      <a:pt x="1326" y="354"/>
                    </a:lnTo>
                    <a:lnTo>
                      <a:pt x="1326" y="354"/>
                    </a:lnTo>
                    <a:lnTo>
                      <a:pt x="1326" y="354"/>
                    </a:lnTo>
                    <a:lnTo>
                      <a:pt x="1326" y="348"/>
                    </a:lnTo>
                    <a:lnTo>
                      <a:pt x="1326" y="348"/>
                    </a:lnTo>
                    <a:lnTo>
                      <a:pt x="1326" y="348"/>
                    </a:lnTo>
                    <a:lnTo>
                      <a:pt x="1332" y="348"/>
                    </a:lnTo>
                    <a:lnTo>
                      <a:pt x="1332" y="348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2" y="342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6"/>
                    </a:lnTo>
                    <a:lnTo>
                      <a:pt x="1338" y="330"/>
                    </a:lnTo>
                    <a:lnTo>
                      <a:pt x="1338" y="330"/>
                    </a:lnTo>
                    <a:lnTo>
                      <a:pt x="1344" y="330"/>
                    </a:lnTo>
                    <a:lnTo>
                      <a:pt x="1344" y="330"/>
                    </a:lnTo>
                    <a:lnTo>
                      <a:pt x="1344" y="330"/>
                    </a:lnTo>
                    <a:lnTo>
                      <a:pt x="1344" y="324"/>
                    </a:lnTo>
                    <a:lnTo>
                      <a:pt x="1344" y="324"/>
                    </a:lnTo>
                    <a:lnTo>
                      <a:pt x="1344" y="324"/>
                    </a:lnTo>
                    <a:lnTo>
                      <a:pt x="1350" y="324"/>
                    </a:lnTo>
                    <a:lnTo>
                      <a:pt x="1350" y="324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0" y="318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12"/>
                    </a:lnTo>
                    <a:lnTo>
                      <a:pt x="1356" y="306"/>
                    </a:lnTo>
                    <a:lnTo>
                      <a:pt x="1356" y="306"/>
                    </a:lnTo>
                    <a:lnTo>
                      <a:pt x="1362" y="306"/>
                    </a:lnTo>
                    <a:lnTo>
                      <a:pt x="1362" y="306"/>
                    </a:lnTo>
                    <a:lnTo>
                      <a:pt x="1362" y="306"/>
                    </a:lnTo>
                    <a:lnTo>
                      <a:pt x="1362" y="300"/>
                    </a:lnTo>
                    <a:lnTo>
                      <a:pt x="1362" y="300"/>
                    </a:lnTo>
                    <a:lnTo>
                      <a:pt x="1362" y="300"/>
                    </a:lnTo>
                    <a:lnTo>
                      <a:pt x="1368" y="300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94"/>
                    </a:lnTo>
                    <a:lnTo>
                      <a:pt x="1368" y="288"/>
                    </a:lnTo>
                    <a:lnTo>
                      <a:pt x="1374" y="288"/>
                    </a:lnTo>
                    <a:lnTo>
                      <a:pt x="1374" y="288"/>
                    </a:lnTo>
                    <a:lnTo>
                      <a:pt x="1374" y="288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80" y="282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6"/>
                    </a:lnTo>
                    <a:lnTo>
                      <a:pt x="1380" y="270"/>
                    </a:lnTo>
                    <a:lnTo>
                      <a:pt x="1380" y="270"/>
                    </a:lnTo>
                    <a:lnTo>
                      <a:pt x="1386" y="270"/>
                    </a:lnTo>
                    <a:lnTo>
                      <a:pt x="1386" y="270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86" y="264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8"/>
                    </a:lnTo>
                    <a:lnTo>
                      <a:pt x="1392" y="252"/>
                    </a:lnTo>
                    <a:lnTo>
                      <a:pt x="1392" y="252"/>
                    </a:lnTo>
                    <a:lnTo>
                      <a:pt x="1398" y="252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6"/>
                    </a:lnTo>
                    <a:lnTo>
                      <a:pt x="1398" y="240"/>
                    </a:lnTo>
                    <a:lnTo>
                      <a:pt x="1404" y="240"/>
                    </a:lnTo>
                    <a:lnTo>
                      <a:pt x="1404" y="240"/>
                    </a:lnTo>
                    <a:lnTo>
                      <a:pt x="1404" y="240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6" y="222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8" y="204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28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34" y="198"/>
                    </a:lnTo>
                    <a:lnTo>
                      <a:pt x="1440" y="198"/>
                    </a:lnTo>
                    <a:lnTo>
                      <a:pt x="1440" y="198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6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2" y="222"/>
                    </a:lnTo>
                    <a:lnTo>
                      <a:pt x="1452" y="222"/>
                    </a:lnTo>
                    <a:lnTo>
                      <a:pt x="1452" y="222"/>
                    </a:lnTo>
                    <a:lnTo>
                      <a:pt x="1458" y="222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58" y="228"/>
                    </a:lnTo>
                    <a:lnTo>
                      <a:pt x="1464" y="234"/>
                    </a:lnTo>
                    <a:lnTo>
                      <a:pt x="1464" y="234"/>
                    </a:lnTo>
                    <a:lnTo>
                      <a:pt x="1464" y="234"/>
                    </a:lnTo>
                    <a:lnTo>
                      <a:pt x="1464" y="240"/>
                    </a:lnTo>
                    <a:lnTo>
                      <a:pt x="1464" y="240"/>
                    </a:lnTo>
                    <a:lnTo>
                      <a:pt x="1464" y="240"/>
                    </a:lnTo>
                    <a:lnTo>
                      <a:pt x="1470" y="240"/>
                    </a:lnTo>
                    <a:lnTo>
                      <a:pt x="1470" y="240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0" y="246"/>
                    </a:lnTo>
                    <a:lnTo>
                      <a:pt x="1476" y="246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76" y="252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58"/>
                    </a:lnTo>
                    <a:lnTo>
                      <a:pt x="1482" y="264"/>
                    </a:lnTo>
                    <a:lnTo>
                      <a:pt x="1482" y="264"/>
                    </a:lnTo>
                    <a:lnTo>
                      <a:pt x="1488" y="264"/>
                    </a:lnTo>
                    <a:lnTo>
                      <a:pt x="1488" y="264"/>
                    </a:lnTo>
                    <a:lnTo>
                      <a:pt x="1488" y="264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88" y="270"/>
                    </a:lnTo>
                    <a:lnTo>
                      <a:pt x="1494" y="270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494" y="276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2"/>
                    </a:lnTo>
                    <a:lnTo>
                      <a:pt x="1500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06" y="288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294"/>
                    </a:lnTo>
                    <a:lnTo>
                      <a:pt x="1512" y="300"/>
                    </a:lnTo>
                    <a:lnTo>
                      <a:pt x="1512" y="300"/>
                    </a:lnTo>
                    <a:lnTo>
                      <a:pt x="1518" y="300"/>
                    </a:lnTo>
                    <a:lnTo>
                      <a:pt x="1518" y="300"/>
                    </a:lnTo>
                    <a:lnTo>
                      <a:pt x="1518" y="300"/>
                    </a:lnTo>
                    <a:lnTo>
                      <a:pt x="1518" y="306"/>
                    </a:lnTo>
                    <a:lnTo>
                      <a:pt x="1518" y="306"/>
                    </a:lnTo>
                    <a:lnTo>
                      <a:pt x="1518" y="306"/>
                    </a:lnTo>
                    <a:lnTo>
                      <a:pt x="1524" y="306"/>
                    </a:lnTo>
                    <a:lnTo>
                      <a:pt x="1524" y="306"/>
                    </a:lnTo>
                    <a:lnTo>
                      <a:pt x="1524" y="306"/>
                    </a:lnTo>
                    <a:lnTo>
                      <a:pt x="1524" y="312"/>
                    </a:lnTo>
                    <a:lnTo>
                      <a:pt x="1524" y="312"/>
                    </a:lnTo>
                    <a:lnTo>
                      <a:pt x="1524" y="312"/>
                    </a:lnTo>
                    <a:lnTo>
                      <a:pt x="1530" y="312"/>
                    </a:lnTo>
                    <a:lnTo>
                      <a:pt x="1530" y="312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0" y="318"/>
                    </a:lnTo>
                    <a:lnTo>
                      <a:pt x="1536" y="318"/>
                    </a:lnTo>
                    <a:lnTo>
                      <a:pt x="1536" y="318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42" y="324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2" y="330"/>
                    </a:lnTo>
                    <a:lnTo>
                      <a:pt x="1548" y="330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48" y="336"/>
                    </a:lnTo>
                    <a:lnTo>
                      <a:pt x="1554" y="336"/>
                    </a:lnTo>
                    <a:lnTo>
                      <a:pt x="1554" y="336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0" y="348"/>
                    </a:lnTo>
                    <a:lnTo>
                      <a:pt x="1566" y="348"/>
                    </a:lnTo>
                    <a:lnTo>
                      <a:pt x="1566" y="348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66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54"/>
                    </a:lnTo>
                    <a:lnTo>
                      <a:pt x="1572" y="360"/>
                    </a:lnTo>
                    <a:lnTo>
                      <a:pt x="1572" y="360"/>
                    </a:lnTo>
                    <a:lnTo>
                      <a:pt x="1572" y="360"/>
                    </a:lnTo>
                    <a:lnTo>
                      <a:pt x="1578" y="360"/>
                    </a:lnTo>
                    <a:lnTo>
                      <a:pt x="1578" y="360"/>
                    </a:lnTo>
                    <a:lnTo>
                      <a:pt x="1578" y="360"/>
                    </a:lnTo>
                    <a:lnTo>
                      <a:pt x="1578" y="366"/>
                    </a:lnTo>
                    <a:lnTo>
                      <a:pt x="1578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84" y="366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0" y="372"/>
                    </a:lnTo>
                    <a:lnTo>
                      <a:pt x="1596" y="372"/>
                    </a:lnTo>
                    <a:lnTo>
                      <a:pt x="1596" y="372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596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78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8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14" y="390"/>
                    </a:lnTo>
                    <a:lnTo>
                      <a:pt x="1620" y="390"/>
                    </a:lnTo>
                    <a:lnTo>
                      <a:pt x="1620" y="390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0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26" y="396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2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2"/>
                    </a:lnTo>
                    <a:lnTo>
                      <a:pt x="1638" y="408"/>
                    </a:lnTo>
                    <a:lnTo>
                      <a:pt x="1638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44" y="408"/>
                    </a:lnTo>
                    <a:lnTo>
                      <a:pt x="1650" y="408"/>
                    </a:lnTo>
                    <a:lnTo>
                      <a:pt x="1650" y="408"/>
                    </a:lnTo>
                    <a:lnTo>
                      <a:pt x="1650" y="408"/>
                    </a:lnTo>
                    <a:lnTo>
                      <a:pt x="1650" y="414"/>
                    </a:lnTo>
                    <a:lnTo>
                      <a:pt x="1650" y="414"/>
                    </a:lnTo>
                    <a:lnTo>
                      <a:pt x="1650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56" y="414"/>
                    </a:lnTo>
                    <a:lnTo>
                      <a:pt x="1662" y="414"/>
                    </a:lnTo>
                    <a:lnTo>
                      <a:pt x="1662" y="414"/>
                    </a:lnTo>
                    <a:lnTo>
                      <a:pt x="1662" y="414"/>
                    </a:lnTo>
                    <a:lnTo>
                      <a:pt x="1662" y="420"/>
                    </a:lnTo>
                    <a:lnTo>
                      <a:pt x="1662" y="420"/>
                    </a:lnTo>
                    <a:lnTo>
                      <a:pt x="1662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68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74" y="420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0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86" y="426"/>
                    </a:lnTo>
                    <a:lnTo>
                      <a:pt x="1692" y="426"/>
                    </a:lnTo>
                    <a:lnTo>
                      <a:pt x="1692" y="426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2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698" y="420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04" y="414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0" y="408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16" y="402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2" y="396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90"/>
                    </a:lnTo>
                    <a:lnTo>
                      <a:pt x="1728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84"/>
                    </a:lnTo>
                    <a:lnTo>
                      <a:pt x="1734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8"/>
                    </a:lnTo>
                    <a:lnTo>
                      <a:pt x="1740" y="372"/>
                    </a:lnTo>
                    <a:lnTo>
                      <a:pt x="1740" y="372"/>
                    </a:lnTo>
                    <a:lnTo>
                      <a:pt x="1746" y="372"/>
                    </a:lnTo>
                    <a:lnTo>
                      <a:pt x="1746" y="372"/>
                    </a:lnTo>
                    <a:lnTo>
                      <a:pt x="1746" y="372"/>
                    </a:lnTo>
                    <a:lnTo>
                      <a:pt x="1746" y="366"/>
                    </a:lnTo>
                    <a:lnTo>
                      <a:pt x="1746" y="366"/>
                    </a:lnTo>
                    <a:lnTo>
                      <a:pt x="1746" y="366"/>
                    </a:lnTo>
                    <a:lnTo>
                      <a:pt x="1752" y="366"/>
                    </a:lnTo>
                    <a:lnTo>
                      <a:pt x="1752" y="366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2" y="360"/>
                    </a:lnTo>
                    <a:lnTo>
                      <a:pt x="1758" y="360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54"/>
                    </a:lnTo>
                    <a:lnTo>
                      <a:pt x="1758" y="348"/>
                    </a:lnTo>
                    <a:lnTo>
                      <a:pt x="1764" y="348"/>
                    </a:lnTo>
                    <a:lnTo>
                      <a:pt x="1764" y="348"/>
                    </a:lnTo>
                    <a:lnTo>
                      <a:pt x="1764" y="348"/>
                    </a:lnTo>
                    <a:lnTo>
                      <a:pt x="1764" y="342"/>
                    </a:lnTo>
                    <a:lnTo>
                      <a:pt x="1764" y="342"/>
                    </a:lnTo>
                    <a:lnTo>
                      <a:pt x="1764" y="342"/>
                    </a:lnTo>
                    <a:lnTo>
                      <a:pt x="1770" y="342"/>
                    </a:lnTo>
                    <a:lnTo>
                      <a:pt x="1770" y="342"/>
                    </a:lnTo>
                    <a:lnTo>
                      <a:pt x="1770" y="336"/>
                    </a:lnTo>
                    <a:lnTo>
                      <a:pt x="1770" y="336"/>
                    </a:lnTo>
                    <a:lnTo>
                      <a:pt x="1770" y="336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30"/>
                    </a:lnTo>
                    <a:lnTo>
                      <a:pt x="1776" y="324"/>
                    </a:lnTo>
                    <a:lnTo>
                      <a:pt x="1776" y="324"/>
                    </a:lnTo>
                    <a:lnTo>
                      <a:pt x="1782" y="324"/>
                    </a:lnTo>
                    <a:lnTo>
                      <a:pt x="1782" y="324"/>
                    </a:lnTo>
                    <a:lnTo>
                      <a:pt x="1782" y="324"/>
                    </a:lnTo>
                    <a:lnTo>
                      <a:pt x="1782" y="318"/>
                    </a:lnTo>
                    <a:lnTo>
                      <a:pt x="1782" y="318"/>
                    </a:lnTo>
                    <a:lnTo>
                      <a:pt x="1782" y="318"/>
                    </a:lnTo>
                    <a:lnTo>
                      <a:pt x="1788" y="318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12"/>
                    </a:lnTo>
                    <a:lnTo>
                      <a:pt x="1788" y="306"/>
                    </a:lnTo>
                    <a:lnTo>
                      <a:pt x="1794" y="306"/>
                    </a:lnTo>
                    <a:lnTo>
                      <a:pt x="1794" y="306"/>
                    </a:lnTo>
                    <a:lnTo>
                      <a:pt x="1794" y="306"/>
                    </a:lnTo>
                    <a:lnTo>
                      <a:pt x="1794" y="300"/>
                    </a:lnTo>
                    <a:lnTo>
                      <a:pt x="1794" y="300"/>
                    </a:lnTo>
                    <a:lnTo>
                      <a:pt x="1794" y="300"/>
                    </a:lnTo>
                    <a:lnTo>
                      <a:pt x="1800" y="300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94"/>
                    </a:lnTo>
                    <a:lnTo>
                      <a:pt x="1800" y="288"/>
                    </a:lnTo>
                    <a:lnTo>
                      <a:pt x="1800" y="288"/>
                    </a:lnTo>
                    <a:lnTo>
                      <a:pt x="1806" y="288"/>
                    </a:lnTo>
                    <a:lnTo>
                      <a:pt x="1806" y="288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06" y="282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6"/>
                    </a:lnTo>
                    <a:lnTo>
                      <a:pt x="1812" y="270"/>
                    </a:lnTo>
                    <a:lnTo>
                      <a:pt x="1812" y="270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64"/>
                    </a:lnTo>
                    <a:lnTo>
                      <a:pt x="1818" y="258"/>
                    </a:lnTo>
                    <a:lnTo>
                      <a:pt x="1818" y="258"/>
                    </a:lnTo>
                    <a:lnTo>
                      <a:pt x="1824" y="258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52"/>
                    </a:lnTo>
                    <a:lnTo>
                      <a:pt x="1824" y="246"/>
                    </a:lnTo>
                    <a:lnTo>
                      <a:pt x="1830" y="246"/>
                    </a:lnTo>
                    <a:lnTo>
                      <a:pt x="1830" y="246"/>
                    </a:lnTo>
                    <a:lnTo>
                      <a:pt x="1830" y="246"/>
                    </a:lnTo>
                    <a:lnTo>
                      <a:pt x="1830" y="240"/>
                    </a:lnTo>
                    <a:lnTo>
                      <a:pt x="1830" y="240"/>
                    </a:lnTo>
                    <a:lnTo>
                      <a:pt x="1830" y="240"/>
                    </a:lnTo>
                    <a:lnTo>
                      <a:pt x="1836" y="234"/>
                    </a:lnTo>
                    <a:lnTo>
                      <a:pt x="1836" y="234"/>
                    </a:lnTo>
                    <a:lnTo>
                      <a:pt x="1836" y="234"/>
                    </a:lnTo>
                    <a:lnTo>
                      <a:pt x="1836" y="228"/>
                    </a:lnTo>
                    <a:lnTo>
                      <a:pt x="1836" y="228"/>
                    </a:lnTo>
                    <a:lnTo>
                      <a:pt x="1836" y="228"/>
                    </a:lnTo>
                    <a:lnTo>
                      <a:pt x="1842" y="222"/>
                    </a:lnTo>
                    <a:lnTo>
                      <a:pt x="1842" y="222"/>
                    </a:lnTo>
                    <a:lnTo>
                      <a:pt x="1842" y="222"/>
                    </a:lnTo>
                    <a:lnTo>
                      <a:pt x="1842" y="216"/>
                    </a:lnTo>
                    <a:lnTo>
                      <a:pt x="1842" y="216"/>
                    </a:lnTo>
                    <a:lnTo>
                      <a:pt x="1842" y="216"/>
                    </a:lnTo>
                    <a:lnTo>
                      <a:pt x="1848" y="210"/>
                    </a:lnTo>
                    <a:lnTo>
                      <a:pt x="1848" y="210"/>
                    </a:lnTo>
                    <a:lnTo>
                      <a:pt x="1848" y="210"/>
                    </a:lnTo>
                    <a:lnTo>
                      <a:pt x="1848" y="204"/>
                    </a:lnTo>
                    <a:lnTo>
                      <a:pt x="1848" y="204"/>
                    </a:lnTo>
                    <a:lnTo>
                      <a:pt x="1848" y="204"/>
                    </a:lnTo>
                    <a:lnTo>
                      <a:pt x="1854" y="198"/>
                    </a:lnTo>
                    <a:lnTo>
                      <a:pt x="1854" y="198"/>
                    </a:lnTo>
                    <a:lnTo>
                      <a:pt x="1854" y="198"/>
                    </a:lnTo>
                    <a:lnTo>
                      <a:pt x="1854" y="192"/>
                    </a:lnTo>
                    <a:lnTo>
                      <a:pt x="1854" y="192"/>
                    </a:lnTo>
                    <a:lnTo>
                      <a:pt x="1854" y="192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6"/>
                    </a:lnTo>
                    <a:lnTo>
                      <a:pt x="1860" y="180"/>
                    </a:lnTo>
                    <a:lnTo>
                      <a:pt x="1860" y="180"/>
                    </a:lnTo>
                    <a:lnTo>
                      <a:pt x="1866" y="174"/>
                    </a:lnTo>
                    <a:lnTo>
                      <a:pt x="1866" y="174"/>
                    </a:lnTo>
                    <a:lnTo>
                      <a:pt x="1866" y="174"/>
                    </a:lnTo>
                    <a:lnTo>
                      <a:pt x="1866" y="168"/>
                    </a:lnTo>
                    <a:lnTo>
                      <a:pt x="1866" y="168"/>
                    </a:lnTo>
                    <a:lnTo>
                      <a:pt x="1866" y="168"/>
                    </a:lnTo>
                    <a:lnTo>
                      <a:pt x="1866" y="162"/>
                    </a:lnTo>
                    <a:lnTo>
                      <a:pt x="1872" y="162"/>
                    </a:lnTo>
                    <a:lnTo>
                      <a:pt x="1872" y="162"/>
                    </a:lnTo>
                    <a:lnTo>
                      <a:pt x="1872" y="156"/>
                    </a:lnTo>
                    <a:lnTo>
                      <a:pt x="1872" y="156"/>
                    </a:lnTo>
                    <a:lnTo>
                      <a:pt x="1872" y="156"/>
                    </a:lnTo>
                    <a:lnTo>
                      <a:pt x="1872" y="150"/>
                    </a:lnTo>
                    <a:lnTo>
                      <a:pt x="1878" y="150"/>
                    </a:lnTo>
                    <a:lnTo>
                      <a:pt x="1878" y="150"/>
                    </a:lnTo>
                    <a:lnTo>
                      <a:pt x="1878" y="144"/>
                    </a:lnTo>
                    <a:lnTo>
                      <a:pt x="1878" y="144"/>
                    </a:lnTo>
                    <a:lnTo>
                      <a:pt x="1878" y="144"/>
                    </a:lnTo>
                    <a:lnTo>
                      <a:pt x="1878" y="138"/>
                    </a:lnTo>
                    <a:lnTo>
                      <a:pt x="1884" y="138"/>
                    </a:lnTo>
                    <a:lnTo>
                      <a:pt x="1884" y="138"/>
                    </a:lnTo>
                    <a:lnTo>
                      <a:pt x="1884" y="132"/>
                    </a:lnTo>
                    <a:lnTo>
                      <a:pt x="1884" y="132"/>
                    </a:lnTo>
                    <a:lnTo>
                      <a:pt x="1884" y="132"/>
                    </a:lnTo>
                    <a:lnTo>
                      <a:pt x="1884" y="126"/>
                    </a:lnTo>
                    <a:lnTo>
                      <a:pt x="1890" y="126"/>
                    </a:lnTo>
                    <a:lnTo>
                      <a:pt x="1890" y="120"/>
                    </a:lnTo>
                    <a:lnTo>
                      <a:pt x="1890" y="120"/>
                    </a:lnTo>
                    <a:lnTo>
                      <a:pt x="1890" y="120"/>
                    </a:lnTo>
                    <a:lnTo>
                      <a:pt x="1890" y="114"/>
                    </a:lnTo>
                    <a:lnTo>
                      <a:pt x="1890" y="114"/>
                    </a:lnTo>
                    <a:lnTo>
                      <a:pt x="1896" y="114"/>
                    </a:lnTo>
                    <a:lnTo>
                      <a:pt x="1896" y="108"/>
                    </a:lnTo>
                    <a:lnTo>
                      <a:pt x="1896" y="108"/>
                    </a:lnTo>
                    <a:lnTo>
                      <a:pt x="1896" y="108"/>
                    </a:lnTo>
                    <a:lnTo>
                      <a:pt x="1896" y="102"/>
                    </a:lnTo>
                    <a:lnTo>
                      <a:pt x="1896" y="102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2" y="90"/>
                    </a:lnTo>
                    <a:lnTo>
                      <a:pt x="1902" y="90"/>
                    </a:lnTo>
                    <a:lnTo>
                      <a:pt x="1902" y="90"/>
                    </a:lnTo>
                    <a:lnTo>
                      <a:pt x="1908" y="84"/>
                    </a:lnTo>
                    <a:lnTo>
                      <a:pt x="1908" y="84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08" y="72"/>
                    </a:lnTo>
                    <a:lnTo>
                      <a:pt x="1908" y="72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14" y="60"/>
                    </a:lnTo>
                    <a:lnTo>
                      <a:pt x="1914" y="60"/>
                    </a:lnTo>
                    <a:lnTo>
                      <a:pt x="1920" y="54"/>
                    </a:lnTo>
                    <a:lnTo>
                      <a:pt x="1920" y="54"/>
                    </a:lnTo>
                    <a:lnTo>
                      <a:pt x="1920" y="54"/>
                    </a:lnTo>
                    <a:lnTo>
                      <a:pt x="1920" y="48"/>
                    </a:lnTo>
                    <a:lnTo>
                      <a:pt x="1920" y="48"/>
                    </a:lnTo>
                    <a:lnTo>
                      <a:pt x="1920" y="42"/>
                    </a:lnTo>
                    <a:lnTo>
                      <a:pt x="1926" y="42"/>
                    </a:lnTo>
                    <a:lnTo>
                      <a:pt x="1926" y="42"/>
                    </a:lnTo>
                    <a:lnTo>
                      <a:pt x="1926" y="36"/>
                    </a:lnTo>
                    <a:lnTo>
                      <a:pt x="1926" y="36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18"/>
                    </a:lnTo>
                    <a:lnTo>
                      <a:pt x="1932" y="18"/>
                    </a:lnTo>
                    <a:lnTo>
                      <a:pt x="1932" y="12"/>
                    </a:lnTo>
                    <a:lnTo>
                      <a:pt x="1932" y="12"/>
                    </a:lnTo>
                    <a:lnTo>
                      <a:pt x="1938" y="12"/>
                    </a:lnTo>
                    <a:lnTo>
                      <a:pt x="1938" y="6"/>
                    </a:lnTo>
                    <a:lnTo>
                      <a:pt x="1938" y="6"/>
                    </a:lnTo>
                    <a:lnTo>
                      <a:pt x="1938" y="6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56" y="6"/>
                    </a:lnTo>
                    <a:lnTo>
                      <a:pt x="1956" y="6"/>
                    </a:lnTo>
                    <a:lnTo>
                      <a:pt x="1956" y="12"/>
                    </a:lnTo>
                    <a:lnTo>
                      <a:pt x="1956" y="12"/>
                    </a:lnTo>
                    <a:lnTo>
                      <a:pt x="1956" y="18"/>
                    </a:lnTo>
                    <a:lnTo>
                      <a:pt x="1962" y="18"/>
                    </a:lnTo>
                    <a:lnTo>
                      <a:pt x="1962" y="18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30"/>
                    </a:lnTo>
                    <a:lnTo>
                      <a:pt x="1962" y="30"/>
                    </a:lnTo>
                    <a:lnTo>
                      <a:pt x="1968" y="30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68" y="42"/>
                    </a:lnTo>
                    <a:lnTo>
                      <a:pt x="1968" y="42"/>
                    </a:lnTo>
                    <a:lnTo>
                      <a:pt x="1968" y="48"/>
                    </a:lnTo>
                    <a:lnTo>
                      <a:pt x="1974" y="48"/>
                    </a:lnTo>
                    <a:lnTo>
                      <a:pt x="1974" y="48"/>
                    </a:lnTo>
                    <a:lnTo>
                      <a:pt x="1974" y="54"/>
                    </a:lnTo>
                    <a:lnTo>
                      <a:pt x="1974" y="54"/>
                    </a:lnTo>
                    <a:lnTo>
                      <a:pt x="1974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6"/>
                    </a:lnTo>
                    <a:lnTo>
                      <a:pt x="1980" y="66"/>
                    </a:lnTo>
                    <a:lnTo>
                      <a:pt x="1980" y="72"/>
                    </a:lnTo>
                    <a:lnTo>
                      <a:pt x="1980" y="72"/>
                    </a:lnTo>
                    <a:lnTo>
                      <a:pt x="1986" y="72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92" y="90"/>
                    </a:lnTo>
                    <a:lnTo>
                      <a:pt x="1992" y="90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2" y="102"/>
                    </a:lnTo>
                    <a:lnTo>
                      <a:pt x="1998" y="102"/>
                    </a:lnTo>
                    <a:lnTo>
                      <a:pt x="1998" y="102"/>
                    </a:lnTo>
                    <a:lnTo>
                      <a:pt x="1998" y="108"/>
                    </a:lnTo>
                    <a:lnTo>
                      <a:pt x="1998" y="108"/>
                    </a:lnTo>
                    <a:lnTo>
                      <a:pt x="1998" y="108"/>
                    </a:lnTo>
                    <a:lnTo>
                      <a:pt x="1998" y="114"/>
                    </a:lnTo>
                    <a:lnTo>
                      <a:pt x="2004" y="114"/>
                    </a:lnTo>
                    <a:lnTo>
                      <a:pt x="2004" y="114"/>
                    </a:lnTo>
                    <a:lnTo>
                      <a:pt x="2004" y="120"/>
                    </a:lnTo>
                    <a:lnTo>
                      <a:pt x="2004" y="120"/>
                    </a:lnTo>
                    <a:lnTo>
                      <a:pt x="2004" y="120"/>
                    </a:lnTo>
                    <a:lnTo>
                      <a:pt x="2004" y="126"/>
                    </a:lnTo>
                    <a:lnTo>
                      <a:pt x="2010" y="126"/>
                    </a:lnTo>
                    <a:lnTo>
                      <a:pt x="2010" y="126"/>
                    </a:lnTo>
                    <a:lnTo>
                      <a:pt x="2010" y="132"/>
                    </a:lnTo>
                    <a:lnTo>
                      <a:pt x="2010" y="132"/>
                    </a:lnTo>
                    <a:lnTo>
                      <a:pt x="2010" y="132"/>
                    </a:lnTo>
                    <a:lnTo>
                      <a:pt x="2010" y="138"/>
                    </a:lnTo>
                    <a:lnTo>
                      <a:pt x="2016" y="138"/>
                    </a:lnTo>
                    <a:lnTo>
                      <a:pt x="2016" y="138"/>
                    </a:lnTo>
                    <a:lnTo>
                      <a:pt x="2016" y="144"/>
                    </a:lnTo>
                    <a:lnTo>
                      <a:pt x="2016" y="144"/>
                    </a:lnTo>
                    <a:lnTo>
                      <a:pt x="2016" y="144"/>
                    </a:lnTo>
                    <a:lnTo>
                      <a:pt x="2016" y="150"/>
                    </a:lnTo>
                    <a:lnTo>
                      <a:pt x="2022" y="150"/>
                    </a:lnTo>
                    <a:lnTo>
                      <a:pt x="2022" y="150"/>
                    </a:lnTo>
                    <a:lnTo>
                      <a:pt x="2022" y="156"/>
                    </a:lnTo>
                    <a:lnTo>
                      <a:pt x="2022" y="156"/>
                    </a:lnTo>
                    <a:lnTo>
                      <a:pt x="2022" y="156"/>
                    </a:lnTo>
                    <a:lnTo>
                      <a:pt x="2022" y="162"/>
                    </a:lnTo>
                    <a:lnTo>
                      <a:pt x="2028" y="162"/>
                    </a:lnTo>
                    <a:lnTo>
                      <a:pt x="2028" y="162"/>
                    </a:lnTo>
                    <a:lnTo>
                      <a:pt x="2028" y="168"/>
                    </a:lnTo>
                    <a:lnTo>
                      <a:pt x="2028" y="168"/>
                    </a:lnTo>
                    <a:lnTo>
                      <a:pt x="2028" y="168"/>
                    </a:lnTo>
                    <a:lnTo>
                      <a:pt x="2028" y="174"/>
                    </a:lnTo>
                    <a:lnTo>
                      <a:pt x="2028" y="174"/>
                    </a:lnTo>
                    <a:lnTo>
                      <a:pt x="2034" y="174"/>
                    </a:lnTo>
                    <a:lnTo>
                      <a:pt x="2034" y="180"/>
                    </a:lnTo>
                    <a:lnTo>
                      <a:pt x="2034" y="180"/>
                    </a:lnTo>
                    <a:lnTo>
                      <a:pt x="2034" y="180"/>
                    </a:lnTo>
                    <a:lnTo>
                      <a:pt x="2034" y="186"/>
                    </a:lnTo>
                    <a:lnTo>
                      <a:pt x="2040" y="186"/>
                    </a:lnTo>
                    <a:lnTo>
                      <a:pt x="2040" y="192"/>
                    </a:lnTo>
                    <a:lnTo>
                      <a:pt x="2040" y="192"/>
                    </a:lnTo>
                    <a:lnTo>
                      <a:pt x="2040" y="192"/>
                    </a:lnTo>
                    <a:lnTo>
                      <a:pt x="2040" y="198"/>
                    </a:lnTo>
                    <a:lnTo>
                      <a:pt x="2040" y="198"/>
                    </a:lnTo>
                    <a:lnTo>
                      <a:pt x="2046" y="198"/>
                    </a:lnTo>
                    <a:lnTo>
                      <a:pt x="2046" y="198"/>
                    </a:lnTo>
                    <a:lnTo>
                      <a:pt x="2046" y="204"/>
                    </a:lnTo>
                    <a:lnTo>
                      <a:pt x="2046" y="204"/>
                    </a:lnTo>
                    <a:lnTo>
                      <a:pt x="2046" y="204"/>
                    </a:lnTo>
                    <a:lnTo>
                      <a:pt x="2046" y="210"/>
                    </a:lnTo>
                    <a:lnTo>
                      <a:pt x="2052" y="210"/>
                    </a:lnTo>
                    <a:lnTo>
                      <a:pt x="2052" y="210"/>
                    </a:lnTo>
                    <a:lnTo>
                      <a:pt x="2052" y="216"/>
                    </a:lnTo>
                    <a:lnTo>
                      <a:pt x="2052" y="216"/>
                    </a:lnTo>
                    <a:lnTo>
                      <a:pt x="2052" y="216"/>
                    </a:lnTo>
                    <a:lnTo>
                      <a:pt x="2052" y="222"/>
                    </a:lnTo>
                    <a:lnTo>
                      <a:pt x="2058" y="222"/>
                    </a:lnTo>
                    <a:lnTo>
                      <a:pt x="2058" y="222"/>
                    </a:lnTo>
                    <a:lnTo>
                      <a:pt x="2058" y="222"/>
                    </a:lnTo>
                    <a:lnTo>
                      <a:pt x="2058" y="228"/>
                    </a:lnTo>
                    <a:lnTo>
                      <a:pt x="2058" y="228"/>
                    </a:lnTo>
                    <a:lnTo>
                      <a:pt x="2058" y="228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34"/>
                    </a:lnTo>
                    <a:lnTo>
                      <a:pt x="2064" y="240"/>
                    </a:lnTo>
                    <a:lnTo>
                      <a:pt x="2064" y="240"/>
                    </a:lnTo>
                    <a:lnTo>
                      <a:pt x="2064" y="240"/>
                    </a:lnTo>
                    <a:lnTo>
                      <a:pt x="2070" y="240"/>
                    </a:lnTo>
                    <a:lnTo>
                      <a:pt x="2070" y="246"/>
                    </a:lnTo>
                    <a:lnTo>
                      <a:pt x="2070" y="246"/>
                    </a:lnTo>
                    <a:lnTo>
                      <a:pt x="2070" y="246"/>
                    </a:lnTo>
                    <a:lnTo>
                      <a:pt x="2070" y="252"/>
                    </a:lnTo>
                    <a:lnTo>
                      <a:pt x="2076" y="252"/>
                    </a:lnTo>
                    <a:lnTo>
                      <a:pt x="2076" y="252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58"/>
                    </a:lnTo>
                    <a:lnTo>
                      <a:pt x="2076" y="264"/>
                    </a:lnTo>
                    <a:lnTo>
                      <a:pt x="2082" y="264"/>
                    </a:lnTo>
                    <a:lnTo>
                      <a:pt x="2082" y="264"/>
                    </a:lnTo>
                    <a:lnTo>
                      <a:pt x="2082" y="264"/>
                    </a:lnTo>
                    <a:lnTo>
                      <a:pt x="2082" y="270"/>
                    </a:lnTo>
                    <a:lnTo>
                      <a:pt x="2082" y="270"/>
                    </a:lnTo>
                    <a:lnTo>
                      <a:pt x="2082" y="270"/>
                    </a:lnTo>
                    <a:lnTo>
                      <a:pt x="2088" y="270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76"/>
                    </a:lnTo>
                    <a:lnTo>
                      <a:pt x="2088" y="282"/>
                    </a:lnTo>
                    <a:lnTo>
                      <a:pt x="2088" y="282"/>
                    </a:lnTo>
                    <a:lnTo>
                      <a:pt x="2094" y="282"/>
                    </a:lnTo>
                    <a:lnTo>
                      <a:pt x="2094" y="282"/>
                    </a:lnTo>
                    <a:lnTo>
                      <a:pt x="2094" y="288"/>
                    </a:lnTo>
                    <a:lnTo>
                      <a:pt x="2094" y="288"/>
                    </a:lnTo>
                    <a:lnTo>
                      <a:pt x="2094" y="288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294"/>
                    </a:lnTo>
                    <a:lnTo>
                      <a:pt x="2100" y="300"/>
                    </a:lnTo>
                    <a:lnTo>
                      <a:pt x="2100" y="300"/>
                    </a:lnTo>
                    <a:lnTo>
                      <a:pt x="2106" y="300"/>
                    </a:lnTo>
                    <a:lnTo>
                      <a:pt x="2106" y="300"/>
                    </a:lnTo>
                    <a:lnTo>
                      <a:pt x="2106" y="300"/>
                    </a:lnTo>
                    <a:lnTo>
                      <a:pt x="2106" y="306"/>
                    </a:lnTo>
                    <a:lnTo>
                      <a:pt x="2106" y="306"/>
                    </a:lnTo>
                    <a:lnTo>
                      <a:pt x="2106" y="306"/>
                    </a:lnTo>
                    <a:lnTo>
                      <a:pt x="2112" y="306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2"/>
                    </a:lnTo>
                    <a:lnTo>
                      <a:pt x="2112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18"/>
                    </a:lnTo>
                    <a:lnTo>
                      <a:pt x="2118" y="324"/>
                    </a:lnTo>
                    <a:lnTo>
                      <a:pt x="2118" y="324"/>
                    </a:lnTo>
                    <a:lnTo>
                      <a:pt x="2124" y="324"/>
                    </a:lnTo>
                    <a:lnTo>
                      <a:pt x="2124" y="324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24" y="330"/>
                    </a:lnTo>
                    <a:lnTo>
                      <a:pt x="2130" y="330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36"/>
                    </a:lnTo>
                    <a:lnTo>
                      <a:pt x="2130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2"/>
                    </a:lnTo>
                    <a:lnTo>
                      <a:pt x="2136" y="348"/>
                    </a:lnTo>
                    <a:lnTo>
                      <a:pt x="2136" y="348"/>
                    </a:lnTo>
                    <a:lnTo>
                      <a:pt x="2136" y="348"/>
                    </a:lnTo>
                    <a:lnTo>
                      <a:pt x="2142" y="348"/>
                    </a:lnTo>
                    <a:lnTo>
                      <a:pt x="2142" y="348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2" y="354"/>
                    </a:lnTo>
                    <a:lnTo>
                      <a:pt x="2148" y="354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48" y="360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66"/>
                    </a:lnTo>
                    <a:lnTo>
                      <a:pt x="2154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2"/>
                    </a:lnTo>
                    <a:lnTo>
                      <a:pt x="2160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78"/>
                    </a:lnTo>
                    <a:lnTo>
                      <a:pt x="2166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2" y="390"/>
                    </a:lnTo>
                    <a:lnTo>
                      <a:pt x="2172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0"/>
                    </a:lnTo>
                    <a:lnTo>
                      <a:pt x="2178" y="396"/>
                    </a:lnTo>
                    <a:lnTo>
                      <a:pt x="2178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396"/>
                    </a:lnTo>
                    <a:lnTo>
                      <a:pt x="2184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2"/>
                    </a:lnTo>
                    <a:lnTo>
                      <a:pt x="2190" y="408"/>
                    </a:lnTo>
                    <a:lnTo>
                      <a:pt x="2190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196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2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08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8"/>
                    </a:lnTo>
                    <a:lnTo>
                      <a:pt x="2214" y="402"/>
                    </a:lnTo>
                    <a:lnTo>
                      <a:pt x="2214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0" y="402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26" y="396"/>
                    </a:lnTo>
                    <a:lnTo>
                      <a:pt x="2232" y="396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2" y="390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44" y="384"/>
                    </a:lnTo>
                    <a:lnTo>
                      <a:pt x="2244" y="384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44" y="378"/>
                    </a:lnTo>
                    <a:lnTo>
                      <a:pt x="2250" y="378"/>
                    </a:lnTo>
                    <a:lnTo>
                      <a:pt x="2250" y="378"/>
                    </a:lnTo>
                    <a:lnTo>
                      <a:pt x="2250" y="378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0" y="372"/>
                    </a:lnTo>
                    <a:lnTo>
                      <a:pt x="2256" y="372"/>
                    </a:lnTo>
                    <a:lnTo>
                      <a:pt x="2256" y="372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56" y="366"/>
                    </a:lnTo>
                    <a:lnTo>
                      <a:pt x="2262" y="366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2" y="360"/>
                    </a:lnTo>
                    <a:lnTo>
                      <a:pt x="2268" y="360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68" y="354"/>
                    </a:lnTo>
                    <a:lnTo>
                      <a:pt x="2274" y="354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74" y="348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42"/>
                    </a:lnTo>
                    <a:lnTo>
                      <a:pt x="2280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6"/>
                    </a:lnTo>
                    <a:lnTo>
                      <a:pt x="2286" y="330"/>
                    </a:lnTo>
                    <a:lnTo>
                      <a:pt x="2286" y="330"/>
                    </a:lnTo>
                    <a:lnTo>
                      <a:pt x="2292" y="330"/>
                    </a:lnTo>
                    <a:lnTo>
                      <a:pt x="2292" y="330"/>
                    </a:lnTo>
                    <a:lnTo>
                      <a:pt x="2292" y="330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2" y="324"/>
                    </a:lnTo>
                    <a:lnTo>
                      <a:pt x="2298" y="324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298" y="318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12"/>
                    </a:lnTo>
                    <a:lnTo>
                      <a:pt x="2304" y="306"/>
                    </a:lnTo>
                    <a:lnTo>
                      <a:pt x="2310" y="306"/>
                    </a:lnTo>
                    <a:lnTo>
                      <a:pt x="2310" y="306"/>
                    </a:lnTo>
                    <a:lnTo>
                      <a:pt x="2310" y="306"/>
                    </a:lnTo>
                    <a:lnTo>
                      <a:pt x="2310" y="300"/>
                    </a:lnTo>
                    <a:lnTo>
                      <a:pt x="2310" y="300"/>
                    </a:lnTo>
                    <a:lnTo>
                      <a:pt x="2310" y="300"/>
                    </a:lnTo>
                    <a:lnTo>
                      <a:pt x="2316" y="300"/>
                    </a:lnTo>
                    <a:lnTo>
                      <a:pt x="2316" y="300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16" y="294"/>
                    </a:lnTo>
                    <a:lnTo>
                      <a:pt x="2322" y="294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8"/>
                    </a:lnTo>
                    <a:lnTo>
                      <a:pt x="2322" y="282"/>
                    </a:lnTo>
                    <a:lnTo>
                      <a:pt x="2322" y="282"/>
                    </a:lnTo>
                    <a:lnTo>
                      <a:pt x="2328" y="282"/>
                    </a:lnTo>
                    <a:lnTo>
                      <a:pt x="2328" y="282"/>
                    </a:lnTo>
                    <a:lnTo>
                      <a:pt x="2328" y="282"/>
                    </a:lnTo>
                    <a:lnTo>
                      <a:pt x="2328" y="276"/>
                    </a:lnTo>
                    <a:lnTo>
                      <a:pt x="2328" y="276"/>
                    </a:lnTo>
                    <a:lnTo>
                      <a:pt x="2334" y="276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70"/>
                    </a:lnTo>
                    <a:lnTo>
                      <a:pt x="2334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64"/>
                    </a:lnTo>
                    <a:lnTo>
                      <a:pt x="2340" y="258"/>
                    </a:lnTo>
                    <a:lnTo>
                      <a:pt x="2340" y="258"/>
                    </a:lnTo>
                    <a:lnTo>
                      <a:pt x="2340" y="258"/>
                    </a:lnTo>
                    <a:lnTo>
                      <a:pt x="2346" y="258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52"/>
                    </a:lnTo>
                    <a:lnTo>
                      <a:pt x="2346" y="246"/>
                    </a:lnTo>
                    <a:lnTo>
                      <a:pt x="2352" y="246"/>
                    </a:lnTo>
                    <a:lnTo>
                      <a:pt x="2352" y="246"/>
                    </a:lnTo>
                    <a:lnTo>
                      <a:pt x="2352" y="246"/>
                    </a:lnTo>
                    <a:lnTo>
                      <a:pt x="2352" y="240"/>
                    </a:lnTo>
                    <a:lnTo>
                      <a:pt x="2352" y="240"/>
                    </a:lnTo>
                    <a:lnTo>
                      <a:pt x="2352" y="240"/>
                    </a:lnTo>
                    <a:lnTo>
                      <a:pt x="2358" y="234"/>
                    </a:lnTo>
                    <a:lnTo>
                      <a:pt x="2358" y="234"/>
                    </a:lnTo>
                    <a:lnTo>
                      <a:pt x="2358" y="234"/>
                    </a:lnTo>
                    <a:lnTo>
                      <a:pt x="2358" y="228"/>
                    </a:lnTo>
                    <a:lnTo>
                      <a:pt x="2358" y="228"/>
                    </a:lnTo>
                    <a:lnTo>
                      <a:pt x="2358" y="228"/>
                    </a:lnTo>
                    <a:lnTo>
                      <a:pt x="2364" y="228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22"/>
                    </a:lnTo>
                    <a:lnTo>
                      <a:pt x="2364" y="216"/>
                    </a:lnTo>
                    <a:lnTo>
                      <a:pt x="2370" y="216"/>
                    </a:lnTo>
                    <a:lnTo>
                      <a:pt x="2370" y="216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0" y="210"/>
                    </a:lnTo>
                    <a:lnTo>
                      <a:pt x="2376" y="204"/>
                    </a:lnTo>
                    <a:lnTo>
                      <a:pt x="2376" y="204"/>
                    </a:lnTo>
                    <a:lnTo>
                      <a:pt x="2376" y="204"/>
                    </a:lnTo>
                    <a:lnTo>
                      <a:pt x="2376" y="198"/>
                    </a:lnTo>
                    <a:lnTo>
                      <a:pt x="2376" y="198"/>
                    </a:lnTo>
                    <a:lnTo>
                      <a:pt x="2376" y="198"/>
                    </a:lnTo>
                    <a:lnTo>
                      <a:pt x="2382" y="198"/>
                    </a:lnTo>
                    <a:lnTo>
                      <a:pt x="2382" y="192"/>
                    </a:lnTo>
                    <a:lnTo>
                      <a:pt x="2382" y="192"/>
                    </a:lnTo>
                    <a:lnTo>
                      <a:pt x="2382" y="192"/>
                    </a:lnTo>
                    <a:lnTo>
                      <a:pt x="2382" y="186"/>
                    </a:lnTo>
                    <a:lnTo>
                      <a:pt x="2382" y="186"/>
                    </a:lnTo>
                    <a:lnTo>
                      <a:pt x="2388" y="186"/>
                    </a:lnTo>
                    <a:lnTo>
                      <a:pt x="2388" y="186"/>
                    </a:lnTo>
                    <a:lnTo>
                      <a:pt x="2388" y="180"/>
                    </a:lnTo>
                    <a:lnTo>
                      <a:pt x="2388" y="180"/>
                    </a:lnTo>
                    <a:lnTo>
                      <a:pt x="2388" y="180"/>
                    </a:lnTo>
                    <a:lnTo>
                      <a:pt x="2388" y="174"/>
                    </a:lnTo>
                    <a:lnTo>
                      <a:pt x="2394" y="174"/>
                    </a:lnTo>
                    <a:lnTo>
                      <a:pt x="2394" y="174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394" y="168"/>
                    </a:lnTo>
                    <a:lnTo>
                      <a:pt x="2400" y="162"/>
                    </a:lnTo>
                    <a:lnTo>
                      <a:pt x="2400" y="162"/>
                    </a:lnTo>
                    <a:lnTo>
                      <a:pt x="2400" y="162"/>
                    </a:lnTo>
                    <a:lnTo>
                      <a:pt x="2400" y="156"/>
                    </a:lnTo>
                    <a:lnTo>
                      <a:pt x="2400" y="156"/>
                    </a:lnTo>
                    <a:lnTo>
                      <a:pt x="2400" y="156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50"/>
                    </a:lnTo>
                    <a:lnTo>
                      <a:pt x="2406" y="144"/>
                    </a:lnTo>
                    <a:lnTo>
                      <a:pt x="2406" y="144"/>
                    </a:lnTo>
                    <a:lnTo>
                      <a:pt x="2406" y="144"/>
                    </a:lnTo>
                    <a:lnTo>
                      <a:pt x="2412" y="138"/>
                    </a:lnTo>
                    <a:lnTo>
                      <a:pt x="2412" y="138"/>
                    </a:lnTo>
                    <a:lnTo>
                      <a:pt x="2412" y="138"/>
                    </a:lnTo>
                    <a:lnTo>
                      <a:pt x="2412" y="132"/>
                    </a:lnTo>
                    <a:lnTo>
                      <a:pt x="2412" y="132"/>
                    </a:lnTo>
                    <a:lnTo>
                      <a:pt x="2412" y="132"/>
                    </a:lnTo>
                    <a:lnTo>
                      <a:pt x="2418" y="126"/>
                    </a:lnTo>
                    <a:lnTo>
                      <a:pt x="2418" y="126"/>
                    </a:lnTo>
                    <a:lnTo>
                      <a:pt x="2418" y="126"/>
                    </a:lnTo>
                    <a:lnTo>
                      <a:pt x="2418" y="120"/>
                    </a:lnTo>
                    <a:lnTo>
                      <a:pt x="2418" y="120"/>
                    </a:lnTo>
                    <a:lnTo>
                      <a:pt x="2418" y="120"/>
                    </a:lnTo>
                    <a:lnTo>
                      <a:pt x="2424" y="120"/>
                    </a:lnTo>
                    <a:lnTo>
                      <a:pt x="2424" y="114"/>
                    </a:lnTo>
                    <a:lnTo>
                      <a:pt x="2424" y="114"/>
                    </a:lnTo>
                    <a:lnTo>
                      <a:pt x="2424" y="114"/>
                    </a:lnTo>
                    <a:lnTo>
                      <a:pt x="2424" y="108"/>
                    </a:lnTo>
                    <a:lnTo>
                      <a:pt x="2424" y="108"/>
                    </a:lnTo>
                    <a:lnTo>
                      <a:pt x="2430" y="102"/>
                    </a:lnTo>
                    <a:lnTo>
                      <a:pt x="2430" y="102"/>
                    </a:lnTo>
                    <a:lnTo>
                      <a:pt x="2430" y="102"/>
                    </a:lnTo>
                    <a:lnTo>
                      <a:pt x="2430" y="96"/>
                    </a:lnTo>
                    <a:lnTo>
                      <a:pt x="2430" y="96"/>
                    </a:lnTo>
                    <a:lnTo>
                      <a:pt x="2430" y="96"/>
                    </a:lnTo>
                    <a:lnTo>
                      <a:pt x="2436" y="90"/>
                    </a:lnTo>
                    <a:lnTo>
                      <a:pt x="2436" y="90"/>
                    </a:lnTo>
                    <a:lnTo>
                      <a:pt x="2436" y="90"/>
                    </a:lnTo>
                    <a:lnTo>
                      <a:pt x="2436" y="84"/>
                    </a:lnTo>
                    <a:lnTo>
                      <a:pt x="2436" y="84"/>
                    </a:lnTo>
                    <a:lnTo>
                      <a:pt x="2436" y="84"/>
                    </a:lnTo>
                    <a:lnTo>
                      <a:pt x="2442" y="78"/>
                    </a:lnTo>
                    <a:lnTo>
                      <a:pt x="2442" y="78"/>
                    </a:lnTo>
                    <a:lnTo>
                      <a:pt x="2442" y="78"/>
                    </a:lnTo>
                    <a:lnTo>
                      <a:pt x="2442" y="72"/>
                    </a:lnTo>
                    <a:lnTo>
                      <a:pt x="2442" y="72"/>
                    </a:lnTo>
                    <a:lnTo>
                      <a:pt x="2442" y="72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8" y="60"/>
                    </a:lnTo>
                    <a:lnTo>
                      <a:pt x="2448" y="60"/>
                    </a:lnTo>
                    <a:lnTo>
                      <a:pt x="2448" y="60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48"/>
                    </a:lnTo>
                    <a:lnTo>
                      <a:pt x="2454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0" y="48"/>
                    </a:lnTo>
                    <a:lnTo>
                      <a:pt x="2466" y="48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72" y="60"/>
                    </a:lnTo>
                    <a:lnTo>
                      <a:pt x="2472" y="60"/>
                    </a:lnTo>
                    <a:lnTo>
                      <a:pt x="2472" y="60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8" y="72"/>
                    </a:lnTo>
                    <a:lnTo>
                      <a:pt x="2478" y="72"/>
                    </a:lnTo>
                    <a:lnTo>
                      <a:pt x="2478" y="72"/>
                    </a:lnTo>
                    <a:lnTo>
                      <a:pt x="2478" y="78"/>
                    </a:lnTo>
                    <a:lnTo>
                      <a:pt x="2478" y="78"/>
                    </a:lnTo>
                    <a:lnTo>
                      <a:pt x="2478" y="84"/>
                    </a:lnTo>
                    <a:lnTo>
                      <a:pt x="2484" y="84"/>
                    </a:lnTo>
                    <a:lnTo>
                      <a:pt x="2484" y="84"/>
                    </a:lnTo>
                    <a:lnTo>
                      <a:pt x="2484" y="90"/>
                    </a:lnTo>
                    <a:lnTo>
                      <a:pt x="2484" y="90"/>
                    </a:lnTo>
                    <a:lnTo>
                      <a:pt x="2484" y="90"/>
                    </a:lnTo>
                    <a:lnTo>
                      <a:pt x="2484" y="96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90" y="102"/>
                    </a:lnTo>
                    <a:lnTo>
                      <a:pt x="2490" y="102"/>
                    </a:lnTo>
                    <a:lnTo>
                      <a:pt x="2490" y="102"/>
                    </a:lnTo>
                    <a:lnTo>
                      <a:pt x="2490" y="108"/>
                    </a:lnTo>
                    <a:lnTo>
                      <a:pt x="2496" y="108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496" y="120"/>
                    </a:lnTo>
                    <a:lnTo>
                      <a:pt x="2502" y="120"/>
                    </a:lnTo>
                    <a:lnTo>
                      <a:pt x="2502" y="120"/>
                    </a:lnTo>
                    <a:lnTo>
                      <a:pt x="2502" y="126"/>
                    </a:lnTo>
                    <a:lnTo>
                      <a:pt x="2502" y="126"/>
                    </a:lnTo>
                    <a:lnTo>
                      <a:pt x="2502" y="126"/>
                    </a:lnTo>
                    <a:lnTo>
                      <a:pt x="2502" y="132"/>
                    </a:lnTo>
                    <a:lnTo>
                      <a:pt x="2508" y="132"/>
                    </a:lnTo>
                    <a:lnTo>
                      <a:pt x="2508" y="132"/>
                    </a:lnTo>
                    <a:lnTo>
                      <a:pt x="2508" y="138"/>
                    </a:lnTo>
                    <a:lnTo>
                      <a:pt x="2508" y="138"/>
                    </a:lnTo>
                    <a:lnTo>
                      <a:pt x="2508" y="138"/>
                    </a:lnTo>
                    <a:lnTo>
                      <a:pt x="2508" y="144"/>
                    </a:lnTo>
                    <a:lnTo>
                      <a:pt x="2514" y="144"/>
                    </a:lnTo>
                    <a:lnTo>
                      <a:pt x="2514" y="144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0"/>
                    </a:lnTo>
                    <a:lnTo>
                      <a:pt x="2514" y="156"/>
                    </a:lnTo>
                    <a:lnTo>
                      <a:pt x="2520" y="156"/>
                    </a:lnTo>
                    <a:lnTo>
                      <a:pt x="2520" y="156"/>
                    </a:lnTo>
                    <a:lnTo>
                      <a:pt x="2520" y="162"/>
                    </a:lnTo>
                    <a:lnTo>
                      <a:pt x="2520" y="162"/>
                    </a:lnTo>
                    <a:lnTo>
                      <a:pt x="2520" y="162"/>
                    </a:lnTo>
                    <a:lnTo>
                      <a:pt x="2520" y="168"/>
                    </a:lnTo>
                    <a:lnTo>
                      <a:pt x="2526" y="168"/>
                    </a:lnTo>
                    <a:lnTo>
                      <a:pt x="2526" y="168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26" y="174"/>
                    </a:lnTo>
                    <a:lnTo>
                      <a:pt x="2532" y="180"/>
                    </a:lnTo>
                    <a:lnTo>
                      <a:pt x="2532" y="180"/>
                    </a:lnTo>
                    <a:lnTo>
                      <a:pt x="2532" y="180"/>
                    </a:lnTo>
                    <a:lnTo>
                      <a:pt x="2532" y="186"/>
                    </a:lnTo>
                    <a:lnTo>
                      <a:pt x="2532" y="186"/>
                    </a:lnTo>
                    <a:lnTo>
                      <a:pt x="2532" y="186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2"/>
                    </a:lnTo>
                    <a:lnTo>
                      <a:pt x="2538" y="198"/>
                    </a:lnTo>
                    <a:lnTo>
                      <a:pt x="2538" y="198"/>
                    </a:lnTo>
                    <a:lnTo>
                      <a:pt x="2544" y="198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04"/>
                    </a:lnTo>
                    <a:lnTo>
                      <a:pt x="2544" y="210"/>
                    </a:lnTo>
                    <a:lnTo>
                      <a:pt x="2550" y="210"/>
                    </a:lnTo>
                    <a:lnTo>
                      <a:pt x="2550" y="210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0" y="216"/>
                    </a:lnTo>
                    <a:lnTo>
                      <a:pt x="2556" y="222"/>
                    </a:lnTo>
                    <a:lnTo>
                      <a:pt x="2556" y="222"/>
                    </a:lnTo>
                    <a:lnTo>
                      <a:pt x="2556" y="222"/>
                    </a:lnTo>
                    <a:lnTo>
                      <a:pt x="2556" y="228"/>
                    </a:lnTo>
                    <a:lnTo>
                      <a:pt x="2556" y="228"/>
                    </a:lnTo>
                    <a:lnTo>
                      <a:pt x="2556" y="228"/>
                    </a:lnTo>
                    <a:lnTo>
                      <a:pt x="2562" y="228"/>
                    </a:lnTo>
                    <a:lnTo>
                      <a:pt x="2562" y="234"/>
                    </a:lnTo>
                    <a:lnTo>
                      <a:pt x="2562" y="234"/>
                    </a:lnTo>
                    <a:lnTo>
                      <a:pt x="2562" y="234"/>
                    </a:lnTo>
                    <a:lnTo>
                      <a:pt x="2562" y="240"/>
                    </a:lnTo>
                    <a:lnTo>
                      <a:pt x="2562" y="240"/>
                    </a:lnTo>
                    <a:lnTo>
                      <a:pt x="2568" y="240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46"/>
                    </a:lnTo>
                    <a:lnTo>
                      <a:pt x="2568" y="252"/>
                    </a:lnTo>
                    <a:lnTo>
                      <a:pt x="2574" y="252"/>
                    </a:lnTo>
                    <a:lnTo>
                      <a:pt x="2574" y="252"/>
                    </a:lnTo>
                    <a:lnTo>
                      <a:pt x="2574" y="252"/>
                    </a:lnTo>
                    <a:lnTo>
                      <a:pt x="2574" y="258"/>
                    </a:lnTo>
                    <a:lnTo>
                      <a:pt x="2574" y="258"/>
                    </a:lnTo>
                    <a:lnTo>
                      <a:pt x="2574" y="258"/>
                    </a:lnTo>
                    <a:lnTo>
                      <a:pt x="2580" y="258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64"/>
                    </a:lnTo>
                    <a:lnTo>
                      <a:pt x="2580" y="270"/>
                    </a:lnTo>
                    <a:lnTo>
                      <a:pt x="2580" y="270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0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86" y="276"/>
                    </a:lnTo>
                    <a:lnTo>
                      <a:pt x="2592" y="276"/>
                    </a:lnTo>
                    <a:lnTo>
                      <a:pt x="2592" y="282"/>
                    </a:lnTo>
                    <a:lnTo>
                      <a:pt x="2592" y="282"/>
                    </a:lnTo>
                    <a:lnTo>
                      <a:pt x="2592" y="282"/>
                    </a:lnTo>
                    <a:lnTo>
                      <a:pt x="2592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88"/>
                    </a:lnTo>
                    <a:lnTo>
                      <a:pt x="2598" y="294"/>
                    </a:lnTo>
                    <a:lnTo>
                      <a:pt x="2598" y="294"/>
                    </a:lnTo>
                    <a:lnTo>
                      <a:pt x="2598" y="294"/>
                    </a:lnTo>
                    <a:lnTo>
                      <a:pt x="2604" y="294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04" y="300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06"/>
                    </a:lnTo>
                    <a:lnTo>
                      <a:pt x="2610" y="312"/>
                    </a:lnTo>
                    <a:lnTo>
                      <a:pt x="2610" y="312"/>
                    </a:lnTo>
                    <a:lnTo>
                      <a:pt x="2616" y="312"/>
                    </a:lnTo>
                    <a:lnTo>
                      <a:pt x="2616" y="312"/>
                    </a:lnTo>
                    <a:lnTo>
                      <a:pt x="2616" y="312"/>
                    </a:lnTo>
                    <a:lnTo>
                      <a:pt x="2616" y="318"/>
                    </a:lnTo>
                    <a:lnTo>
                      <a:pt x="2616" y="318"/>
                    </a:lnTo>
                    <a:lnTo>
                      <a:pt x="2616" y="318"/>
                    </a:lnTo>
                    <a:lnTo>
                      <a:pt x="2622" y="318"/>
                    </a:lnTo>
                    <a:lnTo>
                      <a:pt x="2622" y="318"/>
                    </a:lnTo>
                    <a:lnTo>
                      <a:pt x="2622" y="324"/>
                    </a:lnTo>
                    <a:lnTo>
                      <a:pt x="2622" y="324"/>
                    </a:lnTo>
                    <a:lnTo>
                      <a:pt x="2622" y="324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0"/>
                    </a:lnTo>
                    <a:lnTo>
                      <a:pt x="2628" y="336"/>
                    </a:lnTo>
                    <a:lnTo>
                      <a:pt x="2628" y="336"/>
                    </a:lnTo>
                    <a:lnTo>
                      <a:pt x="2634" y="336"/>
                    </a:lnTo>
                    <a:lnTo>
                      <a:pt x="2634" y="336"/>
                    </a:lnTo>
                    <a:lnTo>
                      <a:pt x="2634" y="336"/>
                    </a:lnTo>
                    <a:lnTo>
                      <a:pt x="2634" y="342"/>
                    </a:lnTo>
                    <a:lnTo>
                      <a:pt x="2634" y="342"/>
                    </a:lnTo>
                    <a:lnTo>
                      <a:pt x="2634" y="342"/>
                    </a:lnTo>
                    <a:lnTo>
                      <a:pt x="2640" y="342"/>
                    </a:lnTo>
                    <a:lnTo>
                      <a:pt x="2640" y="342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0" y="348"/>
                    </a:lnTo>
                    <a:lnTo>
                      <a:pt x="2646" y="348"/>
                    </a:lnTo>
                    <a:lnTo>
                      <a:pt x="2646" y="348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46" y="354"/>
                    </a:lnTo>
                    <a:lnTo>
                      <a:pt x="2652" y="354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2" y="360"/>
                    </a:lnTo>
                    <a:lnTo>
                      <a:pt x="2658" y="360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58" y="366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64" y="372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78"/>
                    </a:lnTo>
                    <a:lnTo>
                      <a:pt x="2670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2" y="390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88" y="396"/>
                    </a:lnTo>
                    <a:lnTo>
                      <a:pt x="2694" y="396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694" y="402"/>
                    </a:lnTo>
                    <a:lnTo>
                      <a:pt x="2700" y="402"/>
                    </a:lnTo>
                    <a:lnTo>
                      <a:pt x="2700" y="402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0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08"/>
                    </a:lnTo>
                    <a:lnTo>
                      <a:pt x="2706" y="414"/>
                    </a:lnTo>
                    <a:lnTo>
                      <a:pt x="2706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2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18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24" y="414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0" y="408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36" y="402"/>
                    </a:lnTo>
                    <a:lnTo>
                      <a:pt x="2742" y="402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2" y="396"/>
                    </a:lnTo>
                    <a:lnTo>
                      <a:pt x="2748" y="396"/>
                    </a:lnTo>
                    <a:lnTo>
                      <a:pt x="2748" y="396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48" y="390"/>
                    </a:lnTo>
                    <a:lnTo>
                      <a:pt x="2754" y="390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60" y="384"/>
                    </a:lnTo>
                    <a:lnTo>
                      <a:pt x="2760" y="384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0" y="378"/>
                    </a:lnTo>
                    <a:lnTo>
                      <a:pt x="2766" y="378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66" y="372"/>
                    </a:lnTo>
                    <a:lnTo>
                      <a:pt x="2772" y="372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2" y="366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60"/>
                    </a:lnTo>
                    <a:lnTo>
                      <a:pt x="2778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54"/>
                    </a:lnTo>
                    <a:lnTo>
                      <a:pt x="2784" y="348"/>
                    </a:lnTo>
                    <a:lnTo>
                      <a:pt x="2784" y="348"/>
                    </a:lnTo>
                    <a:lnTo>
                      <a:pt x="2784" y="348"/>
                    </a:lnTo>
                    <a:lnTo>
                      <a:pt x="2790" y="348"/>
                    </a:lnTo>
                    <a:lnTo>
                      <a:pt x="2790" y="348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0" y="342"/>
                    </a:lnTo>
                    <a:lnTo>
                      <a:pt x="2796" y="342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796" y="336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30"/>
                    </a:lnTo>
                    <a:lnTo>
                      <a:pt x="2802" y="324"/>
                    </a:lnTo>
                    <a:lnTo>
                      <a:pt x="2808" y="324"/>
                    </a:lnTo>
                    <a:lnTo>
                      <a:pt x="2808" y="324"/>
                    </a:lnTo>
                    <a:lnTo>
                      <a:pt x="2808" y="324"/>
                    </a:lnTo>
                    <a:lnTo>
                      <a:pt x="2808" y="318"/>
                    </a:lnTo>
                    <a:lnTo>
                      <a:pt x="2808" y="318"/>
                    </a:lnTo>
                    <a:lnTo>
                      <a:pt x="2808" y="318"/>
                    </a:lnTo>
                    <a:lnTo>
                      <a:pt x="2814" y="318"/>
                    </a:lnTo>
                    <a:lnTo>
                      <a:pt x="2814" y="318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14" y="312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6"/>
                    </a:lnTo>
                    <a:lnTo>
                      <a:pt x="2820" y="300"/>
                    </a:lnTo>
                    <a:lnTo>
                      <a:pt x="2820" y="300"/>
                    </a:lnTo>
                    <a:lnTo>
                      <a:pt x="2826" y="300"/>
                    </a:lnTo>
                    <a:lnTo>
                      <a:pt x="2826" y="300"/>
                    </a:lnTo>
                    <a:lnTo>
                      <a:pt x="2826" y="300"/>
                    </a:lnTo>
                    <a:lnTo>
                      <a:pt x="2826" y="294"/>
                    </a:lnTo>
                    <a:lnTo>
                      <a:pt x="2826" y="294"/>
                    </a:lnTo>
                    <a:lnTo>
                      <a:pt x="2832" y="294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8"/>
                    </a:lnTo>
                    <a:lnTo>
                      <a:pt x="2832" y="282"/>
                    </a:lnTo>
                    <a:lnTo>
                      <a:pt x="2832" y="282"/>
                    </a:lnTo>
                    <a:lnTo>
                      <a:pt x="2838" y="282"/>
                    </a:lnTo>
                    <a:lnTo>
                      <a:pt x="2838" y="282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38" y="276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70"/>
                    </a:lnTo>
                    <a:lnTo>
                      <a:pt x="2844" y="264"/>
                    </a:lnTo>
                    <a:lnTo>
                      <a:pt x="2844" y="264"/>
                    </a:lnTo>
                    <a:lnTo>
                      <a:pt x="2844" y="264"/>
                    </a:lnTo>
                    <a:lnTo>
                      <a:pt x="2850" y="264"/>
                    </a:lnTo>
                    <a:lnTo>
                      <a:pt x="2850" y="258"/>
                    </a:lnTo>
                    <a:lnTo>
                      <a:pt x="2850" y="258"/>
                    </a:lnTo>
                    <a:lnTo>
                      <a:pt x="2850" y="258"/>
                    </a:lnTo>
                    <a:lnTo>
                      <a:pt x="2850" y="252"/>
                    </a:lnTo>
                    <a:lnTo>
                      <a:pt x="2856" y="252"/>
                    </a:lnTo>
                    <a:lnTo>
                      <a:pt x="2856" y="252"/>
                    </a:lnTo>
                    <a:lnTo>
                      <a:pt x="2856" y="252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56" y="246"/>
                    </a:lnTo>
                    <a:lnTo>
                      <a:pt x="2862" y="240"/>
                    </a:lnTo>
                    <a:lnTo>
                      <a:pt x="2862" y="240"/>
                    </a:lnTo>
                    <a:lnTo>
                      <a:pt x="2862" y="240"/>
                    </a:lnTo>
                    <a:lnTo>
                      <a:pt x="2862" y="234"/>
                    </a:lnTo>
                    <a:lnTo>
                      <a:pt x="2862" y="234"/>
                    </a:lnTo>
                    <a:lnTo>
                      <a:pt x="2862" y="234"/>
                    </a:lnTo>
                    <a:lnTo>
                      <a:pt x="2868" y="234"/>
                    </a:lnTo>
                    <a:lnTo>
                      <a:pt x="2868" y="228"/>
                    </a:lnTo>
                    <a:lnTo>
                      <a:pt x="2868" y="228"/>
                    </a:lnTo>
                    <a:lnTo>
                      <a:pt x="2868" y="228"/>
                    </a:lnTo>
                    <a:lnTo>
                      <a:pt x="2868" y="222"/>
                    </a:lnTo>
                    <a:lnTo>
                      <a:pt x="2868" y="222"/>
                    </a:lnTo>
                    <a:lnTo>
                      <a:pt x="2874" y="222"/>
                    </a:lnTo>
                    <a:lnTo>
                      <a:pt x="2874" y="222"/>
                    </a:lnTo>
                    <a:lnTo>
                      <a:pt x="2874" y="216"/>
                    </a:lnTo>
                    <a:lnTo>
                      <a:pt x="2874" y="216"/>
                    </a:lnTo>
                    <a:lnTo>
                      <a:pt x="2874" y="216"/>
                    </a:lnTo>
                    <a:lnTo>
                      <a:pt x="2874" y="210"/>
                    </a:lnTo>
                    <a:lnTo>
                      <a:pt x="2880" y="210"/>
                    </a:lnTo>
                    <a:lnTo>
                      <a:pt x="2880" y="210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0" y="204"/>
                    </a:lnTo>
                    <a:lnTo>
                      <a:pt x="2886" y="198"/>
                    </a:lnTo>
                    <a:lnTo>
                      <a:pt x="2886" y="198"/>
                    </a:lnTo>
                    <a:lnTo>
                      <a:pt x="2886" y="192"/>
                    </a:lnTo>
                    <a:lnTo>
                      <a:pt x="2886" y="192"/>
                    </a:lnTo>
                    <a:lnTo>
                      <a:pt x="2886" y="192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6"/>
                    </a:lnTo>
                    <a:lnTo>
                      <a:pt x="2892" y="180"/>
                    </a:lnTo>
                    <a:lnTo>
                      <a:pt x="2892" y="180"/>
                    </a:lnTo>
                    <a:lnTo>
                      <a:pt x="2892" y="180"/>
                    </a:lnTo>
                    <a:lnTo>
                      <a:pt x="2898" y="174"/>
                    </a:lnTo>
                    <a:lnTo>
                      <a:pt x="2898" y="174"/>
                    </a:lnTo>
                    <a:lnTo>
                      <a:pt x="2898" y="174"/>
                    </a:lnTo>
                    <a:lnTo>
                      <a:pt x="2898" y="168"/>
                    </a:lnTo>
                    <a:lnTo>
                      <a:pt x="2898" y="168"/>
                    </a:lnTo>
                    <a:lnTo>
                      <a:pt x="2898" y="168"/>
                    </a:lnTo>
                    <a:lnTo>
                      <a:pt x="2904" y="162"/>
                    </a:lnTo>
                    <a:lnTo>
                      <a:pt x="2904" y="162"/>
                    </a:lnTo>
                    <a:lnTo>
                      <a:pt x="2904" y="162"/>
                    </a:lnTo>
                    <a:lnTo>
                      <a:pt x="2904" y="156"/>
                    </a:lnTo>
                    <a:lnTo>
                      <a:pt x="2904" y="156"/>
                    </a:lnTo>
                    <a:lnTo>
                      <a:pt x="2904" y="156"/>
                    </a:lnTo>
                    <a:lnTo>
                      <a:pt x="2910" y="150"/>
                    </a:lnTo>
                    <a:lnTo>
                      <a:pt x="2910" y="150"/>
                    </a:lnTo>
                    <a:lnTo>
                      <a:pt x="2910" y="150"/>
                    </a:lnTo>
                    <a:lnTo>
                      <a:pt x="2910" y="144"/>
                    </a:lnTo>
                    <a:lnTo>
                      <a:pt x="2910" y="144"/>
                    </a:lnTo>
                    <a:lnTo>
                      <a:pt x="2910" y="144"/>
                    </a:lnTo>
                    <a:lnTo>
                      <a:pt x="2916" y="138"/>
                    </a:lnTo>
                    <a:lnTo>
                      <a:pt x="2916" y="138"/>
                    </a:lnTo>
                    <a:lnTo>
                      <a:pt x="2916" y="138"/>
                    </a:lnTo>
                    <a:lnTo>
                      <a:pt x="2916" y="132"/>
                    </a:lnTo>
                    <a:lnTo>
                      <a:pt x="2916" y="132"/>
                    </a:lnTo>
                    <a:lnTo>
                      <a:pt x="2916" y="132"/>
                    </a:lnTo>
                    <a:lnTo>
                      <a:pt x="2922" y="126"/>
                    </a:lnTo>
                    <a:lnTo>
                      <a:pt x="2922" y="126"/>
                    </a:lnTo>
                    <a:lnTo>
                      <a:pt x="2922" y="126"/>
                    </a:lnTo>
                    <a:lnTo>
                      <a:pt x="2922" y="120"/>
                    </a:lnTo>
                    <a:lnTo>
                      <a:pt x="2922" y="120"/>
                    </a:lnTo>
                    <a:lnTo>
                      <a:pt x="2922" y="120"/>
                    </a:lnTo>
                    <a:lnTo>
                      <a:pt x="2928" y="114"/>
                    </a:lnTo>
                    <a:lnTo>
                      <a:pt x="2928" y="114"/>
                    </a:lnTo>
                    <a:lnTo>
                      <a:pt x="2928" y="114"/>
                    </a:lnTo>
                    <a:lnTo>
                      <a:pt x="2928" y="108"/>
                    </a:lnTo>
                    <a:lnTo>
                      <a:pt x="2928" y="108"/>
                    </a:lnTo>
                    <a:lnTo>
                      <a:pt x="2928" y="108"/>
                    </a:lnTo>
                    <a:lnTo>
                      <a:pt x="2934" y="102"/>
                    </a:lnTo>
                    <a:lnTo>
                      <a:pt x="2934" y="102"/>
                    </a:lnTo>
                    <a:lnTo>
                      <a:pt x="2934" y="102"/>
                    </a:lnTo>
                    <a:lnTo>
                      <a:pt x="2934" y="96"/>
                    </a:lnTo>
                    <a:lnTo>
                      <a:pt x="2934" y="96"/>
                    </a:lnTo>
                    <a:lnTo>
                      <a:pt x="2934" y="96"/>
                    </a:lnTo>
                    <a:lnTo>
                      <a:pt x="2934" y="90"/>
                    </a:lnTo>
                    <a:lnTo>
                      <a:pt x="2940" y="90"/>
                    </a:lnTo>
                    <a:lnTo>
                      <a:pt x="2940" y="90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6" y="78"/>
                    </a:lnTo>
                    <a:lnTo>
                      <a:pt x="2946" y="78"/>
                    </a:lnTo>
                    <a:lnTo>
                      <a:pt x="2946" y="72"/>
                    </a:lnTo>
                    <a:lnTo>
                      <a:pt x="2946" y="72"/>
                    </a:lnTo>
                    <a:lnTo>
                      <a:pt x="2946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2" y="54"/>
                    </a:lnTo>
                    <a:lnTo>
                      <a:pt x="2952" y="54"/>
                    </a:lnTo>
                    <a:lnTo>
                      <a:pt x="2952" y="48"/>
                    </a:lnTo>
                    <a:lnTo>
                      <a:pt x="2958" y="48"/>
                    </a:lnTo>
                    <a:lnTo>
                      <a:pt x="2958" y="48"/>
                    </a:lnTo>
                    <a:lnTo>
                      <a:pt x="2958" y="42"/>
                    </a:lnTo>
                    <a:lnTo>
                      <a:pt x="2958" y="42"/>
                    </a:lnTo>
                    <a:lnTo>
                      <a:pt x="2958" y="42"/>
                    </a:lnTo>
                    <a:lnTo>
                      <a:pt x="2958" y="36"/>
                    </a:lnTo>
                    <a:lnTo>
                      <a:pt x="2964" y="36"/>
                    </a:lnTo>
                    <a:lnTo>
                      <a:pt x="2964" y="30"/>
                    </a:lnTo>
                    <a:lnTo>
                      <a:pt x="2964" y="30"/>
                    </a:lnTo>
                    <a:lnTo>
                      <a:pt x="2964" y="30"/>
                    </a:lnTo>
                    <a:lnTo>
                      <a:pt x="2964" y="24"/>
                    </a:lnTo>
                    <a:lnTo>
                      <a:pt x="2964" y="24"/>
                    </a:lnTo>
                    <a:lnTo>
                      <a:pt x="2970" y="24"/>
                    </a:lnTo>
                    <a:lnTo>
                      <a:pt x="2970" y="24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0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76" y="18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24"/>
                    </a:lnTo>
                    <a:lnTo>
                      <a:pt x="2982" y="30"/>
                    </a:lnTo>
                    <a:lnTo>
                      <a:pt x="2988" y="30"/>
                    </a:lnTo>
                    <a:lnTo>
                      <a:pt x="2988" y="36"/>
                    </a:lnTo>
                    <a:lnTo>
                      <a:pt x="2988" y="36"/>
                    </a:lnTo>
                    <a:lnTo>
                      <a:pt x="2988" y="36"/>
                    </a:lnTo>
                    <a:lnTo>
                      <a:pt x="2988" y="42"/>
                    </a:lnTo>
                    <a:lnTo>
                      <a:pt x="2988" y="42"/>
                    </a:lnTo>
                    <a:lnTo>
                      <a:pt x="2994" y="48"/>
                    </a:lnTo>
                    <a:lnTo>
                      <a:pt x="2994" y="48"/>
                    </a:lnTo>
                    <a:lnTo>
                      <a:pt x="2994" y="48"/>
                    </a:lnTo>
                    <a:lnTo>
                      <a:pt x="2994" y="54"/>
                    </a:lnTo>
                    <a:lnTo>
                      <a:pt x="2994" y="54"/>
                    </a:lnTo>
                    <a:lnTo>
                      <a:pt x="2994" y="54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6"/>
                    </a:lnTo>
                    <a:lnTo>
                      <a:pt x="3000" y="66"/>
                    </a:lnTo>
                    <a:lnTo>
                      <a:pt x="3000" y="66"/>
                    </a:lnTo>
                    <a:lnTo>
                      <a:pt x="3000" y="72"/>
                    </a:lnTo>
                    <a:lnTo>
                      <a:pt x="3000" y="72"/>
                    </a:lnTo>
                    <a:lnTo>
                      <a:pt x="3006" y="78"/>
                    </a:lnTo>
                    <a:lnTo>
                      <a:pt x="3006" y="78"/>
                    </a:lnTo>
                    <a:lnTo>
                      <a:pt x="3006" y="78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12" y="90"/>
                    </a:lnTo>
                    <a:lnTo>
                      <a:pt x="3012" y="90"/>
                    </a:lnTo>
                    <a:lnTo>
                      <a:pt x="3012" y="96"/>
                    </a:lnTo>
                    <a:lnTo>
                      <a:pt x="3012" y="96"/>
                    </a:lnTo>
                    <a:lnTo>
                      <a:pt x="3012" y="96"/>
                    </a:lnTo>
                    <a:lnTo>
                      <a:pt x="3012" y="102"/>
                    </a:lnTo>
                    <a:lnTo>
                      <a:pt x="3018" y="102"/>
                    </a:lnTo>
                    <a:lnTo>
                      <a:pt x="3018" y="102"/>
                    </a:lnTo>
                    <a:lnTo>
                      <a:pt x="3018" y="108"/>
                    </a:lnTo>
                    <a:lnTo>
                      <a:pt x="3018" y="108"/>
                    </a:lnTo>
                    <a:lnTo>
                      <a:pt x="3018" y="114"/>
                    </a:lnTo>
                    <a:lnTo>
                      <a:pt x="3018" y="114"/>
                    </a:lnTo>
                    <a:lnTo>
                      <a:pt x="3024" y="114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24" y="126"/>
                    </a:lnTo>
                    <a:lnTo>
                      <a:pt x="3024" y="126"/>
                    </a:lnTo>
                    <a:lnTo>
                      <a:pt x="3030" y="126"/>
                    </a:lnTo>
                    <a:lnTo>
                      <a:pt x="3030" y="132"/>
                    </a:lnTo>
                    <a:lnTo>
                      <a:pt x="3030" y="132"/>
                    </a:lnTo>
                    <a:lnTo>
                      <a:pt x="3030" y="132"/>
                    </a:lnTo>
                    <a:lnTo>
                      <a:pt x="3030" y="138"/>
                    </a:lnTo>
                    <a:lnTo>
                      <a:pt x="3030" y="138"/>
                    </a:lnTo>
                    <a:lnTo>
                      <a:pt x="3036" y="138"/>
                    </a:lnTo>
                    <a:lnTo>
                      <a:pt x="3036" y="144"/>
                    </a:lnTo>
                    <a:lnTo>
                      <a:pt x="3036" y="144"/>
                    </a:lnTo>
                    <a:lnTo>
                      <a:pt x="3036" y="144"/>
                    </a:lnTo>
                    <a:lnTo>
                      <a:pt x="3036" y="150"/>
                    </a:lnTo>
                    <a:lnTo>
                      <a:pt x="3036" y="150"/>
                    </a:lnTo>
                    <a:lnTo>
                      <a:pt x="3042" y="156"/>
                    </a:lnTo>
                    <a:lnTo>
                      <a:pt x="3042" y="156"/>
                    </a:lnTo>
                    <a:lnTo>
                      <a:pt x="3042" y="156"/>
                    </a:lnTo>
                    <a:lnTo>
                      <a:pt x="3042" y="162"/>
                    </a:lnTo>
                    <a:lnTo>
                      <a:pt x="3042" y="162"/>
                    </a:lnTo>
                    <a:lnTo>
                      <a:pt x="3042" y="162"/>
                    </a:lnTo>
                    <a:lnTo>
                      <a:pt x="3048" y="168"/>
                    </a:lnTo>
                    <a:lnTo>
                      <a:pt x="3048" y="168"/>
                    </a:lnTo>
                    <a:lnTo>
                      <a:pt x="3048" y="168"/>
                    </a:lnTo>
                    <a:lnTo>
                      <a:pt x="3048" y="174"/>
                    </a:lnTo>
                    <a:lnTo>
                      <a:pt x="3048" y="174"/>
                    </a:lnTo>
                    <a:lnTo>
                      <a:pt x="3048" y="174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0"/>
                    </a:lnTo>
                    <a:lnTo>
                      <a:pt x="3054" y="186"/>
                    </a:lnTo>
                    <a:lnTo>
                      <a:pt x="3054" y="186"/>
                    </a:lnTo>
                    <a:lnTo>
                      <a:pt x="3054" y="186"/>
                    </a:lnTo>
                    <a:lnTo>
                      <a:pt x="3060" y="192"/>
                    </a:lnTo>
                    <a:lnTo>
                      <a:pt x="3060" y="192"/>
                    </a:lnTo>
                    <a:lnTo>
                      <a:pt x="3060" y="192"/>
                    </a:lnTo>
                    <a:lnTo>
                      <a:pt x="3060" y="198"/>
                    </a:lnTo>
                    <a:lnTo>
                      <a:pt x="3060" y="198"/>
                    </a:lnTo>
                    <a:lnTo>
                      <a:pt x="3060" y="198"/>
                    </a:lnTo>
                    <a:lnTo>
                      <a:pt x="3066" y="204"/>
                    </a:lnTo>
                    <a:lnTo>
                      <a:pt x="3066" y="204"/>
                    </a:lnTo>
                    <a:lnTo>
                      <a:pt x="3066" y="204"/>
                    </a:lnTo>
                    <a:lnTo>
                      <a:pt x="3066" y="210"/>
                    </a:lnTo>
                    <a:lnTo>
                      <a:pt x="3066" y="210"/>
                    </a:lnTo>
                    <a:lnTo>
                      <a:pt x="3066" y="210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16"/>
                    </a:lnTo>
                    <a:lnTo>
                      <a:pt x="3072" y="222"/>
                    </a:lnTo>
                    <a:lnTo>
                      <a:pt x="3072" y="222"/>
                    </a:lnTo>
                    <a:lnTo>
                      <a:pt x="3078" y="222"/>
                    </a:lnTo>
                    <a:lnTo>
                      <a:pt x="3078" y="228"/>
                    </a:lnTo>
                    <a:lnTo>
                      <a:pt x="3078" y="228"/>
                    </a:lnTo>
                    <a:lnTo>
                      <a:pt x="3078" y="228"/>
                    </a:lnTo>
                    <a:lnTo>
                      <a:pt x="3078" y="234"/>
                    </a:lnTo>
                    <a:lnTo>
                      <a:pt x="3078" y="234"/>
                    </a:lnTo>
                    <a:lnTo>
                      <a:pt x="3084" y="234"/>
                    </a:lnTo>
                    <a:lnTo>
                      <a:pt x="3084" y="234"/>
                    </a:lnTo>
                    <a:lnTo>
                      <a:pt x="3084" y="240"/>
                    </a:lnTo>
                    <a:lnTo>
                      <a:pt x="3084" y="240"/>
                    </a:lnTo>
                    <a:lnTo>
                      <a:pt x="3084" y="240"/>
                    </a:lnTo>
                    <a:lnTo>
                      <a:pt x="3084" y="246"/>
                    </a:lnTo>
                    <a:lnTo>
                      <a:pt x="3090" y="246"/>
                    </a:lnTo>
                    <a:lnTo>
                      <a:pt x="3090" y="246"/>
                    </a:lnTo>
                    <a:lnTo>
                      <a:pt x="3090" y="252"/>
                    </a:lnTo>
                    <a:lnTo>
                      <a:pt x="3090" y="252"/>
                    </a:lnTo>
                    <a:lnTo>
                      <a:pt x="3090" y="252"/>
                    </a:lnTo>
                    <a:lnTo>
                      <a:pt x="3090" y="258"/>
                    </a:lnTo>
                    <a:lnTo>
                      <a:pt x="3096" y="258"/>
                    </a:lnTo>
                    <a:lnTo>
                      <a:pt x="3096" y="258"/>
                    </a:lnTo>
                    <a:lnTo>
                      <a:pt x="3096" y="258"/>
                    </a:lnTo>
                    <a:lnTo>
                      <a:pt x="3096" y="264"/>
                    </a:lnTo>
                    <a:lnTo>
                      <a:pt x="3096" y="264"/>
                    </a:lnTo>
                    <a:lnTo>
                      <a:pt x="3096" y="264"/>
                    </a:lnTo>
                    <a:lnTo>
                      <a:pt x="3102" y="264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0"/>
                    </a:lnTo>
                    <a:lnTo>
                      <a:pt x="3102" y="276"/>
                    </a:lnTo>
                    <a:lnTo>
                      <a:pt x="3108" y="276"/>
                    </a:lnTo>
                    <a:lnTo>
                      <a:pt x="3108" y="276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08" y="282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88"/>
                    </a:lnTo>
                    <a:lnTo>
                      <a:pt x="3114" y="294"/>
                    </a:lnTo>
                    <a:lnTo>
                      <a:pt x="3114" y="294"/>
                    </a:lnTo>
                    <a:lnTo>
                      <a:pt x="3120" y="294"/>
                    </a:lnTo>
                    <a:lnTo>
                      <a:pt x="3120" y="294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0"/>
                    </a:lnTo>
                    <a:lnTo>
                      <a:pt x="3120" y="306"/>
                    </a:lnTo>
                    <a:lnTo>
                      <a:pt x="3126" y="306"/>
                    </a:lnTo>
                    <a:lnTo>
                      <a:pt x="3126" y="306"/>
                    </a:lnTo>
                    <a:lnTo>
                      <a:pt x="3126" y="306"/>
                    </a:lnTo>
                    <a:lnTo>
                      <a:pt x="3126" y="312"/>
                    </a:lnTo>
                    <a:lnTo>
                      <a:pt x="3126" y="312"/>
                    </a:lnTo>
                    <a:lnTo>
                      <a:pt x="3126" y="312"/>
                    </a:lnTo>
                    <a:lnTo>
                      <a:pt x="3132" y="312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2" y="318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24"/>
                    </a:lnTo>
                    <a:lnTo>
                      <a:pt x="3138" y="330"/>
                    </a:lnTo>
                    <a:lnTo>
                      <a:pt x="3138" y="330"/>
                    </a:lnTo>
                    <a:lnTo>
                      <a:pt x="3144" y="330"/>
                    </a:lnTo>
                    <a:lnTo>
                      <a:pt x="3144" y="330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44" y="336"/>
                    </a:lnTo>
                    <a:lnTo>
                      <a:pt x="3150" y="336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0" y="342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48"/>
                    </a:lnTo>
                    <a:lnTo>
                      <a:pt x="3156" y="354"/>
                    </a:lnTo>
                    <a:lnTo>
                      <a:pt x="3156" y="354"/>
                    </a:lnTo>
                    <a:lnTo>
                      <a:pt x="3162" y="354"/>
                    </a:lnTo>
                    <a:lnTo>
                      <a:pt x="3162" y="354"/>
                    </a:lnTo>
                    <a:lnTo>
                      <a:pt x="3162" y="354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2" y="360"/>
                    </a:lnTo>
                    <a:lnTo>
                      <a:pt x="3168" y="360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68" y="366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74" y="372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78"/>
                    </a:lnTo>
                    <a:lnTo>
                      <a:pt x="3180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84"/>
                    </a:lnTo>
                    <a:lnTo>
                      <a:pt x="3186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0"/>
                    </a:lnTo>
                    <a:lnTo>
                      <a:pt x="3192" y="396"/>
                    </a:lnTo>
                    <a:lnTo>
                      <a:pt x="3192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396"/>
                    </a:lnTo>
                    <a:lnTo>
                      <a:pt x="3198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2"/>
                    </a:lnTo>
                    <a:lnTo>
                      <a:pt x="3204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08"/>
                    </a:lnTo>
                    <a:lnTo>
                      <a:pt x="3210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14"/>
                    </a:lnTo>
                    <a:lnTo>
                      <a:pt x="3216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2" y="420"/>
                    </a:lnTo>
                    <a:lnTo>
                      <a:pt x="3228" y="420"/>
                    </a:lnTo>
                    <a:lnTo>
                      <a:pt x="3228" y="420"/>
                    </a:lnTo>
                    <a:lnTo>
                      <a:pt x="3228" y="420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34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0" y="426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46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2" y="420"/>
                    </a:lnTo>
                    <a:lnTo>
                      <a:pt x="3258" y="420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58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64" y="414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0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8"/>
                    </a:lnTo>
                    <a:lnTo>
                      <a:pt x="3276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2" y="402"/>
                    </a:lnTo>
                    <a:lnTo>
                      <a:pt x="3288" y="402"/>
                    </a:lnTo>
                    <a:lnTo>
                      <a:pt x="3288" y="402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88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6"/>
                    </a:lnTo>
                    <a:lnTo>
                      <a:pt x="3294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0" y="390"/>
                    </a:lnTo>
                    <a:lnTo>
                      <a:pt x="3306" y="390"/>
                    </a:lnTo>
                    <a:lnTo>
                      <a:pt x="3306" y="390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2" y="378"/>
                    </a:lnTo>
                    <a:lnTo>
                      <a:pt x="3312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8"/>
                    </a:lnTo>
                    <a:lnTo>
                      <a:pt x="3318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24" y="372"/>
                    </a:lnTo>
                    <a:lnTo>
                      <a:pt x="3330" y="372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0" y="366"/>
                    </a:lnTo>
                    <a:lnTo>
                      <a:pt x="3336" y="366"/>
                    </a:lnTo>
                    <a:lnTo>
                      <a:pt x="3336" y="366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36" y="360"/>
                    </a:lnTo>
                    <a:lnTo>
                      <a:pt x="3342" y="360"/>
                    </a:lnTo>
                    <a:lnTo>
                      <a:pt x="3342" y="360"/>
                    </a:lnTo>
                    <a:lnTo>
                      <a:pt x="3342" y="360"/>
                    </a:lnTo>
                    <a:lnTo>
                      <a:pt x="3342" y="354"/>
                    </a:lnTo>
                    <a:lnTo>
                      <a:pt x="3342" y="354"/>
                    </a:lnTo>
                    <a:lnTo>
                      <a:pt x="3342" y="354"/>
                    </a:lnTo>
                    <a:lnTo>
                      <a:pt x="3348" y="354"/>
                    </a:lnTo>
                    <a:lnTo>
                      <a:pt x="3348" y="354"/>
                    </a:lnTo>
                    <a:lnTo>
                      <a:pt x="3348" y="354"/>
                    </a:lnTo>
                    <a:lnTo>
                      <a:pt x="3348" y="348"/>
                    </a:lnTo>
                    <a:lnTo>
                      <a:pt x="3348" y="348"/>
                    </a:lnTo>
                    <a:lnTo>
                      <a:pt x="3348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8"/>
                    </a:lnTo>
                    <a:lnTo>
                      <a:pt x="3354" y="342"/>
                    </a:lnTo>
                    <a:lnTo>
                      <a:pt x="3354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42"/>
                    </a:lnTo>
                    <a:lnTo>
                      <a:pt x="3360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6"/>
                    </a:lnTo>
                    <a:lnTo>
                      <a:pt x="3366" y="330"/>
                    </a:lnTo>
                    <a:lnTo>
                      <a:pt x="3366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30"/>
                    </a:lnTo>
                    <a:lnTo>
                      <a:pt x="3372" y="324"/>
                    </a:lnTo>
                    <a:lnTo>
                      <a:pt x="3372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24"/>
                    </a:lnTo>
                    <a:lnTo>
                      <a:pt x="3378" y="318"/>
                    </a:lnTo>
                    <a:lnTo>
                      <a:pt x="3378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8"/>
                    </a:lnTo>
                    <a:lnTo>
                      <a:pt x="3384" y="312"/>
                    </a:lnTo>
                    <a:lnTo>
                      <a:pt x="3384" y="312"/>
                    </a:lnTo>
                    <a:lnTo>
                      <a:pt x="3384" y="312"/>
                    </a:lnTo>
                    <a:lnTo>
                      <a:pt x="3390" y="312"/>
                    </a:lnTo>
                    <a:lnTo>
                      <a:pt x="3390" y="312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0" y="306"/>
                    </a:lnTo>
                    <a:lnTo>
                      <a:pt x="3396" y="306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396" y="300"/>
                    </a:lnTo>
                    <a:lnTo>
                      <a:pt x="3402" y="300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2" y="294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8"/>
                    </a:lnTo>
                    <a:lnTo>
                      <a:pt x="3408" y="282"/>
                    </a:lnTo>
                    <a:lnTo>
                      <a:pt x="3414" y="282"/>
                    </a:lnTo>
                    <a:lnTo>
                      <a:pt x="3414" y="282"/>
                    </a:lnTo>
                    <a:lnTo>
                      <a:pt x="3414" y="282"/>
                    </a:lnTo>
                    <a:lnTo>
                      <a:pt x="3414" y="276"/>
                    </a:lnTo>
                    <a:lnTo>
                      <a:pt x="3414" y="276"/>
                    </a:lnTo>
                    <a:lnTo>
                      <a:pt x="3420" y="276"/>
                    </a:lnTo>
                    <a:lnTo>
                      <a:pt x="3420" y="276"/>
                    </a:lnTo>
                    <a:lnTo>
                      <a:pt x="3420" y="276"/>
                    </a:lnTo>
                    <a:lnTo>
                      <a:pt x="3420" y="270"/>
                    </a:lnTo>
                    <a:lnTo>
                      <a:pt x="3420" y="270"/>
                    </a:lnTo>
                    <a:lnTo>
                      <a:pt x="3420" y="270"/>
                    </a:lnTo>
                    <a:lnTo>
                      <a:pt x="3426" y="270"/>
                    </a:lnTo>
                    <a:lnTo>
                      <a:pt x="3426" y="270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26" y="264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8"/>
                    </a:lnTo>
                    <a:lnTo>
                      <a:pt x="3432" y="252"/>
                    </a:lnTo>
                    <a:lnTo>
                      <a:pt x="3432" y="252"/>
                    </a:lnTo>
                    <a:lnTo>
                      <a:pt x="3438" y="252"/>
                    </a:lnTo>
                    <a:lnTo>
                      <a:pt x="3438" y="252"/>
                    </a:lnTo>
                    <a:lnTo>
                      <a:pt x="3438" y="252"/>
                    </a:lnTo>
                    <a:lnTo>
                      <a:pt x="3438" y="246"/>
                    </a:lnTo>
                    <a:lnTo>
                      <a:pt x="3438" y="246"/>
                    </a:lnTo>
                    <a:lnTo>
                      <a:pt x="3438" y="246"/>
                    </a:lnTo>
                    <a:lnTo>
                      <a:pt x="3444" y="246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44" y="240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34"/>
                    </a:lnTo>
                    <a:lnTo>
                      <a:pt x="3450" y="228"/>
                    </a:lnTo>
                    <a:lnTo>
                      <a:pt x="3450" y="228"/>
                    </a:lnTo>
                    <a:lnTo>
                      <a:pt x="3456" y="228"/>
                    </a:lnTo>
                    <a:lnTo>
                      <a:pt x="3456" y="228"/>
                    </a:lnTo>
                    <a:lnTo>
                      <a:pt x="3456" y="228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04"/>
                    </a:lnTo>
                    <a:lnTo>
                      <a:pt x="3468" y="204"/>
                    </a:lnTo>
                    <a:lnTo>
                      <a:pt x="3468" y="204"/>
                    </a:lnTo>
                    <a:lnTo>
                      <a:pt x="3474" y="204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8"/>
                    </a:lnTo>
                    <a:lnTo>
                      <a:pt x="3474" y="192"/>
                    </a:lnTo>
                    <a:lnTo>
                      <a:pt x="3480" y="192"/>
                    </a:lnTo>
                    <a:lnTo>
                      <a:pt x="3480" y="192"/>
                    </a:lnTo>
                    <a:lnTo>
                      <a:pt x="3480" y="192"/>
                    </a:lnTo>
                    <a:lnTo>
                      <a:pt x="3480" y="186"/>
                    </a:lnTo>
                    <a:lnTo>
                      <a:pt x="3480" y="186"/>
                    </a:lnTo>
                    <a:lnTo>
                      <a:pt x="3480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86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2" y="186"/>
                    </a:lnTo>
                    <a:lnTo>
                      <a:pt x="3498" y="186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2"/>
                    </a:lnTo>
                    <a:lnTo>
                      <a:pt x="3498" y="198"/>
                    </a:lnTo>
                    <a:lnTo>
                      <a:pt x="3504" y="198"/>
                    </a:lnTo>
                    <a:lnTo>
                      <a:pt x="3504" y="198"/>
                    </a:lnTo>
                    <a:lnTo>
                      <a:pt x="3504" y="204"/>
                    </a:lnTo>
                    <a:lnTo>
                      <a:pt x="3504" y="204"/>
                    </a:lnTo>
                    <a:lnTo>
                      <a:pt x="3504" y="204"/>
                    </a:lnTo>
                    <a:lnTo>
                      <a:pt x="3504" y="210"/>
                    </a:lnTo>
                    <a:lnTo>
                      <a:pt x="3510" y="210"/>
                    </a:lnTo>
                    <a:lnTo>
                      <a:pt x="3510" y="210"/>
                    </a:lnTo>
                    <a:lnTo>
                      <a:pt x="3510" y="210"/>
                    </a:lnTo>
                    <a:lnTo>
                      <a:pt x="3510" y="216"/>
                    </a:lnTo>
                    <a:lnTo>
                      <a:pt x="3510" y="216"/>
                    </a:lnTo>
                    <a:lnTo>
                      <a:pt x="3510" y="216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2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22" y="228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8" y="240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8"/>
                    </a:lnTo>
                    <a:lnTo>
                      <a:pt x="3534" y="258"/>
                    </a:lnTo>
                    <a:lnTo>
                      <a:pt x="3534" y="258"/>
                    </a:lnTo>
                    <a:lnTo>
                      <a:pt x="3540" y="258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64"/>
                    </a:lnTo>
                    <a:lnTo>
                      <a:pt x="3540" y="270"/>
                    </a:lnTo>
                    <a:lnTo>
                      <a:pt x="3540" y="270"/>
                    </a:lnTo>
                    <a:lnTo>
                      <a:pt x="3546" y="270"/>
                    </a:lnTo>
                    <a:lnTo>
                      <a:pt x="3546" y="270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46" y="276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2"/>
                    </a:lnTo>
                    <a:lnTo>
                      <a:pt x="3552" y="288"/>
                    </a:lnTo>
                    <a:lnTo>
                      <a:pt x="3552" y="288"/>
                    </a:lnTo>
                    <a:lnTo>
                      <a:pt x="3558" y="288"/>
                    </a:lnTo>
                    <a:lnTo>
                      <a:pt x="3558" y="288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58" y="294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0"/>
                    </a:lnTo>
                    <a:lnTo>
                      <a:pt x="3564" y="306"/>
                    </a:lnTo>
                    <a:lnTo>
                      <a:pt x="3564" y="306"/>
                    </a:lnTo>
                    <a:lnTo>
                      <a:pt x="3570" y="306"/>
                    </a:lnTo>
                    <a:lnTo>
                      <a:pt x="3570" y="306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0" y="312"/>
                    </a:lnTo>
                    <a:lnTo>
                      <a:pt x="3576" y="312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18"/>
                    </a:lnTo>
                    <a:lnTo>
                      <a:pt x="3576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24"/>
                    </a:lnTo>
                    <a:lnTo>
                      <a:pt x="3582" y="330"/>
                    </a:lnTo>
                    <a:lnTo>
                      <a:pt x="3582" y="330"/>
                    </a:lnTo>
                    <a:lnTo>
                      <a:pt x="3588" y="330"/>
                    </a:lnTo>
                    <a:lnTo>
                      <a:pt x="3588" y="330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88" y="336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2"/>
                    </a:lnTo>
                    <a:lnTo>
                      <a:pt x="3594" y="348"/>
                    </a:lnTo>
                    <a:lnTo>
                      <a:pt x="3600" y="348"/>
                    </a:lnTo>
                    <a:lnTo>
                      <a:pt x="3600" y="348"/>
                    </a:lnTo>
                    <a:lnTo>
                      <a:pt x="3600" y="348"/>
                    </a:lnTo>
                    <a:lnTo>
                      <a:pt x="3600" y="354"/>
                    </a:lnTo>
                    <a:lnTo>
                      <a:pt x="3600" y="354"/>
                    </a:lnTo>
                    <a:lnTo>
                      <a:pt x="3600" y="354"/>
                    </a:lnTo>
                    <a:lnTo>
                      <a:pt x="3606" y="354"/>
                    </a:lnTo>
                    <a:lnTo>
                      <a:pt x="3606" y="354"/>
                    </a:lnTo>
                    <a:lnTo>
                      <a:pt x="3606" y="360"/>
                    </a:lnTo>
                    <a:lnTo>
                      <a:pt x="3606" y="360"/>
                    </a:lnTo>
                    <a:lnTo>
                      <a:pt x="3606" y="360"/>
                    </a:lnTo>
                    <a:lnTo>
                      <a:pt x="3612" y="360"/>
                    </a:lnTo>
                    <a:lnTo>
                      <a:pt x="3612" y="360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2" y="366"/>
                    </a:lnTo>
                    <a:lnTo>
                      <a:pt x="3618" y="366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18" y="372"/>
                    </a:lnTo>
                    <a:lnTo>
                      <a:pt x="3624" y="372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24" y="378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36" y="390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2" y="396"/>
                    </a:lnTo>
                    <a:lnTo>
                      <a:pt x="3648" y="396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48" y="402"/>
                    </a:lnTo>
                    <a:lnTo>
                      <a:pt x="3654" y="402"/>
                    </a:lnTo>
                    <a:lnTo>
                      <a:pt x="3654" y="402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54" y="408"/>
                    </a:lnTo>
                    <a:lnTo>
                      <a:pt x="3660" y="408"/>
                    </a:lnTo>
                    <a:lnTo>
                      <a:pt x="3660" y="408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0" y="414"/>
                    </a:lnTo>
                    <a:lnTo>
                      <a:pt x="3666" y="414"/>
                    </a:lnTo>
                    <a:lnTo>
                      <a:pt x="3666" y="414"/>
                    </a:lnTo>
                    <a:lnTo>
                      <a:pt x="3666" y="414"/>
                    </a:lnTo>
                    <a:lnTo>
                      <a:pt x="3666" y="420"/>
                    </a:lnTo>
                    <a:lnTo>
                      <a:pt x="3666" y="420"/>
                    </a:lnTo>
                    <a:lnTo>
                      <a:pt x="3666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0"/>
                    </a:lnTo>
                    <a:lnTo>
                      <a:pt x="3672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78" y="426"/>
                    </a:lnTo>
                    <a:lnTo>
                      <a:pt x="3684" y="426"/>
                    </a:lnTo>
                    <a:lnTo>
                      <a:pt x="3684" y="426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84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2"/>
                    </a:lnTo>
                    <a:lnTo>
                      <a:pt x="3690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696" y="438"/>
                    </a:lnTo>
                    <a:lnTo>
                      <a:pt x="3702" y="438"/>
                    </a:lnTo>
                    <a:lnTo>
                      <a:pt x="3702" y="438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2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08" y="444"/>
                    </a:lnTo>
                    <a:lnTo>
                      <a:pt x="3714" y="444"/>
                    </a:lnTo>
                    <a:lnTo>
                      <a:pt x="3714" y="444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14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0" y="450"/>
                    </a:lnTo>
                    <a:lnTo>
                      <a:pt x="3726" y="450"/>
                    </a:lnTo>
                    <a:lnTo>
                      <a:pt x="3726" y="450"/>
                    </a:lnTo>
                    <a:lnTo>
                      <a:pt x="3726" y="450"/>
                    </a:lnTo>
                    <a:lnTo>
                      <a:pt x="3726" y="456"/>
                    </a:lnTo>
                    <a:lnTo>
                      <a:pt x="3726" y="456"/>
                    </a:lnTo>
                    <a:lnTo>
                      <a:pt x="3726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2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38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44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0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6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68" y="444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74" y="438"/>
                    </a:lnTo>
                    <a:lnTo>
                      <a:pt x="3780" y="438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0" y="432"/>
                    </a:lnTo>
                    <a:lnTo>
                      <a:pt x="3786" y="432"/>
                    </a:lnTo>
                    <a:lnTo>
                      <a:pt x="3786" y="432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86" y="426"/>
                    </a:lnTo>
                    <a:lnTo>
                      <a:pt x="3792" y="426"/>
                    </a:lnTo>
                    <a:lnTo>
                      <a:pt x="3792" y="426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2" y="420"/>
                    </a:lnTo>
                    <a:lnTo>
                      <a:pt x="3798" y="420"/>
                    </a:lnTo>
                    <a:lnTo>
                      <a:pt x="3798" y="420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798" y="414"/>
                    </a:lnTo>
                    <a:lnTo>
                      <a:pt x="3804" y="414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04" y="408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402"/>
                    </a:lnTo>
                    <a:lnTo>
                      <a:pt x="3810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6"/>
                    </a:lnTo>
                    <a:lnTo>
                      <a:pt x="3816" y="390"/>
                    </a:lnTo>
                    <a:lnTo>
                      <a:pt x="3816" y="390"/>
                    </a:lnTo>
                    <a:lnTo>
                      <a:pt x="3822" y="390"/>
                    </a:lnTo>
                    <a:lnTo>
                      <a:pt x="3822" y="390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8" y="384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8"/>
                    </a:lnTo>
                    <a:lnTo>
                      <a:pt x="3828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72"/>
                    </a:lnTo>
                    <a:lnTo>
                      <a:pt x="3834" y="366"/>
                    </a:lnTo>
                    <a:lnTo>
                      <a:pt x="3834" y="366"/>
                    </a:lnTo>
                    <a:lnTo>
                      <a:pt x="3840" y="366"/>
                    </a:lnTo>
                    <a:lnTo>
                      <a:pt x="3840" y="366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0" y="360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54"/>
                    </a:lnTo>
                    <a:lnTo>
                      <a:pt x="3846" y="348"/>
                    </a:lnTo>
                    <a:lnTo>
                      <a:pt x="3846" y="348"/>
                    </a:lnTo>
                    <a:lnTo>
                      <a:pt x="3852" y="348"/>
                    </a:lnTo>
                    <a:lnTo>
                      <a:pt x="3852" y="348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2" y="342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6"/>
                    </a:lnTo>
                    <a:lnTo>
                      <a:pt x="3858" y="330"/>
                    </a:lnTo>
                    <a:lnTo>
                      <a:pt x="3858" y="330"/>
                    </a:lnTo>
                    <a:lnTo>
                      <a:pt x="3864" y="330"/>
                    </a:lnTo>
                    <a:lnTo>
                      <a:pt x="3864" y="330"/>
                    </a:lnTo>
                    <a:lnTo>
                      <a:pt x="3864" y="324"/>
                    </a:lnTo>
                    <a:lnTo>
                      <a:pt x="3864" y="324"/>
                    </a:lnTo>
                    <a:lnTo>
                      <a:pt x="3864" y="324"/>
                    </a:lnTo>
                    <a:lnTo>
                      <a:pt x="3864" y="318"/>
                    </a:lnTo>
                    <a:lnTo>
                      <a:pt x="3864" y="318"/>
                    </a:lnTo>
                    <a:lnTo>
                      <a:pt x="3870" y="318"/>
                    </a:lnTo>
                    <a:lnTo>
                      <a:pt x="3870" y="318"/>
                    </a:lnTo>
                    <a:lnTo>
                      <a:pt x="3870" y="312"/>
                    </a:lnTo>
                    <a:lnTo>
                      <a:pt x="3870" y="312"/>
                    </a:lnTo>
                    <a:lnTo>
                      <a:pt x="3870" y="312"/>
                    </a:lnTo>
                    <a:lnTo>
                      <a:pt x="3870" y="306"/>
                    </a:lnTo>
                    <a:lnTo>
                      <a:pt x="3876" y="306"/>
                    </a:lnTo>
                    <a:lnTo>
                      <a:pt x="3876" y="306"/>
                    </a:lnTo>
                    <a:lnTo>
                      <a:pt x="3876" y="306"/>
                    </a:lnTo>
                    <a:lnTo>
                      <a:pt x="3876" y="300"/>
                    </a:lnTo>
                    <a:lnTo>
                      <a:pt x="3876" y="300"/>
                    </a:lnTo>
                    <a:lnTo>
                      <a:pt x="3876" y="300"/>
                    </a:lnTo>
                    <a:lnTo>
                      <a:pt x="3882" y="294"/>
                    </a:lnTo>
                    <a:lnTo>
                      <a:pt x="3882" y="294"/>
                    </a:lnTo>
                    <a:lnTo>
                      <a:pt x="3882" y="294"/>
                    </a:lnTo>
                    <a:lnTo>
                      <a:pt x="3882" y="288"/>
                    </a:lnTo>
                    <a:lnTo>
                      <a:pt x="3882" y="288"/>
                    </a:lnTo>
                    <a:lnTo>
                      <a:pt x="3888" y="288"/>
                    </a:lnTo>
                    <a:lnTo>
                      <a:pt x="3888" y="288"/>
                    </a:lnTo>
                    <a:lnTo>
                      <a:pt x="3888" y="282"/>
                    </a:lnTo>
                    <a:lnTo>
                      <a:pt x="3888" y="282"/>
                    </a:lnTo>
                    <a:lnTo>
                      <a:pt x="3888" y="282"/>
                    </a:lnTo>
                    <a:lnTo>
                      <a:pt x="3888" y="276"/>
                    </a:lnTo>
                    <a:lnTo>
                      <a:pt x="3888" y="276"/>
                    </a:lnTo>
                    <a:lnTo>
                      <a:pt x="3894" y="276"/>
                    </a:lnTo>
                    <a:lnTo>
                      <a:pt x="3894" y="270"/>
                    </a:lnTo>
                    <a:lnTo>
                      <a:pt x="3894" y="270"/>
                    </a:lnTo>
                    <a:lnTo>
                      <a:pt x="3894" y="270"/>
                    </a:lnTo>
                    <a:lnTo>
                      <a:pt x="3894" y="264"/>
                    </a:lnTo>
                    <a:lnTo>
                      <a:pt x="3894" y="264"/>
                    </a:lnTo>
                    <a:lnTo>
                      <a:pt x="3900" y="264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8"/>
                    </a:lnTo>
                    <a:lnTo>
                      <a:pt x="3900" y="252"/>
                    </a:lnTo>
                    <a:lnTo>
                      <a:pt x="3906" y="252"/>
                    </a:lnTo>
                    <a:lnTo>
                      <a:pt x="3906" y="252"/>
                    </a:lnTo>
                    <a:lnTo>
                      <a:pt x="3906" y="246"/>
                    </a:lnTo>
                    <a:lnTo>
                      <a:pt x="3906" y="246"/>
                    </a:lnTo>
                    <a:lnTo>
                      <a:pt x="3906" y="246"/>
                    </a:lnTo>
                    <a:lnTo>
                      <a:pt x="3906" y="240"/>
                    </a:lnTo>
                    <a:lnTo>
                      <a:pt x="3912" y="240"/>
                    </a:lnTo>
                    <a:lnTo>
                      <a:pt x="3912" y="234"/>
                    </a:lnTo>
                    <a:lnTo>
                      <a:pt x="3912" y="234"/>
                    </a:lnTo>
                    <a:lnTo>
                      <a:pt x="3912" y="234"/>
                    </a:lnTo>
                    <a:lnTo>
                      <a:pt x="3912" y="228"/>
                    </a:lnTo>
                    <a:lnTo>
                      <a:pt x="3912" y="228"/>
                    </a:lnTo>
                    <a:lnTo>
                      <a:pt x="3918" y="228"/>
                    </a:lnTo>
                    <a:lnTo>
                      <a:pt x="3918" y="222"/>
                    </a:lnTo>
                    <a:lnTo>
                      <a:pt x="3918" y="222"/>
                    </a:lnTo>
                    <a:lnTo>
                      <a:pt x="3918" y="222"/>
                    </a:lnTo>
                    <a:lnTo>
                      <a:pt x="3918" y="216"/>
                    </a:lnTo>
                    <a:lnTo>
                      <a:pt x="3918" y="216"/>
                    </a:lnTo>
                    <a:lnTo>
                      <a:pt x="3918" y="216"/>
                    </a:lnTo>
                    <a:lnTo>
                      <a:pt x="3924" y="210"/>
                    </a:lnTo>
                    <a:lnTo>
                      <a:pt x="3924" y="210"/>
                    </a:lnTo>
                    <a:lnTo>
                      <a:pt x="3924" y="210"/>
                    </a:lnTo>
                    <a:lnTo>
                      <a:pt x="3924" y="204"/>
                    </a:lnTo>
                    <a:lnTo>
                      <a:pt x="3924" y="204"/>
                    </a:lnTo>
                    <a:lnTo>
                      <a:pt x="3924" y="198"/>
                    </a:lnTo>
                    <a:lnTo>
                      <a:pt x="3930" y="198"/>
                    </a:lnTo>
                    <a:lnTo>
                      <a:pt x="3930" y="198"/>
                    </a:lnTo>
                    <a:lnTo>
                      <a:pt x="3930" y="192"/>
                    </a:lnTo>
                    <a:lnTo>
                      <a:pt x="3930" y="192"/>
                    </a:lnTo>
                    <a:lnTo>
                      <a:pt x="3930" y="192"/>
                    </a:lnTo>
                    <a:lnTo>
                      <a:pt x="3930" y="186"/>
                    </a:lnTo>
                    <a:lnTo>
                      <a:pt x="3936" y="186"/>
                    </a:lnTo>
                    <a:lnTo>
                      <a:pt x="3936" y="186"/>
                    </a:lnTo>
                    <a:lnTo>
                      <a:pt x="3936" y="180"/>
                    </a:lnTo>
                    <a:lnTo>
                      <a:pt x="3936" y="180"/>
                    </a:lnTo>
                    <a:lnTo>
                      <a:pt x="3936" y="174"/>
                    </a:lnTo>
                    <a:lnTo>
                      <a:pt x="3936" y="174"/>
                    </a:lnTo>
                    <a:lnTo>
                      <a:pt x="3942" y="168"/>
                    </a:lnTo>
                    <a:lnTo>
                      <a:pt x="3942" y="168"/>
                    </a:lnTo>
                    <a:lnTo>
                      <a:pt x="3942" y="168"/>
                    </a:lnTo>
                    <a:lnTo>
                      <a:pt x="3942" y="162"/>
                    </a:lnTo>
                    <a:lnTo>
                      <a:pt x="3942" y="162"/>
                    </a:lnTo>
                    <a:lnTo>
                      <a:pt x="3948" y="156"/>
                    </a:lnTo>
                    <a:lnTo>
                      <a:pt x="3948" y="156"/>
                    </a:lnTo>
                    <a:lnTo>
                      <a:pt x="3948" y="156"/>
                    </a:lnTo>
                    <a:lnTo>
                      <a:pt x="3948" y="150"/>
                    </a:lnTo>
                    <a:lnTo>
                      <a:pt x="3948" y="150"/>
                    </a:lnTo>
                    <a:lnTo>
                      <a:pt x="3948" y="144"/>
                    </a:lnTo>
                    <a:lnTo>
                      <a:pt x="3954" y="144"/>
                    </a:lnTo>
                    <a:lnTo>
                      <a:pt x="3954" y="144"/>
                    </a:lnTo>
                    <a:lnTo>
                      <a:pt x="3954" y="138"/>
                    </a:lnTo>
                    <a:lnTo>
                      <a:pt x="3954" y="138"/>
                    </a:lnTo>
                    <a:lnTo>
                      <a:pt x="3954" y="132"/>
                    </a:lnTo>
                    <a:lnTo>
                      <a:pt x="3954" y="132"/>
                    </a:lnTo>
                    <a:lnTo>
                      <a:pt x="3960" y="132"/>
                    </a:lnTo>
                    <a:lnTo>
                      <a:pt x="3960" y="126"/>
                    </a:lnTo>
                    <a:lnTo>
                      <a:pt x="3960" y="126"/>
                    </a:lnTo>
                    <a:lnTo>
                      <a:pt x="3960" y="120"/>
                    </a:lnTo>
                    <a:lnTo>
                      <a:pt x="3960" y="120"/>
                    </a:lnTo>
                    <a:lnTo>
                      <a:pt x="3960" y="120"/>
                    </a:lnTo>
                    <a:lnTo>
                      <a:pt x="3960" y="114"/>
                    </a:lnTo>
                    <a:lnTo>
                      <a:pt x="3966" y="114"/>
                    </a:lnTo>
                    <a:lnTo>
                      <a:pt x="3966" y="108"/>
                    </a:lnTo>
                    <a:lnTo>
                      <a:pt x="3966" y="108"/>
                    </a:lnTo>
                    <a:lnTo>
                      <a:pt x="3966" y="108"/>
                    </a:lnTo>
                    <a:lnTo>
                      <a:pt x="3966" y="102"/>
                    </a:lnTo>
                    <a:lnTo>
                      <a:pt x="3966" y="102"/>
                    </a:lnTo>
                    <a:lnTo>
                      <a:pt x="3972" y="96"/>
                    </a:lnTo>
                    <a:lnTo>
                      <a:pt x="3972" y="96"/>
                    </a:lnTo>
                    <a:lnTo>
                      <a:pt x="3972" y="96"/>
                    </a:lnTo>
                    <a:lnTo>
                      <a:pt x="3972" y="90"/>
                    </a:lnTo>
                    <a:lnTo>
                      <a:pt x="3972" y="90"/>
                    </a:lnTo>
                    <a:lnTo>
                      <a:pt x="3978" y="84"/>
                    </a:lnTo>
                    <a:lnTo>
                      <a:pt x="3978" y="84"/>
                    </a:lnTo>
                    <a:lnTo>
                      <a:pt x="3978" y="78"/>
                    </a:lnTo>
                    <a:lnTo>
                      <a:pt x="3978" y="78"/>
                    </a:lnTo>
                    <a:lnTo>
                      <a:pt x="3978" y="72"/>
                    </a:lnTo>
                    <a:lnTo>
                      <a:pt x="3978" y="72"/>
                    </a:lnTo>
                    <a:lnTo>
                      <a:pt x="3978" y="66"/>
                    </a:lnTo>
                    <a:lnTo>
                      <a:pt x="3984" y="66"/>
                    </a:lnTo>
                    <a:lnTo>
                      <a:pt x="3984" y="66"/>
                    </a:lnTo>
                    <a:lnTo>
                      <a:pt x="3984" y="60"/>
                    </a:lnTo>
                    <a:lnTo>
                      <a:pt x="3984" y="60"/>
                    </a:lnTo>
                    <a:lnTo>
                      <a:pt x="3984" y="54"/>
                    </a:lnTo>
                    <a:lnTo>
                      <a:pt x="3984" y="54"/>
                    </a:lnTo>
                    <a:lnTo>
                      <a:pt x="3990" y="48"/>
                    </a:lnTo>
                    <a:lnTo>
                      <a:pt x="3990" y="48"/>
                    </a:lnTo>
                    <a:lnTo>
                      <a:pt x="3990" y="42"/>
                    </a:lnTo>
                    <a:lnTo>
                      <a:pt x="3990" y="42"/>
                    </a:lnTo>
                    <a:lnTo>
                      <a:pt x="3990" y="36"/>
                    </a:lnTo>
                    <a:lnTo>
                      <a:pt x="3990" y="36"/>
                    </a:lnTo>
                    <a:lnTo>
                      <a:pt x="3996" y="36"/>
                    </a:lnTo>
                    <a:lnTo>
                      <a:pt x="3996" y="30"/>
                    </a:lnTo>
                    <a:lnTo>
                      <a:pt x="3996" y="30"/>
                    </a:lnTo>
                    <a:lnTo>
                      <a:pt x="3996" y="30"/>
                    </a:lnTo>
                    <a:lnTo>
                      <a:pt x="3996" y="24"/>
                    </a:lnTo>
                    <a:lnTo>
                      <a:pt x="3996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24"/>
                    </a:lnTo>
                    <a:lnTo>
                      <a:pt x="4002" y="18"/>
                    </a:lnTo>
                    <a:lnTo>
                      <a:pt x="4002" y="18"/>
                    </a:lnTo>
                    <a:lnTo>
                      <a:pt x="4008" y="18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08" y="24"/>
                    </a:lnTo>
                    <a:lnTo>
                      <a:pt x="4014" y="24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0"/>
                    </a:lnTo>
                    <a:lnTo>
                      <a:pt x="4014" y="36"/>
                    </a:lnTo>
                    <a:lnTo>
                      <a:pt x="4020" y="36"/>
                    </a:lnTo>
                    <a:lnTo>
                      <a:pt x="4020" y="42"/>
                    </a:lnTo>
                    <a:lnTo>
                      <a:pt x="4020" y="42"/>
                    </a:lnTo>
                    <a:lnTo>
                      <a:pt x="4020" y="42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6" y="54"/>
                    </a:lnTo>
                    <a:lnTo>
                      <a:pt x="4026" y="54"/>
                    </a:lnTo>
                    <a:lnTo>
                      <a:pt x="4026" y="60"/>
                    </a:lnTo>
                    <a:lnTo>
                      <a:pt x="4026" y="60"/>
                    </a:lnTo>
                    <a:lnTo>
                      <a:pt x="4026" y="60"/>
                    </a:lnTo>
                    <a:lnTo>
                      <a:pt x="4026" y="66"/>
                    </a:lnTo>
                    <a:lnTo>
                      <a:pt x="4032" y="66"/>
                    </a:lnTo>
                    <a:lnTo>
                      <a:pt x="4032" y="66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2" y="78"/>
                    </a:lnTo>
                    <a:lnTo>
                      <a:pt x="4038" y="78"/>
                    </a:lnTo>
                    <a:lnTo>
                      <a:pt x="4038" y="84"/>
                    </a:lnTo>
                    <a:lnTo>
                      <a:pt x="4038" y="84"/>
                    </a:lnTo>
                    <a:lnTo>
                      <a:pt x="4038" y="84"/>
                    </a:lnTo>
                    <a:lnTo>
                      <a:pt x="4038" y="90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6"/>
                    </a:lnTo>
                    <a:lnTo>
                      <a:pt x="4044" y="96"/>
                    </a:lnTo>
                    <a:lnTo>
                      <a:pt x="4044" y="96"/>
                    </a:lnTo>
                    <a:lnTo>
                      <a:pt x="4044" y="102"/>
                    </a:lnTo>
                    <a:lnTo>
                      <a:pt x="4044" y="102"/>
                    </a:lnTo>
                    <a:lnTo>
                      <a:pt x="4050" y="102"/>
                    </a:lnTo>
                    <a:lnTo>
                      <a:pt x="4050" y="108"/>
                    </a:lnTo>
                    <a:lnTo>
                      <a:pt x="4050" y="108"/>
                    </a:lnTo>
                    <a:lnTo>
                      <a:pt x="4050" y="108"/>
                    </a:lnTo>
                    <a:lnTo>
                      <a:pt x="4050" y="114"/>
                    </a:lnTo>
                    <a:lnTo>
                      <a:pt x="4050" y="114"/>
                    </a:lnTo>
                    <a:lnTo>
                      <a:pt x="4056" y="114"/>
                    </a:lnTo>
                    <a:lnTo>
                      <a:pt x="4056" y="120"/>
                    </a:lnTo>
                    <a:lnTo>
                      <a:pt x="4056" y="120"/>
                    </a:lnTo>
                    <a:lnTo>
                      <a:pt x="4056" y="120"/>
                    </a:lnTo>
                    <a:lnTo>
                      <a:pt x="4056" y="126"/>
                    </a:lnTo>
                    <a:lnTo>
                      <a:pt x="4056" y="126"/>
                    </a:lnTo>
                    <a:lnTo>
                      <a:pt x="4062" y="126"/>
                    </a:lnTo>
                    <a:lnTo>
                      <a:pt x="4062" y="132"/>
                    </a:lnTo>
                    <a:lnTo>
                      <a:pt x="4062" y="132"/>
                    </a:lnTo>
                    <a:lnTo>
                      <a:pt x="4062" y="132"/>
                    </a:lnTo>
                    <a:lnTo>
                      <a:pt x="4062" y="138"/>
                    </a:lnTo>
                    <a:lnTo>
                      <a:pt x="4062" y="138"/>
                    </a:lnTo>
                    <a:lnTo>
                      <a:pt x="4068" y="138"/>
                    </a:lnTo>
                    <a:lnTo>
                      <a:pt x="4068" y="144"/>
                    </a:lnTo>
                    <a:lnTo>
                      <a:pt x="4068" y="144"/>
                    </a:lnTo>
                    <a:lnTo>
                      <a:pt x="4068" y="144"/>
                    </a:lnTo>
                    <a:lnTo>
                      <a:pt x="4068" y="150"/>
                    </a:lnTo>
                    <a:lnTo>
                      <a:pt x="4068" y="150"/>
                    </a:lnTo>
                    <a:lnTo>
                      <a:pt x="4074" y="150"/>
                    </a:lnTo>
                    <a:lnTo>
                      <a:pt x="4074" y="156"/>
                    </a:lnTo>
                    <a:lnTo>
                      <a:pt x="4074" y="156"/>
                    </a:lnTo>
                    <a:lnTo>
                      <a:pt x="4074" y="156"/>
                    </a:lnTo>
                    <a:lnTo>
                      <a:pt x="4074" y="162"/>
                    </a:lnTo>
                    <a:lnTo>
                      <a:pt x="4074" y="162"/>
                    </a:lnTo>
                    <a:lnTo>
                      <a:pt x="4074" y="162"/>
                    </a:lnTo>
                    <a:lnTo>
                      <a:pt x="4080" y="168"/>
                    </a:lnTo>
                    <a:lnTo>
                      <a:pt x="4080" y="168"/>
                    </a:lnTo>
                    <a:lnTo>
                      <a:pt x="4080" y="168"/>
                    </a:lnTo>
                    <a:lnTo>
                      <a:pt x="4080" y="174"/>
                    </a:lnTo>
                    <a:lnTo>
                      <a:pt x="4080" y="174"/>
                    </a:lnTo>
                    <a:lnTo>
                      <a:pt x="4080" y="174"/>
                    </a:lnTo>
                    <a:lnTo>
                      <a:pt x="4086" y="174"/>
                    </a:lnTo>
                    <a:lnTo>
                      <a:pt x="4086" y="180"/>
                    </a:lnTo>
                    <a:lnTo>
                      <a:pt x="4086" y="180"/>
                    </a:lnTo>
                    <a:lnTo>
                      <a:pt x="4086" y="180"/>
                    </a:lnTo>
                    <a:lnTo>
                      <a:pt x="4086" y="186"/>
                    </a:lnTo>
                    <a:lnTo>
                      <a:pt x="4086" y="186"/>
                    </a:lnTo>
                    <a:lnTo>
                      <a:pt x="4092" y="186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2"/>
                    </a:lnTo>
                    <a:lnTo>
                      <a:pt x="4092" y="198"/>
                    </a:lnTo>
                    <a:lnTo>
                      <a:pt x="4098" y="198"/>
                    </a:lnTo>
                    <a:lnTo>
                      <a:pt x="4098" y="198"/>
                    </a:lnTo>
                    <a:lnTo>
                      <a:pt x="4098" y="204"/>
                    </a:lnTo>
                    <a:lnTo>
                      <a:pt x="4098" y="204"/>
                    </a:lnTo>
                    <a:lnTo>
                      <a:pt x="4098" y="204"/>
                    </a:lnTo>
                    <a:lnTo>
                      <a:pt x="4098" y="210"/>
                    </a:lnTo>
                    <a:lnTo>
                      <a:pt x="4104" y="210"/>
                    </a:lnTo>
                    <a:lnTo>
                      <a:pt x="4104" y="210"/>
                    </a:lnTo>
                    <a:lnTo>
                      <a:pt x="4104" y="210"/>
                    </a:lnTo>
                    <a:lnTo>
                      <a:pt x="4104" y="216"/>
                    </a:lnTo>
                    <a:lnTo>
                      <a:pt x="4104" y="216"/>
                    </a:lnTo>
                    <a:lnTo>
                      <a:pt x="4104" y="216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2"/>
                    </a:lnTo>
                    <a:lnTo>
                      <a:pt x="4110" y="228"/>
                    </a:lnTo>
                    <a:lnTo>
                      <a:pt x="4110" y="228"/>
                    </a:lnTo>
                    <a:lnTo>
                      <a:pt x="4116" y="228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34"/>
                    </a:lnTo>
                    <a:lnTo>
                      <a:pt x="4116" y="240"/>
                    </a:lnTo>
                    <a:lnTo>
                      <a:pt x="4122" y="240"/>
                    </a:lnTo>
                    <a:lnTo>
                      <a:pt x="4122" y="240"/>
                    </a:lnTo>
                    <a:lnTo>
                      <a:pt x="4122" y="240"/>
                    </a:lnTo>
                    <a:lnTo>
                      <a:pt x="4122" y="246"/>
                    </a:lnTo>
                    <a:lnTo>
                      <a:pt x="4122" y="246"/>
                    </a:lnTo>
                    <a:lnTo>
                      <a:pt x="4122" y="246"/>
                    </a:lnTo>
                    <a:lnTo>
                      <a:pt x="4128" y="246"/>
                    </a:lnTo>
                    <a:lnTo>
                      <a:pt x="4128" y="252"/>
                    </a:lnTo>
                    <a:lnTo>
                      <a:pt x="4128" y="252"/>
                    </a:lnTo>
                    <a:lnTo>
                      <a:pt x="4128" y="252"/>
                    </a:lnTo>
                    <a:lnTo>
                      <a:pt x="4128" y="258"/>
                    </a:lnTo>
                    <a:lnTo>
                      <a:pt x="4128" y="258"/>
                    </a:lnTo>
                    <a:lnTo>
                      <a:pt x="4134" y="258"/>
                    </a:lnTo>
                    <a:lnTo>
                      <a:pt x="4134" y="258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64"/>
                    </a:lnTo>
                    <a:lnTo>
                      <a:pt x="4134" y="270"/>
                    </a:lnTo>
                    <a:lnTo>
                      <a:pt x="4140" y="270"/>
                    </a:lnTo>
                    <a:lnTo>
                      <a:pt x="4140" y="270"/>
                    </a:lnTo>
                    <a:lnTo>
                      <a:pt x="4140" y="276"/>
                    </a:lnTo>
                    <a:lnTo>
                      <a:pt x="4140" y="276"/>
                    </a:lnTo>
                    <a:lnTo>
                      <a:pt x="4140" y="276"/>
                    </a:lnTo>
                    <a:lnTo>
                      <a:pt x="4146" y="276"/>
                    </a:lnTo>
                    <a:lnTo>
                      <a:pt x="4146" y="276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2"/>
                    </a:lnTo>
                    <a:lnTo>
                      <a:pt x="4146" y="288"/>
                    </a:lnTo>
                    <a:lnTo>
                      <a:pt x="4152" y="288"/>
                    </a:lnTo>
                    <a:lnTo>
                      <a:pt x="4152" y="288"/>
                    </a:lnTo>
                    <a:lnTo>
                      <a:pt x="4152" y="288"/>
                    </a:lnTo>
                    <a:lnTo>
                      <a:pt x="4152" y="294"/>
                    </a:lnTo>
                    <a:lnTo>
                      <a:pt x="4152" y="294"/>
                    </a:lnTo>
                    <a:lnTo>
                      <a:pt x="4152" y="294"/>
                    </a:lnTo>
                    <a:lnTo>
                      <a:pt x="4158" y="294"/>
                    </a:lnTo>
                    <a:lnTo>
                      <a:pt x="4158" y="294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58" y="300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06"/>
                    </a:lnTo>
                    <a:lnTo>
                      <a:pt x="4164" y="312"/>
                    </a:lnTo>
                    <a:lnTo>
                      <a:pt x="4164" y="312"/>
                    </a:lnTo>
                    <a:lnTo>
                      <a:pt x="4170" y="312"/>
                    </a:lnTo>
                    <a:lnTo>
                      <a:pt x="4170" y="312"/>
                    </a:lnTo>
                    <a:lnTo>
                      <a:pt x="4170" y="312"/>
                    </a:lnTo>
                    <a:lnTo>
                      <a:pt x="4170" y="318"/>
                    </a:lnTo>
                    <a:lnTo>
                      <a:pt x="4170" y="318"/>
                    </a:lnTo>
                    <a:lnTo>
                      <a:pt x="4170" y="318"/>
                    </a:lnTo>
                    <a:lnTo>
                      <a:pt x="4176" y="318"/>
                    </a:lnTo>
                    <a:lnTo>
                      <a:pt x="4176" y="318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76" y="324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0"/>
                    </a:lnTo>
                    <a:lnTo>
                      <a:pt x="4182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36"/>
                    </a:lnTo>
                    <a:lnTo>
                      <a:pt x="4188" y="342"/>
                    </a:lnTo>
                    <a:lnTo>
                      <a:pt x="4188" y="342"/>
                    </a:lnTo>
                    <a:lnTo>
                      <a:pt x="4188" y="342"/>
                    </a:lnTo>
                    <a:lnTo>
                      <a:pt x="4194" y="342"/>
                    </a:lnTo>
                    <a:lnTo>
                      <a:pt x="4194" y="342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194" y="348"/>
                    </a:lnTo>
                    <a:lnTo>
                      <a:pt x="4200" y="348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06" y="360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66"/>
                    </a:lnTo>
                    <a:lnTo>
                      <a:pt x="4212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2"/>
                    </a:lnTo>
                    <a:lnTo>
                      <a:pt x="4218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78"/>
                    </a:lnTo>
                    <a:lnTo>
                      <a:pt x="4224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36" y="390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2" y="396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48" y="402"/>
                    </a:lnTo>
                    <a:lnTo>
                      <a:pt x="4254" y="402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54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0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66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2" y="408"/>
                    </a:lnTo>
                    <a:lnTo>
                      <a:pt x="4278" y="408"/>
                    </a:lnTo>
                    <a:lnTo>
                      <a:pt x="4278" y="408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78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84" y="402"/>
                    </a:lnTo>
                    <a:lnTo>
                      <a:pt x="4290" y="402"/>
                    </a:lnTo>
                    <a:lnTo>
                      <a:pt x="4290" y="402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0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296" y="396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2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90"/>
                    </a:lnTo>
                    <a:lnTo>
                      <a:pt x="4308" y="384"/>
                    </a:lnTo>
                    <a:lnTo>
                      <a:pt x="4308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20" y="384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0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8"/>
                    </a:lnTo>
                    <a:lnTo>
                      <a:pt x="4326" y="372"/>
                    </a:lnTo>
                    <a:lnTo>
                      <a:pt x="4326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2" y="372"/>
                    </a:lnTo>
                    <a:lnTo>
                      <a:pt x="4338" y="372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38" y="366"/>
                    </a:lnTo>
                    <a:lnTo>
                      <a:pt x="4344" y="366"/>
                    </a:lnTo>
                    <a:lnTo>
                      <a:pt x="4344" y="366"/>
                    </a:lnTo>
                    <a:lnTo>
                      <a:pt x="4344" y="366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44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60"/>
                    </a:lnTo>
                    <a:lnTo>
                      <a:pt x="4350" y="354"/>
                    </a:lnTo>
                    <a:lnTo>
                      <a:pt x="4350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54"/>
                    </a:lnTo>
                    <a:lnTo>
                      <a:pt x="4356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2" y="348"/>
                    </a:lnTo>
                    <a:lnTo>
                      <a:pt x="4368" y="348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74" y="342"/>
                    </a:lnTo>
                    <a:lnTo>
                      <a:pt x="4374" y="342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74" y="336"/>
                    </a:lnTo>
                    <a:lnTo>
                      <a:pt x="4380" y="336"/>
                    </a:lnTo>
                    <a:lnTo>
                      <a:pt x="4380" y="336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0" y="330"/>
                    </a:lnTo>
                    <a:lnTo>
                      <a:pt x="4386" y="330"/>
                    </a:lnTo>
                    <a:lnTo>
                      <a:pt x="4386" y="330"/>
                    </a:lnTo>
                    <a:lnTo>
                      <a:pt x="4386" y="330"/>
                    </a:lnTo>
                    <a:lnTo>
                      <a:pt x="4386" y="324"/>
                    </a:lnTo>
                    <a:lnTo>
                      <a:pt x="4386" y="324"/>
                    </a:lnTo>
                    <a:lnTo>
                      <a:pt x="4386" y="324"/>
                    </a:lnTo>
                    <a:lnTo>
                      <a:pt x="4392" y="324"/>
                    </a:lnTo>
                    <a:lnTo>
                      <a:pt x="4392" y="324"/>
                    </a:lnTo>
                    <a:lnTo>
                      <a:pt x="4392" y="324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2" y="318"/>
                    </a:lnTo>
                    <a:lnTo>
                      <a:pt x="4398" y="318"/>
                    </a:lnTo>
                    <a:lnTo>
                      <a:pt x="4398" y="318"/>
                    </a:lnTo>
                    <a:lnTo>
                      <a:pt x="4398" y="312"/>
                    </a:lnTo>
                    <a:lnTo>
                      <a:pt x="4398" y="312"/>
                    </a:lnTo>
                    <a:lnTo>
                      <a:pt x="4398" y="312"/>
                    </a:lnTo>
                    <a:lnTo>
                      <a:pt x="4404" y="312"/>
                    </a:lnTo>
                    <a:lnTo>
                      <a:pt x="4404" y="312"/>
                    </a:lnTo>
                    <a:lnTo>
                      <a:pt x="4404" y="312"/>
                    </a:lnTo>
                    <a:lnTo>
                      <a:pt x="4404" y="306"/>
                    </a:lnTo>
                    <a:lnTo>
                      <a:pt x="4404" y="306"/>
                    </a:lnTo>
                    <a:lnTo>
                      <a:pt x="4404" y="306"/>
                    </a:lnTo>
                    <a:lnTo>
                      <a:pt x="4410" y="306"/>
                    </a:lnTo>
                    <a:lnTo>
                      <a:pt x="4410" y="306"/>
                    </a:lnTo>
                    <a:lnTo>
                      <a:pt x="4410" y="306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0" y="300"/>
                    </a:lnTo>
                    <a:lnTo>
                      <a:pt x="4416" y="300"/>
                    </a:lnTo>
                    <a:lnTo>
                      <a:pt x="4416" y="300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16" y="294"/>
                    </a:lnTo>
                    <a:lnTo>
                      <a:pt x="4422" y="294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2" y="288"/>
                    </a:lnTo>
                    <a:lnTo>
                      <a:pt x="4428" y="288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28" y="282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6"/>
                    </a:lnTo>
                    <a:lnTo>
                      <a:pt x="4434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70"/>
                    </a:lnTo>
                    <a:lnTo>
                      <a:pt x="4440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64"/>
                    </a:lnTo>
                    <a:lnTo>
                      <a:pt x="4446" y="258"/>
                    </a:lnTo>
                    <a:lnTo>
                      <a:pt x="4446" y="258"/>
                    </a:lnTo>
                    <a:lnTo>
                      <a:pt x="4452" y="258"/>
                    </a:lnTo>
                    <a:lnTo>
                      <a:pt x="4452" y="258"/>
                    </a:lnTo>
                    <a:lnTo>
                      <a:pt x="4452" y="258"/>
                    </a:lnTo>
                    <a:lnTo>
                      <a:pt x="4452" y="252"/>
                    </a:lnTo>
                    <a:lnTo>
                      <a:pt x="4452" y="252"/>
                    </a:lnTo>
                    <a:lnTo>
                      <a:pt x="4452" y="252"/>
                    </a:lnTo>
                    <a:lnTo>
                      <a:pt x="4458" y="252"/>
                    </a:lnTo>
                    <a:lnTo>
                      <a:pt x="4458" y="252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58" y="246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40"/>
                    </a:lnTo>
                    <a:lnTo>
                      <a:pt x="4464" y="234"/>
                    </a:lnTo>
                    <a:lnTo>
                      <a:pt x="4470" y="234"/>
                    </a:lnTo>
                    <a:lnTo>
                      <a:pt x="4470" y="234"/>
                    </a:lnTo>
                    <a:lnTo>
                      <a:pt x="4470" y="234"/>
                    </a:lnTo>
                    <a:lnTo>
                      <a:pt x="4470" y="228"/>
                    </a:lnTo>
                    <a:lnTo>
                      <a:pt x="4470" y="228"/>
                    </a:lnTo>
                    <a:lnTo>
                      <a:pt x="4470" y="228"/>
                    </a:lnTo>
                    <a:lnTo>
                      <a:pt x="4476" y="228"/>
                    </a:lnTo>
                    <a:lnTo>
                      <a:pt x="4476" y="228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76" y="222"/>
                    </a:lnTo>
                    <a:lnTo>
                      <a:pt x="4482" y="222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6"/>
                    </a:lnTo>
                    <a:lnTo>
                      <a:pt x="4482" y="210"/>
                    </a:lnTo>
                    <a:lnTo>
                      <a:pt x="4488" y="210"/>
                    </a:lnTo>
                    <a:lnTo>
                      <a:pt x="4488" y="210"/>
                    </a:lnTo>
                    <a:lnTo>
                      <a:pt x="4488" y="210"/>
                    </a:lnTo>
                    <a:lnTo>
                      <a:pt x="4488" y="204"/>
                    </a:lnTo>
                    <a:lnTo>
                      <a:pt x="4488" y="204"/>
                    </a:lnTo>
                    <a:lnTo>
                      <a:pt x="4488" y="204"/>
                    </a:lnTo>
                    <a:lnTo>
                      <a:pt x="4494" y="204"/>
                    </a:lnTo>
                    <a:lnTo>
                      <a:pt x="4494" y="204"/>
                    </a:lnTo>
                    <a:lnTo>
                      <a:pt x="4494" y="198"/>
                    </a:lnTo>
                    <a:lnTo>
                      <a:pt x="4494" y="198"/>
                    </a:lnTo>
                    <a:lnTo>
                      <a:pt x="4494" y="198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92"/>
                    </a:lnTo>
                    <a:lnTo>
                      <a:pt x="4500" y="186"/>
                    </a:lnTo>
                    <a:lnTo>
                      <a:pt x="4500" y="186"/>
                    </a:lnTo>
                    <a:lnTo>
                      <a:pt x="4506" y="186"/>
                    </a:lnTo>
                    <a:lnTo>
                      <a:pt x="4506" y="186"/>
                    </a:lnTo>
                    <a:lnTo>
                      <a:pt x="4506" y="186"/>
                    </a:lnTo>
                    <a:lnTo>
                      <a:pt x="4506" y="180"/>
                    </a:lnTo>
                    <a:lnTo>
                      <a:pt x="4506" y="180"/>
                    </a:lnTo>
                    <a:lnTo>
                      <a:pt x="4506" y="180"/>
                    </a:lnTo>
                    <a:lnTo>
                      <a:pt x="4512" y="180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2" y="174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18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24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0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36" y="168"/>
                    </a:lnTo>
                    <a:lnTo>
                      <a:pt x="4542" y="168"/>
                    </a:lnTo>
                    <a:lnTo>
                      <a:pt x="4542" y="168"/>
                    </a:lnTo>
                    <a:lnTo>
                      <a:pt x="4542" y="168"/>
                    </a:lnTo>
                    <a:lnTo>
                      <a:pt x="4542" y="174"/>
                    </a:lnTo>
                    <a:lnTo>
                      <a:pt x="4542" y="174"/>
                    </a:lnTo>
                    <a:lnTo>
                      <a:pt x="4542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48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54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0" y="174"/>
                    </a:lnTo>
                    <a:lnTo>
                      <a:pt x="4566" y="174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66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2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78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84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0"/>
                    </a:lnTo>
                    <a:lnTo>
                      <a:pt x="4590" y="186"/>
                    </a:lnTo>
                    <a:lnTo>
                      <a:pt x="4590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596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2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08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14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86"/>
                    </a:lnTo>
                    <a:lnTo>
                      <a:pt x="4620" y="192"/>
                    </a:lnTo>
                    <a:lnTo>
                      <a:pt x="4620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26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2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38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44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0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56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2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68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74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2"/>
                    </a:lnTo>
                    <a:lnTo>
                      <a:pt x="4680" y="198"/>
                    </a:lnTo>
                    <a:lnTo>
                      <a:pt x="4680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86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2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698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04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0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16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2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28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34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0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46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2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58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64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0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76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2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88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794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0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06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2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18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24" y="198"/>
                    </a:lnTo>
                    <a:lnTo>
                      <a:pt x="4830" y="198"/>
                    </a:lnTo>
                    <a:lnTo>
                      <a:pt x="4830" y="198"/>
                    </a:lnTo>
                    <a:lnTo>
                      <a:pt x="4830" y="198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0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36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2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48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54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0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66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2" y="192"/>
                    </a:lnTo>
                    <a:lnTo>
                      <a:pt x="4878" y="192"/>
                    </a:lnTo>
                    <a:lnTo>
                      <a:pt x="4878" y="192"/>
                    </a:lnTo>
                    <a:lnTo>
                      <a:pt x="4878" y="192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78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84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0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896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2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08" y="186"/>
                    </a:lnTo>
                    <a:lnTo>
                      <a:pt x="4914" y="186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14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  <a:lnTo>
                      <a:pt x="4920" y="18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0" name="Rectangle 56"/>
              <p:cNvSpPr>
                <a:spLocks noChangeArrowheads="1"/>
              </p:cNvSpPr>
              <p:nvPr/>
            </p:nvSpPr>
            <p:spPr bwMode="auto">
              <a:xfrm>
                <a:off x="707" y="2128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81" name="Freeform 57"/>
              <p:cNvSpPr>
                <a:spLocks/>
              </p:cNvSpPr>
              <p:nvPr/>
            </p:nvSpPr>
            <p:spPr bwMode="auto">
              <a:xfrm>
                <a:off x="479" y="1012"/>
                <a:ext cx="4920" cy="1074"/>
              </a:xfrm>
              <a:custGeom>
                <a:avLst/>
                <a:gdLst/>
                <a:ahLst/>
                <a:cxnLst>
                  <a:cxn ang="0">
                    <a:pos x="72" y="774"/>
                  </a:cxn>
                  <a:cxn ang="0">
                    <a:pos x="150" y="780"/>
                  </a:cxn>
                  <a:cxn ang="0">
                    <a:pos x="228" y="774"/>
                  </a:cxn>
                  <a:cxn ang="0">
                    <a:pos x="306" y="762"/>
                  </a:cxn>
                  <a:cxn ang="0">
                    <a:pos x="384" y="744"/>
                  </a:cxn>
                  <a:cxn ang="0">
                    <a:pos x="462" y="594"/>
                  </a:cxn>
                  <a:cxn ang="0">
                    <a:pos x="540" y="384"/>
                  </a:cxn>
                  <a:cxn ang="0">
                    <a:pos x="618" y="132"/>
                  </a:cxn>
                  <a:cxn ang="0">
                    <a:pos x="696" y="246"/>
                  </a:cxn>
                  <a:cxn ang="0">
                    <a:pos x="774" y="666"/>
                  </a:cxn>
                  <a:cxn ang="0">
                    <a:pos x="852" y="942"/>
                  </a:cxn>
                  <a:cxn ang="0">
                    <a:pos x="930" y="1068"/>
                  </a:cxn>
                  <a:cxn ang="0">
                    <a:pos x="1008" y="1056"/>
                  </a:cxn>
                  <a:cxn ang="0">
                    <a:pos x="1086" y="948"/>
                  </a:cxn>
                  <a:cxn ang="0">
                    <a:pos x="1164" y="750"/>
                  </a:cxn>
                  <a:cxn ang="0">
                    <a:pos x="1242" y="804"/>
                  </a:cxn>
                  <a:cxn ang="0">
                    <a:pos x="1320" y="882"/>
                  </a:cxn>
                  <a:cxn ang="0">
                    <a:pos x="1398" y="942"/>
                  </a:cxn>
                  <a:cxn ang="0">
                    <a:pos x="1476" y="912"/>
                  </a:cxn>
                  <a:cxn ang="0">
                    <a:pos x="1554" y="798"/>
                  </a:cxn>
                  <a:cxn ang="0">
                    <a:pos x="1632" y="654"/>
                  </a:cxn>
                  <a:cxn ang="0">
                    <a:pos x="1710" y="600"/>
                  </a:cxn>
                  <a:cxn ang="0">
                    <a:pos x="1788" y="828"/>
                  </a:cxn>
                  <a:cxn ang="0">
                    <a:pos x="1866" y="984"/>
                  </a:cxn>
                  <a:cxn ang="0">
                    <a:pos x="1944" y="1056"/>
                  </a:cxn>
                  <a:cxn ang="0">
                    <a:pos x="2022" y="1038"/>
                  </a:cxn>
                  <a:cxn ang="0">
                    <a:pos x="2100" y="948"/>
                  </a:cxn>
                  <a:cxn ang="0">
                    <a:pos x="2178" y="792"/>
                  </a:cxn>
                  <a:cxn ang="0">
                    <a:pos x="2256" y="828"/>
                  </a:cxn>
                  <a:cxn ang="0">
                    <a:pos x="2334" y="942"/>
                  </a:cxn>
                  <a:cxn ang="0">
                    <a:pos x="2412" y="1014"/>
                  </a:cxn>
                  <a:cxn ang="0">
                    <a:pos x="2490" y="1026"/>
                  </a:cxn>
                  <a:cxn ang="0">
                    <a:pos x="2568" y="966"/>
                  </a:cxn>
                  <a:cxn ang="0">
                    <a:pos x="2646" y="858"/>
                  </a:cxn>
                  <a:cxn ang="0">
                    <a:pos x="2724" y="732"/>
                  </a:cxn>
                  <a:cxn ang="0">
                    <a:pos x="2796" y="900"/>
                  </a:cxn>
                  <a:cxn ang="0">
                    <a:pos x="2874" y="1014"/>
                  </a:cxn>
                  <a:cxn ang="0">
                    <a:pos x="2952" y="1062"/>
                  </a:cxn>
                  <a:cxn ang="0">
                    <a:pos x="3030" y="1014"/>
                  </a:cxn>
                  <a:cxn ang="0">
                    <a:pos x="3108" y="882"/>
                  </a:cxn>
                  <a:cxn ang="0">
                    <a:pos x="3186" y="672"/>
                  </a:cxn>
                  <a:cxn ang="0">
                    <a:pos x="3264" y="606"/>
                  </a:cxn>
                  <a:cxn ang="0">
                    <a:pos x="3342" y="756"/>
                  </a:cxn>
                  <a:cxn ang="0">
                    <a:pos x="3420" y="882"/>
                  </a:cxn>
                  <a:cxn ang="0">
                    <a:pos x="3498" y="954"/>
                  </a:cxn>
                  <a:cxn ang="0">
                    <a:pos x="3576" y="894"/>
                  </a:cxn>
                  <a:cxn ang="0">
                    <a:pos x="3654" y="816"/>
                  </a:cxn>
                  <a:cxn ang="0">
                    <a:pos x="3732" y="720"/>
                  </a:cxn>
                  <a:cxn ang="0">
                    <a:pos x="3810" y="894"/>
                  </a:cxn>
                  <a:cxn ang="0">
                    <a:pos x="3888" y="1032"/>
                  </a:cxn>
                  <a:cxn ang="0">
                    <a:pos x="3966" y="1074"/>
                  </a:cxn>
                  <a:cxn ang="0">
                    <a:pos x="4044" y="996"/>
                  </a:cxn>
                  <a:cxn ang="0">
                    <a:pos x="4122" y="756"/>
                  </a:cxn>
                  <a:cxn ang="0">
                    <a:pos x="4200" y="372"/>
                  </a:cxn>
                  <a:cxn ang="0">
                    <a:pos x="4278" y="36"/>
                  </a:cxn>
                  <a:cxn ang="0">
                    <a:pos x="4356" y="294"/>
                  </a:cxn>
                  <a:cxn ang="0">
                    <a:pos x="4434" y="528"/>
                  </a:cxn>
                  <a:cxn ang="0">
                    <a:pos x="4512" y="714"/>
                  </a:cxn>
                  <a:cxn ang="0">
                    <a:pos x="4590" y="750"/>
                  </a:cxn>
                  <a:cxn ang="0">
                    <a:pos x="4668" y="762"/>
                  </a:cxn>
                  <a:cxn ang="0">
                    <a:pos x="4746" y="768"/>
                  </a:cxn>
                  <a:cxn ang="0">
                    <a:pos x="4824" y="768"/>
                  </a:cxn>
                  <a:cxn ang="0">
                    <a:pos x="4902" y="756"/>
                  </a:cxn>
                </a:cxnLst>
                <a:rect l="0" t="0" r="r" b="b"/>
                <a:pathLst>
                  <a:path w="4920" h="1074">
                    <a:moveTo>
                      <a:pt x="0" y="762"/>
                    </a:move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6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2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0" y="768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36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2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0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66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2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78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84" y="774"/>
                    </a:lnTo>
                    <a:lnTo>
                      <a:pt x="90" y="774"/>
                    </a:lnTo>
                    <a:lnTo>
                      <a:pt x="90" y="774"/>
                    </a:lnTo>
                    <a:lnTo>
                      <a:pt x="90" y="774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0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96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2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08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0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26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2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38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44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0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56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2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68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74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0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86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2" y="780"/>
                    </a:lnTo>
                    <a:lnTo>
                      <a:pt x="198" y="780"/>
                    </a:lnTo>
                    <a:lnTo>
                      <a:pt x="198" y="780"/>
                    </a:lnTo>
                    <a:lnTo>
                      <a:pt x="198" y="780"/>
                    </a:lnTo>
                    <a:lnTo>
                      <a:pt x="198" y="774"/>
                    </a:lnTo>
                    <a:lnTo>
                      <a:pt x="198" y="774"/>
                    </a:lnTo>
                    <a:lnTo>
                      <a:pt x="198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04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0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16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2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28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34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0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46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74"/>
                    </a:lnTo>
                    <a:lnTo>
                      <a:pt x="252" y="768"/>
                    </a:lnTo>
                    <a:lnTo>
                      <a:pt x="252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58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64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0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76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288" y="768"/>
                    </a:lnTo>
                    <a:lnTo>
                      <a:pt x="288" y="768"/>
                    </a:lnTo>
                    <a:lnTo>
                      <a:pt x="288" y="762"/>
                    </a:lnTo>
                    <a:lnTo>
                      <a:pt x="288" y="762"/>
                    </a:lnTo>
                    <a:lnTo>
                      <a:pt x="288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294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0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06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2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18" y="762"/>
                    </a:lnTo>
                    <a:lnTo>
                      <a:pt x="324" y="762"/>
                    </a:lnTo>
                    <a:lnTo>
                      <a:pt x="324" y="762"/>
                    </a:lnTo>
                    <a:lnTo>
                      <a:pt x="324" y="762"/>
                    </a:lnTo>
                    <a:lnTo>
                      <a:pt x="324" y="756"/>
                    </a:lnTo>
                    <a:lnTo>
                      <a:pt x="324" y="756"/>
                    </a:lnTo>
                    <a:lnTo>
                      <a:pt x="324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0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36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2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54" y="756"/>
                    </a:lnTo>
                    <a:lnTo>
                      <a:pt x="354" y="756"/>
                    </a:lnTo>
                    <a:lnTo>
                      <a:pt x="354" y="756"/>
                    </a:lnTo>
                    <a:lnTo>
                      <a:pt x="354" y="750"/>
                    </a:lnTo>
                    <a:lnTo>
                      <a:pt x="354" y="750"/>
                    </a:lnTo>
                    <a:lnTo>
                      <a:pt x="354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0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2" y="750"/>
                    </a:lnTo>
                    <a:lnTo>
                      <a:pt x="378" y="750"/>
                    </a:lnTo>
                    <a:lnTo>
                      <a:pt x="378" y="750"/>
                    </a:lnTo>
                    <a:lnTo>
                      <a:pt x="378" y="750"/>
                    </a:lnTo>
                    <a:lnTo>
                      <a:pt x="378" y="744"/>
                    </a:lnTo>
                    <a:lnTo>
                      <a:pt x="378" y="744"/>
                    </a:lnTo>
                    <a:lnTo>
                      <a:pt x="378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84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0" y="744"/>
                    </a:lnTo>
                    <a:lnTo>
                      <a:pt x="396" y="744"/>
                    </a:lnTo>
                    <a:lnTo>
                      <a:pt x="396" y="744"/>
                    </a:lnTo>
                    <a:lnTo>
                      <a:pt x="396" y="744"/>
                    </a:lnTo>
                    <a:lnTo>
                      <a:pt x="396" y="738"/>
                    </a:lnTo>
                    <a:lnTo>
                      <a:pt x="396" y="738"/>
                    </a:lnTo>
                    <a:lnTo>
                      <a:pt x="396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8"/>
                    </a:lnTo>
                    <a:lnTo>
                      <a:pt x="402" y="732"/>
                    </a:lnTo>
                    <a:lnTo>
                      <a:pt x="402" y="732"/>
                    </a:lnTo>
                    <a:lnTo>
                      <a:pt x="408" y="732"/>
                    </a:lnTo>
                    <a:lnTo>
                      <a:pt x="408" y="732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0"/>
                    </a:lnTo>
                    <a:lnTo>
                      <a:pt x="414" y="720"/>
                    </a:lnTo>
                    <a:lnTo>
                      <a:pt x="414" y="720"/>
                    </a:lnTo>
                    <a:lnTo>
                      <a:pt x="414" y="714"/>
                    </a:lnTo>
                    <a:lnTo>
                      <a:pt x="414" y="714"/>
                    </a:lnTo>
                    <a:lnTo>
                      <a:pt x="414" y="708"/>
                    </a:lnTo>
                    <a:lnTo>
                      <a:pt x="414" y="708"/>
                    </a:lnTo>
                    <a:lnTo>
                      <a:pt x="420" y="708"/>
                    </a:lnTo>
                    <a:lnTo>
                      <a:pt x="420" y="702"/>
                    </a:lnTo>
                    <a:lnTo>
                      <a:pt x="420" y="702"/>
                    </a:lnTo>
                    <a:lnTo>
                      <a:pt x="420" y="702"/>
                    </a:lnTo>
                    <a:lnTo>
                      <a:pt x="420" y="696"/>
                    </a:lnTo>
                    <a:lnTo>
                      <a:pt x="420" y="696"/>
                    </a:lnTo>
                    <a:lnTo>
                      <a:pt x="426" y="696"/>
                    </a:lnTo>
                    <a:lnTo>
                      <a:pt x="426" y="690"/>
                    </a:lnTo>
                    <a:lnTo>
                      <a:pt x="426" y="684"/>
                    </a:lnTo>
                    <a:lnTo>
                      <a:pt x="426" y="684"/>
                    </a:lnTo>
                    <a:lnTo>
                      <a:pt x="426" y="684"/>
                    </a:lnTo>
                    <a:lnTo>
                      <a:pt x="432" y="678"/>
                    </a:lnTo>
                    <a:lnTo>
                      <a:pt x="432" y="678"/>
                    </a:lnTo>
                    <a:lnTo>
                      <a:pt x="432" y="678"/>
                    </a:lnTo>
                    <a:lnTo>
                      <a:pt x="432" y="672"/>
                    </a:lnTo>
                    <a:lnTo>
                      <a:pt x="432" y="672"/>
                    </a:lnTo>
                    <a:lnTo>
                      <a:pt x="432" y="666"/>
                    </a:lnTo>
                    <a:lnTo>
                      <a:pt x="438" y="666"/>
                    </a:lnTo>
                    <a:lnTo>
                      <a:pt x="438" y="666"/>
                    </a:lnTo>
                    <a:lnTo>
                      <a:pt x="438" y="660"/>
                    </a:lnTo>
                    <a:lnTo>
                      <a:pt x="438" y="660"/>
                    </a:lnTo>
                    <a:lnTo>
                      <a:pt x="438" y="660"/>
                    </a:lnTo>
                    <a:lnTo>
                      <a:pt x="438" y="654"/>
                    </a:lnTo>
                    <a:lnTo>
                      <a:pt x="438" y="654"/>
                    </a:lnTo>
                    <a:lnTo>
                      <a:pt x="444" y="654"/>
                    </a:lnTo>
                    <a:lnTo>
                      <a:pt x="444" y="648"/>
                    </a:lnTo>
                    <a:lnTo>
                      <a:pt x="444" y="648"/>
                    </a:lnTo>
                    <a:lnTo>
                      <a:pt x="444" y="642"/>
                    </a:lnTo>
                    <a:lnTo>
                      <a:pt x="444" y="642"/>
                    </a:lnTo>
                    <a:lnTo>
                      <a:pt x="444" y="642"/>
                    </a:lnTo>
                    <a:lnTo>
                      <a:pt x="450" y="636"/>
                    </a:lnTo>
                    <a:lnTo>
                      <a:pt x="450" y="636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24"/>
                    </a:lnTo>
                    <a:lnTo>
                      <a:pt x="456" y="624"/>
                    </a:lnTo>
                    <a:lnTo>
                      <a:pt x="456" y="618"/>
                    </a:lnTo>
                    <a:lnTo>
                      <a:pt x="456" y="618"/>
                    </a:lnTo>
                    <a:lnTo>
                      <a:pt x="456" y="612"/>
                    </a:lnTo>
                    <a:lnTo>
                      <a:pt x="456" y="612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62" y="600"/>
                    </a:lnTo>
                    <a:lnTo>
                      <a:pt x="462" y="600"/>
                    </a:lnTo>
                    <a:lnTo>
                      <a:pt x="462" y="594"/>
                    </a:lnTo>
                    <a:lnTo>
                      <a:pt x="462" y="594"/>
                    </a:lnTo>
                    <a:lnTo>
                      <a:pt x="468" y="594"/>
                    </a:lnTo>
                    <a:lnTo>
                      <a:pt x="468" y="588"/>
                    </a:lnTo>
                    <a:lnTo>
                      <a:pt x="468" y="588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74" y="576"/>
                    </a:lnTo>
                    <a:lnTo>
                      <a:pt x="474" y="576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64"/>
                    </a:lnTo>
                    <a:lnTo>
                      <a:pt x="474" y="564"/>
                    </a:lnTo>
                    <a:lnTo>
                      <a:pt x="480" y="564"/>
                    </a:lnTo>
                    <a:lnTo>
                      <a:pt x="480" y="558"/>
                    </a:lnTo>
                    <a:lnTo>
                      <a:pt x="480" y="558"/>
                    </a:lnTo>
                    <a:lnTo>
                      <a:pt x="480" y="552"/>
                    </a:lnTo>
                    <a:lnTo>
                      <a:pt x="480" y="552"/>
                    </a:lnTo>
                    <a:lnTo>
                      <a:pt x="480" y="546"/>
                    </a:lnTo>
                    <a:lnTo>
                      <a:pt x="486" y="546"/>
                    </a:lnTo>
                    <a:lnTo>
                      <a:pt x="486" y="546"/>
                    </a:lnTo>
                    <a:lnTo>
                      <a:pt x="486" y="540"/>
                    </a:lnTo>
                    <a:lnTo>
                      <a:pt x="486" y="540"/>
                    </a:lnTo>
                    <a:lnTo>
                      <a:pt x="486" y="534"/>
                    </a:lnTo>
                    <a:lnTo>
                      <a:pt x="486" y="534"/>
                    </a:lnTo>
                    <a:lnTo>
                      <a:pt x="492" y="528"/>
                    </a:lnTo>
                    <a:lnTo>
                      <a:pt x="492" y="528"/>
                    </a:lnTo>
                    <a:lnTo>
                      <a:pt x="492" y="522"/>
                    </a:lnTo>
                    <a:lnTo>
                      <a:pt x="492" y="522"/>
                    </a:lnTo>
                    <a:lnTo>
                      <a:pt x="492" y="522"/>
                    </a:lnTo>
                    <a:lnTo>
                      <a:pt x="492" y="516"/>
                    </a:lnTo>
                    <a:lnTo>
                      <a:pt x="498" y="516"/>
                    </a:lnTo>
                    <a:lnTo>
                      <a:pt x="498" y="510"/>
                    </a:lnTo>
                    <a:lnTo>
                      <a:pt x="498" y="510"/>
                    </a:lnTo>
                    <a:lnTo>
                      <a:pt x="498" y="504"/>
                    </a:lnTo>
                    <a:lnTo>
                      <a:pt x="498" y="504"/>
                    </a:lnTo>
                    <a:lnTo>
                      <a:pt x="498" y="498"/>
                    </a:lnTo>
                    <a:lnTo>
                      <a:pt x="504" y="498"/>
                    </a:lnTo>
                    <a:lnTo>
                      <a:pt x="504" y="492"/>
                    </a:lnTo>
                    <a:lnTo>
                      <a:pt x="504" y="492"/>
                    </a:lnTo>
                    <a:lnTo>
                      <a:pt x="504" y="492"/>
                    </a:lnTo>
                    <a:lnTo>
                      <a:pt x="504" y="486"/>
                    </a:lnTo>
                    <a:lnTo>
                      <a:pt x="504" y="486"/>
                    </a:lnTo>
                    <a:lnTo>
                      <a:pt x="510" y="480"/>
                    </a:lnTo>
                    <a:lnTo>
                      <a:pt x="510" y="480"/>
                    </a:lnTo>
                    <a:lnTo>
                      <a:pt x="510" y="474"/>
                    </a:lnTo>
                    <a:lnTo>
                      <a:pt x="510" y="474"/>
                    </a:lnTo>
                    <a:lnTo>
                      <a:pt x="510" y="468"/>
                    </a:lnTo>
                    <a:lnTo>
                      <a:pt x="510" y="468"/>
                    </a:lnTo>
                    <a:lnTo>
                      <a:pt x="510" y="462"/>
                    </a:lnTo>
                    <a:lnTo>
                      <a:pt x="516" y="462"/>
                    </a:lnTo>
                    <a:lnTo>
                      <a:pt x="516" y="456"/>
                    </a:lnTo>
                    <a:lnTo>
                      <a:pt x="516" y="456"/>
                    </a:lnTo>
                    <a:lnTo>
                      <a:pt x="516" y="456"/>
                    </a:lnTo>
                    <a:lnTo>
                      <a:pt x="516" y="450"/>
                    </a:lnTo>
                    <a:lnTo>
                      <a:pt x="516" y="450"/>
                    </a:lnTo>
                    <a:lnTo>
                      <a:pt x="522" y="444"/>
                    </a:lnTo>
                    <a:lnTo>
                      <a:pt x="522" y="444"/>
                    </a:lnTo>
                    <a:lnTo>
                      <a:pt x="522" y="438"/>
                    </a:lnTo>
                    <a:lnTo>
                      <a:pt x="522" y="438"/>
                    </a:lnTo>
                    <a:lnTo>
                      <a:pt x="522" y="438"/>
                    </a:lnTo>
                    <a:lnTo>
                      <a:pt x="528" y="432"/>
                    </a:lnTo>
                    <a:lnTo>
                      <a:pt x="528" y="426"/>
                    </a:lnTo>
                    <a:lnTo>
                      <a:pt x="528" y="426"/>
                    </a:lnTo>
                    <a:lnTo>
                      <a:pt x="528" y="420"/>
                    </a:lnTo>
                    <a:lnTo>
                      <a:pt x="528" y="420"/>
                    </a:lnTo>
                    <a:lnTo>
                      <a:pt x="528" y="414"/>
                    </a:lnTo>
                    <a:lnTo>
                      <a:pt x="528" y="414"/>
                    </a:lnTo>
                    <a:lnTo>
                      <a:pt x="534" y="408"/>
                    </a:lnTo>
                    <a:lnTo>
                      <a:pt x="534" y="408"/>
                    </a:lnTo>
                    <a:lnTo>
                      <a:pt x="534" y="402"/>
                    </a:lnTo>
                    <a:lnTo>
                      <a:pt x="534" y="402"/>
                    </a:lnTo>
                    <a:lnTo>
                      <a:pt x="534" y="396"/>
                    </a:lnTo>
                    <a:lnTo>
                      <a:pt x="534" y="396"/>
                    </a:lnTo>
                    <a:lnTo>
                      <a:pt x="540" y="396"/>
                    </a:lnTo>
                    <a:lnTo>
                      <a:pt x="540" y="390"/>
                    </a:lnTo>
                    <a:lnTo>
                      <a:pt x="540" y="390"/>
                    </a:lnTo>
                    <a:lnTo>
                      <a:pt x="540" y="384"/>
                    </a:lnTo>
                    <a:lnTo>
                      <a:pt x="540" y="384"/>
                    </a:lnTo>
                    <a:lnTo>
                      <a:pt x="540" y="378"/>
                    </a:lnTo>
                    <a:lnTo>
                      <a:pt x="540" y="378"/>
                    </a:lnTo>
                    <a:lnTo>
                      <a:pt x="546" y="372"/>
                    </a:lnTo>
                    <a:lnTo>
                      <a:pt x="546" y="366"/>
                    </a:lnTo>
                    <a:lnTo>
                      <a:pt x="546" y="366"/>
                    </a:lnTo>
                    <a:lnTo>
                      <a:pt x="546" y="360"/>
                    </a:lnTo>
                    <a:lnTo>
                      <a:pt x="546" y="360"/>
                    </a:lnTo>
                    <a:lnTo>
                      <a:pt x="552" y="354"/>
                    </a:lnTo>
                    <a:lnTo>
                      <a:pt x="552" y="354"/>
                    </a:lnTo>
                    <a:lnTo>
                      <a:pt x="552" y="348"/>
                    </a:lnTo>
                    <a:lnTo>
                      <a:pt x="552" y="348"/>
                    </a:lnTo>
                    <a:lnTo>
                      <a:pt x="552" y="348"/>
                    </a:lnTo>
                    <a:lnTo>
                      <a:pt x="552" y="342"/>
                    </a:lnTo>
                    <a:lnTo>
                      <a:pt x="558" y="342"/>
                    </a:lnTo>
                    <a:lnTo>
                      <a:pt x="558" y="336"/>
                    </a:lnTo>
                    <a:lnTo>
                      <a:pt x="558" y="336"/>
                    </a:lnTo>
                    <a:lnTo>
                      <a:pt x="558" y="330"/>
                    </a:lnTo>
                    <a:lnTo>
                      <a:pt x="558" y="330"/>
                    </a:lnTo>
                    <a:lnTo>
                      <a:pt x="558" y="324"/>
                    </a:lnTo>
                    <a:lnTo>
                      <a:pt x="564" y="324"/>
                    </a:lnTo>
                    <a:lnTo>
                      <a:pt x="564" y="318"/>
                    </a:lnTo>
                    <a:lnTo>
                      <a:pt x="564" y="318"/>
                    </a:lnTo>
                    <a:lnTo>
                      <a:pt x="564" y="312"/>
                    </a:lnTo>
                    <a:lnTo>
                      <a:pt x="564" y="312"/>
                    </a:lnTo>
                    <a:lnTo>
                      <a:pt x="564" y="306"/>
                    </a:lnTo>
                    <a:lnTo>
                      <a:pt x="570" y="306"/>
                    </a:lnTo>
                    <a:lnTo>
                      <a:pt x="570" y="300"/>
                    </a:lnTo>
                    <a:lnTo>
                      <a:pt x="570" y="294"/>
                    </a:lnTo>
                    <a:lnTo>
                      <a:pt x="570" y="294"/>
                    </a:lnTo>
                    <a:lnTo>
                      <a:pt x="570" y="288"/>
                    </a:lnTo>
                    <a:lnTo>
                      <a:pt x="570" y="288"/>
                    </a:lnTo>
                    <a:lnTo>
                      <a:pt x="576" y="282"/>
                    </a:lnTo>
                    <a:lnTo>
                      <a:pt x="576" y="282"/>
                    </a:lnTo>
                    <a:lnTo>
                      <a:pt x="576" y="276"/>
                    </a:lnTo>
                    <a:lnTo>
                      <a:pt x="576" y="276"/>
                    </a:lnTo>
                    <a:lnTo>
                      <a:pt x="576" y="270"/>
                    </a:lnTo>
                    <a:lnTo>
                      <a:pt x="576" y="270"/>
                    </a:lnTo>
                    <a:lnTo>
                      <a:pt x="576" y="264"/>
                    </a:lnTo>
                    <a:lnTo>
                      <a:pt x="582" y="264"/>
                    </a:lnTo>
                    <a:lnTo>
                      <a:pt x="582" y="258"/>
                    </a:lnTo>
                    <a:lnTo>
                      <a:pt x="582" y="258"/>
                    </a:lnTo>
                    <a:lnTo>
                      <a:pt x="582" y="252"/>
                    </a:lnTo>
                    <a:lnTo>
                      <a:pt x="582" y="252"/>
                    </a:lnTo>
                    <a:lnTo>
                      <a:pt x="582" y="246"/>
                    </a:lnTo>
                    <a:lnTo>
                      <a:pt x="588" y="246"/>
                    </a:lnTo>
                    <a:lnTo>
                      <a:pt x="588" y="240"/>
                    </a:lnTo>
                    <a:lnTo>
                      <a:pt x="588" y="240"/>
                    </a:lnTo>
                    <a:lnTo>
                      <a:pt x="588" y="234"/>
                    </a:lnTo>
                    <a:lnTo>
                      <a:pt x="588" y="234"/>
                    </a:lnTo>
                    <a:lnTo>
                      <a:pt x="588" y="228"/>
                    </a:lnTo>
                    <a:lnTo>
                      <a:pt x="594" y="222"/>
                    </a:lnTo>
                    <a:lnTo>
                      <a:pt x="594" y="222"/>
                    </a:lnTo>
                    <a:lnTo>
                      <a:pt x="594" y="216"/>
                    </a:lnTo>
                    <a:lnTo>
                      <a:pt x="594" y="216"/>
                    </a:lnTo>
                    <a:lnTo>
                      <a:pt x="594" y="210"/>
                    </a:lnTo>
                    <a:lnTo>
                      <a:pt x="594" y="210"/>
                    </a:lnTo>
                    <a:lnTo>
                      <a:pt x="600" y="204"/>
                    </a:lnTo>
                    <a:lnTo>
                      <a:pt x="600" y="204"/>
                    </a:lnTo>
                    <a:lnTo>
                      <a:pt x="600" y="198"/>
                    </a:lnTo>
                    <a:lnTo>
                      <a:pt x="600" y="198"/>
                    </a:lnTo>
                    <a:lnTo>
                      <a:pt x="600" y="192"/>
                    </a:lnTo>
                    <a:lnTo>
                      <a:pt x="600" y="192"/>
                    </a:lnTo>
                    <a:lnTo>
                      <a:pt x="606" y="186"/>
                    </a:lnTo>
                    <a:lnTo>
                      <a:pt x="606" y="180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06" y="174"/>
                    </a:lnTo>
                    <a:lnTo>
                      <a:pt x="606" y="168"/>
                    </a:lnTo>
                    <a:lnTo>
                      <a:pt x="612" y="168"/>
                    </a:lnTo>
                    <a:lnTo>
                      <a:pt x="612" y="162"/>
                    </a:lnTo>
                    <a:lnTo>
                      <a:pt x="612" y="162"/>
                    </a:lnTo>
                    <a:lnTo>
                      <a:pt x="612" y="156"/>
                    </a:lnTo>
                    <a:lnTo>
                      <a:pt x="612" y="150"/>
                    </a:lnTo>
                    <a:lnTo>
                      <a:pt x="612" y="150"/>
                    </a:lnTo>
                    <a:lnTo>
                      <a:pt x="618" y="144"/>
                    </a:lnTo>
                    <a:lnTo>
                      <a:pt x="618" y="144"/>
                    </a:lnTo>
                    <a:lnTo>
                      <a:pt x="618" y="138"/>
                    </a:lnTo>
                    <a:lnTo>
                      <a:pt x="618" y="138"/>
                    </a:lnTo>
                    <a:lnTo>
                      <a:pt x="618" y="132"/>
                    </a:lnTo>
                    <a:lnTo>
                      <a:pt x="618" y="132"/>
                    </a:lnTo>
                    <a:lnTo>
                      <a:pt x="618" y="126"/>
                    </a:lnTo>
                    <a:lnTo>
                      <a:pt x="624" y="120"/>
                    </a:lnTo>
                    <a:lnTo>
                      <a:pt x="624" y="120"/>
                    </a:lnTo>
                    <a:lnTo>
                      <a:pt x="624" y="114"/>
                    </a:lnTo>
                    <a:lnTo>
                      <a:pt x="624" y="114"/>
                    </a:lnTo>
                    <a:lnTo>
                      <a:pt x="624" y="108"/>
                    </a:lnTo>
                    <a:lnTo>
                      <a:pt x="630" y="108"/>
                    </a:lnTo>
                    <a:lnTo>
                      <a:pt x="630" y="102"/>
                    </a:lnTo>
                    <a:lnTo>
                      <a:pt x="630" y="96"/>
                    </a:lnTo>
                    <a:lnTo>
                      <a:pt x="630" y="96"/>
                    </a:lnTo>
                    <a:lnTo>
                      <a:pt x="630" y="90"/>
                    </a:lnTo>
                    <a:lnTo>
                      <a:pt x="630" y="90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78"/>
                    </a:lnTo>
                    <a:lnTo>
                      <a:pt x="636" y="78"/>
                    </a:lnTo>
                    <a:lnTo>
                      <a:pt x="636" y="72"/>
                    </a:lnTo>
                    <a:lnTo>
                      <a:pt x="636" y="66"/>
                    </a:lnTo>
                    <a:lnTo>
                      <a:pt x="636" y="66"/>
                    </a:lnTo>
                    <a:lnTo>
                      <a:pt x="642" y="60"/>
                    </a:lnTo>
                    <a:lnTo>
                      <a:pt x="642" y="60"/>
                    </a:lnTo>
                    <a:lnTo>
                      <a:pt x="642" y="54"/>
                    </a:lnTo>
                    <a:lnTo>
                      <a:pt x="642" y="54"/>
                    </a:lnTo>
                    <a:lnTo>
                      <a:pt x="642" y="48"/>
                    </a:lnTo>
                    <a:lnTo>
                      <a:pt x="642" y="42"/>
                    </a:lnTo>
                    <a:lnTo>
                      <a:pt x="648" y="42"/>
                    </a:lnTo>
                    <a:lnTo>
                      <a:pt x="648" y="36"/>
                    </a:lnTo>
                    <a:lnTo>
                      <a:pt x="648" y="36"/>
                    </a:lnTo>
                    <a:lnTo>
                      <a:pt x="648" y="30"/>
                    </a:lnTo>
                    <a:lnTo>
                      <a:pt x="648" y="30"/>
                    </a:lnTo>
                    <a:lnTo>
                      <a:pt x="648" y="24"/>
                    </a:lnTo>
                    <a:lnTo>
                      <a:pt x="654" y="24"/>
                    </a:lnTo>
                    <a:lnTo>
                      <a:pt x="654" y="24"/>
                    </a:lnTo>
                    <a:lnTo>
                      <a:pt x="654" y="24"/>
                    </a:lnTo>
                    <a:lnTo>
                      <a:pt x="654" y="18"/>
                    </a:lnTo>
                    <a:lnTo>
                      <a:pt x="654" y="18"/>
                    </a:lnTo>
                    <a:lnTo>
                      <a:pt x="654" y="18"/>
                    </a:lnTo>
                    <a:lnTo>
                      <a:pt x="660" y="18"/>
                    </a:lnTo>
                    <a:lnTo>
                      <a:pt x="660" y="24"/>
                    </a:lnTo>
                    <a:lnTo>
                      <a:pt x="660" y="24"/>
                    </a:lnTo>
                    <a:lnTo>
                      <a:pt x="660" y="24"/>
                    </a:lnTo>
                    <a:lnTo>
                      <a:pt x="660" y="30"/>
                    </a:lnTo>
                    <a:lnTo>
                      <a:pt x="660" y="30"/>
                    </a:lnTo>
                    <a:lnTo>
                      <a:pt x="666" y="36"/>
                    </a:lnTo>
                    <a:lnTo>
                      <a:pt x="666" y="36"/>
                    </a:lnTo>
                    <a:lnTo>
                      <a:pt x="666" y="42"/>
                    </a:lnTo>
                    <a:lnTo>
                      <a:pt x="666" y="48"/>
                    </a:lnTo>
                    <a:lnTo>
                      <a:pt x="666" y="48"/>
                    </a:lnTo>
                    <a:lnTo>
                      <a:pt x="666" y="54"/>
                    </a:lnTo>
                    <a:lnTo>
                      <a:pt x="672" y="60"/>
                    </a:lnTo>
                    <a:lnTo>
                      <a:pt x="672" y="66"/>
                    </a:lnTo>
                    <a:lnTo>
                      <a:pt x="672" y="72"/>
                    </a:lnTo>
                    <a:lnTo>
                      <a:pt x="672" y="84"/>
                    </a:lnTo>
                    <a:lnTo>
                      <a:pt x="672" y="90"/>
                    </a:lnTo>
                    <a:lnTo>
                      <a:pt x="672" y="96"/>
                    </a:lnTo>
                    <a:lnTo>
                      <a:pt x="678" y="102"/>
                    </a:lnTo>
                    <a:lnTo>
                      <a:pt x="678" y="108"/>
                    </a:lnTo>
                    <a:lnTo>
                      <a:pt x="678" y="114"/>
                    </a:lnTo>
                    <a:lnTo>
                      <a:pt x="678" y="120"/>
                    </a:lnTo>
                    <a:lnTo>
                      <a:pt x="678" y="126"/>
                    </a:lnTo>
                    <a:lnTo>
                      <a:pt x="678" y="132"/>
                    </a:lnTo>
                    <a:lnTo>
                      <a:pt x="678" y="138"/>
                    </a:lnTo>
                    <a:lnTo>
                      <a:pt x="684" y="150"/>
                    </a:lnTo>
                    <a:lnTo>
                      <a:pt x="684" y="156"/>
                    </a:lnTo>
                    <a:lnTo>
                      <a:pt x="684" y="162"/>
                    </a:lnTo>
                    <a:lnTo>
                      <a:pt x="684" y="168"/>
                    </a:lnTo>
                    <a:lnTo>
                      <a:pt x="684" y="174"/>
                    </a:lnTo>
                    <a:lnTo>
                      <a:pt x="684" y="180"/>
                    </a:lnTo>
                    <a:lnTo>
                      <a:pt x="690" y="186"/>
                    </a:lnTo>
                    <a:lnTo>
                      <a:pt x="690" y="198"/>
                    </a:lnTo>
                    <a:lnTo>
                      <a:pt x="690" y="204"/>
                    </a:lnTo>
                    <a:lnTo>
                      <a:pt x="690" y="210"/>
                    </a:lnTo>
                    <a:lnTo>
                      <a:pt x="690" y="216"/>
                    </a:lnTo>
                    <a:lnTo>
                      <a:pt x="696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6" y="240"/>
                    </a:lnTo>
                    <a:lnTo>
                      <a:pt x="696" y="246"/>
                    </a:lnTo>
                    <a:lnTo>
                      <a:pt x="696" y="252"/>
                    </a:lnTo>
                    <a:lnTo>
                      <a:pt x="696" y="258"/>
                    </a:lnTo>
                    <a:lnTo>
                      <a:pt x="702" y="264"/>
                    </a:lnTo>
                    <a:lnTo>
                      <a:pt x="702" y="270"/>
                    </a:lnTo>
                    <a:lnTo>
                      <a:pt x="702" y="276"/>
                    </a:lnTo>
                    <a:lnTo>
                      <a:pt x="702" y="282"/>
                    </a:lnTo>
                    <a:lnTo>
                      <a:pt x="702" y="288"/>
                    </a:lnTo>
                    <a:lnTo>
                      <a:pt x="702" y="294"/>
                    </a:lnTo>
                    <a:lnTo>
                      <a:pt x="708" y="300"/>
                    </a:lnTo>
                    <a:lnTo>
                      <a:pt x="708" y="306"/>
                    </a:lnTo>
                    <a:lnTo>
                      <a:pt x="708" y="312"/>
                    </a:lnTo>
                    <a:lnTo>
                      <a:pt x="708" y="318"/>
                    </a:lnTo>
                    <a:lnTo>
                      <a:pt x="708" y="324"/>
                    </a:lnTo>
                    <a:lnTo>
                      <a:pt x="708" y="330"/>
                    </a:lnTo>
                    <a:lnTo>
                      <a:pt x="714" y="330"/>
                    </a:lnTo>
                    <a:lnTo>
                      <a:pt x="714" y="336"/>
                    </a:lnTo>
                    <a:lnTo>
                      <a:pt x="714" y="342"/>
                    </a:lnTo>
                    <a:lnTo>
                      <a:pt x="714" y="348"/>
                    </a:lnTo>
                    <a:lnTo>
                      <a:pt x="714" y="354"/>
                    </a:lnTo>
                    <a:lnTo>
                      <a:pt x="714" y="360"/>
                    </a:lnTo>
                    <a:lnTo>
                      <a:pt x="720" y="366"/>
                    </a:lnTo>
                    <a:lnTo>
                      <a:pt x="720" y="378"/>
                    </a:lnTo>
                    <a:lnTo>
                      <a:pt x="720" y="384"/>
                    </a:lnTo>
                    <a:lnTo>
                      <a:pt x="720" y="390"/>
                    </a:lnTo>
                    <a:lnTo>
                      <a:pt x="720" y="396"/>
                    </a:lnTo>
                    <a:lnTo>
                      <a:pt x="726" y="402"/>
                    </a:lnTo>
                    <a:lnTo>
                      <a:pt x="726" y="408"/>
                    </a:lnTo>
                    <a:lnTo>
                      <a:pt x="726" y="414"/>
                    </a:lnTo>
                    <a:lnTo>
                      <a:pt x="726" y="420"/>
                    </a:lnTo>
                    <a:lnTo>
                      <a:pt x="726" y="426"/>
                    </a:lnTo>
                    <a:lnTo>
                      <a:pt x="726" y="432"/>
                    </a:lnTo>
                    <a:lnTo>
                      <a:pt x="732" y="432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2" y="450"/>
                    </a:lnTo>
                    <a:lnTo>
                      <a:pt x="732" y="456"/>
                    </a:lnTo>
                    <a:lnTo>
                      <a:pt x="732" y="462"/>
                    </a:lnTo>
                    <a:lnTo>
                      <a:pt x="732" y="468"/>
                    </a:lnTo>
                    <a:lnTo>
                      <a:pt x="738" y="474"/>
                    </a:lnTo>
                    <a:lnTo>
                      <a:pt x="738" y="480"/>
                    </a:lnTo>
                    <a:lnTo>
                      <a:pt x="738" y="480"/>
                    </a:lnTo>
                    <a:lnTo>
                      <a:pt x="738" y="486"/>
                    </a:lnTo>
                    <a:lnTo>
                      <a:pt x="738" y="492"/>
                    </a:lnTo>
                    <a:lnTo>
                      <a:pt x="738" y="498"/>
                    </a:lnTo>
                    <a:lnTo>
                      <a:pt x="744" y="504"/>
                    </a:lnTo>
                    <a:lnTo>
                      <a:pt x="744" y="510"/>
                    </a:lnTo>
                    <a:lnTo>
                      <a:pt x="744" y="516"/>
                    </a:lnTo>
                    <a:lnTo>
                      <a:pt x="744" y="522"/>
                    </a:lnTo>
                    <a:lnTo>
                      <a:pt x="744" y="522"/>
                    </a:lnTo>
                    <a:lnTo>
                      <a:pt x="744" y="528"/>
                    </a:lnTo>
                    <a:lnTo>
                      <a:pt x="750" y="534"/>
                    </a:lnTo>
                    <a:lnTo>
                      <a:pt x="750" y="540"/>
                    </a:lnTo>
                    <a:lnTo>
                      <a:pt x="750" y="546"/>
                    </a:lnTo>
                    <a:lnTo>
                      <a:pt x="750" y="552"/>
                    </a:lnTo>
                    <a:lnTo>
                      <a:pt x="750" y="552"/>
                    </a:lnTo>
                    <a:lnTo>
                      <a:pt x="750" y="558"/>
                    </a:lnTo>
                    <a:lnTo>
                      <a:pt x="756" y="564"/>
                    </a:lnTo>
                    <a:lnTo>
                      <a:pt x="756" y="570"/>
                    </a:lnTo>
                    <a:lnTo>
                      <a:pt x="756" y="576"/>
                    </a:lnTo>
                    <a:lnTo>
                      <a:pt x="756" y="576"/>
                    </a:lnTo>
                    <a:lnTo>
                      <a:pt x="756" y="582"/>
                    </a:lnTo>
                    <a:lnTo>
                      <a:pt x="756" y="588"/>
                    </a:lnTo>
                    <a:lnTo>
                      <a:pt x="762" y="594"/>
                    </a:lnTo>
                    <a:lnTo>
                      <a:pt x="762" y="600"/>
                    </a:lnTo>
                    <a:lnTo>
                      <a:pt x="762" y="600"/>
                    </a:lnTo>
                    <a:lnTo>
                      <a:pt x="762" y="606"/>
                    </a:lnTo>
                    <a:lnTo>
                      <a:pt x="762" y="612"/>
                    </a:lnTo>
                    <a:lnTo>
                      <a:pt x="762" y="618"/>
                    </a:lnTo>
                    <a:lnTo>
                      <a:pt x="768" y="618"/>
                    </a:lnTo>
                    <a:lnTo>
                      <a:pt x="768" y="624"/>
                    </a:lnTo>
                    <a:lnTo>
                      <a:pt x="768" y="630"/>
                    </a:lnTo>
                    <a:lnTo>
                      <a:pt x="768" y="636"/>
                    </a:lnTo>
                    <a:lnTo>
                      <a:pt x="768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74" y="654"/>
                    </a:lnTo>
                    <a:lnTo>
                      <a:pt x="774" y="654"/>
                    </a:lnTo>
                    <a:lnTo>
                      <a:pt x="774" y="660"/>
                    </a:lnTo>
                    <a:lnTo>
                      <a:pt x="774" y="666"/>
                    </a:lnTo>
                    <a:lnTo>
                      <a:pt x="774" y="672"/>
                    </a:lnTo>
                    <a:lnTo>
                      <a:pt x="774" y="672"/>
                    </a:lnTo>
                    <a:lnTo>
                      <a:pt x="780" y="678"/>
                    </a:lnTo>
                    <a:lnTo>
                      <a:pt x="780" y="684"/>
                    </a:lnTo>
                    <a:lnTo>
                      <a:pt x="780" y="684"/>
                    </a:lnTo>
                    <a:lnTo>
                      <a:pt x="780" y="690"/>
                    </a:lnTo>
                    <a:lnTo>
                      <a:pt x="780" y="696"/>
                    </a:lnTo>
                    <a:lnTo>
                      <a:pt x="786" y="702"/>
                    </a:lnTo>
                    <a:lnTo>
                      <a:pt x="786" y="708"/>
                    </a:lnTo>
                    <a:lnTo>
                      <a:pt x="786" y="708"/>
                    </a:lnTo>
                    <a:lnTo>
                      <a:pt x="786" y="714"/>
                    </a:lnTo>
                    <a:lnTo>
                      <a:pt x="786" y="720"/>
                    </a:lnTo>
                    <a:lnTo>
                      <a:pt x="786" y="720"/>
                    </a:lnTo>
                    <a:lnTo>
                      <a:pt x="786" y="726"/>
                    </a:lnTo>
                    <a:lnTo>
                      <a:pt x="792" y="732"/>
                    </a:lnTo>
                    <a:lnTo>
                      <a:pt x="792" y="732"/>
                    </a:lnTo>
                    <a:lnTo>
                      <a:pt x="792" y="738"/>
                    </a:lnTo>
                    <a:lnTo>
                      <a:pt x="792" y="744"/>
                    </a:lnTo>
                    <a:lnTo>
                      <a:pt x="792" y="744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798" y="756"/>
                    </a:lnTo>
                    <a:lnTo>
                      <a:pt x="798" y="762"/>
                    </a:lnTo>
                    <a:lnTo>
                      <a:pt x="798" y="768"/>
                    </a:lnTo>
                    <a:lnTo>
                      <a:pt x="798" y="768"/>
                    </a:lnTo>
                    <a:lnTo>
                      <a:pt x="798" y="774"/>
                    </a:lnTo>
                    <a:lnTo>
                      <a:pt x="804" y="780"/>
                    </a:lnTo>
                    <a:lnTo>
                      <a:pt x="804" y="780"/>
                    </a:lnTo>
                    <a:lnTo>
                      <a:pt x="804" y="786"/>
                    </a:lnTo>
                    <a:lnTo>
                      <a:pt x="804" y="786"/>
                    </a:lnTo>
                    <a:lnTo>
                      <a:pt x="804" y="792"/>
                    </a:lnTo>
                    <a:lnTo>
                      <a:pt x="804" y="798"/>
                    </a:lnTo>
                    <a:lnTo>
                      <a:pt x="810" y="798"/>
                    </a:lnTo>
                    <a:lnTo>
                      <a:pt x="810" y="804"/>
                    </a:lnTo>
                    <a:lnTo>
                      <a:pt x="810" y="810"/>
                    </a:lnTo>
                    <a:lnTo>
                      <a:pt x="810" y="810"/>
                    </a:lnTo>
                    <a:lnTo>
                      <a:pt x="810" y="816"/>
                    </a:lnTo>
                    <a:lnTo>
                      <a:pt x="810" y="816"/>
                    </a:lnTo>
                    <a:lnTo>
                      <a:pt x="816" y="822"/>
                    </a:lnTo>
                    <a:lnTo>
                      <a:pt x="816" y="822"/>
                    </a:lnTo>
                    <a:lnTo>
                      <a:pt x="816" y="828"/>
                    </a:lnTo>
                    <a:lnTo>
                      <a:pt x="816" y="834"/>
                    </a:lnTo>
                    <a:lnTo>
                      <a:pt x="816" y="834"/>
                    </a:lnTo>
                    <a:lnTo>
                      <a:pt x="816" y="840"/>
                    </a:lnTo>
                    <a:lnTo>
                      <a:pt x="822" y="840"/>
                    </a:lnTo>
                    <a:lnTo>
                      <a:pt x="822" y="846"/>
                    </a:lnTo>
                    <a:lnTo>
                      <a:pt x="822" y="846"/>
                    </a:lnTo>
                    <a:lnTo>
                      <a:pt x="822" y="852"/>
                    </a:lnTo>
                    <a:lnTo>
                      <a:pt x="822" y="858"/>
                    </a:lnTo>
                    <a:lnTo>
                      <a:pt x="822" y="858"/>
                    </a:lnTo>
                    <a:lnTo>
                      <a:pt x="828" y="864"/>
                    </a:lnTo>
                    <a:lnTo>
                      <a:pt x="828" y="864"/>
                    </a:lnTo>
                    <a:lnTo>
                      <a:pt x="828" y="870"/>
                    </a:lnTo>
                    <a:lnTo>
                      <a:pt x="828" y="870"/>
                    </a:lnTo>
                    <a:lnTo>
                      <a:pt x="828" y="876"/>
                    </a:lnTo>
                    <a:lnTo>
                      <a:pt x="828" y="876"/>
                    </a:lnTo>
                    <a:lnTo>
                      <a:pt x="834" y="882"/>
                    </a:lnTo>
                    <a:lnTo>
                      <a:pt x="834" y="882"/>
                    </a:lnTo>
                    <a:lnTo>
                      <a:pt x="834" y="888"/>
                    </a:lnTo>
                    <a:lnTo>
                      <a:pt x="834" y="888"/>
                    </a:lnTo>
                    <a:lnTo>
                      <a:pt x="834" y="894"/>
                    </a:lnTo>
                    <a:lnTo>
                      <a:pt x="834" y="894"/>
                    </a:lnTo>
                    <a:lnTo>
                      <a:pt x="840" y="900"/>
                    </a:lnTo>
                    <a:lnTo>
                      <a:pt x="840" y="900"/>
                    </a:lnTo>
                    <a:lnTo>
                      <a:pt x="840" y="906"/>
                    </a:lnTo>
                    <a:lnTo>
                      <a:pt x="840" y="906"/>
                    </a:lnTo>
                    <a:lnTo>
                      <a:pt x="840" y="912"/>
                    </a:lnTo>
                    <a:lnTo>
                      <a:pt x="840" y="912"/>
                    </a:lnTo>
                    <a:lnTo>
                      <a:pt x="846" y="918"/>
                    </a:lnTo>
                    <a:lnTo>
                      <a:pt x="846" y="918"/>
                    </a:lnTo>
                    <a:lnTo>
                      <a:pt x="846" y="924"/>
                    </a:lnTo>
                    <a:lnTo>
                      <a:pt x="846" y="924"/>
                    </a:lnTo>
                    <a:lnTo>
                      <a:pt x="846" y="930"/>
                    </a:lnTo>
                    <a:lnTo>
                      <a:pt x="846" y="930"/>
                    </a:lnTo>
                    <a:lnTo>
                      <a:pt x="846" y="930"/>
                    </a:lnTo>
                    <a:lnTo>
                      <a:pt x="852" y="936"/>
                    </a:lnTo>
                    <a:lnTo>
                      <a:pt x="852" y="936"/>
                    </a:lnTo>
                    <a:lnTo>
                      <a:pt x="852" y="942"/>
                    </a:lnTo>
                    <a:lnTo>
                      <a:pt x="852" y="942"/>
                    </a:lnTo>
                    <a:lnTo>
                      <a:pt x="852" y="948"/>
                    </a:lnTo>
                    <a:lnTo>
                      <a:pt x="852" y="948"/>
                    </a:lnTo>
                    <a:lnTo>
                      <a:pt x="858" y="948"/>
                    </a:lnTo>
                    <a:lnTo>
                      <a:pt x="858" y="954"/>
                    </a:lnTo>
                    <a:lnTo>
                      <a:pt x="858" y="954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58" y="960"/>
                    </a:lnTo>
                    <a:lnTo>
                      <a:pt x="864" y="966"/>
                    </a:lnTo>
                    <a:lnTo>
                      <a:pt x="864" y="966"/>
                    </a:lnTo>
                    <a:lnTo>
                      <a:pt x="864" y="972"/>
                    </a:lnTo>
                    <a:lnTo>
                      <a:pt x="864" y="972"/>
                    </a:lnTo>
                    <a:lnTo>
                      <a:pt x="864" y="972"/>
                    </a:lnTo>
                    <a:lnTo>
                      <a:pt x="864" y="978"/>
                    </a:lnTo>
                    <a:lnTo>
                      <a:pt x="870" y="978"/>
                    </a:lnTo>
                    <a:lnTo>
                      <a:pt x="870" y="984"/>
                    </a:lnTo>
                    <a:lnTo>
                      <a:pt x="870" y="984"/>
                    </a:lnTo>
                    <a:lnTo>
                      <a:pt x="870" y="984"/>
                    </a:lnTo>
                    <a:lnTo>
                      <a:pt x="870" y="990"/>
                    </a:lnTo>
                    <a:lnTo>
                      <a:pt x="870" y="990"/>
                    </a:lnTo>
                    <a:lnTo>
                      <a:pt x="876" y="990"/>
                    </a:lnTo>
                    <a:lnTo>
                      <a:pt x="876" y="996"/>
                    </a:lnTo>
                    <a:lnTo>
                      <a:pt x="876" y="996"/>
                    </a:lnTo>
                    <a:lnTo>
                      <a:pt x="876" y="996"/>
                    </a:lnTo>
                    <a:lnTo>
                      <a:pt x="876" y="1002"/>
                    </a:lnTo>
                    <a:lnTo>
                      <a:pt x="876" y="1002"/>
                    </a:lnTo>
                    <a:lnTo>
                      <a:pt x="882" y="1002"/>
                    </a:lnTo>
                    <a:lnTo>
                      <a:pt x="882" y="1008"/>
                    </a:lnTo>
                    <a:lnTo>
                      <a:pt x="882" y="1008"/>
                    </a:lnTo>
                    <a:lnTo>
                      <a:pt x="882" y="1008"/>
                    </a:lnTo>
                    <a:lnTo>
                      <a:pt x="882" y="1014"/>
                    </a:lnTo>
                    <a:lnTo>
                      <a:pt x="882" y="1014"/>
                    </a:lnTo>
                    <a:lnTo>
                      <a:pt x="888" y="1014"/>
                    </a:lnTo>
                    <a:lnTo>
                      <a:pt x="888" y="1014"/>
                    </a:lnTo>
                    <a:lnTo>
                      <a:pt x="888" y="1020"/>
                    </a:lnTo>
                    <a:lnTo>
                      <a:pt x="888" y="1020"/>
                    </a:lnTo>
                    <a:lnTo>
                      <a:pt x="888" y="1020"/>
                    </a:lnTo>
                    <a:lnTo>
                      <a:pt x="888" y="1026"/>
                    </a:lnTo>
                    <a:lnTo>
                      <a:pt x="894" y="1026"/>
                    </a:lnTo>
                    <a:lnTo>
                      <a:pt x="894" y="1026"/>
                    </a:lnTo>
                    <a:lnTo>
                      <a:pt x="894" y="1026"/>
                    </a:lnTo>
                    <a:lnTo>
                      <a:pt x="894" y="1032"/>
                    </a:lnTo>
                    <a:lnTo>
                      <a:pt x="894" y="1032"/>
                    </a:lnTo>
                    <a:lnTo>
                      <a:pt x="894" y="1032"/>
                    </a:lnTo>
                    <a:lnTo>
                      <a:pt x="900" y="1032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38"/>
                    </a:lnTo>
                    <a:lnTo>
                      <a:pt x="900" y="1044"/>
                    </a:lnTo>
                    <a:lnTo>
                      <a:pt x="900" y="1044"/>
                    </a:lnTo>
                    <a:lnTo>
                      <a:pt x="906" y="1044"/>
                    </a:lnTo>
                    <a:lnTo>
                      <a:pt x="906" y="1044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06" y="1050"/>
                    </a:lnTo>
                    <a:lnTo>
                      <a:pt x="912" y="1050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2" y="1056"/>
                    </a:lnTo>
                    <a:lnTo>
                      <a:pt x="918" y="1056"/>
                    </a:lnTo>
                    <a:lnTo>
                      <a:pt x="918" y="1056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18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2"/>
                    </a:lnTo>
                    <a:lnTo>
                      <a:pt x="924" y="1068"/>
                    </a:lnTo>
                    <a:lnTo>
                      <a:pt x="924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0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36" y="1068"/>
                    </a:lnTo>
                    <a:lnTo>
                      <a:pt x="942" y="1068"/>
                    </a:lnTo>
                    <a:lnTo>
                      <a:pt x="942" y="1068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2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48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54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0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66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2" y="1074"/>
                    </a:lnTo>
                    <a:lnTo>
                      <a:pt x="978" y="1074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78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84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8"/>
                    </a:lnTo>
                    <a:lnTo>
                      <a:pt x="990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996" y="1062"/>
                    </a:lnTo>
                    <a:lnTo>
                      <a:pt x="1002" y="1062"/>
                    </a:lnTo>
                    <a:lnTo>
                      <a:pt x="1002" y="1062"/>
                    </a:lnTo>
                    <a:lnTo>
                      <a:pt x="1002" y="1062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2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6"/>
                    </a:lnTo>
                    <a:lnTo>
                      <a:pt x="1008" y="1050"/>
                    </a:lnTo>
                    <a:lnTo>
                      <a:pt x="1008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14" y="1050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0" y="1044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26" y="1038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32"/>
                    </a:lnTo>
                    <a:lnTo>
                      <a:pt x="1032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6"/>
                    </a:lnTo>
                    <a:lnTo>
                      <a:pt x="1038" y="1020"/>
                    </a:lnTo>
                    <a:lnTo>
                      <a:pt x="1044" y="1020"/>
                    </a:lnTo>
                    <a:lnTo>
                      <a:pt x="1044" y="1020"/>
                    </a:lnTo>
                    <a:lnTo>
                      <a:pt x="1044" y="1020"/>
                    </a:lnTo>
                    <a:lnTo>
                      <a:pt x="1044" y="1014"/>
                    </a:lnTo>
                    <a:lnTo>
                      <a:pt x="1044" y="1014"/>
                    </a:lnTo>
                    <a:lnTo>
                      <a:pt x="1044" y="1014"/>
                    </a:lnTo>
                    <a:lnTo>
                      <a:pt x="1050" y="1014"/>
                    </a:lnTo>
                    <a:lnTo>
                      <a:pt x="1050" y="1014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1002"/>
                    </a:lnTo>
                    <a:lnTo>
                      <a:pt x="1056" y="996"/>
                    </a:lnTo>
                    <a:lnTo>
                      <a:pt x="1056" y="996"/>
                    </a:lnTo>
                    <a:lnTo>
                      <a:pt x="1056" y="996"/>
                    </a:lnTo>
                    <a:lnTo>
                      <a:pt x="1062" y="996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90"/>
                    </a:lnTo>
                    <a:lnTo>
                      <a:pt x="1062" y="984"/>
                    </a:lnTo>
                    <a:lnTo>
                      <a:pt x="1068" y="984"/>
                    </a:lnTo>
                    <a:lnTo>
                      <a:pt x="1068" y="984"/>
                    </a:lnTo>
                    <a:lnTo>
                      <a:pt x="1068" y="984"/>
                    </a:lnTo>
                    <a:lnTo>
                      <a:pt x="1068" y="978"/>
                    </a:lnTo>
                    <a:lnTo>
                      <a:pt x="1068" y="978"/>
                    </a:lnTo>
                    <a:lnTo>
                      <a:pt x="1068" y="978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72"/>
                    </a:lnTo>
                    <a:lnTo>
                      <a:pt x="1074" y="966"/>
                    </a:lnTo>
                    <a:lnTo>
                      <a:pt x="1074" y="966"/>
                    </a:lnTo>
                    <a:lnTo>
                      <a:pt x="1080" y="966"/>
                    </a:lnTo>
                    <a:lnTo>
                      <a:pt x="1080" y="960"/>
                    </a:lnTo>
                    <a:lnTo>
                      <a:pt x="1080" y="960"/>
                    </a:lnTo>
                    <a:lnTo>
                      <a:pt x="1080" y="960"/>
                    </a:lnTo>
                    <a:lnTo>
                      <a:pt x="1080" y="954"/>
                    </a:lnTo>
                    <a:lnTo>
                      <a:pt x="1080" y="954"/>
                    </a:lnTo>
                    <a:lnTo>
                      <a:pt x="1086" y="954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8"/>
                    </a:lnTo>
                    <a:lnTo>
                      <a:pt x="1086" y="942"/>
                    </a:lnTo>
                    <a:lnTo>
                      <a:pt x="1092" y="942"/>
                    </a:lnTo>
                    <a:lnTo>
                      <a:pt x="1092" y="942"/>
                    </a:lnTo>
                    <a:lnTo>
                      <a:pt x="1092" y="936"/>
                    </a:lnTo>
                    <a:lnTo>
                      <a:pt x="1092" y="936"/>
                    </a:lnTo>
                    <a:lnTo>
                      <a:pt x="1092" y="936"/>
                    </a:lnTo>
                    <a:lnTo>
                      <a:pt x="1092" y="930"/>
                    </a:lnTo>
                    <a:lnTo>
                      <a:pt x="1098" y="930"/>
                    </a:lnTo>
                    <a:lnTo>
                      <a:pt x="1098" y="930"/>
                    </a:lnTo>
                    <a:lnTo>
                      <a:pt x="1098" y="924"/>
                    </a:lnTo>
                    <a:lnTo>
                      <a:pt x="1098" y="924"/>
                    </a:lnTo>
                    <a:lnTo>
                      <a:pt x="1098" y="918"/>
                    </a:lnTo>
                    <a:lnTo>
                      <a:pt x="1098" y="918"/>
                    </a:lnTo>
                    <a:lnTo>
                      <a:pt x="1104" y="918"/>
                    </a:lnTo>
                    <a:lnTo>
                      <a:pt x="1104" y="912"/>
                    </a:lnTo>
                    <a:lnTo>
                      <a:pt x="1104" y="912"/>
                    </a:lnTo>
                    <a:lnTo>
                      <a:pt x="1104" y="912"/>
                    </a:lnTo>
                    <a:lnTo>
                      <a:pt x="1104" y="906"/>
                    </a:lnTo>
                    <a:lnTo>
                      <a:pt x="1104" y="906"/>
                    </a:lnTo>
                    <a:lnTo>
                      <a:pt x="1110" y="906"/>
                    </a:lnTo>
                    <a:lnTo>
                      <a:pt x="1110" y="900"/>
                    </a:lnTo>
                    <a:lnTo>
                      <a:pt x="1110" y="900"/>
                    </a:lnTo>
                    <a:lnTo>
                      <a:pt x="1110" y="894"/>
                    </a:lnTo>
                    <a:lnTo>
                      <a:pt x="1110" y="894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16" y="888"/>
                    </a:lnTo>
                    <a:lnTo>
                      <a:pt x="1116" y="882"/>
                    </a:lnTo>
                    <a:lnTo>
                      <a:pt x="1116" y="882"/>
                    </a:lnTo>
                    <a:lnTo>
                      <a:pt x="1116" y="882"/>
                    </a:lnTo>
                    <a:lnTo>
                      <a:pt x="1116" y="876"/>
                    </a:lnTo>
                    <a:lnTo>
                      <a:pt x="1116" y="876"/>
                    </a:lnTo>
                    <a:lnTo>
                      <a:pt x="1122" y="870"/>
                    </a:lnTo>
                    <a:lnTo>
                      <a:pt x="1122" y="870"/>
                    </a:lnTo>
                    <a:lnTo>
                      <a:pt x="1122" y="870"/>
                    </a:lnTo>
                    <a:lnTo>
                      <a:pt x="1122" y="864"/>
                    </a:lnTo>
                    <a:lnTo>
                      <a:pt x="1122" y="864"/>
                    </a:lnTo>
                    <a:lnTo>
                      <a:pt x="1122" y="858"/>
                    </a:lnTo>
                    <a:lnTo>
                      <a:pt x="1128" y="858"/>
                    </a:lnTo>
                    <a:lnTo>
                      <a:pt x="1128" y="858"/>
                    </a:lnTo>
                    <a:lnTo>
                      <a:pt x="1128" y="852"/>
                    </a:lnTo>
                    <a:lnTo>
                      <a:pt x="1128" y="852"/>
                    </a:lnTo>
                    <a:lnTo>
                      <a:pt x="1128" y="846"/>
                    </a:lnTo>
                    <a:lnTo>
                      <a:pt x="1128" y="846"/>
                    </a:lnTo>
                    <a:lnTo>
                      <a:pt x="1134" y="840"/>
                    </a:lnTo>
                    <a:lnTo>
                      <a:pt x="1134" y="840"/>
                    </a:lnTo>
                    <a:lnTo>
                      <a:pt x="1134" y="840"/>
                    </a:lnTo>
                    <a:lnTo>
                      <a:pt x="1134" y="834"/>
                    </a:lnTo>
                    <a:lnTo>
                      <a:pt x="1134" y="834"/>
                    </a:lnTo>
                    <a:lnTo>
                      <a:pt x="1134" y="828"/>
                    </a:lnTo>
                    <a:lnTo>
                      <a:pt x="1140" y="828"/>
                    </a:lnTo>
                    <a:lnTo>
                      <a:pt x="1140" y="822"/>
                    </a:lnTo>
                    <a:lnTo>
                      <a:pt x="1140" y="822"/>
                    </a:lnTo>
                    <a:lnTo>
                      <a:pt x="1140" y="816"/>
                    </a:lnTo>
                    <a:lnTo>
                      <a:pt x="1140" y="816"/>
                    </a:lnTo>
                    <a:lnTo>
                      <a:pt x="1140" y="810"/>
                    </a:lnTo>
                    <a:lnTo>
                      <a:pt x="1146" y="810"/>
                    </a:lnTo>
                    <a:lnTo>
                      <a:pt x="1146" y="810"/>
                    </a:lnTo>
                    <a:lnTo>
                      <a:pt x="1146" y="804"/>
                    </a:lnTo>
                    <a:lnTo>
                      <a:pt x="1146" y="804"/>
                    </a:lnTo>
                    <a:lnTo>
                      <a:pt x="1146" y="798"/>
                    </a:lnTo>
                    <a:lnTo>
                      <a:pt x="1146" y="798"/>
                    </a:lnTo>
                    <a:lnTo>
                      <a:pt x="1152" y="792"/>
                    </a:lnTo>
                    <a:lnTo>
                      <a:pt x="1152" y="792"/>
                    </a:lnTo>
                    <a:lnTo>
                      <a:pt x="1152" y="786"/>
                    </a:lnTo>
                    <a:lnTo>
                      <a:pt x="1152" y="786"/>
                    </a:lnTo>
                    <a:lnTo>
                      <a:pt x="1152" y="780"/>
                    </a:lnTo>
                    <a:lnTo>
                      <a:pt x="1152" y="780"/>
                    </a:lnTo>
                    <a:lnTo>
                      <a:pt x="1158" y="774"/>
                    </a:lnTo>
                    <a:lnTo>
                      <a:pt x="1158" y="774"/>
                    </a:lnTo>
                    <a:lnTo>
                      <a:pt x="1158" y="768"/>
                    </a:lnTo>
                    <a:lnTo>
                      <a:pt x="1158" y="768"/>
                    </a:lnTo>
                    <a:lnTo>
                      <a:pt x="1158" y="762"/>
                    </a:lnTo>
                    <a:lnTo>
                      <a:pt x="1158" y="762"/>
                    </a:lnTo>
                    <a:lnTo>
                      <a:pt x="1164" y="756"/>
                    </a:lnTo>
                    <a:lnTo>
                      <a:pt x="1164" y="756"/>
                    </a:lnTo>
                    <a:lnTo>
                      <a:pt x="1164" y="750"/>
                    </a:lnTo>
                    <a:lnTo>
                      <a:pt x="1164" y="750"/>
                    </a:lnTo>
                    <a:lnTo>
                      <a:pt x="1164" y="744"/>
                    </a:lnTo>
                    <a:lnTo>
                      <a:pt x="1164" y="744"/>
                    </a:lnTo>
                    <a:lnTo>
                      <a:pt x="1164" y="744"/>
                    </a:lnTo>
                    <a:lnTo>
                      <a:pt x="1170" y="738"/>
                    </a:lnTo>
                    <a:lnTo>
                      <a:pt x="1170" y="738"/>
                    </a:lnTo>
                    <a:lnTo>
                      <a:pt x="1170" y="738"/>
                    </a:lnTo>
                    <a:lnTo>
                      <a:pt x="1170" y="732"/>
                    </a:lnTo>
                    <a:lnTo>
                      <a:pt x="1170" y="732"/>
                    </a:lnTo>
                    <a:lnTo>
                      <a:pt x="1170" y="732"/>
                    </a:lnTo>
                    <a:lnTo>
                      <a:pt x="1176" y="732"/>
                    </a:lnTo>
                    <a:lnTo>
                      <a:pt x="1176" y="732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76" y="726"/>
                    </a:lnTo>
                    <a:lnTo>
                      <a:pt x="1182" y="726"/>
                    </a:lnTo>
                    <a:lnTo>
                      <a:pt x="1182" y="726"/>
                    </a:lnTo>
                    <a:lnTo>
                      <a:pt x="1182" y="726"/>
                    </a:lnTo>
                    <a:lnTo>
                      <a:pt x="1182" y="732"/>
                    </a:lnTo>
                    <a:lnTo>
                      <a:pt x="1182" y="732"/>
                    </a:lnTo>
                    <a:lnTo>
                      <a:pt x="1182" y="732"/>
                    </a:lnTo>
                    <a:lnTo>
                      <a:pt x="1188" y="732"/>
                    </a:lnTo>
                    <a:lnTo>
                      <a:pt x="1188" y="732"/>
                    </a:lnTo>
                    <a:lnTo>
                      <a:pt x="1188" y="732"/>
                    </a:lnTo>
                    <a:lnTo>
                      <a:pt x="1188" y="738"/>
                    </a:lnTo>
                    <a:lnTo>
                      <a:pt x="1188" y="738"/>
                    </a:lnTo>
                    <a:lnTo>
                      <a:pt x="1188" y="738"/>
                    </a:lnTo>
                    <a:lnTo>
                      <a:pt x="1194" y="738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194" y="744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0"/>
                    </a:lnTo>
                    <a:lnTo>
                      <a:pt x="1200" y="756"/>
                    </a:lnTo>
                    <a:lnTo>
                      <a:pt x="1206" y="756"/>
                    </a:lnTo>
                    <a:lnTo>
                      <a:pt x="1206" y="756"/>
                    </a:lnTo>
                    <a:lnTo>
                      <a:pt x="1206" y="756"/>
                    </a:lnTo>
                    <a:lnTo>
                      <a:pt x="1206" y="762"/>
                    </a:lnTo>
                    <a:lnTo>
                      <a:pt x="1206" y="762"/>
                    </a:lnTo>
                    <a:lnTo>
                      <a:pt x="1206" y="762"/>
                    </a:lnTo>
                    <a:lnTo>
                      <a:pt x="1212" y="762"/>
                    </a:lnTo>
                    <a:lnTo>
                      <a:pt x="1212" y="762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2" y="768"/>
                    </a:lnTo>
                    <a:lnTo>
                      <a:pt x="1218" y="768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0"/>
                    </a:lnTo>
                    <a:lnTo>
                      <a:pt x="1224" y="786"/>
                    </a:lnTo>
                    <a:lnTo>
                      <a:pt x="1224" y="786"/>
                    </a:lnTo>
                    <a:lnTo>
                      <a:pt x="1230" y="786"/>
                    </a:lnTo>
                    <a:lnTo>
                      <a:pt x="1230" y="786"/>
                    </a:lnTo>
                    <a:lnTo>
                      <a:pt x="1230" y="786"/>
                    </a:lnTo>
                    <a:lnTo>
                      <a:pt x="1230" y="792"/>
                    </a:lnTo>
                    <a:lnTo>
                      <a:pt x="1230" y="792"/>
                    </a:lnTo>
                    <a:lnTo>
                      <a:pt x="1230" y="792"/>
                    </a:lnTo>
                    <a:lnTo>
                      <a:pt x="1236" y="792"/>
                    </a:lnTo>
                    <a:lnTo>
                      <a:pt x="1236" y="792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36" y="798"/>
                    </a:lnTo>
                    <a:lnTo>
                      <a:pt x="1242" y="798"/>
                    </a:lnTo>
                    <a:lnTo>
                      <a:pt x="1242" y="798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2" y="804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48" y="810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54" y="816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0" y="822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28"/>
                    </a:lnTo>
                    <a:lnTo>
                      <a:pt x="1266" y="834"/>
                    </a:lnTo>
                    <a:lnTo>
                      <a:pt x="1266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34"/>
                    </a:lnTo>
                    <a:lnTo>
                      <a:pt x="1272" y="840"/>
                    </a:lnTo>
                    <a:lnTo>
                      <a:pt x="1272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0"/>
                    </a:lnTo>
                    <a:lnTo>
                      <a:pt x="1278" y="846"/>
                    </a:lnTo>
                    <a:lnTo>
                      <a:pt x="1278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46"/>
                    </a:lnTo>
                    <a:lnTo>
                      <a:pt x="1284" y="852"/>
                    </a:lnTo>
                    <a:lnTo>
                      <a:pt x="1284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2"/>
                    </a:lnTo>
                    <a:lnTo>
                      <a:pt x="1290" y="858"/>
                    </a:lnTo>
                    <a:lnTo>
                      <a:pt x="1290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58"/>
                    </a:lnTo>
                    <a:lnTo>
                      <a:pt x="1296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64"/>
                    </a:lnTo>
                    <a:lnTo>
                      <a:pt x="1302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0"/>
                    </a:lnTo>
                    <a:lnTo>
                      <a:pt x="1308" y="876"/>
                    </a:lnTo>
                    <a:lnTo>
                      <a:pt x="1308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76"/>
                    </a:lnTo>
                    <a:lnTo>
                      <a:pt x="1314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0" y="882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26" y="888"/>
                    </a:lnTo>
                    <a:lnTo>
                      <a:pt x="1332" y="888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2" y="894"/>
                    </a:lnTo>
                    <a:lnTo>
                      <a:pt x="1338" y="894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38" y="900"/>
                    </a:lnTo>
                    <a:lnTo>
                      <a:pt x="1344" y="900"/>
                    </a:lnTo>
                    <a:lnTo>
                      <a:pt x="1344" y="900"/>
                    </a:lnTo>
                    <a:lnTo>
                      <a:pt x="1344" y="900"/>
                    </a:lnTo>
                    <a:lnTo>
                      <a:pt x="1344" y="906"/>
                    </a:lnTo>
                    <a:lnTo>
                      <a:pt x="1344" y="906"/>
                    </a:lnTo>
                    <a:lnTo>
                      <a:pt x="1344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06"/>
                    </a:lnTo>
                    <a:lnTo>
                      <a:pt x="1350" y="912"/>
                    </a:lnTo>
                    <a:lnTo>
                      <a:pt x="1350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56" y="912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2" y="918"/>
                    </a:lnTo>
                    <a:lnTo>
                      <a:pt x="1368" y="918"/>
                    </a:lnTo>
                    <a:lnTo>
                      <a:pt x="1368" y="918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68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24"/>
                    </a:lnTo>
                    <a:lnTo>
                      <a:pt x="1374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0" y="930"/>
                    </a:lnTo>
                    <a:lnTo>
                      <a:pt x="1386" y="930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86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36"/>
                    </a:lnTo>
                    <a:lnTo>
                      <a:pt x="1392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398" y="942"/>
                    </a:lnTo>
                    <a:lnTo>
                      <a:pt x="1404" y="942"/>
                    </a:lnTo>
                    <a:lnTo>
                      <a:pt x="1404" y="942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04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0" y="948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16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2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28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34" y="954"/>
                    </a:lnTo>
                    <a:lnTo>
                      <a:pt x="1440" y="954"/>
                    </a:lnTo>
                    <a:lnTo>
                      <a:pt x="1440" y="954"/>
                    </a:lnTo>
                    <a:lnTo>
                      <a:pt x="1440" y="954"/>
                    </a:lnTo>
                    <a:lnTo>
                      <a:pt x="1440" y="948"/>
                    </a:lnTo>
                    <a:lnTo>
                      <a:pt x="1440" y="948"/>
                    </a:lnTo>
                    <a:lnTo>
                      <a:pt x="1440" y="948"/>
                    </a:lnTo>
                    <a:lnTo>
                      <a:pt x="1446" y="948"/>
                    </a:lnTo>
                    <a:lnTo>
                      <a:pt x="1446" y="948"/>
                    </a:lnTo>
                    <a:lnTo>
                      <a:pt x="1446" y="948"/>
                    </a:lnTo>
                    <a:lnTo>
                      <a:pt x="1446" y="942"/>
                    </a:lnTo>
                    <a:lnTo>
                      <a:pt x="1446" y="942"/>
                    </a:lnTo>
                    <a:lnTo>
                      <a:pt x="1446" y="942"/>
                    </a:lnTo>
                    <a:lnTo>
                      <a:pt x="1452" y="942"/>
                    </a:lnTo>
                    <a:lnTo>
                      <a:pt x="1452" y="942"/>
                    </a:lnTo>
                    <a:lnTo>
                      <a:pt x="1452" y="942"/>
                    </a:lnTo>
                    <a:lnTo>
                      <a:pt x="1452" y="936"/>
                    </a:lnTo>
                    <a:lnTo>
                      <a:pt x="1452" y="936"/>
                    </a:lnTo>
                    <a:lnTo>
                      <a:pt x="1452" y="936"/>
                    </a:lnTo>
                    <a:lnTo>
                      <a:pt x="1458" y="936"/>
                    </a:lnTo>
                    <a:lnTo>
                      <a:pt x="1458" y="936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58" y="930"/>
                    </a:lnTo>
                    <a:lnTo>
                      <a:pt x="1464" y="930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64" y="924"/>
                    </a:lnTo>
                    <a:lnTo>
                      <a:pt x="1470" y="924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0" y="918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12"/>
                    </a:lnTo>
                    <a:lnTo>
                      <a:pt x="1476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6"/>
                    </a:lnTo>
                    <a:lnTo>
                      <a:pt x="1482" y="900"/>
                    </a:lnTo>
                    <a:lnTo>
                      <a:pt x="1482" y="900"/>
                    </a:lnTo>
                    <a:lnTo>
                      <a:pt x="1488" y="900"/>
                    </a:lnTo>
                    <a:lnTo>
                      <a:pt x="1488" y="900"/>
                    </a:lnTo>
                    <a:lnTo>
                      <a:pt x="1488" y="900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88" y="894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8"/>
                    </a:lnTo>
                    <a:lnTo>
                      <a:pt x="1494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82"/>
                    </a:lnTo>
                    <a:lnTo>
                      <a:pt x="1500" y="876"/>
                    </a:lnTo>
                    <a:lnTo>
                      <a:pt x="1500" y="876"/>
                    </a:lnTo>
                    <a:lnTo>
                      <a:pt x="1506" y="876"/>
                    </a:lnTo>
                    <a:lnTo>
                      <a:pt x="1506" y="876"/>
                    </a:lnTo>
                    <a:lnTo>
                      <a:pt x="1506" y="870"/>
                    </a:lnTo>
                    <a:lnTo>
                      <a:pt x="1506" y="870"/>
                    </a:lnTo>
                    <a:lnTo>
                      <a:pt x="1506" y="870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64"/>
                    </a:lnTo>
                    <a:lnTo>
                      <a:pt x="1512" y="858"/>
                    </a:lnTo>
                    <a:lnTo>
                      <a:pt x="1518" y="858"/>
                    </a:lnTo>
                    <a:lnTo>
                      <a:pt x="1518" y="858"/>
                    </a:lnTo>
                    <a:lnTo>
                      <a:pt x="1518" y="858"/>
                    </a:lnTo>
                    <a:lnTo>
                      <a:pt x="1518" y="852"/>
                    </a:lnTo>
                    <a:lnTo>
                      <a:pt x="1518" y="852"/>
                    </a:lnTo>
                    <a:lnTo>
                      <a:pt x="1518" y="852"/>
                    </a:lnTo>
                    <a:lnTo>
                      <a:pt x="1524" y="852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6"/>
                    </a:lnTo>
                    <a:lnTo>
                      <a:pt x="1524" y="840"/>
                    </a:lnTo>
                    <a:lnTo>
                      <a:pt x="1530" y="840"/>
                    </a:lnTo>
                    <a:lnTo>
                      <a:pt x="1530" y="840"/>
                    </a:lnTo>
                    <a:lnTo>
                      <a:pt x="1530" y="840"/>
                    </a:lnTo>
                    <a:lnTo>
                      <a:pt x="1530" y="834"/>
                    </a:lnTo>
                    <a:lnTo>
                      <a:pt x="1530" y="834"/>
                    </a:lnTo>
                    <a:lnTo>
                      <a:pt x="1530" y="834"/>
                    </a:lnTo>
                    <a:lnTo>
                      <a:pt x="1536" y="834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8"/>
                    </a:lnTo>
                    <a:lnTo>
                      <a:pt x="1536" y="822"/>
                    </a:lnTo>
                    <a:lnTo>
                      <a:pt x="1536" y="822"/>
                    </a:lnTo>
                    <a:lnTo>
                      <a:pt x="1542" y="822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0"/>
                    </a:lnTo>
                    <a:lnTo>
                      <a:pt x="1548" y="810"/>
                    </a:lnTo>
                    <a:lnTo>
                      <a:pt x="1548" y="810"/>
                    </a:lnTo>
                    <a:lnTo>
                      <a:pt x="1548" y="810"/>
                    </a:lnTo>
                    <a:lnTo>
                      <a:pt x="1548" y="804"/>
                    </a:lnTo>
                    <a:lnTo>
                      <a:pt x="1548" y="804"/>
                    </a:lnTo>
                    <a:lnTo>
                      <a:pt x="1548" y="804"/>
                    </a:lnTo>
                    <a:lnTo>
                      <a:pt x="1554" y="804"/>
                    </a:lnTo>
                    <a:lnTo>
                      <a:pt x="1554" y="798"/>
                    </a:lnTo>
                    <a:lnTo>
                      <a:pt x="1554" y="798"/>
                    </a:lnTo>
                    <a:lnTo>
                      <a:pt x="1554" y="798"/>
                    </a:lnTo>
                    <a:lnTo>
                      <a:pt x="1554" y="792"/>
                    </a:lnTo>
                    <a:lnTo>
                      <a:pt x="1554" y="792"/>
                    </a:lnTo>
                    <a:lnTo>
                      <a:pt x="1560" y="792"/>
                    </a:lnTo>
                    <a:lnTo>
                      <a:pt x="1560" y="792"/>
                    </a:lnTo>
                    <a:lnTo>
                      <a:pt x="1560" y="786"/>
                    </a:lnTo>
                    <a:lnTo>
                      <a:pt x="1560" y="786"/>
                    </a:lnTo>
                    <a:lnTo>
                      <a:pt x="1560" y="786"/>
                    </a:lnTo>
                    <a:lnTo>
                      <a:pt x="1560" y="780"/>
                    </a:lnTo>
                    <a:lnTo>
                      <a:pt x="1566" y="780"/>
                    </a:lnTo>
                    <a:lnTo>
                      <a:pt x="1566" y="780"/>
                    </a:lnTo>
                    <a:lnTo>
                      <a:pt x="1566" y="780"/>
                    </a:lnTo>
                    <a:lnTo>
                      <a:pt x="1566" y="774"/>
                    </a:lnTo>
                    <a:lnTo>
                      <a:pt x="1566" y="774"/>
                    </a:lnTo>
                    <a:lnTo>
                      <a:pt x="1566" y="774"/>
                    </a:lnTo>
                    <a:lnTo>
                      <a:pt x="1572" y="774"/>
                    </a:lnTo>
                    <a:lnTo>
                      <a:pt x="1572" y="768"/>
                    </a:lnTo>
                    <a:lnTo>
                      <a:pt x="1572" y="768"/>
                    </a:lnTo>
                    <a:lnTo>
                      <a:pt x="1572" y="768"/>
                    </a:lnTo>
                    <a:lnTo>
                      <a:pt x="1572" y="762"/>
                    </a:lnTo>
                    <a:lnTo>
                      <a:pt x="1572" y="762"/>
                    </a:lnTo>
                    <a:lnTo>
                      <a:pt x="1572" y="762"/>
                    </a:lnTo>
                    <a:lnTo>
                      <a:pt x="1578" y="756"/>
                    </a:lnTo>
                    <a:lnTo>
                      <a:pt x="1578" y="756"/>
                    </a:lnTo>
                    <a:lnTo>
                      <a:pt x="1578" y="756"/>
                    </a:lnTo>
                    <a:lnTo>
                      <a:pt x="1578" y="750"/>
                    </a:lnTo>
                    <a:lnTo>
                      <a:pt x="1578" y="750"/>
                    </a:lnTo>
                    <a:lnTo>
                      <a:pt x="1584" y="750"/>
                    </a:lnTo>
                    <a:lnTo>
                      <a:pt x="1584" y="750"/>
                    </a:lnTo>
                    <a:lnTo>
                      <a:pt x="1584" y="744"/>
                    </a:lnTo>
                    <a:lnTo>
                      <a:pt x="1584" y="744"/>
                    </a:lnTo>
                    <a:lnTo>
                      <a:pt x="1584" y="744"/>
                    </a:lnTo>
                    <a:lnTo>
                      <a:pt x="1584" y="738"/>
                    </a:lnTo>
                    <a:lnTo>
                      <a:pt x="1590" y="738"/>
                    </a:lnTo>
                    <a:lnTo>
                      <a:pt x="1590" y="738"/>
                    </a:lnTo>
                    <a:lnTo>
                      <a:pt x="1590" y="738"/>
                    </a:lnTo>
                    <a:lnTo>
                      <a:pt x="1590" y="732"/>
                    </a:lnTo>
                    <a:lnTo>
                      <a:pt x="1590" y="732"/>
                    </a:lnTo>
                    <a:lnTo>
                      <a:pt x="1590" y="732"/>
                    </a:lnTo>
                    <a:lnTo>
                      <a:pt x="1596" y="726"/>
                    </a:lnTo>
                    <a:lnTo>
                      <a:pt x="1596" y="726"/>
                    </a:lnTo>
                    <a:lnTo>
                      <a:pt x="1596" y="726"/>
                    </a:lnTo>
                    <a:lnTo>
                      <a:pt x="1596" y="720"/>
                    </a:lnTo>
                    <a:lnTo>
                      <a:pt x="1596" y="720"/>
                    </a:lnTo>
                    <a:lnTo>
                      <a:pt x="1596" y="720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14"/>
                    </a:lnTo>
                    <a:lnTo>
                      <a:pt x="1602" y="708"/>
                    </a:lnTo>
                    <a:lnTo>
                      <a:pt x="1602" y="708"/>
                    </a:lnTo>
                    <a:lnTo>
                      <a:pt x="1602" y="708"/>
                    </a:lnTo>
                    <a:lnTo>
                      <a:pt x="1608" y="702"/>
                    </a:lnTo>
                    <a:lnTo>
                      <a:pt x="1608" y="702"/>
                    </a:lnTo>
                    <a:lnTo>
                      <a:pt x="1608" y="702"/>
                    </a:lnTo>
                    <a:lnTo>
                      <a:pt x="1608" y="696"/>
                    </a:lnTo>
                    <a:lnTo>
                      <a:pt x="1608" y="696"/>
                    </a:lnTo>
                    <a:lnTo>
                      <a:pt x="1608" y="696"/>
                    </a:lnTo>
                    <a:lnTo>
                      <a:pt x="1614" y="690"/>
                    </a:lnTo>
                    <a:lnTo>
                      <a:pt x="1614" y="690"/>
                    </a:lnTo>
                    <a:lnTo>
                      <a:pt x="1614" y="690"/>
                    </a:lnTo>
                    <a:lnTo>
                      <a:pt x="1614" y="684"/>
                    </a:lnTo>
                    <a:lnTo>
                      <a:pt x="1614" y="684"/>
                    </a:lnTo>
                    <a:lnTo>
                      <a:pt x="1614" y="684"/>
                    </a:lnTo>
                    <a:lnTo>
                      <a:pt x="1620" y="678"/>
                    </a:lnTo>
                    <a:lnTo>
                      <a:pt x="1620" y="678"/>
                    </a:lnTo>
                    <a:lnTo>
                      <a:pt x="1620" y="678"/>
                    </a:lnTo>
                    <a:lnTo>
                      <a:pt x="1620" y="672"/>
                    </a:lnTo>
                    <a:lnTo>
                      <a:pt x="1620" y="672"/>
                    </a:lnTo>
                    <a:lnTo>
                      <a:pt x="1620" y="672"/>
                    </a:lnTo>
                    <a:lnTo>
                      <a:pt x="1626" y="666"/>
                    </a:lnTo>
                    <a:lnTo>
                      <a:pt x="1626" y="666"/>
                    </a:lnTo>
                    <a:lnTo>
                      <a:pt x="1626" y="666"/>
                    </a:lnTo>
                    <a:lnTo>
                      <a:pt x="1626" y="660"/>
                    </a:lnTo>
                    <a:lnTo>
                      <a:pt x="1626" y="660"/>
                    </a:lnTo>
                    <a:lnTo>
                      <a:pt x="1626" y="660"/>
                    </a:lnTo>
                    <a:lnTo>
                      <a:pt x="1632" y="654"/>
                    </a:lnTo>
                    <a:lnTo>
                      <a:pt x="1632" y="654"/>
                    </a:lnTo>
                    <a:lnTo>
                      <a:pt x="1632" y="654"/>
                    </a:lnTo>
                    <a:lnTo>
                      <a:pt x="1632" y="648"/>
                    </a:lnTo>
                    <a:lnTo>
                      <a:pt x="1632" y="648"/>
                    </a:lnTo>
                    <a:lnTo>
                      <a:pt x="1632" y="648"/>
                    </a:lnTo>
                    <a:lnTo>
                      <a:pt x="1638" y="642"/>
                    </a:lnTo>
                    <a:lnTo>
                      <a:pt x="1638" y="642"/>
                    </a:lnTo>
                    <a:lnTo>
                      <a:pt x="1638" y="642"/>
                    </a:lnTo>
                    <a:lnTo>
                      <a:pt x="1638" y="636"/>
                    </a:lnTo>
                    <a:lnTo>
                      <a:pt x="1638" y="636"/>
                    </a:lnTo>
                    <a:lnTo>
                      <a:pt x="1638" y="636"/>
                    </a:lnTo>
                    <a:lnTo>
                      <a:pt x="1644" y="630"/>
                    </a:lnTo>
                    <a:lnTo>
                      <a:pt x="1644" y="630"/>
                    </a:lnTo>
                    <a:lnTo>
                      <a:pt x="1644" y="624"/>
                    </a:lnTo>
                    <a:lnTo>
                      <a:pt x="1644" y="624"/>
                    </a:lnTo>
                    <a:lnTo>
                      <a:pt x="1644" y="624"/>
                    </a:lnTo>
                    <a:lnTo>
                      <a:pt x="1644" y="618"/>
                    </a:lnTo>
                    <a:lnTo>
                      <a:pt x="1644" y="618"/>
                    </a:lnTo>
                    <a:lnTo>
                      <a:pt x="1650" y="618"/>
                    </a:lnTo>
                    <a:lnTo>
                      <a:pt x="1650" y="612"/>
                    </a:lnTo>
                    <a:lnTo>
                      <a:pt x="1650" y="612"/>
                    </a:lnTo>
                    <a:lnTo>
                      <a:pt x="1650" y="612"/>
                    </a:lnTo>
                    <a:lnTo>
                      <a:pt x="1650" y="606"/>
                    </a:lnTo>
                    <a:lnTo>
                      <a:pt x="1650" y="606"/>
                    </a:lnTo>
                    <a:lnTo>
                      <a:pt x="1656" y="600"/>
                    </a:lnTo>
                    <a:lnTo>
                      <a:pt x="1656" y="600"/>
                    </a:lnTo>
                    <a:lnTo>
                      <a:pt x="1656" y="600"/>
                    </a:lnTo>
                    <a:lnTo>
                      <a:pt x="1656" y="594"/>
                    </a:lnTo>
                    <a:lnTo>
                      <a:pt x="1656" y="594"/>
                    </a:lnTo>
                    <a:lnTo>
                      <a:pt x="1656" y="594"/>
                    </a:lnTo>
                    <a:lnTo>
                      <a:pt x="1662" y="588"/>
                    </a:lnTo>
                    <a:lnTo>
                      <a:pt x="1662" y="588"/>
                    </a:lnTo>
                    <a:lnTo>
                      <a:pt x="1662" y="588"/>
                    </a:lnTo>
                    <a:lnTo>
                      <a:pt x="1662" y="582"/>
                    </a:lnTo>
                    <a:lnTo>
                      <a:pt x="1662" y="582"/>
                    </a:lnTo>
                    <a:lnTo>
                      <a:pt x="1662" y="582"/>
                    </a:lnTo>
                    <a:lnTo>
                      <a:pt x="1668" y="576"/>
                    </a:lnTo>
                    <a:lnTo>
                      <a:pt x="1668" y="576"/>
                    </a:lnTo>
                    <a:lnTo>
                      <a:pt x="1668" y="570"/>
                    </a:lnTo>
                    <a:lnTo>
                      <a:pt x="1668" y="570"/>
                    </a:lnTo>
                    <a:lnTo>
                      <a:pt x="1668" y="570"/>
                    </a:lnTo>
                    <a:lnTo>
                      <a:pt x="1668" y="564"/>
                    </a:lnTo>
                    <a:lnTo>
                      <a:pt x="1674" y="564"/>
                    </a:lnTo>
                    <a:lnTo>
                      <a:pt x="1674" y="564"/>
                    </a:lnTo>
                    <a:lnTo>
                      <a:pt x="1674" y="558"/>
                    </a:lnTo>
                    <a:lnTo>
                      <a:pt x="1674" y="558"/>
                    </a:lnTo>
                    <a:lnTo>
                      <a:pt x="1674" y="552"/>
                    </a:lnTo>
                    <a:lnTo>
                      <a:pt x="1674" y="552"/>
                    </a:lnTo>
                    <a:lnTo>
                      <a:pt x="1680" y="552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0" y="546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86" y="540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46"/>
                    </a:lnTo>
                    <a:lnTo>
                      <a:pt x="1692" y="552"/>
                    </a:lnTo>
                    <a:lnTo>
                      <a:pt x="1698" y="552"/>
                    </a:lnTo>
                    <a:lnTo>
                      <a:pt x="1698" y="558"/>
                    </a:lnTo>
                    <a:lnTo>
                      <a:pt x="1698" y="558"/>
                    </a:lnTo>
                    <a:lnTo>
                      <a:pt x="1698" y="558"/>
                    </a:lnTo>
                    <a:lnTo>
                      <a:pt x="1698" y="564"/>
                    </a:lnTo>
                    <a:lnTo>
                      <a:pt x="1698" y="570"/>
                    </a:lnTo>
                    <a:lnTo>
                      <a:pt x="1704" y="570"/>
                    </a:lnTo>
                    <a:lnTo>
                      <a:pt x="1704" y="576"/>
                    </a:lnTo>
                    <a:lnTo>
                      <a:pt x="1704" y="576"/>
                    </a:lnTo>
                    <a:lnTo>
                      <a:pt x="1704" y="582"/>
                    </a:lnTo>
                    <a:lnTo>
                      <a:pt x="1704" y="582"/>
                    </a:lnTo>
                    <a:lnTo>
                      <a:pt x="1704" y="588"/>
                    </a:lnTo>
                    <a:lnTo>
                      <a:pt x="1704" y="594"/>
                    </a:lnTo>
                    <a:lnTo>
                      <a:pt x="1710" y="594"/>
                    </a:lnTo>
                    <a:lnTo>
                      <a:pt x="1710" y="600"/>
                    </a:lnTo>
                    <a:lnTo>
                      <a:pt x="1710" y="600"/>
                    </a:lnTo>
                    <a:lnTo>
                      <a:pt x="1710" y="606"/>
                    </a:lnTo>
                    <a:lnTo>
                      <a:pt x="1710" y="606"/>
                    </a:lnTo>
                    <a:lnTo>
                      <a:pt x="1710" y="612"/>
                    </a:lnTo>
                    <a:lnTo>
                      <a:pt x="1716" y="612"/>
                    </a:lnTo>
                    <a:lnTo>
                      <a:pt x="1716" y="618"/>
                    </a:lnTo>
                    <a:lnTo>
                      <a:pt x="1716" y="618"/>
                    </a:lnTo>
                    <a:lnTo>
                      <a:pt x="1716" y="624"/>
                    </a:lnTo>
                    <a:lnTo>
                      <a:pt x="1716" y="630"/>
                    </a:lnTo>
                    <a:lnTo>
                      <a:pt x="1716" y="630"/>
                    </a:lnTo>
                    <a:lnTo>
                      <a:pt x="1722" y="636"/>
                    </a:lnTo>
                    <a:lnTo>
                      <a:pt x="1722" y="642"/>
                    </a:lnTo>
                    <a:lnTo>
                      <a:pt x="1722" y="642"/>
                    </a:lnTo>
                    <a:lnTo>
                      <a:pt x="1722" y="648"/>
                    </a:lnTo>
                    <a:lnTo>
                      <a:pt x="1722" y="648"/>
                    </a:lnTo>
                    <a:lnTo>
                      <a:pt x="1728" y="654"/>
                    </a:lnTo>
                    <a:lnTo>
                      <a:pt x="1728" y="654"/>
                    </a:lnTo>
                    <a:lnTo>
                      <a:pt x="1728" y="660"/>
                    </a:lnTo>
                    <a:lnTo>
                      <a:pt x="1728" y="660"/>
                    </a:lnTo>
                    <a:lnTo>
                      <a:pt x="1728" y="660"/>
                    </a:lnTo>
                    <a:lnTo>
                      <a:pt x="1728" y="666"/>
                    </a:lnTo>
                    <a:lnTo>
                      <a:pt x="1728" y="666"/>
                    </a:lnTo>
                    <a:lnTo>
                      <a:pt x="1734" y="672"/>
                    </a:lnTo>
                    <a:lnTo>
                      <a:pt x="1734" y="672"/>
                    </a:lnTo>
                    <a:lnTo>
                      <a:pt x="1734" y="678"/>
                    </a:lnTo>
                    <a:lnTo>
                      <a:pt x="1734" y="684"/>
                    </a:lnTo>
                    <a:lnTo>
                      <a:pt x="1734" y="684"/>
                    </a:lnTo>
                    <a:lnTo>
                      <a:pt x="1734" y="690"/>
                    </a:lnTo>
                    <a:lnTo>
                      <a:pt x="1740" y="690"/>
                    </a:lnTo>
                    <a:lnTo>
                      <a:pt x="1740" y="696"/>
                    </a:lnTo>
                    <a:lnTo>
                      <a:pt x="1740" y="696"/>
                    </a:lnTo>
                    <a:lnTo>
                      <a:pt x="1740" y="702"/>
                    </a:lnTo>
                    <a:lnTo>
                      <a:pt x="1740" y="702"/>
                    </a:lnTo>
                    <a:lnTo>
                      <a:pt x="1740" y="708"/>
                    </a:lnTo>
                    <a:lnTo>
                      <a:pt x="1746" y="708"/>
                    </a:lnTo>
                    <a:lnTo>
                      <a:pt x="1746" y="714"/>
                    </a:lnTo>
                    <a:lnTo>
                      <a:pt x="1746" y="714"/>
                    </a:lnTo>
                    <a:lnTo>
                      <a:pt x="1746" y="714"/>
                    </a:lnTo>
                    <a:lnTo>
                      <a:pt x="1746" y="720"/>
                    </a:lnTo>
                    <a:lnTo>
                      <a:pt x="1746" y="720"/>
                    </a:lnTo>
                    <a:lnTo>
                      <a:pt x="1752" y="726"/>
                    </a:lnTo>
                    <a:lnTo>
                      <a:pt x="1752" y="726"/>
                    </a:lnTo>
                    <a:lnTo>
                      <a:pt x="1752" y="732"/>
                    </a:lnTo>
                    <a:lnTo>
                      <a:pt x="1752" y="732"/>
                    </a:lnTo>
                    <a:lnTo>
                      <a:pt x="1752" y="738"/>
                    </a:lnTo>
                    <a:lnTo>
                      <a:pt x="1752" y="738"/>
                    </a:lnTo>
                    <a:lnTo>
                      <a:pt x="1758" y="744"/>
                    </a:lnTo>
                    <a:lnTo>
                      <a:pt x="1758" y="744"/>
                    </a:lnTo>
                    <a:lnTo>
                      <a:pt x="1758" y="750"/>
                    </a:lnTo>
                    <a:lnTo>
                      <a:pt x="1758" y="750"/>
                    </a:lnTo>
                    <a:lnTo>
                      <a:pt x="1758" y="756"/>
                    </a:lnTo>
                    <a:lnTo>
                      <a:pt x="1758" y="756"/>
                    </a:lnTo>
                    <a:lnTo>
                      <a:pt x="1758" y="762"/>
                    </a:lnTo>
                    <a:lnTo>
                      <a:pt x="1764" y="762"/>
                    </a:lnTo>
                    <a:lnTo>
                      <a:pt x="1764" y="762"/>
                    </a:lnTo>
                    <a:lnTo>
                      <a:pt x="1764" y="768"/>
                    </a:lnTo>
                    <a:lnTo>
                      <a:pt x="1764" y="768"/>
                    </a:lnTo>
                    <a:lnTo>
                      <a:pt x="1764" y="774"/>
                    </a:lnTo>
                    <a:lnTo>
                      <a:pt x="1764" y="774"/>
                    </a:lnTo>
                    <a:lnTo>
                      <a:pt x="1770" y="780"/>
                    </a:lnTo>
                    <a:lnTo>
                      <a:pt x="1770" y="780"/>
                    </a:lnTo>
                    <a:lnTo>
                      <a:pt x="1770" y="786"/>
                    </a:lnTo>
                    <a:lnTo>
                      <a:pt x="1770" y="786"/>
                    </a:lnTo>
                    <a:lnTo>
                      <a:pt x="1770" y="786"/>
                    </a:lnTo>
                    <a:lnTo>
                      <a:pt x="1776" y="792"/>
                    </a:lnTo>
                    <a:lnTo>
                      <a:pt x="1776" y="798"/>
                    </a:lnTo>
                    <a:lnTo>
                      <a:pt x="1776" y="798"/>
                    </a:lnTo>
                    <a:lnTo>
                      <a:pt x="1776" y="804"/>
                    </a:lnTo>
                    <a:lnTo>
                      <a:pt x="1776" y="804"/>
                    </a:lnTo>
                    <a:lnTo>
                      <a:pt x="1776" y="804"/>
                    </a:lnTo>
                    <a:lnTo>
                      <a:pt x="1782" y="810"/>
                    </a:lnTo>
                    <a:lnTo>
                      <a:pt x="1782" y="810"/>
                    </a:lnTo>
                    <a:lnTo>
                      <a:pt x="1782" y="816"/>
                    </a:lnTo>
                    <a:lnTo>
                      <a:pt x="1782" y="816"/>
                    </a:lnTo>
                    <a:lnTo>
                      <a:pt x="1782" y="816"/>
                    </a:lnTo>
                    <a:lnTo>
                      <a:pt x="1782" y="822"/>
                    </a:lnTo>
                    <a:lnTo>
                      <a:pt x="1788" y="822"/>
                    </a:lnTo>
                    <a:lnTo>
                      <a:pt x="1788" y="828"/>
                    </a:lnTo>
                    <a:lnTo>
                      <a:pt x="1788" y="828"/>
                    </a:lnTo>
                    <a:lnTo>
                      <a:pt x="1788" y="834"/>
                    </a:lnTo>
                    <a:lnTo>
                      <a:pt x="1788" y="834"/>
                    </a:lnTo>
                    <a:lnTo>
                      <a:pt x="1788" y="834"/>
                    </a:lnTo>
                    <a:lnTo>
                      <a:pt x="1794" y="840"/>
                    </a:lnTo>
                    <a:lnTo>
                      <a:pt x="1794" y="840"/>
                    </a:lnTo>
                    <a:lnTo>
                      <a:pt x="1794" y="840"/>
                    </a:lnTo>
                    <a:lnTo>
                      <a:pt x="1794" y="846"/>
                    </a:lnTo>
                    <a:lnTo>
                      <a:pt x="1794" y="846"/>
                    </a:lnTo>
                    <a:lnTo>
                      <a:pt x="1794" y="852"/>
                    </a:lnTo>
                    <a:lnTo>
                      <a:pt x="1800" y="852"/>
                    </a:lnTo>
                    <a:lnTo>
                      <a:pt x="1800" y="852"/>
                    </a:lnTo>
                    <a:lnTo>
                      <a:pt x="1800" y="858"/>
                    </a:lnTo>
                    <a:lnTo>
                      <a:pt x="1800" y="858"/>
                    </a:lnTo>
                    <a:lnTo>
                      <a:pt x="1800" y="864"/>
                    </a:lnTo>
                    <a:lnTo>
                      <a:pt x="1800" y="864"/>
                    </a:lnTo>
                    <a:lnTo>
                      <a:pt x="1800" y="864"/>
                    </a:lnTo>
                    <a:lnTo>
                      <a:pt x="1806" y="870"/>
                    </a:lnTo>
                    <a:lnTo>
                      <a:pt x="1806" y="870"/>
                    </a:lnTo>
                    <a:lnTo>
                      <a:pt x="1806" y="870"/>
                    </a:lnTo>
                    <a:lnTo>
                      <a:pt x="1806" y="876"/>
                    </a:lnTo>
                    <a:lnTo>
                      <a:pt x="1806" y="876"/>
                    </a:lnTo>
                    <a:lnTo>
                      <a:pt x="1806" y="876"/>
                    </a:lnTo>
                    <a:lnTo>
                      <a:pt x="1812" y="882"/>
                    </a:lnTo>
                    <a:lnTo>
                      <a:pt x="1812" y="882"/>
                    </a:lnTo>
                    <a:lnTo>
                      <a:pt x="1812" y="882"/>
                    </a:lnTo>
                    <a:lnTo>
                      <a:pt x="1812" y="888"/>
                    </a:lnTo>
                    <a:lnTo>
                      <a:pt x="1812" y="888"/>
                    </a:lnTo>
                    <a:lnTo>
                      <a:pt x="1812" y="894"/>
                    </a:lnTo>
                    <a:lnTo>
                      <a:pt x="1818" y="894"/>
                    </a:lnTo>
                    <a:lnTo>
                      <a:pt x="1818" y="894"/>
                    </a:lnTo>
                    <a:lnTo>
                      <a:pt x="1818" y="900"/>
                    </a:lnTo>
                    <a:lnTo>
                      <a:pt x="1818" y="900"/>
                    </a:lnTo>
                    <a:lnTo>
                      <a:pt x="1818" y="900"/>
                    </a:lnTo>
                    <a:lnTo>
                      <a:pt x="1818" y="906"/>
                    </a:lnTo>
                    <a:lnTo>
                      <a:pt x="1824" y="906"/>
                    </a:lnTo>
                    <a:lnTo>
                      <a:pt x="1824" y="906"/>
                    </a:lnTo>
                    <a:lnTo>
                      <a:pt x="1824" y="912"/>
                    </a:lnTo>
                    <a:lnTo>
                      <a:pt x="1824" y="912"/>
                    </a:lnTo>
                    <a:lnTo>
                      <a:pt x="1824" y="912"/>
                    </a:lnTo>
                    <a:lnTo>
                      <a:pt x="1824" y="918"/>
                    </a:lnTo>
                    <a:lnTo>
                      <a:pt x="1830" y="918"/>
                    </a:lnTo>
                    <a:lnTo>
                      <a:pt x="1830" y="918"/>
                    </a:lnTo>
                    <a:lnTo>
                      <a:pt x="1830" y="918"/>
                    </a:lnTo>
                    <a:lnTo>
                      <a:pt x="1830" y="924"/>
                    </a:lnTo>
                    <a:lnTo>
                      <a:pt x="1830" y="924"/>
                    </a:lnTo>
                    <a:lnTo>
                      <a:pt x="1830" y="924"/>
                    </a:lnTo>
                    <a:lnTo>
                      <a:pt x="1836" y="930"/>
                    </a:lnTo>
                    <a:lnTo>
                      <a:pt x="1836" y="930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36" y="936"/>
                    </a:lnTo>
                    <a:lnTo>
                      <a:pt x="1842" y="942"/>
                    </a:lnTo>
                    <a:lnTo>
                      <a:pt x="1842" y="942"/>
                    </a:lnTo>
                    <a:lnTo>
                      <a:pt x="1842" y="942"/>
                    </a:lnTo>
                    <a:lnTo>
                      <a:pt x="1842" y="948"/>
                    </a:lnTo>
                    <a:lnTo>
                      <a:pt x="1842" y="948"/>
                    </a:lnTo>
                    <a:lnTo>
                      <a:pt x="1842" y="948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54"/>
                    </a:lnTo>
                    <a:lnTo>
                      <a:pt x="1848" y="960"/>
                    </a:lnTo>
                    <a:lnTo>
                      <a:pt x="1848" y="960"/>
                    </a:lnTo>
                    <a:lnTo>
                      <a:pt x="1854" y="960"/>
                    </a:lnTo>
                    <a:lnTo>
                      <a:pt x="1854" y="960"/>
                    </a:lnTo>
                    <a:lnTo>
                      <a:pt x="1854" y="966"/>
                    </a:lnTo>
                    <a:lnTo>
                      <a:pt x="1854" y="966"/>
                    </a:lnTo>
                    <a:lnTo>
                      <a:pt x="1854" y="966"/>
                    </a:lnTo>
                    <a:lnTo>
                      <a:pt x="1854" y="972"/>
                    </a:lnTo>
                    <a:lnTo>
                      <a:pt x="1860" y="972"/>
                    </a:lnTo>
                    <a:lnTo>
                      <a:pt x="1860" y="972"/>
                    </a:lnTo>
                    <a:lnTo>
                      <a:pt x="1860" y="972"/>
                    </a:lnTo>
                    <a:lnTo>
                      <a:pt x="1860" y="978"/>
                    </a:lnTo>
                    <a:lnTo>
                      <a:pt x="1860" y="978"/>
                    </a:lnTo>
                    <a:lnTo>
                      <a:pt x="1860" y="978"/>
                    </a:lnTo>
                    <a:lnTo>
                      <a:pt x="1866" y="978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84"/>
                    </a:lnTo>
                    <a:lnTo>
                      <a:pt x="1866" y="990"/>
                    </a:lnTo>
                    <a:lnTo>
                      <a:pt x="1866" y="990"/>
                    </a:lnTo>
                    <a:lnTo>
                      <a:pt x="1872" y="990"/>
                    </a:lnTo>
                    <a:lnTo>
                      <a:pt x="1872" y="990"/>
                    </a:lnTo>
                    <a:lnTo>
                      <a:pt x="1872" y="990"/>
                    </a:lnTo>
                    <a:lnTo>
                      <a:pt x="1872" y="996"/>
                    </a:lnTo>
                    <a:lnTo>
                      <a:pt x="1872" y="996"/>
                    </a:lnTo>
                    <a:lnTo>
                      <a:pt x="1872" y="996"/>
                    </a:lnTo>
                    <a:lnTo>
                      <a:pt x="1878" y="996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78" y="1002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08"/>
                    </a:lnTo>
                    <a:lnTo>
                      <a:pt x="1884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14"/>
                    </a:lnTo>
                    <a:lnTo>
                      <a:pt x="1890" y="1020"/>
                    </a:lnTo>
                    <a:lnTo>
                      <a:pt x="1890" y="1020"/>
                    </a:lnTo>
                    <a:lnTo>
                      <a:pt x="1896" y="1020"/>
                    </a:lnTo>
                    <a:lnTo>
                      <a:pt x="1896" y="1020"/>
                    </a:lnTo>
                    <a:lnTo>
                      <a:pt x="1896" y="1020"/>
                    </a:lnTo>
                    <a:lnTo>
                      <a:pt x="1896" y="1026"/>
                    </a:lnTo>
                    <a:lnTo>
                      <a:pt x="1896" y="1026"/>
                    </a:lnTo>
                    <a:lnTo>
                      <a:pt x="1896" y="1026"/>
                    </a:lnTo>
                    <a:lnTo>
                      <a:pt x="1902" y="1026"/>
                    </a:lnTo>
                    <a:lnTo>
                      <a:pt x="1902" y="1026"/>
                    </a:lnTo>
                    <a:lnTo>
                      <a:pt x="1902" y="1026"/>
                    </a:lnTo>
                    <a:lnTo>
                      <a:pt x="1902" y="1032"/>
                    </a:lnTo>
                    <a:lnTo>
                      <a:pt x="1902" y="1032"/>
                    </a:lnTo>
                    <a:lnTo>
                      <a:pt x="1902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2"/>
                    </a:lnTo>
                    <a:lnTo>
                      <a:pt x="1908" y="1038"/>
                    </a:lnTo>
                    <a:lnTo>
                      <a:pt x="1908" y="1038"/>
                    </a:lnTo>
                    <a:lnTo>
                      <a:pt x="1908" y="1038"/>
                    </a:lnTo>
                    <a:lnTo>
                      <a:pt x="1914" y="1038"/>
                    </a:lnTo>
                    <a:lnTo>
                      <a:pt x="1914" y="1038"/>
                    </a:lnTo>
                    <a:lnTo>
                      <a:pt x="1914" y="1038"/>
                    </a:lnTo>
                    <a:lnTo>
                      <a:pt x="1914" y="1044"/>
                    </a:lnTo>
                    <a:lnTo>
                      <a:pt x="1914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0" y="1044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26" y="1050"/>
                    </a:lnTo>
                    <a:lnTo>
                      <a:pt x="1932" y="1050"/>
                    </a:lnTo>
                    <a:lnTo>
                      <a:pt x="1932" y="1050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2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38" y="1056"/>
                    </a:lnTo>
                    <a:lnTo>
                      <a:pt x="1944" y="1056"/>
                    </a:lnTo>
                    <a:lnTo>
                      <a:pt x="1944" y="1056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44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0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56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2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62"/>
                    </a:lnTo>
                    <a:lnTo>
                      <a:pt x="1968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74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0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86" y="1056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2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1998" y="1050"/>
                    </a:lnTo>
                    <a:lnTo>
                      <a:pt x="2004" y="1050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04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44"/>
                    </a:lnTo>
                    <a:lnTo>
                      <a:pt x="2010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16" y="1038"/>
                    </a:lnTo>
                    <a:lnTo>
                      <a:pt x="2022" y="1038"/>
                    </a:lnTo>
                    <a:lnTo>
                      <a:pt x="2022" y="1038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2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32"/>
                    </a:lnTo>
                    <a:lnTo>
                      <a:pt x="2028" y="1026"/>
                    </a:lnTo>
                    <a:lnTo>
                      <a:pt x="2028" y="1026"/>
                    </a:lnTo>
                    <a:lnTo>
                      <a:pt x="2028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6"/>
                    </a:lnTo>
                    <a:lnTo>
                      <a:pt x="2034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20"/>
                    </a:lnTo>
                    <a:lnTo>
                      <a:pt x="2040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6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8"/>
                    </a:lnTo>
                    <a:lnTo>
                      <a:pt x="2052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58" y="996"/>
                    </a:lnTo>
                    <a:lnTo>
                      <a:pt x="2058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6"/>
                    </a:lnTo>
                    <a:lnTo>
                      <a:pt x="2064" y="990"/>
                    </a:lnTo>
                    <a:lnTo>
                      <a:pt x="2064" y="990"/>
                    </a:lnTo>
                    <a:lnTo>
                      <a:pt x="2064" y="990"/>
                    </a:lnTo>
                    <a:lnTo>
                      <a:pt x="2070" y="990"/>
                    </a:lnTo>
                    <a:lnTo>
                      <a:pt x="2070" y="990"/>
                    </a:lnTo>
                    <a:lnTo>
                      <a:pt x="2070" y="984"/>
                    </a:lnTo>
                    <a:lnTo>
                      <a:pt x="2070" y="984"/>
                    </a:lnTo>
                    <a:lnTo>
                      <a:pt x="2070" y="984"/>
                    </a:lnTo>
                    <a:lnTo>
                      <a:pt x="2076" y="984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8"/>
                    </a:lnTo>
                    <a:lnTo>
                      <a:pt x="2076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72"/>
                    </a:lnTo>
                    <a:lnTo>
                      <a:pt x="2082" y="966"/>
                    </a:lnTo>
                    <a:lnTo>
                      <a:pt x="2082" y="966"/>
                    </a:lnTo>
                    <a:lnTo>
                      <a:pt x="2088" y="966"/>
                    </a:lnTo>
                    <a:lnTo>
                      <a:pt x="2088" y="966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88" y="960"/>
                    </a:lnTo>
                    <a:lnTo>
                      <a:pt x="2094" y="954"/>
                    </a:lnTo>
                    <a:lnTo>
                      <a:pt x="2094" y="954"/>
                    </a:lnTo>
                    <a:lnTo>
                      <a:pt x="2094" y="954"/>
                    </a:lnTo>
                    <a:lnTo>
                      <a:pt x="2094" y="948"/>
                    </a:lnTo>
                    <a:lnTo>
                      <a:pt x="2094" y="948"/>
                    </a:lnTo>
                    <a:lnTo>
                      <a:pt x="2100" y="948"/>
                    </a:lnTo>
                    <a:lnTo>
                      <a:pt x="2100" y="948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0" y="942"/>
                    </a:lnTo>
                    <a:lnTo>
                      <a:pt x="2106" y="936"/>
                    </a:lnTo>
                    <a:lnTo>
                      <a:pt x="2106" y="936"/>
                    </a:lnTo>
                    <a:lnTo>
                      <a:pt x="2106" y="936"/>
                    </a:lnTo>
                    <a:lnTo>
                      <a:pt x="2106" y="930"/>
                    </a:lnTo>
                    <a:lnTo>
                      <a:pt x="2106" y="930"/>
                    </a:lnTo>
                    <a:lnTo>
                      <a:pt x="2106" y="930"/>
                    </a:lnTo>
                    <a:lnTo>
                      <a:pt x="2112" y="930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24"/>
                    </a:lnTo>
                    <a:lnTo>
                      <a:pt x="2112" y="918"/>
                    </a:lnTo>
                    <a:lnTo>
                      <a:pt x="2118" y="918"/>
                    </a:lnTo>
                    <a:lnTo>
                      <a:pt x="2118" y="918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18" y="912"/>
                    </a:lnTo>
                    <a:lnTo>
                      <a:pt x="2124" y="906"/>
                    </a:lnTo>
                    <a:lnTo>
                      <a:pt x="2124" y="906"/>
                    </a:lnTo>
                    <a:lnTo>
                      <a:pt x="2124" y="906"/>
                    </a:lnTo>
                    <a:lnTo>
                      <a:pt x="2124" y="900"/>
                    </a:lnTo>
                    <a:lnTo>
                      <a:pt x="2124" y="900"/>
                    </a:lnTo>
                    <a:lnTo>
                      <a:pt x="2124" y="900"/>
                    </a:lnTo>
                    <a:lnTo>
                      <a:pt x="2130" y="900"/>
                    </a:lnTo>
                    <a:lnTo>
                      <a:pt x="2130" y="894"/>
                    </a:lnTo>
                    <a:lnTo>
                      <a:pt x="2130" y="894"/>
                    </a:lnTo>
                    <a:lnTo>
                      <a:pt x="2130" y="894"/>
                    </a:lnTo>
                    <a:lnTo>
                      <a:pt x="2130" y="888"/>
                    </a:lnTo>
                    <a:lnTo>
                      <a:pt x="2130" y="888"/>
                    </a:lnTo>
                    <a:lnTo>
                      <a:pt x="2136" y="888"/>
                    </a:lnTo>
                    <a:lnTo>
                      <a:pt x="2136" y="882"/>
                    </a:lnTo>
                    <a:lnTo>
                      <a:pt x="2136" y="882"/>
                    </a:lnTo>
                    <a:lnTo>
                      <a:pt x="2136" y="882"/>
                    </a:lnTo>
                    <a:lnTo>
                      <a:pt x="2136" y="876"/>
                    </a:lnTo>
                    <a:lnTo>
                      <a:pt x="2136" y="876"/>
                    </a:lnTo>
                    <a:lnTo>
                      <a:pt x="2136" y="876"/>
                    </a:lnTo>
                    <a:lnTo>
                      <a:pt x="2142" y="876"/>
                    </a:lnTo>
                    <a:lnTo>
                      <a:pt x="2142" y="870"/>
                    </a:lnTo>
                    <a:lnTo>
                      <a:pt x="2142" y="870"/>
                    </a:lnTo>
                    <a:lnTo>
                      <a:pt x="2142" y="870"/>
                    </a:lnTo>
                    <a:lnTo>
                      <a:pt x="2142" y="864"/>
                    </a:lnTo>
                    <a:lnTo>
                      <a:pt x="2142" y="864"/>
                    </a:lnTo>
                    <a:lnTo>
                      <a:pt x="2148" y="864"/>
                    </a:lnTo>
                    <a:lnTo>
                      <a:pt x="2148" y="858"/>
                    </a:lnTo>
                    <a:lnTo>
                      <a:pt x="2148" y="858"/>
                    </a:lnTo>
                    <a:lnTo>
                      <a:pt x="2148" y="858"/>
                    </a:lnTo>
                    <a:lnTo>
                      <a:pt x="2148" y="852"/>
                    </a:lnTo>
                    <a:lnTo>
                      <a:pt x="2148" y="852"/>
                    </a:lnTo>
                    <a:lnTo>
                      <a:pt x="2154" y="852"/>
                    </a:lnTo>
                    <a:lnTo>
                      <a:pt x="2154" y="846"/>
                    </a:lnTo>
                    <a:lnTo>
                      <a:pt x="2154" y="846"/>
                    </a:lnTo>
                    <a:lnTo>
                      <a:pt x="2154" y="840"/>
                    </a:lnTo>
                    <a:lnTo>
                      <a:pt x="2154" y="840"/>
                    </a:lnTo>
                    <a:lnTo>
                      <a:pt x="2154" y="840"/>
                    </a:lnTo>
                    <a:lnTo>
                      <a:pt x="2160" y="834"/>
                    </a:lnTo>
                    <a:lnTo>
                      <a:pt x="2160" y="834"/>
                    </a:lnTo>
                    <a:lnTo>
                      <a:pt x="2160" y="834"/>
                    </a:lnTo>
                    <a:lnTo>
                      <a:pt x="2160" y="828"/>
                    </a:lnTo>
                    <a:lnTo>
                      <a:pt x="2160" y="828"/>
                    </a:lnTo>
                    <a:lnTo>
                      <a:pt x="2160" y="828"/>
                    </a:lnTo>
                    <a:lnTo>
                      <a:pt x="2166" y="822"/>
                    </a:lnTo>
                    <a:lnTo>
                      <a:pt x="2166" y="822"/>
                    </a:lnTo>
                    <a:lnTo>
                      <a:pt x="2166" y="822"/>
                    </a:lnTo>
                    <a:lnTo>
                      <a:pt x="2166" y="816"/>
                    </a:lnTo>
                    <a:lnTo>
                      <a:pt x="2166" y="816"/>
                    </a:lnTo>
                    <a:lnTo>
                      <a:pt x="2166" y="816"/>
                    </a:lnTo>
                    <a:lnTo>
                      <a:pt x="2172" y="810"/>
                    </a:lnTo>
                    <a:lnTo>
                      <a:pt x="2172" y="810"/>
                    </a:lnTo>
                    <a:lnTo>
                      <a:pt x="2172" y="804"/>
                    </a:lnTo>
                    <a:lnTo>
                      <a:pt x="2172" y="804"/>
                    </a:lnTo>
                    <a:lnTo>
                      <a:pt x="2172" y="804"/>
                    </a:lnTo>
                    <a:lnTo>
                      <a:pt x="2172" y="798"/>
                    </a:lnTo>
                    <a:lnTo>
                      <a:pt x="2178" y="798"/>
                    </a:lnTo>
                    <a:lnTo>
                      <a:pt x="2178" y="792"/>
                    </a:lnTo>
                    <a:lnTo>
                      <a:pt x="2178" y="792"/>
                    </a:lnTo>
                    <a:lnTo>
                      <a:pt x="2178" y="792"/>
                    </a:lnTo>
                    <a:lnTo>
                      <a:pt x="2178" y="786"/>
                    </a:lnTo>
                    <a:lnTo>
                      <a:pt x="2178" y="786"/>
                    </a:lnTo>
                    <a:lnTo>
                      <a:pt x="2184" y="786"/>
                    </a:lnTo>
                    <a:lnTo>
                      <a:pt x="2184" y="780"/>
                    </a:lnTo>
                    <a:lnTo>
                      <a:pt x="2184" y="780"/>
                    </a:lnTo>
                    <a:lnTo>
                      <a:pt x="2184" y="774"/>
                    </a:lnTo>
                    <a:lnTo>
                      <a:pt x="2184" y="774"/>
                    </a:lnTo>
                    <a:lnTo>
                      <a:pt x="2184" y="774"/>
                    </a:lnTo>
                    <a:lnTo>
                      <a:pt x="2190" y="768"/>
                    </a:lnTo>
                    <a:lnTo>
                      <a:pt x="2190" y="768"/>
                    </a:lnTo>
                    <a:lnTo>
                      <a:pt x="2190" y="762"/>
                    </a:lnTo>
                    <a:lnTo>
                      <a:pt x="2190" y="762"/>
                    </a:lnTo>
                    <a:lnTo>
                      <a:pt x="2190" y="762"/>
                    </a:lnTo>
                    <a:lnTo>
                      <a:pt x="2190" y="756"/>
                    </a:lnTo>
                    <a:lnTo>
                      <a:pt x="2190" y="756"/>
                    </a:lnTo>
                    <a:lnTo>
                      <a:pt x="2196" y="756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50"/>
                    </a:lnTo>
                    <a:lnTo>
                      <a:pt x="2196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2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44"/>
                    </a:lnTo>
                    <a:lnTo>
                      <a:pt x="2208" y="750"/>
                    </a:lnTo>
                    <a:lnTo>
                      <a:pt x="2214" y="750"/>
                    </a:lnTo>
                    <a:lnTo>
                      <a:pt x="2214" y="750"/>
                    </a:lnTo>
                    <a:lnTo>
                      <a:pt x="2214" y="750"/>
                    </a:lnTo>
                    <a:lnTo>
                      <a:pt x="2214" y="756"/>
                    </a:lnTo>
                    <a:lnTo>
                      <a:pt x="2214" y="756"/>
                    </a:lnTo>
                    <a:lnTo>
                      <a:pt x="2214" y="756"/>
                    </a:lnTo>
                    <a:lnTo>
                      <a:pt x="2220" y="762"/>
                    </a:lnTo>
                    <a:lnTo>
                      <a:pt x="2220" y="762"/>
                    </a:lnTo>
                    <a:lnTo>
                      <a:pt x="2220" y="762"/>
                    </a:lnTo>
                    <a:lnTo>
                      <a:pt x="2220" y="768"/>
                    </a:lnTo>
                    <a:lnTo>
                      <a:pt x="2220" y="768"/>
                    </a:lnTo>
                    <a:lnTo>
                      <a:pt x="2220" y="768"/>
                    </a:lnTo>
                    <a:lnTo>
                      <a:pt x="2226" y="774"/>
                    </a:lnTo>
                    <a:lnTo>
                      <a:pt x="2226" y="774"/>
                    </a:lnTo>
                    <a:lnTo>
                      <a:pt x="2226" y="774"/>
                    </a:lnTo>
                    <a:lnTo>
                      <a:pt x="2226" y="780"/>
                    </a:lnTo>
                    <a:lnTo>
                      <a:pt x="2226" y="780"/>
                    </a:lnTo>
                    <a:lnTo>
                      <a:pt x="2226" y="780"/>
                    </a:lnTo>
                    <a:lnTo>
                      <a:pt x="2232" y="780"/>
                    </a:lnTo>
                    <a:lnTo>
                      <a:pt x="2232" y="786"/>
                    </a:lnTo>
                    <a:lnTo>
                      <a:pt x="2232" y="786"/>
                    </a:lnTo>
                    <a:lnTo>
                      <a:pt x="2232" y="786"/>
                    </a:lnTo>
                    <a:lnTo>
                      <a:pt x="2232" y="792"/>
                    </a:lnTo>
                    <a:lnTo>
                      <a:pt x="2232" y="792"/>
                    </a:lnTo>
                    <a:lnTo>
                      <a:pt x="2232" y="792"/>
                    </a:lnTo>
                    <a:lnTo>
                      <a:pt x="2238" y="798"/>
                    </a:lnTo>
                    <a:lnTo>
                      <a:pt x="2238" y="798"/>
                    </a:lnTo>
                    <a:lnTo>
                      <a:pt x="2238" y="798"/>
                    </a:lnTo>
                    <a:lnTo>
                      <a:pt x="2238" y="804"/>
                    </a:lnTo>
                    <a:lnTo>
                      <a:pt x="2238" y="804"/>
                    </a:lnTo>
                    <a:lnTo>
                      <a:pt x="2244" y="804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0"/>
                    </a:lnTo>
                    <a:lnTo>
                      <a:pt x="2244" y="816"/>
                    </a:lnTo>
                    <a:lnTo>
                      <a:pt x="2250" y="816"/>
                    </a:lnTo>
                    <a:lnTo>
                      <a:pt x="2250" y="816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2"/>
                    </a:lnTo>
                    <a:lnTo>
                      <a:pt x="2250" y="828"/>
                    </a:lnTo>
                    <a:lnTo>
                      <a:pt x="2256" y="828"/>
                    </a:lnTo>
                    <a:lnTo>
                      <a:pt x="2256" y="828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56" y="834"/>
                    </a:lnTo>
                    <a:lnTo>
                      <a:pt x="2262" y="840"/>
                    </a:lnTo>
                    <a:lnTo>
                      <a:pt x="2262" y="840"/>
                    </a:lnTo>
                    <a:lnTo>
                      <a:pt x="2262" y="840"/>
                    </a:lnTo>
                    <a:lnTo>
                      <a:pt x="2262" y="846"/>
                    </a:lnTo>
                    <a:lnTo>
                      <a:pt x="2262" y="846"/>
                    </a:lnTo>
                    <a:lnTo>
                      <a:pt x="2262" y="846"/>
                    </a:lnTo>
                    <a:lnTo>
                      <a:pt x="2268" y="846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2"/>
                    </a:lnTo>
                    <a:lnTo>
                      <a:pt x="2268" y="858"/>
                    </a:lnTo>
                    <a:lnTo>
                      <a:pt x="2274" y="858"/>
                    </a:lnTo>
                    <a:lnTo>
                      <a:pt x="2274" y="858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74" y="864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0"/>
                    </a:lnTo>
                    <a:lnTo>
                      <a:pt x="2280" y="876"/>
                    </a:lnTo>
                    <a:lnTo>
                      <a:pt x="2280" y="876"/>
                    </a:lnTo>
                    <a:lnTo>
                      <a:pt x="2286" y="876"/>
                    </a:lnTo>
                    <a:lnTo>
                      <a:pt x="2286" y="876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86" y="882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88"/>
                    </a:lnTo>
                    <a:lnTo>
                      <a:pt x="2292" y="894"/>
                    </a:lnTo>
                    <a:lnTo>
                      <a:pt x="2292" y="894"/>
                    </a:lnTo>
                    <a:lnTo>
                      <a:pt x="2292" y="894"/>
                    </a:lnTo>
                    <a:lnTo>
                      <a:pt x="2298" y="894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298" y="900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06"/>
                    </a:lnTo>
                    <a:lnTo>
                      <a:pt x="2304" y="912"/>
                    </a:lnTo>
                    <a:lnTo>
                      <a:pt x="2304" y="912"/>
                    </a:lnTo>
                    <a:lnTo>
                      <a:pt x="2310" y="912"/>
                    </a:lnTo>
                    <a:lnTo>
                      <a:pt x="2310" y="912"/>
                    </a:lnTo>
                    <a:lnTo>
                      <a:pt x="2310" y="912"/>
                    </a:lnTo>
                    <a:lnTo>
                      <a:pt x="2310" y="918"/>
                    </a:lnTo>
                    <a:lnTo>
                      <a:pt x="2310" y="918"/>
                    </a:lnTo>
                    <a:lnTo>
                      <a:pt x="2310" y="918"/>
                    </a:lnTo>
                    <a:lnTo>
                      <a:pt x="2316" y="918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16" y="924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0"/>
                    </a:lnTo>
                    <a:lnTo>
                      <a:pt x="2322" y="936"/>
                    </a:lnTo>
                    <a:lnTo>
                      <a:pt x="2322" y="936"/>
                    </a:lnTo>
                    <a:lnTo>
                      <a:pt x="2328" y="936"/>
                    </a:lnTo>
                    <a:lnTo>
                      <a:pt x="2328" y="936"/>
                    </a:lnTo>
                    <a:lnTo>
                      <a:pt x="2328" y="936"/>
                    </a:lnTo>
                    <a:lnTo>
                      <a:pt x="2328" y="942"/>
                    </a:lnTo>
                    <a:lnTo>
                      <a:pt x="2328" y="942"/>
                    </a:lnTo>
                    <a:lnTo>
                      <a:pt x="2334" y="942"/>
                    </a:lnTo>
                    <a:lnTo>
                      <a:pt x="2334" y="942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34" y="948"/>
                    </a:lnTo>
                    <a:lnTo>
                      <a:pt x="2340" y="948"/>
                    </a:lnTo>
                    <a:lnTo>
                      <a:pt x="2340" y="948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0" y="954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46" y="960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2" y="966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2"/>
                    </a:lnTo>
                    <a:lnTo>
                      <a:pt x="2358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78"/>
                    </a:lnTo>
                    <a:lnTo>
                      <a:pt x="2364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84"/>
                    </a:lnTo>
                    <a:lnTo>
                      <a:pt x="2370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76" y="990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2" y="996"/>
                    </a:lnTo>
                    <a:lnTo>
                      <a:pt x="2388" y="996"/>
                    </a:lnTo>
                    <a:lnTo>
                      <a:pt x="2388" y="996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88" y="1002"/>
                    </a:lnTo>
                    <a:lnTo>
                      <a:pt x="2394" y="1002"/>
                    </a:lnTo>
                    <a:lnTo>
                      <a:pt x="2394" y="1002"/>
                    </a:lnTo>
                    <a:lnTo>
                      <a:pt x="2394" y="1002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0" y="1008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12" y="1014"/>
                    </a:lnTo>
                    <a:lnTo>
                      <a:pt x="2412" y="1014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2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24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0" y="1026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36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2" y="1032"/>
                    </a:lnTo>
                    <a:lnTo>
                      <a:pt x="2448" y="1032"/>
                    </a:lnTo>
                    <a:lnTo>
                      <a:pt x="2448" y="1032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48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54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0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66" y="1038"/>
                    </a:lnTo>
                    <a:lnTo>
                      <a:pt x="2472" y="1038"/>
                    </a:lnTo>
                    <a:lnTo>
                      <a:pt x="2472" y="1038"/>
                    </a:lnTo>
                    <a:lnTo>
                      <a:pt x="2472" y="1038"/>
                    </a:lnTo>
                    <a:lnTo>
                      <a:pt x="2472" y="1032"/>
                    </a:lnTo>
                    <a:lnTo>
                      <a:pt x="2472" y="1032"/>
                    </a:lnTo>
                    <a:lnTo>
                      <a:pt x="2472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78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32"/>
                    </a:lnTo>
                    <a:lnTo>
                      <a:pt x="2484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496" y="1020"/>
                    </a:lnTo>
                    <a:lnTo>
                      <a:pt x="2496" y="1020"/>
                    </a:lnTo>
                    <a:lnTo>
                      <a:pt x="2496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2" y="1020"/>
                    </a:lnTo>
                    <a:lnTo>
                      <a:pt x="2508" y="1020"/>
                    </a:lnTo>
                    <a:lnTo>
                      <a:pt x="2508" y="1020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08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14"/>
                    </a:lnTo>
                    <a:lnTo>
                      <a:pt x="2514" y="1008"/>
                    </a:lnTo>
                    <a:lnTo>
                      <a:pt x="2514" y="1008"/>
                    </a:lnTo>
                    <a:lnTo>
                      <a:pt x="2514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0" y="1008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26" y="1002"/>
                    </a:lnTo>
                    <a:lnTo>
                      <a:pt x="2532" y="1002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2" y="996"/>
                    </a:lnTo>
                    <a:lnTo>
                      <a:pt x="2538" y="996"/>
                    </a:lnTo>
                    <a:lnTo>
                      <a:pt x="2538" y="996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38" y="990"/>
                    </a:lnTo>
                    <a:lnTo>
                      <a:pt x="2544" y="990"/>
                    </a:lnTo>
                    <a:lnTo>
                      <a:pt x="2544" y="990"/>
                    </a:lnTo>
                    <a:lnTo>
                      <a:pt x="2544" y="990"/>
                    </a:lnTo>
                    <a:lnTo>
                      <a:pt x="2544" y="984"/>
                    </a:lnTo>
                    <a:lnTo>
                      <a:pt x="2544" y="984"/>
                    </a:lnTo>
                    <a:lnTo>
                      <a:pt x="2544" y="984"/>
                    </a:lnTo>
                    <a:lnTo>
                      <a:pt x="2550" y="984"/>
                    </a:lnTo>
                    <a:lnTo>
                      <a:pt x="2550" y="984"/>
                    </a:lnTo>
                    <a:lnTo>
                      <a:pt x="2550" y="984"/>
                    </a:lnTo>
                    <a:lnTo>
                      <a:pt x="2550" y="978"/>
                    </a:lnTo>
                    <a:lnTo>
                      <a:pt x="2550" y="978"/>
                    </a:lnTo>
                    <a:lnTo>
                      <a:pt x="2550" y="978"/>
                    </a:lnTo>
                    <a:lnTo>
                      <a:pt x="2556" y="978"/>
                    </a:lnTo>
                    <a:lnTo>
                      <a:pt x="2556" y="978"/>
                    </a:lnTo>
                    <a:lnTo>
                      <a:pt x="2556" y="978"/>
                    </a:lnTo>
                    <a:lnTo>
                      <a:pt x="2556" y="972"/>
                    </a:lnTo>
                    <a:lnTo>
                      <a:pt x="2556" y="972"/>
                    </a:lnTo>
                    <a:lnTo>
                      <a:pt x="2556" y="972"/>
                    </a:lnTo>
                    <a:lnTo>
                      <a:pt x="2562" y="972"/>
                    </a:lnTo>
                    <a:lnTo>
                      <a:pt x="2562" y="972"/>
                    </a:lnTo>
                    <a:lnTo>
                      <a:pt x="2562" y="972"/>
                    </a:lnTo>
                    <a:lnTo>
                      <a:pt x="2562" y="966"/>
                    </a:lnTo>
                    <a:lnTo>
                      <a:pt x="2562" y="966"/>
                    </a:lnTo>
                    <a:lnTo>
                      <a:pt x="2562" y="966"/>
                    </a:lnTo>
                    <a:lnTo>
                      <a:pt x="2568" y="966"/>
                    </a:lnTo>
                    <a:lnTo>
                      <a:pt x="2568" y="966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68" y="960"/>
                    </a:lnTo>
                    <a:lnTo>
                      <a:pt x="2574" y="960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74" y="954"/>
                    </a:lnTo>
                    <a:lnTo>
                      <a:pt x="2580" y="954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8"/>
                    </a:lnTo>
                    <a:lnTo>
                      <a:pt x="2580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42"/>
                    </a:lnTo>
                    <a:lnTo>
                      <a:pt x="2586" y="936"/>
                    </a:lnTo>
                    <a:lnTo>
                      <a:pt x="2586" y="936"/>
                    </a:lnTo>
                    <a:lnTo>
                      <a:pt x="2592" y="936"/>
                    </a:lnTo>
                    <a:lnTo>
                      <a:pt x="2592" y="936"/>
                    </a:lnTo>
                    <a:lnTo>
                      <a:pt x="2592" y="936"/>
                    </a:lnTo>
                    <a:lnTo>
                      <a:pt x="2592" y="930"/>
                    </a:lnTo>
                    <a:lnTo>
                      <a:pt x="2592" y="930"/>
                    </a:lnTo>
                    <a:lnTo>
                      <a:pt x="2598" y="930"/>
                    </a:lnTo>
                    <a:lnTo>
                      <a:pt x="2598" y="930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598" y="924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8"/>
                    </a:lnTo>
                    <a:lnTo>
                      <a:pt x="2604" y="912"/>
                    </a:lnTo>
                    <a:lnTo>
                      <a:pt x="2610" y="912"/>
                    </a:lnTo>
                    <a:lnTo>
                      <a:pt x="2610" y="912"/>
                    </a:lnTo>
                    <a:lnTo>
                      <a:pt x="2610" y="912"/>
                    </a:lnTo>
                    <a:lnTo>
                      <a:pt x="2610" y="906"/>
                    </a:lnTo>
                    <a:lnTo>
                      <a:pt x="2610" y="906"/>
                    </a:lnTo>
                    <a:lnTo>
                      <a:pt x="2610" y="906"/>
                    </a:lnTo>
                    <a:lnTo>
                      <a:pt x="2616" y="906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16" y="900"/>
                    </a:lnTo>
                    <a:lnTo>
                      <a:pt x="2622" y="894"/>
                    </a:lnTo>
                    <a:lnTo>
                      <a:pt x="2622" y="894"/>
                    </a:lnTo>
                    <a:lnTo>
                      <a:pt x="2622" y="894"/>
                    </a:lnTo>
                    <a:lnTo>
                      <a:pt x="2622" y="888"/>
                    </a:lnTo>
                    <a:lnTo>
                      <a:pt x="2622" y="888"/>
                    </a:lnTo>
                    <a:lnTo>
                      <a:pt x="2628" y="888"/>
                    </a:lnTo>
                    <a:lnTo>
                      <a:pt x="2628" y="888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82"/>
                    </a:lnTo>
                    <a:lnTo>
                      <a:pt x="2628" y="876"/>
                    </a:lnTo>
                    <a:lnTo>
                      <a:pt x="2634" y="876"/>
                    </a:lnTo>
                    <a:lnTo>
                      <a:pt x="2634" y="876"/>
                    </a:lnTo>
                    <a:lnTo>
                      <a:pt x="2634" y="876"/>
                    </a:lnTo>
                    <a:lnTo>
                      <a:pt x="2634" y="870"/>
                    </a:lnTo>
                    <a:lnTo>
                      <a:pt x="2634" y="870"/>
                    </a:lnTo>
                    <a:lnTo>
                      <a:pt x="2634" y="870"/>
                    </a:lnTo>
                    <a:lnTo>
                      <a:pt x="2640" y="870"/>
                    </a:lnTo>
                    <a:lnTo>
                      <a:pt x="2640" y="864"/>
                    </a:lnTo>
                    <a:lnTo>
                      <a:pt x="2640" y="864"/>
                    </a:lnTo>
                    <a:lnTo>
                      <a:pt x="2640" y="864"/>
                    </a:lnTo>
                    <a:lnTo>
                      <a:pt x="2640" y="858"/>
                    </a:lnTo>
                    <a:lnTo>
                      <a:pt x="2640" y="858"/>
                    </a:lnTo>
                    <a:lnTo>
                      <a:pt x="2646" y="858"/>
                    </a:lnTo>
                    <a:lnTo>
                      <a:pt x="2646" y="858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46" y="852"/>
                    </a:lnTo>
                    <a:lnTo>
                      <a:pt x="2652" y="846"/>
                    </a:lnTo>
                    <a:lnTo>
                      <a:pt x="2652" y="846"/>
                    </a:lnTo>
                    <a:lnTo>
                      <a:pt x="2652" y="846"/>
                    </a:lnTo>
                    <a:lnTo>
                      <a:pt x="2652" y="840"/>
                    </a:lnTo>
                    <a:lnTo>
                      <a:pt x="2652" y="840"/>
                    </a:lnTo>
                    <a:lnTo>
                      <a:pt x="2652" y="840"/>
                    </a:lnTo>
                    <a:lnTo>
                      <a:pt x="2658" y="840"/>
                    </a:lnTo>
                    <a:lnTo>
                      <a:pt x="2658" y="834"/>
                    </a:lnTo>
                    <a:lnTo>
                      <a:pt x="2658" y="834"/>
                    </a:lnTo>
                    <a:lnTo>
                      <a:pt x="2658" y="834"/>
                    </a:lnTo>
                    <a:lnTo>
                      <a:pt x="2658" y="828"/>
                    </a:lnTo>
                    <a:lnTo>
                      <a:pt x="2658" y="828"/>
                    </a:lnTo>
                    <a:lnTo>
                      <a:pt x="2664" y="828"/>
                    </a:lnTo>
                    <a:lnTo>
                      <a:pt x="2664" y="828"/>
                    </a:lnTo>
                    <a:lnTo>
                      <a:pt x="2664" y="822"/>
                    </a:lnTo>
                    <a:lnTo>
                      <a:pt x="2664" y="822"/>
                    </a:lnTo>
                    <a:lnTo>
                      <a:pt x="2664" y="822"/>
                    </a:lnTo>
                    <a:lnTo>
                      <a:pt x="2664" y="816"/>
                    </a:lnTo>
                    <a:lnTo>
                      <a:pt x="2670" y="816"/>
                    </a:lnTo>
                    <a:lnTo>
                      <a:pt x="2670" y="816"/>
                    </a:lnTo>
                    <a:lnTo>
                      <a:pt x="2670" y="816"/>
                    </a:lnTo>
                    <a:lnTo>
                      <a:pt x="2670" y="810"/>
                    </a:lnTo>
                    <a:lnTo>
                      <a:pt x="2670" y="810"/>
                    </a:lnTo>
                    <a:lnTo>
                      <a:pt x="2670" y="810"/>
                    </a:lnTo>
                    <a:lnTo>
                      <a:pt x="2670" y="804"/>
                    </a:lnTo>
                    <a:lnTo>
                      <a:pt x="2676" y="804"/>
                    </a:lnTo>
                    <a:lnTo>
                      <a:pt x="2676" y="804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76" y="798"/>
                    </a:lnTo>
                    <a:lnTo>
                      <a:pt x="2682" y="792"/>
                    </a:lnTo>
                    <a:lnTo>
                      <a:pt x="2682" y="792"/>
                    </a:lnTo>
                    <a:lnTo>
                      <a:pt x="2682" y="792"/>
                    </a:lnTo>
                    <a:lnTo>
                      <a:pt x="2682" y="786"/>
                    </a:lnTo>
                    <a:lnTo>
                      <a:pt x="2682" y="786"/>
                    </a:lnTo>
                    <a:lnTo>
                      <a:pt x="2682" y="786"/>
                    </a:lnTo>
                    <a:lnTo>
                      <a:pt x="2688" y="780"/>
                    </a:lnTo>
                    <a:lnTo>
                      <a:pt x="2688" y="780"/>
                    </a:lnTo>
                    <a:lnTo>
                      <a:pt x="2688" y="780"/>
                    </a:lnTo>
                    <a:lnTo>
                      <a:pt x="2688" y="774"/>
                    </a:lnTo>
                    <a:lnTo>
                      <a:pt x="2688" y="774"/>
                    </a:lnTo>
                    <a:lnTo>
                      <a:pt x="2688" y="774"/>
                    </a:lnTo>
                    <a:lnTo>
                      <a:pt x="2694" y="768"/>
                    </a:lnTo>
                    <a:lnTo>
                      <a:pt x="2694" y="768"/>
                    </a:lnTo>
                    <a:lnTo>
                      <a:pt x="2694" y="768"/>
                    </a:lnTo>
                    <a:lnTo>
                      <a:pt x="2694" y="762"/>
                    </a:lnTo>
                    <a:lnTo>
                      <a:pt x="2694" y="762"/>
                    </a:lnTo>
                    <a:lnTo>
                      <a:pt x="2694" y="762"/>
                    </a:lnTo>
                    <a:lnTo>
                      <a:pt x="2700" y="756"/>
                    </a:lnTo>
                    <a:lnTo>
                      <a:pt x="2700" y="756"/>
                    </a:lnTo>
                    <a:lnTo>
                      <a:pt x="2700" y="756"/>
                    </a:lnTo>
                    <a:lnTo>
                      <a:pt x="2700" y="750"/>
                    </a:lnTo>
                    <a:lnTo>
                      <a:pt x="2700" y="750"/>
                    </a:lnTo>
                    <a:lnTo>
                      <a:pt x="2700" y="750"/>
                    </a:lnTo>
                    <a:lnTo>
                      <a:pt x="2706" y="744"/>
                    </a:lnTo>
                    <a:lnTo>
                      <a:pt x="2706" y="744"/>
                    </a:lnTo>
                    <a:lnTo>
                      <a:pt x="2706" y="744"/>
                    </a:lnTo>
                    <a:lnTo>
                      <a:pt x="2706" y="738"/>
                    </a:lnTo>
                    <a:lnTo>
                      <a:pt x="2706" y="738"/>
                    </a:lnTo>
                    <a:lnTo>
                      <a:pt x="2706" y="738"/>
                    </a:lnTo>
                    <a:lnTo>
                      <a:pt x="2712" y="738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2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18" y="732"/>
                    </a:lnTo>
                    <a:lnTo>
                      <a:pt x="2724" y="732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38"/>
                    </a:lnTo>
                    <a:lnTo>
                      <a:pt x="2724" y="744"/>
                    </a:lnTo>
                    <a:lnTo>
                      <a:pt x="2730" y="744"/>
                    </a:lnTo>
                    <a:lnTo>
                      <a:pt x="2730" y="744"/>
                    </a:lnTo>
                    <a:lnTo>
                      <a:pt x="2730" y="750"/>
                    </a:lnTo>
                    <a:lnTo>
                      <a:pt x="2730" y="750"/>
                    </a:lnTo>
                    <a:lnTo>
                      <a:pt x="2730" y="756"/>
                    </a:lnTo>
                    <a:lnTo>
                      <a:pt x="2730" y="756"/>
                    </a:lnTo>
                    <a:lnTo>
                      <a:pt x="2730" y="756"/>
                    </a:lnTo>
                    <a:lnTo>
                      <a:pt x="2736" y="762"/>
                    </a:lnTo>
                    <a:lnTo>
                      <a:pt x="2736" y="762"/>
                    </a:lnTo>
                    <a:lnTo>
                      <a:pt x="2736" y="768"/>
                    </a:lnTo>
                    <a:lnTo>
                      <a:pt x="2736" y="768"/>
                    </a:lnTo>
                    <a:lnTo>
                      <a:pt x="2736" y="768"/>
                    </a:lnTo>
                    <a:lnTo>
                      <a:pt x="2736" y="774"/>
                    </a:lnTo>
                    <a:lnTo>
                      <a:pt x="2742" y="774"/>
                    </a:lnTo>
                    <a:lnTo>
                      <a:pt x="2742" y="780"/>
                    </a:lnTo>
                    <a:lnTo>
                      <a:pt x="2742" y="780"/>
                    </a:lnTo>
                    <a:lnTo>
                      <a:pt x="2742" y="780"/>
                    </a:lnTo>
                    <a:lnTo>
                      <a:pt x="2742" y="786"/>
                    </a:lnTo>
                    <a:lnTo>
                      <a:pt x="2742" y="786"/>
                    </a:lnTo>
                    <a:lnTo>
                      <a:pt x="2748" y="792"/>
                    </a:lnTo>
                    <a:lnTo>
                      <a:pt x="2748" y="792"/>
                    </a:lnTo>
                    <a:lnTo>
                      <a:pt x="2748" y="792"/>
                    </a:lnTo>
                    <a:lnTo>
                      <a:pt x="2748" y="798"/>
                    </a:lnTo>
                    <a:lnTo>
                      <a:pt x="2748" y="798"/>
                    </a:lnTo>
                    <a:lnTo>
                      <a:pt x="2748" y="798"/>
                    </a:lnTo>
                    <a:lnTo>
                      <a:pt x="2754" y="804"/>
                    </a:lnTo>
                    <a:lnTo>
                      <a:pt x="2754" y="804"/>
                    </a:lnTo>
                    <a:lnTo>
                      <a:pt x="2754" y="810"/>
                    </a:lnTo>
                    <a:lnTo>
                      <a:pt x="2754" y="810"/>
                    </a:lnTo>
                    <a:lnTo>
                      <a:pt x="2754" y="816"/>
                    </a:lnTo>
                    <a:lnTo>
                      <a:pt x="2754" y="816"/>
                    </a:lnTo>
                    <a:lnTo>
                      <a:pt x="2760" y="816"/>
                    </a:lnTo>
                    <a:lnTo>
                      <a:pt x="2760" y="822"/>
                    </a:lnTo>
                    <a:lnTo>
                      <a:pt x="2760" y="822"/>
                    </a:lnTo>
                    <a:lnTo>
                      <a:pt x="2760" y="822"/>
                    </a:lnTo>
                    <a:lnTo>
                      <a:pt x="2760" y="828"/>
                    </a:lnTo>
                    <a:lnTo>
                      <a:pt x="2760" y="828"/>
                    </a:lnTo>
                    <a:lnTo>
                      <a:pt x="2766" y="828"/>
                    </a:lnTo>
                    <a:lnTo>
                      <a:pt x="2766" y="834"/>
                    </a:lnTo>
                    <a:lnTo>
                      <a:pt x="2766" y="834"/>
                    </a:lnTo>
                    <a:lnTo>
                      <a:pt x="2766" y="834"/>
                    </a:lnTo>
                    <a:lnTo>
                      <a:pt x="2766" y="840"/>
                    </a:lnTo>
                    <a:lnTo>
                      <a:pt x="2766" y="840"/>
                    </a:lnTo>
                    <a:lnTo>
                      <a:pt x="2772" y="846"/>
                    </a:lnTo>
                    <a:lnTo>
                      <a:pt x="2772" y="846"/>
                    </a:lnTo>
                    <a:lnTo>
                      <a:pt x="2772" y="846"/>
                    </a:lnTo>
                    <a:lnTo>
                      <a:pt x="2772" y="852"/>
                    </a:lnTo>
                    <a:lnTo>
                      <a:pt x="2772" y="852"/>
                    </a:lnTo>
                    <a:lnTo>
                      <a:pt x="2772" y="852"/>
                    </a:lnTo>
                    <a:lnTo>
                      <a:pt x="2778" y="858"/>
                    </a:lnTo>
                    <a:lnTo>
                      <a:pt x="2778" y="858"/>
                    </a:lnTo>
                    <a:lnTo>
                      <a:pt x="2778" y="858"/>
                    </a:lnTo>
                    <a:lnTo>
                      <a:pt x="2778" y="864"/>
                    </a:lnTo>
                    <a:lnTo>
                      <a:pt x="2778" y="864"/>
                    </a:lnTo>
                    <a:lnTo>
                      <a:pt x="2778" y="864"/>
                    </a:lnTo>
                    <a:lnTo>
                      <a:pt x="2784" y="870"/>
                    </a:lnTo>
                    <a:lnTo>
                      <a:pt x="2784" y="870"/>
                    </a:lnTo>
                    <a:lnTo>
                      <a:pt x="2784" y="870"/>
                    </a:lnTo>
                    <a:lnTo>
                      <a:pt x="2784" y="876"/>
                    </a:lnTo>
                    <a:lnTo>
                      <a:pt x="2784" y="876"/>
                    </a:lnTo>
                    <a:lnTo>
                      <a:pt x="2784" y="876"/>
                    </a:lnTo>
                    <a:lnTo>
                      <a:pt x="2784" y="882"/>
                    </a:lnTo>
                    <a:lnTo>
                      <a:pt x="2790" y="882"/>
                    </a:lnTo>
                    <a:lnTo>
                      <a:pt x="2790" y="882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0" y="888"/>
                    </a:lnTo>
                    <a:lnTo>
                      <a:pt x="2796" y="894"/>
                    </a:lnTo>
                    <a:lnTo>
                      <a:pt x="2796" y="894"/>
                    </a:lnTo>
                    <a:lnTo>
                      <a:pt x="2796" y="894"/>
                    </a:lnTo>
                    <a:lnTo>
                      <a:pt x="2796" y="900"/>
                    </a:lnTo>
                    <a:lnTo>
                      <a:pt x="2796" y="900"/>
                    </a:lnTo>
                    <a:lnTo>
                      <a:pt x="2796" y="900"/>
                    </a:lnTo>
                    <a:lnTo>
                      <a:pt x="2802" y="906"/>
                    </a:lnTo>
                    <a:lnTo>
                      <a:pt x="2802" y="906"/>
                    </a:lnTo>
                    <a:lnTo>
                      <a:pt x="2802" y="906"/>
                    </a:lnTo>
                    <a:lnTo>
                      <a:pt x="2802" y="912"/>
                    </a:lnTo>
                    <a:lnTo>
                      <a:pt x="2802" y="912"/>
                    </a:lnTo>
                    <a:lnTo>
                      <a:pt x="2802" y="912"/>
                    </a:lnTo>
                    <a:lnTo>
                      <a:pt x="2808" y="912"/>
                    </a:lnTo>
                    <a:lnTo>
                      <a:pt x="2808" y="918"/>
                    </a:lnTo>
                    <a:lnTo>
                      <a:pt x="2808" y="918"/>
                    </a:lnTo>
                    <a:lnTo>
                      <a:pt x="2808" y="918"/>
                    </a:lnTo>
                    <a:lnTo>
                      <a:pt x="2808" y="924"/>
                    </a:lnTo>
                    <a:lnTo>
                      <a:pt x="2808" y="924"/>
                    </a:lnTo>
                    <a:lnTo>
                      <a:pt x="2814" y="924"/>
                    </a:lnTo>
                    <a:lnTo>
                      <a:pt x="2814" y="924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14" y="930"/>
                    </a:lnTo>
                    <a:lnTo>
                      <a:pt x="2820" y="936"/>
                    </a:lnTo>
                    <a:lnTo>
                      <a:pt x="2820" y="936"/>
                    </a:lnTo>
                    <a:lnTo>
                      <a:pt x="2820" y="936"/>
                    </a:lnTo>
                    <a:lnTo>
                      <a:pt x="2820" y="942"/>
                    </a:lnTo>
                    <a:lnTo>
                      <a:pt x="2820" y="942"/>
                    </a:lnTo>
                    <a:lnTo>
                      <a:pt x="2820" y="942"/>
                    </a:lnTo>
                    <a:lnTo>
                      <a:pt x="2826" y="942"/>
                    </a:lnTo>
                    <a:lnTo>
                      <a:pt x="2826" y="948"/>
                    </a:lnTo>
                    <a:lnTo>
                      <a:pt x="2826" y="948"/>
                    </a:lnTo>
                    <a:lnTo>
                      <a:pt x="2826" y="948"/>
                    </a:lnTo>
                    <a:lnTo>
                      <a:pt x="2826" y="954"/>
                    </a:lnTo>
                    <a:lnTo>
                      <a:pt x="2832" y="954"/>
                    </a:lnTo>
                    <a:lnTo>
                      <a:pt x="2832" y="954"/>
                    </a:lnTo>
                    <a:lnTo>
                      <a:pt x="2832" y="954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2" y="960"/>
                    </a:lnTo>
                    <a:lnTo>
                      <a:pt x="2838" y="960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66"/>
                    </a:lnTo>
                    <a:lnTo>
                      <a:pt x="2838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2"/>
                    </a:lnTo>
                    <a:lnTo>
                      <a:pt x="2844" y="978"/>
                    </a:lnTo>
                    <a:lnTo>
                      <a:pt x="2844" y="978"/>
                    </a:lnTo>
                    <a:lnTo>
                      <a:pt x="2844" y="978"/>
                    </a:lnTo>
                    <a:lnTo>
                      <a:pt x="2850" y="978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0" y="984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0"/>
                    </a:lnTo>
                    <a:lnTo>
                      <a:pt x="2856" y="996"/>
                    </a:lnTo>
                    <a:lnTo>
                      <a:pt x="2856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996"/>
                    </a:lnTo>
                    <a:lnTo>
                      <a:pt x="2862" y="1002"/>
                    </a:lnTo>
                    <a:lnTo>
                      <a:pt x="2862" y="1002"/>
                    </a:lnTo>
                    <a:lnTo>
                      <a:pt x="2868" y="1002"/>
                    </a:lnTo>
                    <a:lnTo>
                      <a:pt x="2868" y="1002"/>
                    </a:lnTo>
                    <a:lnTo>
                      <a:pt x="2868" y="1002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14"/>
                    </a:lnTo>
                    <a:lnTo>
                      <a:pt x="2874" y="1014"/>
                    </a:lnTo>
                    <a:lnTo>
                      <a:pt x="2874" y="1014"/>
                    </a:lnTo>
                    <a:lnTo>
                      <a:pt x="2880" y="1014"/>
                    </a:lnTo>
                    <a:lnTo>
                      <a:pt x="2880" y="1014"/>
                    </a:lnTo>
                    <a:lnTo>
                      <a:pt x="2880" y="1014"/>
                    </a:lnTo>
                    <a:lnTo>
                      <a:pt x="2880" y="1020"/>
                    </a:lnTo>
                    <a:lnTo>
                      <a:pt x="2880" y="1020"/>
                    </a:lnTo>
                    <a:lnTo>
                      <a:pt x="2880" y="1020"/>
                    </a:lnTo>
                    <a:lnTo>
                      <a:pt x="2886" y="1020"/>
                    </a:lnTo>
                    <a:lnTo>
                      <a:pt x="2886" y="1020"/>
                    </a:lnTo>
                    <a:lnTo>
                      <a:pt x="2886" y="1026"/>
                    </a:lnTo>
                    <a:lnTo>
                      <a:pt x="2886" y="1026"/>
                    </a:lnTo>
                    <a:lnTo>
                      <a:pt x="2886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32"/>
                    </a:lnTo>
                    <a:lnTo>
                      <a:pt x="2892" y="1032"/>
                    </a:lnTo>
                    <a:lnTo>
                      <a:pt x="2892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2"/>
                    </a:lnTo>
                    <a:lnTo>
                      <a:pt x="2898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04" y="1038"/>
                    </a:lnTo>
                    <a:lnTo>
                      <a:pt x="2910" y="1038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0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44"/>
                    </a:lnTo>
                    <a:lnTo>
                      <a:pt x="2916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2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0"/>
                    </a:lnTo>
                    <a:lnTo>
                      <a:pt x="2928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34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0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56"/>
                    </a:lnTo>
                    <a:lnTo>
                      <a:pt x="2946" y="1062"/>
                    </a:lnTo>
                    <a:lnTo>
                      <a:pt x="2946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2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58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64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0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76" y="1062"/>
                    </a:lnTo>
                    <a:lnTo>
                      <a:pt x="2982" y="1062"/>
                    </a:lnTo>
                    <a:lnTo>
                      <a:pt x="2982" y="1062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2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88" y="1056"/>
                    </a:lnTo>
                    <a:lnTo>
                      <a:pt x="2994" y="1056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2994" y="1050"/>
                    </a:lnTo>
                    <a:lnTo>
                      <a:pt x="3000" y="1050"/>
                    </a:lnTo>
                    <a:lnTo>
                      <a:pt x="3000" y="1050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0" y="1044"/>
                    </a:lnTo>
                    <a:lnTo>
                      <a:pt x="3000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44"/>
                    </a:lnTo>
                    <a:lnTo>
                      <a:pt x="3006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8"/>
                    </a:lnTo>
                    <a:lnTo>
                      <a:pt x="3012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32"/>
                    </a:lnTo>
                    <a:lnTo>
                      <a:pt x="3018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6"/>
                    </a:lnTo>
                    <a:lnTo>
                      <a:pt x="3024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20"/>
                    </a:lnTo>
                    <a:lnTo>
                      <a:pt x="3030" y="1014"/>
                    </a:lnTo>
                    <a:lnTo>
                      <a:pt x="3030" y="1014"/>
                    </a:lnTo>
                    <a:lnTo>
                      <a:pt x="3036" y="1014"/>
                    </a:lnTo>
                    <a:lnTo>
                      <a:pt x="3036" y="1014"/>
                    </a:lnTo>
                    <a:lnTo>
                      <a:pt x="3036" y="1014"/>
                    </a:lnTo>
                    <a:lnTo>
                      <a:pt x="3036" y="1008"/>
                    </a:lnTo>
                    <a:lnTo>
                      <a:pt x="3036" y="1008"/>
                    </a:lnTo>
                    <a:lnTo>
                      <a:pt x="3036" y="1008"/>
                    </a:lnTo>
                    <a:lnTo>
                      <a:pt x="3042" y="1008"/>
                    </a:lnTo>
                    <a:lnTo>
                      <a:pt x="3042" y="1008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2" y="1002"/>
                    </a:lnTo>
                    <a:lnTo>
                      <a:pt x="3048" y="1002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6"/>
                    </a:lnTo>
                    <a:lnTo>
                      <a:pt x="3048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90"/>
                    </a:lnTo>
                    <a:lnTo>
                      <a:pt x="3054" y="984"/>
                    </a:lnTo>
                    <a:lnTo>
                      <a:pt x="3054" y="984"/>
                    </a:lnTo>
                    <a:lnTo>
                      <a:pt x="3054" y="984"/>
                    </a:lnTo>
                    <a:lnTo>
                      <a:pt x="3060" y="984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8"/>
                    </a:lnTo>
                    <a:lnTo>
                      <a:pt x="3060" y="972"/>
                    </a:lnTo>
                    <a:lnTo>
                      <a:pt x="3066" y="972"/>
                    </a:lnTo>
                    <a:lnTo>
                      <a:pt x="3066" y="972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8" y="954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8"/>
                    </a:lnTo>
                    <a:lnTo>
                      <a:pt x="3078" y="942"/>
                    </a:lnTo>
                    <a:lnTo>
                      <a:pt x="3084" y="942"/>
                    </a:lnTo>
                    <a:lnTo>
                      <a:pt x="3084" y="942"/>
                    </a:lnTo>
                    <a:lnTo>
                      <a:pt x="3084" y="936"/>
                    </a:lnTo>
                    <a:lnTo>
                      <a:pt x="3084" y="936"/>
                    </a:lnTo>
                    <a:lnTo>
                      <a:pt x="3084" y="936"/>
                    </a:lnTo>
                    <a:lnTo>
                      <a:pt x="3084" y="930"/>
                    </a:lnTo>
                    <a:lnTo>
                      <a:pt x="3090" y="930"/>
                    </a:lnTo>
                    <a:lnTo>
                      <a:pt x="3090" y="930"/>
                    </a:lnTo>
                    <a:lnTo>
                      <a:pt x="3090" y="924"/>
                    </a:lnTo>
                    <a:lnTo>
                      <a:pt x="3090" y="924"/>
                    </a:lnTo>
                    <a:lnTo>
                      <a:pt x="3090" y="924"/>
                    </a:lnTo>
                    <a:lnTo>
                      <a:pt x="3090" y="918"/>
                    </a:lnTo>
                    <a:lnTo>
                      <a:pt x="3096" y="918"/>
                    </a:lnTo>
                    <a:lnTo>
                      <a:pt x="3096" y="918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096" y="912"/>
                    </a:lnTo>
                    <a:lnTo>
                      <a:pt x="3102" y="906"/>
                    </a:lnTo>
                    <a:lnTo>
                      <a:pt x="3102" y="906"/>
                    </a:lnTo>
                    <a:lnTo>
                      <a:pt x="3102" y="906"/>
                    </a:lnTo>
                    <a:lnTo>
                      <a:pt x="3102" y="900"/>
                    </a:lnTo>
                    <a:lnTo>
                      <a:pt x="3102" y="900"/>
                    </a:lnTo>
                    <a:lnTo>
                      <a:pt x="3102" y="900"/>
                    </a:lnTo>
                    <a:lnTo>
                      <a:pt x="3108" y="894"/>
                    </a:lnTo>
                    <a:lnTo>
                      <a:pt x="3108" y="894"/>
                    </a:lnTo>
                    <a:lnTo>
                      <a:pt x="3108" y="894"/>
                    </a:lnTo>
                    <a:lnTo>
                      <a:pt x="3108" y="888"/>
                    </a:lnTo>
                    <a:lnTo>
                      <a:pt x="3108" y="888"/>
                    </a:lnTo>
                    <a:lnTo>
                      <a:pt x="3108" y="882"/>
                    </a:lnTo>
                    <a:lnTo>
                      <a:pt x="3114" y="882"/>
                    </a:lnTo>
                    <a:lnTo>
                      <a:pt x="3114" y="876"/>
                    </a:lnTo>
                    <a:lnTo>
                      <a:pt x="3114" y="876"/>
                    </a:lnTo>
                    <a:lnTo>
                      <a:pt x="3114" y="876"/>
                    </a:lnTo>
                    <a:lnTo>
                      <a:pt x="3114" y="870"/>
                    </a:lnTo>
                    <a:lnTo>
                      <a:pt x="3114" y="870"/>
                    </a:lnTo>
                    <a:lnTo>
                      <a:pt x="3120" y="870"/>
                    </a:lnTo>
                    <a:lnTo>
                      <a:pt x="3120" y="864"/>
                    </a:lnTo>
                    <a:lnTo>
                      <a:pt x="3120" y="864"/>
                    </a:lnTo>
                    <a:lnTo>
                      <a:pt x="3120" y="864"/>
                    </a:lnTo>
                    <a:lnTo>
                      <a:pt x="3120" y="858"/>
                    </a:lnTo>
                    <a:lnTo>
                      <a:pt x="3120" y="858"/>
                    </a:lnTo>
                    <a:lnTo>
                      <a:pt x="3120" y="858"/>
                    </a:lnTo>
                    <a:lnTo>
                      <a:pt x="3126" y="852"/>
                    </a:lnTo>
                    <a:lnTo>
                      <a:pt x="3126" y="852"/>
                    </a:lnTo>
                    <a:lnTo>
                      <a:pt x="3126" y="846"/>
                    </a:lnTo>
                    <a:lnTo>
                      <a:pt x="3126" y="846"/>
                    </a:lnTo>
                    <a:lnTo>
                      <a:pt x="3126" y="846"/>
                    </a:lnTo>
                    <a:lnTo>
                      <a:pt x="3126" y="840"/>
                    </a:lnTo>
                    <a:lnTo>
                      <a:pt x="3132" y="840"/>
                    </a:lnTo>
                    <a:lnTo>
                      <a:pt x="3132" y="834"/>
                    </a:lnTo>
                    <a:lnTo>
                      <a:pt x="3132" y="834"/>
                    </a:lnTo>
                    <a:lnTo>
                      <a:pt x="3132" y="834"/>
                    </a:lnTo>
                    <a:lnTo>
                      <a:pt x="3132" y="828"/>
                    </a:lnTo>
                    <a:lnTo>
                      <a:pt x="3132" y="828"/>
                    </a:lnTo>
                    <a:lnTo>
                      <a:pt x="3138" y="822"/>
                    </a:lnTo>
                    <a:lnTo>
                      <a:pt x="3138" y="822"/>
                    </a:lnTo>
                    <a:lnTo>
                      <a:pt x="3138" y="822"/>
                    </a:lnTo>
                    <a:lnTo>
                      <a:pt x="3138" y="816"/>
                    </a:lnTo>
                    <a:lnTo>
                      <a:pt x="3138" y="816"/>
                    </a:lnTo>
                    <a:lnTo>
                      <a:pt x="3138" y="810"/>
                    </a:lnTo>
                    <a:lnTo>
                      <a:pt x="3144" y="810"/>
                    </a:lnTo>
                    <a:lnTo>
                      <a:pt x="3144" y="810"/>
                    </a:lnTo>
                    <a:lnTo>
                      <a:pt x="3144" y="804"/>
                    </a:lnTo>
                    <a:lnTo>
                      <a:pt x="3144" y="804"/>
                    </a:lnTo>
                    <a:lnTo>
                      <a:pt x="3144" y="798"/>
                    </a:lnTo>
                    <a:lnTo>
                      <a:pt x="3144" y="798"/>
                    </a:lnTo>
                    <a:lnTo>
                      <a:pt x="3150" y="792"/>
                    </a:lnTo>
                    <a:lnTo>
                      <a:pt x="3150" y="792"/>
                    </a:lnTo>
                    <a:lnTo>
                      <a:pt x="3150" y="786"/>
                    </a:lnTo>
                    <a:lnTo>
                      <a:pt x="3150" y="786"/>
                    </a:lnTo>
                    <a:lnTo>
                      <a:pt x="3150" y="780"/>
                    </a:lnTo>
                    <a:lnTo>
                      <a:pt x="3156" y="780"/>
                    </a:lnTo>
                    <a:lnTo>
                      <a:pt x="3156" y="774"/>
                    </a:lnTo>
                    <a:lnTo>
                      <a:pt x="3156" y="774"/>
                    </a:lnTo>
                    <a:lnTo>
                      <a:pt x="3156" y="768"/>
                    </a:lnTo>
                    <a:lnTo>
                      <a:pt x="3156" y="768"/>
                    </a:lnTo>
                    <a:lnTo>
                      <a:pt x="3156" y="768"/>
                    </a:lnTo>
                    <a:lnTo>
                      <a:pt x="3162" y="762"/>
                    </a:lnTo>
                    <a:lnTo>
                      <a:pt x="3162" y="762"/>
                    </a:lnTo>
                    <a:lnTo>
                      <a:pt x="3162" y="756"/>
                    </a:lnTo>
                    <a:lnTo>
                      <a:pt x="3162" y="756"/>
                    </a:lnTo>
                    <a:lnTo>
                      <a:pt x="3162" y="750"/>
                    </a:lnTo>
                    <a:lnTo>
                      <a:pt x="3162" y="750"/>
                    </a:lnTo>
                    <a:lnTo>
                      <a:pt x="3162" y="744"/>
                    </a:lnTo>
                    <a:lnTo>
                      <a:pt x="3168" y="744"/>
                    </a:lnTo>
                    <a:lnTo>
                      <a:pt x="3168" y="738"/>
                    </a:lnTo>
                    <a:lnTo>
                      <a:pt x="3168" y="738"/>
                    </a:lnTo>
                    <a:lnTo>
                      <a:pt x="3168" y="732"/>
                    </a:lnTo>
                    <a:lnTo>
                      <a:pt x="3168" y="732"/>
                    </a:lnTo>
                    <a:lnTo>
                      <a:pt x="3168" y="726"/>
                    </a:lnTo>
                    <a:lnTo>
                      <a:pt x="3174" y="726"/>
                    </a:lnTo>
                    <a:lnTo>
                      <a:pt x="3174" y="720"/>
                    </a:lnTo>
                    <a:lnTo>
                      <a:pt x="3174" y="720"/>
                    </a:lnTo>
                    <a:lnTo>
                      <a:pt x="3174" y="720"/>
                    </a:lnTo>
                    <a:lnTo>
                      <a:pt x="3174" y="714"/>
                    </a:lnTo>
                    <a:lnTo>
                      <a:pt x="3174" y="714"/>
                    </a:lnTo>
                    <a:lnTo>
                      <a:pt x="3180" y="708"/>
                    </a:lnTo>
                    <a:lnTo>
                      <a:pt x="3180" y="708"/>
                    </a:lnTo>
                    <a:lnTo>
                      <a:pt x="3180" y="702"/>
                    </a:lnTo>
                    <a:lnTo>
                      <a:pt x="3180" y="702"/>
                    </a:lnTo>
                    <a:lnTo>
                      <a:pt x="3180" y="696"/>
                    </a:lnTo>
                    <a:lnTo>
                      <a:pt x="3180" y="696"/>
                    </a:lnTo>
                    <a:lnTo>
                      <a:pt x="3186" y="690"/>
                    </a:lnTo>
                    <a:lnTo>
                      <a:pt x="3186" y="690"/>
                    </a:lnTo>
                    <a:lnTo>
                      <a:pt x="3186" y="684"/>
                    </a:lnTo>
                    <a:lnTo>
                      <a:pt x="3186" y="684"/>
                    </a:lnTo>
                    <a:lnTo>
                      <a:pt x="3186" y="678"/>
                    </a:lnTo>
                    <a:lnTo>
                      <a:pt x="3186" y="672"/>
                    </a:lnTo>
                    <a:lnTo>
                      <a:pt x="3192" y="672"/>
                    </a:lnTo>
                    <a:lnTo>
                      <a:pt x="3192" y="666"/>
                    </a:lnTo>
                    <a:lnTo>
                      <a:pt x="3192" y="666"/>
                    </a:lnTo>
                    <a:lnTo>
                      <a:pt x="3192" y="666"/>
                    </a:lnTo>
                    <a:lnTo>
                      <a:pt x="3192" y="660"/>
                    </a:lnTo>
                    <a:lnTo>
                      <a:pt x="3192" y="660"/>
                    </a:lnTo>
                    <a:lnTo>
                      <a:pt x="3192" y="654"/>
                    </a:lnTo>
                    <a:lnTo>
                      <a:pt x="3198" y="654"/>
                    </a:lnTo>
                    <a:lnTo>
                      <a:pt x="3198" y="648"/>
                    </a:lnTo>
                    <a:lnTo>
                      <a:pt x="3198" y="648"/>
                    </a:lnTo>
                    <a:lnTo>
                      <a:pt x="3198" y="642"/>
                    </a:lnTo>
                    <a:lnTo>
                      <a:pt x="3198" y="642"/>
                    </a:lnTo>
                    <a:lnTo>
                      <a:pt x="3204" y="636"/>
                    </a:lnTo>
                    <a:lnTo>
                      <a:pt x="3204" y="630"/>
                    </a:lnTo>
                    <a:lnTo>
                      <a:pt x="3204" y="624"/>
                    </a:lnTo>
                    <a:lnTo>
                      <a:pt x="3204" y="624"/>
                    </a:lnTo>
                    <a:lnTo>
                      <a:pt x="3204" y="618"/>
                    </a:lnTo>
                    <a:lnTo>
                      <a:pt x="3204" y="618"/>
                    </a:lnTo>
                    <a:lnTo>
                      <a:pt x="3210" y="612"/>
                    </a:lnTo>
                    <a:lnTo>
                      <a:pt x="3210" y="612"/>
                    </a:lnTo>
                    <a:lnTo>
                      <a:pt x="3210" y="606"/>
                    </a:lnTo>
                    <a:lnTo>
                      <a:pt x="3210" y="606"/>
                    </a:lnTo>
                    <a:lnTo>
                      <a:pt x="3210" y="600"/>
                    </a:lnTo>
                    <a:lnTo>
                      <a:pt x="3210" y="600"/>
                    </a:lnTo>
                    <a:lnTo>
                      <a:pt x="3216" y="594"/>
                    </a:lnTo>
                    <a:lnTo>
                      <a:pt x="3216" y="588"/>
                    </a:lnTo>
                    <a:lnTo>
                      <a:pt x="3216" y="588"/>
                    </a:lnTo>
                    <a:lnTo>
                      <a:pt x="3216" y="582"/>
                    </a:lnTo>
                    <a:lnTo>
                      <a:pt x="3216" y="582"/>
                    </a:lnTo>
                    <a:lnTo>
                      <a:pt x="3216" y="576"/>
                    </a:lnTo>
                    <a:lnTo>
                      <a:pt x="3216" y="576"/>
                    </a:lnTo>
                    <a:lnTo>
                      <a:pt x="3222" y="570"/>
                    </a:lnTo>
                    <a:lnTo>
                      <a:pt x="3222" y="564"/>
                    </a:lnTo>
                    <a:lnTo>
                      <a:pt x="3222" y="564"/>
                    </a:lnTo>
                    <a:lnTo>
                      <a:pt x="3222" y="558"/>
                    </a:lnTo>
                    <a:lnTo>
                      <a:pt x="3222" y="558"/>
                    </a:lnTo>
                    <a:lnTo>
                      <a:pt x="3222" y="558"/>
                    </a:lnTo>
                    <a:lnTo>
                      <a:pt x="3228" y="552"/>
                    </a:lnTo>
                    <a:lnTo>
                      <a:pt x="3228" y="552"/>
                    </a:lnTo>
                    <a:lnTo>
                      <a:pt x="3228" y="552"/>
                    </a:lnTo>
                    <a:lnTo>
                      <a:pt x="3228" y="546"/>
                    </a:lnTo>
                    <a:lnTo>
                      <a:pt x="3228" y="546"/>
                    </a:lnTo>
                    <a:lnTo>
                      <a:pt x="3228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34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46"/>
                    </a:lnTo>
                    <a:lnTo>
                      <a:pt x="3240" y="552"/>
                    </a:lnTo>
                    <a:lnTo>
                      <a:pt x="3240" y="552"/>
                    </a:lnTo>
                    <a:lnTo>
                      <a:pt x="3246" y="552"/>
                    </a:lnTo>
                    <a:lnTo>
                      <a:pt x="3246" y="558"/>
                    </a:lnTo>
                    <a:lnTo>
                      <a:pt x="3246" y="558"/>
                    </a:lnTo>
                    <a:lnTo>
                      <a:pt x="3246" y="564"/>
                    </a:lnTo>
                    <a:lnTo>
                      <a:pt x="3246" y="564"/>
                    </a:lnTo>
                    <a:lnTo>
                      <a:pt x="3246" y="564"/>
                    </a:lnTo>
                    <a:lnTo>
                      <a:pt x="3252" y="570"/>
                    </a:lnTo>
                    <a:lnTo>
                      <a:pt x="3252" y="570"/>
                    </a:lnTo>
                    <a:lnTo>
                      <a:pt x="3252" y="570"/>
                    </a:lnTo>
                    <a:lnTo>
                      <a:pt x="3252" y="576"/>
                    </a:lnTo>
                    <a:lnTo>
                      <a:pt x="3252" y="576"/>
                    </a:lnTo>
                    <a:lnTo>
                      <a:pt x="3252" y="576"/>
                    </a:lnTo>
                    <a:lnTo>
                      <a:pt x="3258" y="582"/>
                    </a:lnTo>
                    <a:lnTo>
                      <a:pt x="3258" y="582"/>
                    </a:lnTo>
                    <a:lnTo>
                      <a:pt x="3258" y="588"/>
                    </a:lnTo>
                    <a:lnTo>
                      <a:pt x="3258" y="588"/>
                    </a:lnTo>
                    <a:lnTo>
                      <a:pt x="3258" y="588"/>
                    </a:lnTo>
                    <a:lnTo>
                      <a:pt x="3258" y="594"/>
                    </a:lnTo>
                    <a:lnTo>
                      <a:pt x="3264" y="594"/>
                    </a:lnTo>
                    <a:lnTo>
                      <a:pt x="3264" y="594"/>
                    </a:lnTo>
                    <a:lnTo>
                      <a:pt x="3264" y="600"/>
                    </a:lnTo>
                    <a:lnTo>
                      <a:pt x="3264" y="600"/>
                    </a:lnTo>
                    <a:lnTo>
                      <a:pt x="3264" y="600"/>
                    </a:lnTo>
                    <a:lnTo>
                      <a:pt x="3264" y="606"/>
                    </a:lnTo>
                    <a:lnTo>
                      <a:pt x="3264" y="606"/>
                    </a:lnTo>
                    <a:lnTo>
                      <a:pt x="3270" y="612"/>
                    </a:lnTo>
                    <a:lnTo>
                      <a:pt x="3270" y="612"/>
                    </a:lnTo>
                    <a:lnTo>
                      <a:pt x="3270" y="612"/>
                    </a:lnTo>
                    <a:lnTo>
                      <a:pt x="3270" y="618"/>
                    </a:lnTo>
                    <a:lnTo>
                      <a:pt x="3270" y="618"/>
                    </a:lnTo>
                    <a:lnTo>
                      <a:pt x="3276" y="618"/>
                    </a:lnTo>
                    <a:lnTo>
                      <a:pt x="3276" y="624"/>
                    </a:lnTo>
                    <a:lnTo>
                      <a:pt x="3276" y="624"/>
                    </a:lnTo>
                    <a:lnTo>
                      <a:pt x="3276" y="624"/>
                    </a:lnTo>
                    <a:lnTo>
                      <a:pt x="3276" y="630"/>
                    </a:lnTo>
                    <a:lnTo>
                      <a:pt x="3276" y="630"/>
                    </a:lnTo>
                    <a:lnTo>
                      <a:pt x="3276" y="630"/>
                    </a:lnTo>
                    <a:lnTo>
                      <a:pt x="3282" y="636"/>
                    </a:lnTo>
                    <a:lnTo>
                      <a:pt x="3282" y="636"/>
                    </a:lnTo>
                    <a:lnTo>
                      <a:pt x="3282" y="636"/>
                    </a:lnTo>
                    <a:lnTo>
                      <a:pt x="3282" y="642"/>
                    </a:lnTo>
                    <a:lnTo>
                      <a:pt x="3282" y="642"/>
                    </a:lnTo>
                    <a:lnTo>
                      <a:pt x="3282" y="642"/>
                    </a:lnTo>
                    <a:lnTo>
                      <a:pt x="3288" y="648"/>
                    </a:lnTo>
                    <a:lnTo>
                      <a:pt x="3288" y="648"/>
                    </a:lnTo>
                    <a:lnTo>
                      <a:pt x="3288" y="648"/>
                    </a:lnTo>
                    <a:lnTo>
                      <a:pt x="3288" y="654"/>
                    </a:lnTo>
                    <a:lnTo>
                      <a:pt x="3288" y="654"/>
                    </a:lnTo>
                    <a:lnTo>
                      <a:pt x="3288" y="654"/>
                    </a:lnTo>
                    <a:lnTo>
                      <a:pt x="3294" y="660"/>
                    </a:lnTo>
                    <a:lnTo>
                      <a:pt x="3294" y="660"/>
                    </a:lnTo>
                    <a:lnTo>
                      <a:pt x="3294" y="660"/>
                    </a:lnTo>
                    <a:lnTo>
                      <a:pt x="3294" y="666"/>
                    </a:lnTo>
                    <a:lnTo>
                      <a:pt x="3294" y="666"/>
                    </a:lnTo>
                    <a:lnTo>
                      <a:pt x="3294" y="666"/>
                    </a:lnTo>
                    <a:lnTo>
                      <a:pt x="3300" y="672"/>
                    </a:lnTo>
                    <a:lnTo>
                      <a:pt x="3300" y="672"/>
                    </a:lnTo>
                    <a:lnTo>
                      <a:pt x="3300" y="672"/>
                    </a:lnTo>
                    <a:lnTo>
                      <a:pt x="3300" y="678"/>
                    </a:lnTo>
                    <a:lnTo>
                      <a:pt x="3300" y="678"/>
                    </a:lnTo>
                    <a:lnTo>
                      <a:pt x="3300" y="678"/>
                    </a:lnTo>
                    <a:lnTo>
                      <a:pt x="3306" y="684"/>
                    </a:lnTo>
                    <a:lnTo>
                      <a:pt x="3306" y="684"/>
                    </a:lnTo>
                    <a:lnTo>
                      <a:pt x="3306" y="684"/>
                    </a:lnTo>
                    <a:lnTo>
                      <a:pt x="3306" y="690"/>
                    </a:lnTo>
                    <a:lnTo>
                      <a:pt x="3306" y="690"/>
                    </a:lnTo>
                    <a:lnTo>
                      <a:pt x="3306" y="690"/>
                    </a:lnTo>
                    <a:lnTo>
                      <a:pt x="3312" y="696"/>
                    </a:lnTo>
                    <a:lnTo>
                      <a:pt x="3312" y="696"/>
                    </a:lnTo>
                    <a:lnTo>
                      <a:pt x="3312" y="696"/>
                    </a:lnTo>
                    <a:lnTo>
                      <a:pt x="3312" y="702"/>
                    </a:lnTo>
                    <a:lnTo>
                      <a:pt x="3312" y="702"/>
                    </a:lnTo>
                    <a:lnTo>
                      <a:pt x="3312" y="702"/>
                    </a:lnTo>
                    <a:lnTo>
                      <a:pt x="3318" y="702"/>
                    </a:lnTo>
                    <a:lnTo>
                      <a:pt x="3318" y="708"/>
                    </a:lnTo>
                    <a:lnTo>
                      <a:pt x="3318" y="708"/>
                    </a:lnTo>
                    <a:lnTo>
                      <a:pt x="3318" y="708"/>
                    </a:lnTo>
                    <a:lnTo>
                      <a:pt x="3318" y="714"/>
                    </a:lnTo>
                    <a:lnTo>
                      <a:pt x="3318" y="714"/>
                    </a:lnTo>
                    <a:lnTo>
                      <a:pt x="3318" y="714"/>
                    </a:lnTo>
                    <a:lnTo>
                      <a:pt x="3324" y="720"/>
                    </a:lnTo>
                    <a:lnTo>
                      <a:pt x="3324" y="720"/>
                    </a:lnTo>
                    <a:lnTo>
                      <a:pt x="3324" y="720"/>
                    </a:lnTo>
                    <a:lnTo>
                      <a:pt x="3324" y="726"/>
                    </a:lnTo>
                    <a:lnTo>
                      <a:pt x="3324" y="726"/>
                    </a:lnTo>
                    <a:lnTo>
                      <a:pt x="3324" y="726"/>
                    </a:lnTo>
                    <a:lnTo>
                      <a:pt x="3330" y="726"/>
                    </a:lnTo>
                    <a:lnTo>
                      <a:pt x="3330" y="732"/>
                    </a:lnTo>
                    <a:lnTo>
                      <a:pt x="3330" y="732"/>
                    </a:lnTo>
                    <a:lnTo>
                      <a:pt x="3330" y="732"/>
                    </a:lnTo>
                    <a:lnTo>
                      <a:pt x="3330" y="738"/>
                    </a:lnTo>
                    <a:lnTo>
                      <a:pt x="3330" y="738"/>
                    </a:lnTo>
                    <a:lnTo>
                      <a:pt x="3336" y="738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44"/>
                    </a:lnTo>
                    <a:lnTo>
                      <a:pt x="3336" y="750"/>
                    </a:lnTo>
                    <a:lnTo>
                      <a:pt x="3342" y="750"/>
                    </a:lnTo>
                    <a:lnTo>
                      <a:pt x="3342" y="750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2" y="756"/>
                    </a:lnTo>
                    <a:lnTo>
                      <a:pt x="3348" y="762"/>
                    </a:lnTo>
                    <a:lnTo>
                      <a:pt x="3348" y="762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48" y="768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74"/>
                    </a:lnTo>
                    <a:lnTo>
                      <a:pt x="3354" y="780"/>
                    </a:lnTo>
                    <a:lnTo>
                      <a:pt x="3354" y="780"/>
                    </a:lnTo>
                    <a:lnTo>
                      <a:pt x="3360" y="780"/>
                    </a:lnTo>
                    <a:lnTo>
                      <a:pt x="3360" y="780"/>
                    </a:lnTo>
                    <a:lnTo>
                      <a:pt x="3360" y="786"/>
                    </a:lnTo>
                    <a:lnTo>
                      <a:pt x="3360" y="786"/>
                    </a:lnTo>
                    <a:lnTo>
                      <a:pt x="3360" y="786"/>
                    </a:lnTo>
                    <a:lnTo>
                      <a:pt x="3360" y="792"/>
                    </a:lnTo>
                    <a:lnTo>
                      <a:pt x="3366" y="792"/>
                    </a:lnTo>
                    <a:lnTo>
                      <a:pt x="3366" y="792"/>
                    </a:lnTo>
                    <a:lnTo>
                      <a:pt x="3366" y="792"/>
                    </a:lnTo>
                    <a:lnTo>
                      <a:pt x="3366" y="798"/>
                    </a:lnTo>
                    <a:lnTo>
                      <a:pt x="3366" y="798"/>
                    </a:lnTo>
                    <a:lnTo>
                      <a:pt x="3366" y="798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04"/>
                    </a:lnTo>
                    <a:lnTo>
                      <a:pt x="3372" y="810"/>
                    </a:lnTo>
                    <a:lnTo>
                      <a:pt x="3372" y="810"/>
                    </a:lnTo>
                    <a:lnTo>
                      <a:pt x="3378" y="810"/>
                    </a:lnTo>
                    <a:lnTo>
                      <a:pt x="3378" y="810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78" y="816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2"/>
                    </a:lnTo>
                    <a:lnTo>
                      <a:pt x="3384" y="828"/>
                    </a:lnTo>
                    <a:lnTo>
                      <a:pt x="3384" y="828"/>
                    </a:lnTo>
                    <a:lnTo>
                      <a:pt x="3384" y="828"/>
                    </a:lnTo>
                    <a:lnTo>
                      <a:pt x="3390" y="828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34"/>
                    </a:lnTo>
                    <a:lnTo>
                      <a:pt x="3390" y="840"/>
                    </a:lnTo>
                    <a:lnTo>
                      <a:pt x="3396" y="840"/>
                    </a:lnTo>
                    <a:lnTo>
                      <a:pt x="3396" y="840"/>
                    </a:lnTo>
                    <a:lnTo>
                      <a:pt x="3396" y="840"/>
                    </a:lnTo>
                    <a:lnTo>
                      <a:pt x="3396" y="846"/>
                    </a:lnTo>
                    <a:lnTo>
                      <a:pt x="3396" y="846"/>
                    </a:lnTo>
                    <a:lnTo>
                      <a:pt x="3396" y="846"/>
                    </a:lnTo>
                    <a:lnTo>
                      <a:pt x="3402" y="846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2"/>
                    </a:lnTo>
                    <a:lnTo>
                      <a:pt x="3402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64"/>
                    </a:lnTo>
                    <a:lnTo>
                      <a:pt x="3408" y="864"/>
                    </a:lnTo>
                    <a:lnTo>
                      <a:pt x="3408" y="864"/>
                    </a:lnTo>
                    <a:lnTo>
                      <a:pt x="3414" y="864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14" y="870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76"/>
                    </a:lnTo>
                    <a:lnTo>
                      <a:pt x="3420" y="882"/>
                    </a:lnTo>
                    <a:lnTo>
                      <a:pt x="3426" y="882"/>
                    </a:lnTo>
                    <a:lnTo>
                      <a:pt x="3426" y="882"/>
                    </a:lnTo>
                    <a:lnTo>
                      <a:pt x="3426" y="882"/>
                    </a:lnTo>
                    <a:lnTo>
                      <a:pt x="3426" y="888"/>
                    </a:lnTo>
                    <a:lnTo>
                      <a:pt x="3426" y="888"/>
                    </a:lnTo>
                    <a:lnTo>
                      <a:pt x="3426" y="888"/>
                    </a:lnTo>
                    <a:lnTo>
                      <a:pt x="3432" y="888"/>
                    </a:lnTo>
                    <a:lnTo>
                      <a:pt x="3432" y="888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2" y="894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0"/>
                    </a:lnTo>
                    <a:lnTo>
                      <a:pt x="3438" y="906"/>
                    </a:lnTo>
                    <a:lnTo>
                      <a:pt x="3438" y="906"/>
                    </a:lnTo>
                    <a:lnTo>
                      <a:pt x="3444" y="906"/>
                    </a:lnTo>
                    <a:lnTo>
                      <a:pt x="3444" y="906"/>
                    </a:lnTo>
                    <a:lnTo>
                      <a:pt x="3444" y="906"/>
                    </a:lnTo>
                    <a:lnTo>
                      <a:pt x="3444" y="912"/>
                    </a:lnTo>
                    <a:lnTo>
                      <a:pt x="3444" y="912"/>
                    </a:lnTo>
                    <a:lnTo>
                      <a:pt x="3444" y="912"/>
                    </a:lnTo>
                    <a:lnTo>
                      <a:pt x="3450" y="912"/>
                    </a:lnTo>
                    <a:lnTo>
                      <a:pt x="3450" y="912"/>
                    </a:lnTo>
                    <a:lnTo>
                      <a:pt x="3450" y="912"/>
                    </a:lnTo>
                    <a:lnTo>
                      <a:pt x="3450" y="918"/>
                    </a:lnTo>
                    <a:lnTo>
                      <a:pt x="3450" y="918"/>
                    </a:lnTo>
                    <a:lnTo>
                      <a:pt x="3450" y="918"/>
                    </a:lnTo>
                    <a:lnTo>
                      <a:pt x="3456" y="918"/>
                    </a:lnTo>
                    <a:lnTo>
                      <a:pt x="3456" y="918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56" y="924"/>
                    </a:lnTo>
                    <a:lnTo>
                      <a:pt x="3462" y="924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2" y="930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68" y="936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74" y="942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0" y="948"/>
                    </a:lnTo>
                    <a:lnTo>
                      <a:pt x="3486" y="948"/>
                    </a:lnTo>
                    <a:lnTo>
                      <a:pt x="3486" y="948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86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2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54"/>
                    </a:lnTo>
                    <a:lnTo>
                      <a:pt x="3498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04" y="948"/>
                    </a:lnTo>
                    <a:lnTo>
                      <a:pt x="3510" y="948"/>
                    </a:lnTo>
                    <a:lnTo>
                      <a:pt x="3510" y="948"/>
                    </a:lnTo>
                    <a:lnTo>
                      <a:pt x="3510" y="948"/>
                    </a:lnTo>
                    <a:lnTo>
                      <a:pt x="3510" y="942"/>
                    </a:lnTo>
                    <a:lnTo>
                      <a:pt x="3510" y="942"/>
                    </a:lnTo>
                    <a:lnTo>
                      <a:pt x="3510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16" y="942"/>
                    </a:lnTo>
                    <a:lnTo>
                      <a:pt x="3522" y="942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2" y="936"/>
                    </a:lnTo>
                    <a:lnTo>
                      <a:pt x="3528" y="936"/>
                    </a:lnTo>
                    <a:lnTo>
                      <a:pt x="3528" y="936"/>
                    </a:lnTo>
                    <a:lnTo>
                      <a:pt x="3528" y="936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40" y="930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0" y="924"/>
                    </a:lnTo>
                    <a:lnTo>
                      <a:pt x="3546" y="924"/>
                    </a:lnTo>
                    <a:lnTo>
                      <a:pt x="3546" y="924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46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8"/>
                    </a:lnTo>
                    <a:lnTo>
                      <a:pt x="3552" y="912"/>
                    </a:lnTo>
                    <a:lnTo>
                      <a:pt x="3552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58" y="912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64" y="906"/>
                    </a:lnTo>
                    <a:lnTo>
                      <a:pt x="3570" y="906"/>
                    </a:lnTo>
                    <a:lnTo>
                      <a:pt x="3570" y="906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0" y="900"/>
                    </a:lnTo>
                    <a:lnTo>
                      <a:pt x="3576" y="900"/>
                    </a:lnTo>
                    <a:lnTo>
                      <a:pt x="3576" y="900"/>
                    </a:lnTo>
                    <a:lnTo>
                      <a:pt x="3576" y="900"/>
                    </a:lnTo>
                    <a:lnTo>
                      <a:pt x="3576" y="894"/>
                    </a:lnTo>
                    <a:lnTo>
                      <a:pt x="3576" y="894"/>
                    </a:lnTo>
                    <a:lnTo>
                      <a:pt x="3576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94"/>
                    </a:lnTo>
                    <a:lnTo>
                      <a:pt x="3582" y="888"/>
                    </a:lnTo>
                    <a:lnTo>
                      <a:pt x="3582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8"/>
                    </a:lnTo>
                    <a:lnTo>
                      <a:pt x="3588" y="882"/>
                    </a:lnTo>
                    <a:lnTo>
                      <a:pt x="3588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82"/>
                    </a:lnTo>
                    <a:lnTo>
                      <a:pt x="3594" y="876"/>
                    </a:lnTo>
                    <a:lnTo>
                      <a:pt x="3594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6"/>
                    </a:lnTo>
                    <a:lnTo>
                      <a:pt x="3600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06" y="870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64"/>
                    </a:lnTo>
                    <a:lnTo>
                      <a:pt x="3612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18" y="858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52"/>
                    </a:lnTo>
                    <a:lnTo>
                      <a:pt x="3624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6"/>
                    </a:lnTo>
                    <a:lnTo>
                      <a:pt x="3630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40"/>
                    </a:lnTo>
                    <a:lnTo>
                      <a:pt x="3636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34"/>
                    </a:lnTo>
                    <a:lnTo>
                      <a:pt x="3642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8"/>
                    </a:lnTo>
                    <a:lnTo>
                      <a:pt x="3648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22"/>
                    </a:lnTo>
                    <a:lnTo>
                      <a:pt x="3654" y="816"/>
                    </a:lnTo>
                    <a:lnTo>
                      <a:pt x="3654" y="816"/>
                    </a:lnTo>
                    <a:lnTo>
                      <a:pt x="3654" y="816"/>
                    </a:lnTo>
                    <a:lnTo>
                      <a:pt x="3660" y="816"/>
                    </a:lnTo>
                    <a:lnTo>
                      <a:pt x="3660" y="816"/>
                    </a:lnTo>
                    <a:lnTo>
                      <a:pt x="3660" y="816"/>
                    </a:lnTo>
                    <a:lnTo>
                      <a:pt x="3660" y="810"/>
                    </a:lnTo>
                    <a:lnTo>
                      <a:pt x="3660" y="810"/>
                    </a:lnTo>
                    <a:lnTo>
                      <a:pt x="3660" y="810"/>
                    </a:lnTo>
                    <a:lnTo>
                      <a:pt x="3666" y="810"/>
                    </a:lnTo>
                    <a:lnTo>
                      <a:pt x="3666" y="810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66" y="804"/>
                    </a:lnTo>
                    <a:lnTo>
                      <a:pt x="3672" y="804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2" y="798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78" y="792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6"/>
                    </a:lnTo>
                    <a:lnTo>
                      <a:pt x="3684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80"/>
                    </a:lnTo>
                    <a:lnTo>
                      <a:pt x="3690" y="774"/>
                    </a:lnTo>
                    <a:lnTo>
                      <a:pt x="3690" y="774"/>
                    </a:lnTo>
                    <a:lnTo>
                      <a:pt x="3696" y="774"/>
                    </a:lnTo>
                    <a:lnTo>
                      <a:pt x="3696" y="774"/>
                    </a:lnTo>
                    <a:lnTo>
                      <a:pt x="3696" y="774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696" y="768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62"/>
                    </a:lnTo>
                    <a:lnTo>
                      <a:pt x="3702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6"/>
                    </a:lnTo>
                    <a:lnTo>
                      <a:pt x="3708" y="750"/>
                    </a:lnTo>
                    <a:lnTo>
                      <a:pt x="3708" y="750"/>
                    </a:lnTo>
                    <a:lnTo>
                      <a:pt x="3714" y="750"/>
                    </a:lnTo>
                    <a:lnTo>
                      <a:pt x="3714" y="750"/>
                    </a:lnTo>
                    <a:lnTo>
                      <a:pt x="3714" y="750"/>
                    </a:lnTo>
                    <a:lnTo>
                      <a:pt x="3714" y="744"/>
                    </a:lnTo>
                    <a:lnTo>
                      <a:pt x="3714" y="744"/>
                    </a:lnTo>
                    <a:lnTo>
                      <a:pt x="3714" y="744"/>
                    </a:lnTo>
                    <a:lnTo>
                      <a:pt x="3720" y="744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0" y="738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32"/>
                    </a:lnTo>
                    <a:lnTo>
                      <a:pt x="3726" y="726"/>
                    </a:lnTo>
                    <a:lnTo>
                      <a:pt x="3732" y="726"/>
                    </a:lnTo>
                    <a:lnTo>
                      <a:pt x="3732" y="726"/>
                    </a:lnTo>
                    <a:lnTo>
                      <a:pt x="3732" y="726"/>
                    </a:lnTo>
                    <a:lnTo>
                      <a:pt x="3732" y="720"/>
                    </a:lnTo>
                    <a:lnTo>
                      <a:pt x="3732" y="720"/>
                    </a:lnTo>
                    <a:lnTo>
                      <a:pt x="3732" y="720"/>
                    </a:lnTo>
                    <a:lnTo>
                      <a:pt x="3738" y="720"/>
                    </a:lnTo>
                    <a:lnTo>
                      <a:pt x="3738" y="720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38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14"/>
                    </a:lnTo>
                    <a:lnTo>
                      <a:pt x="3744" y="720"/>
                    </a:lnTo>
                    <a:lnTo>
                      <a:pt x="3750" y="720"/>
                    </a:lnTo>
                    <a:lnTo>
                      <a:pt x="3750" y="720"/>
                    </a:lnTo>
                    <a:lnTo>
                      <a:pt x="3750" y="720"/>
                    </a:lnTo>
                    <a:lnTo>
                      <a:pt x="3750" y="726"/>
                    </a:lnTo>
                    <a:lnTo>
                      <a:pt x="3750" y="726"/>
                    </a:lnTo>
                    <a:lnTo>
                      <a:pt x="3750" y="726"/>
                    </a:lnTo>
                    <a:lnTo>
                      <a:pt x="3756" y="732"/>
                    </a:lnTo>
                    <a:lnTo>
                      <a:pt x="3756" y="732"/>
                    </a:lnTo>
                    <a:lnTo>
                      <a:pt x="3756" y="732"/>
                    </a:lnTo>
                    <a:lnTo>
                      <a:pt x="3756" y="738"/>
                    </a:lnTo>
                    <a:lnTo>
                      <a:pt x="3756" y="738"/>
                    </a:lnTo>
                    <a:lnTo>
                      <a:pt x="3756" y="744"/>
                    </a:lnTo>
                    <a:lnTo>
                      <a:pt x="3756" y="744"/>
                    </a:lnTo>
                    <a:lnTo>
                      <a:pt x="3762" y="750"/>
                    </a:lnTo>
                    <a:lnTo>
                      <a:pt x="3762" y="750"/>
                    </a:lnTo>
                    <a:lnTo>
                      <a:pt x="3762" y="756"/>
                    </a:lnTo>
                    <a:lnTo>
                      <a:pt x="3762" y="756"/>
                    </a:lnTo>
                    <a:lnTo>
                      <a:pt x="3762" y="762"/>
                    </a:lnTo>
                    <a:lnTo>
                      <a:pt x="3762" y="762"/>
                    </a:lnTo>
                    <a:lnTo>
                      <a:pt x="3768" y="768"/>
                    </a:lnTo>
                    <a:lnTo>
                      <a:pt x="3768" y="768"/>
                    </a:lnTo>
                    <a:lnTo>
                      <a:pt x="3768" y="774"/>
                    </a:lnTo>
                    <a:lnTo>
                      <a:pt x="3768" y="774"/>
                    </a:lnTo>
                    <a:lnTo>
                      <a:pt x="3768" y="780"/>
                    </a:lnTo>
                    <a:lnTo>
                      <a:pt x="3768" y="780"/>
                    </a:lnTo>
                    <a:lnTo>
                      <a:pt x="3774" y="786"/>
                    </a:lnTo>
                    <a:lnTo>
                      <a:pt x="3774" y="786"/>
                    </a:lnTo>
                    <a:lnTo>
                      <a:pt x="3774" y="792"/>
                    </a:lnTo>
                    <a:lnTo>
                      <a:pt x="3774" y="792"/>
                    </a:lnTo>
                    <a:lnTo>
                      <a:pt x="3774" y="798"/>
                    </a:lnTo>
                    <a:lnTo>
                      <a:pt x="3774" y="798"/>
                    </a:lnTo>
                    <a:lnTo>
                      <a:pt x="3780" y="804"/>
                    </a:lnTo>
                    <a:lnTo>
                      <a:pt x="3780" y="804"/>
                    </a:lnTo>
                    <a:lnTo>
                      <a:pt x="3780" y="810"/>
                    </a:lnTo>
                    <a:lnTo>
                      <a:pt x="3780" y="810"/>
                    </a:lnTo>
                    <a:lnTo>
                      <a:pt x="3780" y="816"/>
                    </a:lnTo>
                    <a:lnTo>
                      <a:pt x="3780" y="816"/>
                    </a:lnTo>
                    <a:lnTo>
                      <a:pt x="3786" y="822"/>
                    </a:lnTo>
                    <a:lnTo>
                      <a:pt x="3786" y="822"/>
                    </a:lnTo>
                    <a:lnTo>
                      <a:pt x="3786" y="828"/>
                    </a:lnTo>
                    <a:lnTo>
                      <a:pt x="3786" y="828"/>
                    </a:lnTo>
                    <a:lnTo>
                      <a:pt x="3786" y="834"/>
                    </a:lnTo>
                    <a:lnTo>
                      <a:pt x="3786" y="834"/>
                    </a:lnTo>
                    <a:lnTo>
                      <a:pt x="3792" y="834"/>
                    </a:lnTo>
                    <a:lnTo>
                      <a:pt x="3792" y="840"/>
                    </a:lnTo>
                    <a:lnTo>
                      <a:pt x="3792" y="840"/>
                    </a:lnTo>
                    <a:lnTo>
                      <a:pt x="3792" y="846"/>
                    </a:lnTo>
                    <a:lnTo>
                      <a:pt x="3792" y="846"/>
                    </a:lnTo>
                    <a:lnTo>
                      <a:pt x="3792" y="852"/>
                    </a:lnTo>
                    <a:lnTo>
                      <a:pt x="3798" y="852"/>
                    </a:lnTo>
                    <a:lnTo>
                      <a:pt x="3798" y="858"/>
                    </a:lnTo>
                    <a:lnTo>
                      <a:pt x="3798" y="858"/>
                    </a:lnTo>
                    <a:lnTo>
                      <a:pt x="3798" y="858"/>
                    </a:lnTo>
                    <a:lnTo>
                      <a:pt x="3798" y="864"/>
                    </a:lnTo>
                    <a:lnTo>
                      <a:pt x="3798" y="864"/>
                    </a:lnTo>
                    <a:lnTo>
                      <a:pt x="3804" y="870"/>
                    </a:lnTo>
                    <a:lnTo>
                      <a:pt x="3804" y="870"/>
                    </a:lnTo>
                    <a:lnTo>
                      <a:pt x="3804" y="870"/>
                    </a:lnTo>
                    <a:lnTo>
                      <a:pt x="3804" y="876"/>
                    </a:lnTo>
                    <a:lnTo>
                      <a:pt x="3804" y="876"/>
                    </a:lnTo>
                    <a:lnTo>
                      <a:pt x="3804" y="882"/>
                    </a:lnTo>
                    <a:lnTo>
                      <a:pt x="3804" y="882"/>
                    </a:lnTo>
                    <a:lnTo>
                      <a:pt x="3810" y="888"/>
                    </a:lnTo>
                    <a:lnTo>
                      <a:pt x="3810" y="888"/>
                    </a:lnTo>
                    <a:lnTo>
                      <a:pt x="3810" y="888"/>
                    </a:lnTo>
                    <a:lnTo>
                      <a:pt x="3810" y="894"/>
                    </a:lnTo>
                    <a:lnTo>
                      <a:pt x="3810" y="894"/>
                    </a:lnTo>
                    <a:lnTo>
                      <a:pt x="3810" y="894"/>
                    </a:lnTo>
                    <a:lnTo>
                      <a:pt x="3816" y="900"/>
                    </a:lnTo>
                    <a:lnTo>
                      <a:pt x="3816" y="900"/>
                    </a:lnTo>
                    <a:lnTo>
                      <a:pt x="3816" y="906"/>
                    </a:lnTo>
                    <a:lnTo>
                      <a:pt x="3816" y="906"/>
                    </a:lnTo>
                    <a:lnTo>
                      <a:pt x="3816" y="906"/>
                    </a:lnTo>
                    <a:lnTo>
                      <a:pt x="3816" y="912"/>
                    </a:lnTo>
                    <a:lnTo>
                      <a:pt x="3822" y="912"/>
                    </a:lnTo>
                    <a:lnTo>
                      <a:pt x="3822" y="918"/>
                    </a:lnTo>
                    <a:lnTo>
                      <a:pt x="3822" y="918"/>
                    </a:lnTo>
                    <a:lnTo>
                      <a:pt x="3822" y="918"/>
                    </a:lnTo>
                    <a:lnTo>
                      <a:pt x="3822" y="924"/>
                    </a:lnTo>
                    <a:lnTo>
                      <a:pt x="3822" y="924"/>
                    </a:lnTo>
                    <a:lnTo>
                      <a:pt x="3828" y="924"/>
                    </a:lnTo>
                    <a:lnTo>
                      <a:pt x="3828" y="930"/>
                    </a:lnTo>
                    <a:lnTo>
                      <a:pt x="3828" y="930"/>
                    </a:lnTo>
                    <a:lnTo>
                      <a:pt x="3828" y="930"/>
                    </a:lnTo>
                    <a:lnTo>
                      <a:pt x="3828" y="936"/>
                    </a:lnTo>
                    <a:lnTo>
                      <a:pt x="3828" y="936"/>
                    </a:lnTo>
                    <a:lnTo>
                      <a:pt x="3834" y="936"/>
                    </a:lnTo>
                    <a:lnTo>
                      <a:pt x="3834" y="942"/>
                    </a:lnTo>
                    <a:lnTo>
                      <a:pt x="3834" y="942"/>
                    </a:lnTo>
                    <a:lnTo>
                      <a:pt x="3834" y="942"/>
                    </a:lnTo>
                    <a:lnTo>
                      <a:pt x="3834" y="948"/>
                    </a:lnTo>
                    <a:lnTo>
                      <a:pt x="3834" y="948"/>
                    </a:lnTo>
                    <a:lnTo>
                      <a:pt x="3840" y="948"/>
                    </a:lnTo>
                    <a:lnTo>
                      <a:pt x="3840" y="954"/>
                    </a:lnTo>
                    <a:lnTo>
                      <a:pt x="3840" y="954"/>
                    </a:lnTo>
                    <a:lnTo>
                      <a:pt x="3840" y="954"/>
                    </a:lnTo>
                    <a:lnTo>
                      <a:pt x="3840" y="960"/>
                    </a:lnTo>
                    <a:lnTo>
                      <a:pt x="3840" y="960"/>
                    </a:lnTo>
                    <a:lnTo>
                      <a:pt x="3846" y="960"/>
                    </a:lnTo>
                    <a:lnTo>
                      <a:pt x="3846" y="966"/>
                    </a:lnTo>
                    <a:lnTo>
                      <a:pt x="3846" y="966"/>
                    </a:lnTo>
                    <a:lnTo>
                      <a:pt x="3846" y="966"/>
                    </a:lnTo>
                    <a:lnTo>
                      <a:pt x="3846" y="972"/>
                    </a:lnTo>
                    <a:lnTo>
                      <a:pt x="3846" y="972"/>
                    </a:lnTo>
                    <a:lnTo>
                      <a:pt x="3852" y="972"/>
                    </a:lnTo>
                    <a:lnTo>
                      <a:pt x="3852" y="972"/>
                    </a:lnTo>
                    <a:lnTo>
                      <a:pt x="3852" y="978"/>
                    </a:lnTo>
                    <a:lnTo>
                      <a:pt x="3852" y="978"/>
                    </a:lnTo>
                    <a:lnTo>
                      <a:pt x="3852" y="978"/>
                    </a:lnTo>
                    <a:lnTo>
                      <a:pt x="3852" y="984"/>
                    </a:lnTo>
                    <a:lnTo>
                      <a:pt x="3858" y="984"/>
                    </a:lnTo>
                    <a:lnTo>
                      <a:pt x="3858" y="984"/>
                    </a:lnTo>
                    <a:lnTo>
                      <a:pt x="3858" y="984"/>
                    </a:lnTo>
                    <a:lnTo>
                      <a:pt x="3858" y="990"/>
                    </a:lnTo>
                    <a:lnTo>
                      <a:pt x="3858" y="990"/>
                    </a:lnTo>
                    <a:lnTo>
                      <a:pt x="3858" y="990"/>
                    </a:lnTo>
                    <a:lnTo>
                      <a:pt x="3864" y="990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996"/>
                    </a:lnTo>
                    <a:lnTo>
                      <a:pt x="3864" y="1002"/>
                    </a:lnTo>
                    <a:lnTo>
                      <a:pt x="3864" y="1002"/>
                    </a:lnTo>
                    <a:lnTo>
                      <a:pt x="3870" y="1002"/>
                    </a:lnTo>
                    <a:lnTo>
                      <a:pt x="3870" y="1002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0" y="1008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14"/>
                    </a:lnTo>
                    <a:lnTo>
                      <a:pt x="3876" y="1020"/>
                    </a:lnTo>
                    <a:lnTo>
                      <a:pt x="3876" y="1020"/>
                    </a:lnTo>
                    <a:lnTo>
                      <a:pt x="3882" y="1020"/>
                    </a:lnTo>
                    <a:lnTo>
                      <a:pt x="3882" y="1020"/>
                    </a:lnTo>
                    <a:lnTo>
                      <a:pt x="3882" y="1026"/>
                    </a:lnTo>
                    <a:lnTo>
                      <a:pt x="3882" y="1026"/>
                    </a:lnTo>
                    <a:lnTo>
                      <a:pt x="3882" y="1026"/>
                    </a:lnTo>
                    <a:lnTo>
                      <a:pt x="3888" y="1026"/>
                    </a:lnTo>
                    <a:lnTo>
                      <a:pt x="3888" y="1026"/>
                    </a:lnTo>
                    <a:lnTo>
                      <a:pt x="3888" y="1026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88" y="1032"/>
                    </a:lnTo>
                    <a:lnTo>
                      <a:pt x="3894" y="1032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894" y="1038"/>
                    </a:lnTo>
                    <a:lnTo>
                      <a:pt x="3900" y="1038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0" y="1044"/>
                    </a:lnTo>
                    <a:lnTo>
                      <a:pt x="3906" y="1044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06" y="1050"/>
                    </a:lnTo>
                    <a:lnTo>
                      <a:pt x="3912" y="1050"/>
                    </a:lnTo>
                    <a:lnTo>
                      <a:pt x="3912" y="1050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2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56"/>
                    </a:lnTo>
                    <a:lnTo>
                      <a:pt x="3918" y="1062"/>
                    </a:lnTo>
                    <a:lnTo>
                      <a:pt x="3918" y="1062"/>
                    </a:lnTo>
                    <a:lnTo>
                      <a:pt x="3918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24" y="1062"/>
                    </a:lnTo>
                    <a:lnTo>
                      <a:pt x="3930" y="1062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0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36" y="1068"/>
                    </a:lnTo>
                    <a:lnTo>
                      <a:pt x="3942" y="1068"/>
                    </a:lnTo>
                    <a:lnTo>
                      <a:pt x="3942" y="1068"/>
                    </a:lnTo>
                    <a:lnTo>
                      <a:pt x="3942" y="1074"/>
                    </a:lnTo>
                    <a:lnTo>
                      <a:pt x="3942" y="1074"/>
                    </a:lnTo>
                    <a:lnTo>
                      <a:pt x="3942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48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54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0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66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2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78" y="1074"/>
                    </a:lnTo>
                    <a:lnTo>
                      <a:pt x="3984" y="1074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84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0" y="1068"/>
                    </a:lnTo>
                    <a:lnTo>
                      <a:pt x="3996" y="1068"/>
                    </a:lnTo>
                    <a:lnTo>
                      <a:pt x="3996" y="1068"/>
                    </a:lnTo>
                    <a:lnTo>
                      <a:pt x="3996" y="1068"/>
                    </a:lnTo>
                    <a:lnTo>
                      <a:pt x="3996" y="1062"/>
                    </a:lnTo>
                    <a:lnTo>
                      <a:pt x="3996" y="1062"/>
                    </a:lnTo>
                    <a:lnTo>
                      <a:pt x="3996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62"/>
                    </a:lnTo>
                    <a:lnTo>
                      <a:pt x="4002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6"/>
                    </a:lnTo>
                    <a:lnTo>
                      <a:pt x="4008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50"/>
                    </a:lnTo>
                    <a:lnTo>
                      <a:pt x="4014" y="1044"/>
                    </a:lnTo>
                    <a:lnTo>
                      <a:pt x="4014" y="1044"/>
                    </a:lnTo>
                    <a:lnTo>
                      <a:pt x="4020" y="1044"/>
                    </a:lnTo>
                    <a:lnTo>
                      <a:pt x="4020" y="1044"/>
                    </a:lnTo>
                    <a:lnTo>
                      <a:pt x="4020" y="1044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0" y="1038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32"/>
                    </a:lnTo>
                    <a:lnTo>
                      <a:pt x="4026" y="1026"/>
                    </a:lnTo>
                    <a:lnTo>
                      <a:pt x="4026" y="1026"/>
                    </a:lnTo>
                    <a:lnTo>
                      <a:pt x="4032" y="1026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20"/>
                    </a:lnTo>
                    <a:lnTo>
                      <a:pt x="4032" y="1014"/>
                    </a:lnTo>
                    <a:lnTo>
                      <a:pt x="4038" y="1014"/>
                    </a:lnTo>
                    <a:lnTo>
                      <a:pt x="4038" y="1014"/>
                    </a:lnTo>
                    <a:lnTo>
                      <a:pt x="4038" y="1008"/>
                    </a:lnTo>
                    <a:lnTo>
                      <a:pt x="4038" y="1008"/>
                    </a:lnTo>
                    <a:lnTo>
                      <a:pt x="4038" y="1008"/>
                    </a:lnTo>
                    <a:lnTo>
                      <a:pt x="4038" y="1002"/>
                    </a:lnTo>
                    <a:lnTo>
                      <a:pt x="4044" y="1002"/>
                    </a:lnTo>
                    <a:lnTo>
                      <a:pt x="4044" y="1002"/>
                    </a:lnTo>
                    <a:lnTo>
                      <a:pt x="4044" y="996"/>
                    </a:lnTo>
                    <a:lnTo>
                      <a:pt x="4044" y="996"/>
                    </a:lnTo>
                    <a:lnTo>
                      <a:pt x="4044" y="996"/>
                    </a:lnTo>
                    <a:lnTo>
                      <a:pt x="4044" y="990"/>
                    </a:lnTo>
                    <a:lnTo>
                      <a:pt x="4050" y="990"/>
                    </a:lnTo>
                    <a:lnTo>
                      <a:pt x="4050" y="990"/>
                    </a:lnTo>
                    <a:lnTo>
                      <a:pt x="4050" y="984"/>
                    </a:lnTo>
                    <a:lnTo>
                      <a:pt x="4050" y="984"/>
                    </a:lnTo>
                    <a:lnTo>
                      <a:pt x="4050" y="984"/>
                    </a:lnTo>
                    <a:lnTo>
                      <a:pt x="4050" y="978"/>
                    </a:lnTo>
                    <a:lnTo>
                      <a:pt x="4056" y="978"/>
                    </a:lnTo>
                    <a:lnTo>
                      <a:pt x="4056" y="972"/>
                    </a:lnTo>
                    <a:lnTo>
                      <a:pt x="4056" y="972"/>
                    </a:lnTo>
                    <a:lnTo>
                      <a:pt x="4056" y="972"/>
                    </a:lnTo>
                    <a:lnTo>
                      <a:pt x="4056" y="966"/>
                    </a:lnTo>
                    <a:lnTo>
                      <a:pt x="4056" y="966"/>
                    </a:lnTo>
                    <a:lnTo>
                      <a:pt x="4062" y="960"/>
                    </a:lnTo>
                    <a:lnTo>
                      <a:pt x="4062" y="960"/>
                    </a:lnTo>
                    <a:lnTo>
                      <a:pt x="4062" y="960"/>
                    </a:lnTo>
                    <a:lnTo>
                      <a:pt x="4062" y="954"/>
                    </a:lnTo>
                    <a:lnTo>
                      <a:pt x="4062" y="954"/>
                    </a:lnTo>
                    <a:lnTo>
                      <a:pt x="4062" y="948"/>
                    </a:lnTo>
                    <a:lnTo>
                      <a:pt x="4068" y="948"/>
                    </a:lnTo>
                    <a:lnTo>
                      <a:pt x="4068" y="948"/>
                    </a:lnTo>
                    <a:lnTo>
                      <a:pt x="4068" y="942"/>
                    </a:lnTo>
                    <a:lnTo>
                      <a:pt x="4068" y="942"/>
                    </a:lnTo>
                    <a:lnTo>
                      <a:pt x="4068" y="936"/>
                    </a:lnTo>
                    <a:lnTo>
                      <a:pt x="4068" y="936"/>
                    </a:lnTo>
                    <a:lnTo>
                      <a:pt x="4074" y="930"/>
                    </a:lnTo>
                    <a:lnTo>
                      <a:pt x="4074" y="930"/>
                    </a:lnTo>
                    <a:lnTo>
                      <a:pt x="4074" y="924"/>
                    </a:lnTo>
                    <a:lnTo>
                      <a:pt x="4074" y="924"/>
                    </a:lnTo>
                    <a:lnTo>
                      <a:pt x="4074" y="918"/>
                    </a:lnTo>
                    <a:lnTo>
                      <a:pt x="4074" y="918"/>
                    </a:lnTo>
                    <a:lnTo>
                      <a:pt x="4074" y="918"/>
                    </a:lnTo>
                    <a:lnTo>
                      <a:pt x="4080" y="912"/>
                    </a:lnTo>
                    <a:lnTo>
                      <a:pt x="4080" y="912"/>
                    </a:lnTo>
                    <a:lnTo>
                      <a:pt x="4080" y="906"/>
                    </a:lnTo>
                    <a:lnTo>
                      <a:pt x="4080" y="906"/>
                    </a:lnTo>
                    <a:lnTo>
                      <a:pt x="4080" y="900"/>
                    </a:lnTo>
                    <a:lnTo>
                      <a:pt x="4080" y="900"/>
                    </a:lnTo>
                    <a:lnTo>
                      <a:pt x="4086" y="894"/>
                    </a:lnTo>
                    <a:lnTo>
                      <a:pt x="4086" y="894"/>
                    </a:lnTo>
                    <a:lnTo>
                      <a:pt x="4086" y="888"/>
                    </a:lnTo>
                    <a:lnTo>
                      <a:pt x="4086" y="888"/>
                    </a:lnTo>
                    <a:lnTo>
                      <a:pt x="4086" y="882"/>
                    </a:lnTo>
                    <a:lnTo>
                      <a:pt x="4086" y="882"/>
                    </a:lnTo>
                    <a:lnTo>
                      <a:pt x="4092" y="876"/>
                    </a:lnTo>
                    <a:lnTo>
                      <a:pt x="4092" y="876"/>
                    </a:lnTo>
                    <a:lnTo>
                      <a:pt x="4092" y="870"/>
                    </a:lnTo>
                    <a:lnTo>
                      <a:pt x="4092" y="864"/>
                    </a:lnTo>
                    <a:lnTo>
                      <a:pt x="4092" y="864"/>
                    </a:lnTo>
                    <a:lnTo>
                      <a:pt x="4092" y="858"/>
                    </a:lnTo>
                    <a:lnTo>
                      <a:pt x="4098" y="858"/>
                    </a:lnTo>
                    <a:lnTo>
                      <a:pt x="4098" y="852"/>
                    </a:lnTo>
                    <a:lnTo>
                      <a:pt x="4098" y="852"/>
                    </a:lnTo>
                    <a:lnTo>
                      <a:pt x="4098" y="846"/>
                    </a:lnTo>
                    <a:lnTo>
                      <a:pt x="4098" y="846"/>
                    </a:lnTo>
                    <a:lnTo>
                      <a:pt x="4098" y="840"/>
                    </a:lnTo>
                    <a:lnTo>
                      <a:pt x="4104" y="834"/>
                    </a:lnTo>
                    <a:lnTo>
                      <a:pt x="4104" y="834"/>
                    </a:lnTo>
                    <a:lnTo>
                      <a:pt x="4104" y="828"/>
                    </a:lnTo>
                    <a:lnTo>
                      <a:pt x="4104" y="828"/>
                    </a:lnTo>
                    <a:lnTo>
                      <a:pt x="4104" y="822"/>
                    </a:lnTo>
                    <a:lnTo>
                      <a:pt x="4104" y="816"/>
                    </a:lnTo>
                    <a:lnTo>
                      <a:pt x="4110" y="816"/>
                    </a:lnTo>
                    <a:lnTo>
                      <a:pt x="4110" y="810"/>
                    </a:lnTo>
                    <a:lnTo>
                      <a:pt x="4110" y="810"/>
                    </a:lnTo>
                    <a:lnTo>
                      <a:pt x="4110" y="804"/>
                    </a:lnTo>
                    <a:lnTo>
                      <a:pt x="4110" y="798"/>
                    </a:lnTo>
                    <a:lnTo>
                      <a:pt x="4110" y="798"/>
                    </a:lnTo>
                    <a:lnTo>
                      <a:pt x="4116" y="792"/>
                    </a:lnTo>
                    <a:lnTo>
                      <a:pt x="4116" y="792"/>
                    </a:lnTo>
                    <a:lnTo>
                      <a:pt x="4116" y="786"/>
                    </a:lnTo>
                    <a:lnTo>
                      <a:pt x="4116" y="780"/>
                    </a:lnTo>
                    <a:lnTo>
                      <a:pt x="4116" y="780"/>
                    </a:lnTo>
                    <a:lnTo>
                      <a:pt x="4116" y="774"/>
                    </a:lnTo>
                    <a:lnTo>
                      <a:pt x="4122" y="768"/>
                    </a:lnTo>
                    <a:lnTo>
                      <a:pt x="4122" y="768"/>
                    </a:lnTo>
                    <a:lnTo>
                      <a:pt x="4122" y="762"/>
                    </a:lnTo>
                    <a:lnTo>
                      <a:pt x="4122" y="756"/>
                    </a:lnTo>
                    <a:lnTo>
                      <a:pt x="4122" y="756"/>
                    </a:lnTo>
                    <a:lnTo>
                      <a:pt x="4122" y="750"/>
                    </a:lnTo>
                    <a:lnTo>
                      <a:pt x="4128" y="744"/>
                    </a:lnTo>
                    <a:lnTo>
                      <a:pt x="4128" y="744"/>
                    </a:lnTo>
                    <a:lnTo>
                      <a:pt x="4128" y="738"/>
                    </a:lnTo>
                    <a:lnTo>
                      <a:pt x="4128" y="732"/>
                    </a:lnTo>
                    <a:lnTo>
                      <a:pt x="4128" y="732"/>
                    </a:lnTo>
                    <a:lnTo>
                      <a:pt x="4128" y="726"/>
                    </a:lnTo>
                    <a:lnTo>
                      <a:pt x="4134" y="720"/>
                    </a:lnTo>
                    <a:lnTo>
                      <a:pt x="4134" y="720"/>
                    </a:lnTo>
                    <a:lnTo>
                      <a:pt x="4134" y="714"/>
                    </a:lnTo>
                    <a:lnTo>
                      <a:pt x="4134" y="708"/>
                    </a:lnTo>
                    <a:lnTo>
                      <a:pt x="4134" y="708"/>
                    </a:lnTo>
                    <a:lnTo>
                      <a:pt x="4134" y="702"/>
                    </a:lnTo>
                    <a:lnTo>
                      <a:pt x="4134" y="696"/>
                    </a:lnTo>
                    <a:lnTo>
                      <a:pt x="4140" y="696"/>
                    </a:lnTo>
                    <a:lnTo>
                      <a:pt x="4140" y="684"/>
                    </a:lnTo>
                    <a:lnTo>
                      <a:pt x="4140" y="678"/>
                    </a:lnTo>
                    <a:lnTo>
                      <a:pt x="4140" y="678"/>
                    </a:lnTo>
                    <a:lnTo>
                      <a:pt x="4140" y="672"/>
                    </a:lnTo>
                    <a:lnTo>
                      <a:pt x="4146" y="666"/>
                    </a:lnTo>
                    <a:lnTo>
                      <a:pt x="4146" y="666"/>
                    </a:lnTo>
                    <a:lnTo>
                      <a:pt x="4146" y="660"/>
                    </a:lnTo>
                    <a:lnTo>
                      <a:pt x="4146" y="654"/>
                    </a:lnTo>
                    <a:lnTo>
                      <a:pt x="4146" y="654"/>
                    </a:lnTo>
                    <a:lnTo>
                      <a:pt x="4146" y="648"/>
                    </a:lnTo>
                    <a:lnTo>
                      <a:pt x="4146" y="642"/>
                    </a:lnTo>
                    <a:lnTo>
                      <a:pt x="4152" y="636"/>
                    </a:lnTo>
                    <a:lnTo>
                      <a:pt x="4152" y="636"/>
                    </a:lnTo>
                    <a:lnTo>
                      <a:pt x="4152" y="630"/>
                    </a:lnTo>
                    <a:lnTo>
                      <a:pt x="4152" y="624"/>
                    </a:lnTo>
                    <a:lnTo>
                      <a:pt x="4152" y="618"/>
                    </a:lnTo>
                    <a:lnTo>
                      <a:pt x="4152" y="612"/>
                    </a:lnTo>
                    <a:lnTo>
                      <a:pt x="4158" y="612"/>
                    </a:lnTo>
                    <a:lnTo>
                      <a:pt x="4158" y="606"/>
                    </a:lnTo>
                    <a:lnTo>
                      <a:pt x="4158" y="600"/>
                    </a:lnTo>
                    <a:lnTo>
                      <a:pt x="4158" y="594"/>
                    </a:lnTo>
                    <a:lnTo>
                      <a:pt x="4158" y="594"/>
                    </a:lnTo>
                    <a:lnTo>
                      <a:pt x="4158" y="588"/>
                    </a:lnTo>
                    <a:lnTo>
                      <a:pt x="4164" y="582"/>
                    </a:lnTo>
                    <a:lnTo>
                      <a:pt x="4164" y="576"/>
                    </a:lnTo>
                    <a:lnTo>
                      <a:pt x="4164" y="570"/>
                    </a:lnTo>
                    <a:lnTo>
                      <a:pt x="4164" y="564"/>
                    </a:lnTo>
                    <a:lnTo>
                      <a:pt x="4164" y="564"/>
                    </a:lnTo>
                    <a:lnTo>
                      <a:pt x="4164" y="558"/>
                    </a:lnTo>
                    <a:lnTo>
                      <a:pt x="4170" y="552"/>
                    </a:lnTo>
                    <a:lnTo>
                      <a:pt x="4170" y="546"/>
                    </a:lnTo>
                    <a:lnTo>
                      <a:pt x="4170" y="540"/>
                    </a:lnTo>
                    <a:lnTo>
                      <a:pt x="4170" y="534"/>
                    </a:lnTo>
                    <a:lnTo>
                      <a:pt x="4170" y="534"/>
                    </a:lnTo>
                    <a:lnTo>
                      <a:pt x="4170" y="528"/>
                    </a:lnTo>
                    <a:lnTo>
                      <a:pt x="4176" y="522"/>
                    </a:lnTo>
                    <a:lnTo>
                      <a:pt x="4176" y="516"/>
                    </a:lnTo>
                    <a:lnTo>
                      <a:pt x="4176" y="510"/>
                    </a:lnTo>
                    <a:lnTo>
                      <a:pt x="4176" y="504"/>
                    </a:lnTo>
                    <a:lnTo>
                      <a:pt x="4176" y="498"/>
                    </a:lnTo>
                    <a:lnTo>
                      <a:pt x="4176" y="498"/>
                    </a:lnTo>
                    <a:lnTo>
                      <a:pt x="4182" y="492"/>
                    </a:lnTo>
                    <a:lnTo>
                      <a:pt x="4182" y="486"/>
                    </a:lnTo>
                    <a:lnTo>
                      <a:pt x="4182" y="480"/>
                    </a:lnTo>
                    <a:lnTo>
                      <a:pt x="4182" y="474"/>
                    </a:lnTo>
                    <a:lnTo>
                      <a:pt x="4182" y="468"/>
                    </a:lnTo>
                    <a:lnTo>
                      <a:pt x="4182" y="462"/>
                    </a:lnTo>
                    <a:lnTo>
                      <a:pt x="4188" y="456"/>
                    </a:lnTo>
                    <a:lnTo>
                      <a:pt x="4188" y="450"/>
                    </a:lnTo>
                    <a:lnTo>
                      <a:pt x="4188" y="450"/>
                    </a:lnTo>
                    <a:lnTo>
                      <a:pt x="4188" y="444"/>
                    </a:lnTo>
                    <a:lnTo>
                      <a:pt x="4188" y="438"/>
                    </a:lnTo>
                    <a:lnTo>
                      <a:pt x="4188" y="432"/>
                    </a:lnTo>
                    <a:lnTo>
                      <a:pt x="4188" y="426"/>
                    </a:lnTo>
                    <a:lnTo>
                      <a:pt x="4194" y="420"/>
                    </a:lnTo>
                    <a:lnTo>
                      <a:pt x="4194" y="414"/>
                    </a:lnTo>
                    <a:lnTo>
                      <a:pt x="4194" y="408"/>
                    </a:lnTo>
                    <a:lnTo>
                      <a:pt x="4194" y="402"/>
                    </a:lnTo>
                    <a:lnTo>
                      <a:pt x="4194" y="396"/>
                    </a:lnTo>
                    <a:lnTo>
                      <a:pt x="4194" y="390"/>
                    </a:lnTo>
                    <a:lnTo>
                      <a:pt x="4200" y="384"/>
                    </a:lnTo>
                    <a:lnTo>
                      <a:pt x="4200" y="378"/>
                    </a:lnTo>
                    <a:lnTo>
                      <a:pt x="4200" y="372"/>
                    </a:lnTo>
                    <a:lnTo>
                      <a:pt x="4200" y="366"/>
                    </a:lnTo>
                    <a:lnTo>
                      <a:pt x="4200" y="360"/>
                    </a:lnTo>
                    <a:lnTo>
                      <a:pt x="4206" y="354"/>
                    </a:lnTo>
                    <a:lnTo>
                      <a:pt x="4206" y="348"/>
                    </a:lnTo>
                    <a:lnTo>
                      <a:pt x="4206" y="342"/>
                    </a:lnTo>
                    <a:lnTo>
                      <a:pt x="4206" y="336"/>
                    </a:lnTo>
                    <a:lnTo>
                      <a:pt x="4206" y="330"/>
                    </a:lnTo>
                    <a:lnTo>
                      <a:pt x="4206" y="324"/>
                    </a:lnTo>
                    <a:lnTo>
                      <a:pt x="4212" y="318"/>
                    </a:lnTo>
                    <a:lnTo>
                      <a:pt x="4212" y="312"/>
                    </a:lnTo>
                    <a:lnTo>
                      <a:pt x="4212" y="306"/>
                    </a:lnTo>
                    <a:lnTo>
                      <a:pt x="4212" y="300"/>
                    </a:lnTo>
                    <a:lnTo>
                      <a:pt x="4212" y="294"/>
                    </a:lnTo>
                    <a:lnTo>
                      <a:pt x="4212" y="288"/>
                    </a:lnTo>
                    <a:lnTo>
                      <a:pt x="4218" y="282"/>
                    </a:lnTo>
                    <a:lnTo>
                      <a:pt x="4218" y="270"/>
                    </a:lnTo>
                    <a:lnTo>
                      <a:pt x="4218" y="264"/>
                    </a:lnTo>
                    <a:lnTo>
                      <a:pt x="4218" y="258"/>
                    </a:lnTo>
                    <a:lnTo>
                      <a:pt x="4218" y="252"/>
                    </a:lnTo>
                    <a:lnTo>
                      <a:pt x="4218" y="246"/>
                    </a:lnTo>
                    <a:lnTo>
                      <a:pt x="4224" y="246"/>
                    </a:lnTo>
                    <a:lnTo>
                      <a:pt x="4224" y="240"/>
                    </a:lnTo>
                    <a:lnTo>
                      <a:pt x="4224" y="234"/>
                    </a:lnTo>
                    <a:lnTo>
                      <a:pt x="4224" y="228"/>
                    </a:lnTo>
                    <a:lnTo>
                      <a:pt x="4224" y="222"/>
                    </a:lnTo>
                    <a:lnTo>
                      <a:pt x="4224" y="216"/>
                    </a:lnTo>
                    <a:lnTo>
                      <a:pt x="4224" y="210"/>
                    </a:lnTo>
                    <a:lnTo>
                      <a:pt x="4230" y="204"/>
                    </a:lnTo>
                    <a:lnTo>
                      <a:pt x="4230" y="198"/>
                    </a:lnTo>
                    <a:lnTo>
                      <a:pt x="4230" y="192"/>
                    </a:lnTo>
                    <a:lnTo>
                      <a:pt x="4230" y="186"/>
                    </a:lnTo>
                    <a:lnTo>
                      <a:pt x="4230" y="180"/>
                    </a:lnTo>
                    <a:lnTo>
                      <a:pt x="4236" y="162"/>
                    </a:lnTo>
                    <a:lnTo>
                      <a:pt x="4236" y="156"/>
                    </a:lnTo>
                    <a:lnTo>
                      <a:pt x="4236" y="150"/>
                    </a:lnTo>
                    <a:lnTo>
                      <a:pt x="4236" y="144"/>
                    </a:lnTo>
                    <a:lnTo>
                      <a:pt x="4236" y="138"/>
                    </a:lnTo>
                    <a:lnTo>
                      <a:pt x="4236" y="132"/>
                    </a:lnTo>
                    <a:lnTo>
                      <a:pt x="4242" y="126"/>
                    </a:lnTo>
                    <a:lnTo>
                      <a:pt x="4242" y="120"/>
                    </a:lnTo>
                    <a:lnTo>
                      <a:pt x="4242" y="114"/>
                    </a:lnTo>
                    <a:lnTo>
                      <a:pt x="4242" y="108"/>
                    </a:lnTo>
                    <a:lnTo>
                      <a:pt x="4242" y="96"/>
                    </a:lnTo>
                    <a:lnTo>
                      <a:pt x="4242" y="90"/>
                    </a:lnTo>
                    <a:lnTo>
                      <a:pt x="4242" y="84"/>
                    </a:lnTo>
                    <a:lnTo>
                      <a:pt x="4248" y="78"/>
                    </a:lnTo>
                    <a:lnTo>
                      <a:pt x="4248" y="72"/>
                    </a:lnTo>
                    <a:lnTo>
                      <a:pt x="4248" y="66"/>
                    </a:lnTo>
                    <a:lnTo>
                      <a:pt x="4248" y="60"/>
                    </a:lnTo>
                    <a:lnTo>
                      <a:pt x="4248" y="54"/>
                    </a:lnTo>
                    <a:lnTo>
                      <a:pt x="4248" y="48"/>
                    </a:lnTo>
                    <a:lnTo>
                      <a:pt x="4254" y="42"/>
                    </a:lnTo>
                    <a:lnTo>
                      <a:pt x="4254" y="36"/>
                    </a:lnTo>
                    <a:lnTo>
                      <a:pt x="4254" y="30"/>
                    </a:lnTo>
                    <a:lnTo>
                      <a:pt x="4254" y="24"/>
                    </a:lnTo>
                    <a:lnTo>
                      <a:pt x="4254" y="18"/>
                    </a:lnTo>
                    <a:lnTo>
                      <a:pt x="4254" y="18"/>
                    </a:lnTo>
                    <a:lnTo>
                      <a:pt x="4260" y="12"/>
                    </a:lnTo>
                    <a:lnTo>
                      <a:pt x="4260" y="12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0" y="6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6"/>
                    </a:lnTo>
                    <a:lnTo>
                      <a:pt x="4266" y="6"/>
                    </a:lnTo>
                    <a:lnTo>
                      <a:pt x="4266" y="6"/>
                    </a:lnTo>
                    <a:lnTo>
                      <a:pt x="4272" y="6"/>
                    </a:lnTo>
                    <a:lnTo>
                      <a:pt x="4272" y="12"/>
                    </a:lnTo>
                    <a:lnTo>
                      <a:pt x="4272" y="12"/>
                    </a:lnTo>
                    <a:lnTo>
                      <a:pt x="4272" y="18"/>
                    </a:lnTo>
                    <a:lnTo>
                      <a:pt x="4272" y="18"/>
                    </a:lnTo>
                    <a:lnTo>
                      <a:pt x="4272" y="24"/>
                    </a:lnTo>
                    <a:lnTo>
                      <a:pt x="4278" y="24"/>
                    </a:lnTo>
                    <a:lnTo>
                      <a:pt x="4278" y="30"/>
                    </a:lnTo>
                    <a:lnTo>
                      <a:pt x="4278" y="36"/>
                    </a:lnTo>
                    <a:lnTo>
                      <a:pt x="4278" y="36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8"/>
                    </a:lnTo>
                    <a:lnTo>
                      <a:pt x="4284" y="48"/>
                    </a:lnTo>
                    <a:lnTo>
                      <a:pt x="4284" y="54"/>
                    </a:lnTo>
                    <a:lnTo>
                      <a:pt x="4284" y="60"/>
                    </a:lnTo>
                    <a:lnTo>
                      <a:pt x="4284" y="60"/>
                    </a:lnTo>
                    <a:lnTo>
                      <a:pt x="4284" y="66"/>
                    </a:lnTo>
                    <a:lnTo>
                      <a:pt x="4290" y="66"/>
                    </a:lnTo>
                    <a:lnTo>
                      <a:pt x="4290" y="72"/>
                    </a:lnTo>
                    <a:lnTo>
                      <a:pt x="4290" y="72"/>
                    </a:lnTo>
                    <a:lnTo>
                      <a:pt x="4290" y="78"/>
                    </a:lnTo>
                    <a:lnTo>
                      <a:pt x="4290" y="84"/>
                    </a:lnTo>
                    <a:lnTo>
                      <a:pt x="4290" y="84"/>
                    </a:lnTo>
                    <a:lnTo>
                      <a:pt x="4290" y="90"/>
                    </a:lnTo>
                    <a:lnTo>
                      <a:pt x="4296" y="90"/>
                    </a:lnTo>
                    <a:lnTo>
                      <a:pt x="4296" y="96"/>
                    </a:lnTo>
                    <a:lnTo>
                      <a:pt x="4296" y="96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296" y="108"/>
                    </a:lnTo>
                    <a:lnTo>
                      <a:pt x="4302" y="114"/>
                    </a:lnTo>
                    <a:lnTo>
                      <a:pt x="4302" y="114"/>
                    </a:lnTo>
                    <a:lnTo>
                      <a:pt x="4302" y="120"/>
                    </a:lnTo>
                    <a:lnTo>
                      <a:pt x="4302" y="120"/>
                    </a:lnTo>
                    <a:lnTo>
                      <a:pt x="4302" y="126"/>
                    </a:lnTo>
                    <a:lnTo>
                      <a:pt x="4302" y="132"/>
                    </a:lnTo>
                    <a:lnTo>
                      <a:pt x="4308" y="132"/>
                    </a:lnTo>
                    <a:lnTo>
                      <a:pt x="4308" y="138"/>
                    </a:lnTo>
                    <a:lnTo>
                      <a:pt x="4308" y="138"/>
                    </a:lnTo>
                    <a:lnTo>
                      <a:pt x="4308" y="144"/>
                    </a:lnTo>
                    <a:lnTo>
                      <a:pt x="4308" y="144"/>
                    </a:lnTo>
                    <a:lnTo>
                      <a:pt x="4308" y="150"/>
                    </a:lnTo>
                    <a:lnTo>
                      <a:pt x="4314" y="150"/>
                    </a:lnTo>
                    <a:lnTo>
                      <a:pt x="4314" y="156"/>
                    </a:lnTo>
                    <a:lnTo>
                      <a:pt x="4314" y="162"/>
                    </a:lnTo>
                    <a:lnTo>
                      <a:pt x="4314" y="162"/>
                    </a:lnTo>
                    <a:lnTo>
                      <a:pt x="4314" y="168"/>
                    </a:lnTo>
                    <a:lnTo>
                      <a:pt x="4314" y="168"/>
                    </a:lnTo>
                    <a:lnTo>
                      <a:pt x="4320" y="174"/>
                    </a:lnTo>
                    <a:lnTo>
                      <a:pt x="4320" y="174"/>
                    </a:lnTo>
                    <a:lnTo>
                      <a:pt x="4320" y="180"/>
                    </a:lnTo>
                    <a:lnTo>
                      <a:pt x="4320" y="180"/>
                    </a:lnTo>
                    <a:lnTo>
                      <a:pt x="4320" y="186"/>
                    </a:lnTo>
                    <a:lnTo>
                      <a:pt x="4320" y="192"/>
                    </a:lnTo>
                    <a:lnTo>
                      <a:pt x="4326" y="192"/>
                    </a:lnTo>
                    <a:lnTo>
                      <a:pt x="4326" y="198"/>
                    </a:lnTo>
                    <a:lnTo>
                      <a:pt x="4326" y="198"/>
                    </a:lnTo>
                    <a:lnTo>
                      <a:pt x="4326" y="204"/>
                    </a:lnTo>
                    <a:lnTo>
                      <a:pt x="4326" y="204"/>
                    </a:lnTo>
                    <a:lnTo>
                      <a:pt x="4326" y="210"/>
                    </a:lnTo>
                    <a:lnTo>
                      <a:pt x="4332" y="210"/>
                    </a:lnTo>
                    <a:lnTo>
                      <a:pt x="4332" y="216"/>
                    </a:lnTo>
                    <a:lnTo>
                      <a:pt x="4332" y="216"/>
                    </a:lnTo>
                    <a:lnTo>
                      <a:pt x="4332" y="222"/>
                    </a:lnTo>
                    <a:lnTo>
                      <a:pt x="4332" y="222"/>
                    </a:lnTo>
                    <a:lnTo>
                      <a:pt x="4332" y="228"/>
                    </a:lnTo>
                    <a:lnTo>
                      <a:pt x="4338" y="234"/>
                    </a:lnTo>
                    <a:lnTo>
                      <a:pt x="4338" y="234"/>
                    </a:lnTo>
                    <a:lnTo>
                      <a:pt x="4338" y="240"/>
                    </a:lnTo>
                    <a:lnTo>
                      <a:pt x="4338" y="240"/>
                    </a:lnTo>
                    <a:lnTo>
                      <a:pt x="4338" y="246"/>
                    </a:lnTo>
                    <a:lnTo>
                      <a:pt x="4338" y="246"/>
                    </a:lnTo>
                    <a:lnTo>
                      <a:pt x="4344" y="252"/>
                    </a:lnTo>
                    <a:lnTo>
                      <a:pt x="4344" y="252"/>
                    </a:lnTo>
                    <a:lnTo>
                      <a:pt x="4344" y="258"/>
                    </a:lnTo>
                    <a:lnTo>
                      <a:pt x="4344" y="258"/>
                    </a:lnTo>
                    <a:lnTo>
                      <a:pt x="4344" y="264"/>
                    </a:lnTo>
                    <a:lnTo>
                      <a:pt x="4344" y="264"/>
                    </a:lnTo>
                    <a:lnTo>
                      <a:pt x="4344" y="270"/>
                    </a:lnTo>
                    <a:lnTo>
                      <a:pt x="4350" y="270"/>
                    </a:lnTo>
                    <a:lnTo>
                      <a:pt x="4350" y="276"/>
                    </a:lnTo>
                    <a:lnTo>
                      <a:pt x="4350" y="276"/>
                    </a:lnTo>
                    <a:lnTo>
                      <a:pt x="4350" y="282"/>
                    </a:lnTo>
                    <a:lnTo>
                      <a:pt x="4350" y="282"/>
                    </a:lnTo>
                    <a:lnTo>
                      <a:pt x="4350" y="288"/>
                    </a:lnTo>
                    <a:lnTo>
                      <a:pt x="4356" y="288"/>
                    </a:lnTo>
                    <a:lnTo>
                      <a:pt x="4356" y="294"/>
                    </a:lnTo>
                    <a:lnTo>
                      <a:pt x="4356" y="294"/>
                    </a:lnTo>
                    <a:lnTo>
                      <a:pt x="4356" y="300"/>
                    </a:lnTo>
                    <a:lnTo>
                      <a:pt x="4356" y="306"/>
                    </a:lnTo>
                    <a:lnTo>
                      <a:pt x="4356" y="306"/>
                    </a:lnTo>
                    <a:lnTo>
                      <a:pt x="4362" y="312"/>
                    </a:lnTo>
                    <a:lnTo>
                      <a:pt x="4362" y="312"/>
                    </a:lnTo>
                    <a:lnTo>
                      <a:pt x="4362" y="318"/>
                    </a:lnTo>
                    <a:lnTo>
                      <a:pt x="4362" y="318"/>
                    </a:lnTo>
                    <a:lnTo>
                      <a:pt x="4362" y="324"/>
                    </a:lnTo>
                    <a:lnTo>
                      <a:pt x="4362" y="324"/>
                    </a:lnTo>
                    <a:lnTo>
                      <a:pt x="4368" y="330"/>
                    </a:lnTo>
                    <a:lnTo>
                      <a:pt x="4368" y="330"/>
                    </a:lnTo>
                    <a:lnTo>
                      <a:pt x="4368" y="336"/>
                    </a:lnTo>
                    <a:lnTo>
                      <a:pt x="4368" y="336"/>
                    </a:lnTo>
                    <a:lnTo>
                      <a:pt x="4368" y="342"/>
                    </a:lnTo>
                    <a:lnTo>
                      <a:pt x="4368" y="342"/>
                    </a:lnTo>
                    <a:lnTo>
                      <a:pt x="4374" y="348"/>
                    </a:lnTo>
                    <a:lnTo>
                      <a:pt x="4374" y="348"/>
                    </a:lnTo>
                    <a:lnTo>
                      <a:pt x="4374" y="354"/>
                    </a:lnTo>
                    <a:lnTo>
                      <a:pt x="4374" y="354"/>
                    </a:lnTo>
                    <a:lnTo>
                      <a:pt x="4374" y="354"/>
                    </a:lnTo>
                    <a:lnTo>
                      <a:pt x="4374" y="360"/>
                    </a:lnTo>
                    <a:lnTo>
                      <a:pt x="4380" y="366"/>
                    </a:lnTo>
                    <a:lnTo>
                      <a:pt x="4380" y="366"/>
                    </a:lnTo>
                    <a:lnTo>
                      <a:pt x="4380" y="372"/>
                    </a:lnTo>
                    <a:lnTo>
                      <a:pt x="4380" y="372"/>
                    </a:lnTo>
                    <a:lnTo>
                      <a:pt x="4380" y="378"/>
                    </a:lnTo>
                    <a:lnTo>
                      <a:pt x="4380" y="378"/>
                    </a:lnTo>
                    <a:lnTo>
                      <a:pt x="4386" y="384"/>
                    </a:lnTo>
                    <a:lnTo>
                      <a:pt x="4386" y="384"/>
                    </a:lnTo>
                    <a:lnTo>
                      <a:pt x="4386" y="390"/>
                    </a:lnTo>
                    <a:lnTo>
                      <a:pt x="4386" y="390"/>
                    </a:lnTo>
                    <a:lnTo>
                      <a:pt x="4386" y="396"/>
                    </a:lnTo>
                    <a:lnTo>
                      <a:pt x="4386" y="396"/>
                    </a:lnTo>
                    <a:lnTo>
                      <a:pt x="4392" y="402"/>
                    </a:lnTo>
                    <a:lnTo>
                      <a:pt x="4392" y="402"/>
                    </a:lnTo>
                    <a:lnTo>
                      <a:pt x="4392" y="402"/>
                    </a:lnTo>
                    <a:lnTo>
                      <a:pt x="4392" y="408"/>
                    </a:lnTo>
                    <a:lnTo>
                      <a:pt x="4392" y="408"/>
                    </a:lnTo>
                    <a:lnTo>
                      <a:pt x="4392" y="414"/>
                    </a:lnTo>
                    <a:lnTo>
                      <a:pt x="4392" y="414"/>
                    </a:lnTo>
                    <a:lnTo>
                      <a:pt x="4398" y="420"/>
                    </a:lnTo>
                    <a:lnTo>
                      <a:pt x="4398" y="426"/>
                    </a:lnTo>
                    <a:lnTo>
                      <a:pt x="4398" y="426"/>
                    </a:lnTo>
                    <a:lnTo>
                      <a:pt x="4398" y="432"/>
                    </a:lnTo>
                    <a:lnTo>
                      <a:pt x="4398" y="432"/>
                    </a:lnTo>
                    <a:lnTo>
                      <a:pt x="4404" y="432"/>
                    </a:lnTo>
                    <a:lnTo>
                      <a:pt x="4404" y="438"/>
                    </a:lnTo>
                    <a:lnTo>
                      <a:pt x="4404" y="438"/>
                    </a:lnTo>
                    <a:lnTo>
                      <a:pt x="4404" y="444"/>
                    </a:lnTo>
                    <a:lnTo>
                      <a:pt x="4404" y="444"/>
                    </a:lnTo>
                    <a:lnTo>
                      <a:pt x="4404" y="450"/>
                    </a:lnTo>
                    <a:lnTo>
                      <a:pt x="4410" y="450"/>
                    </a:lnTo>
                    <a:lnTo>
                      <a:pt x="4410" y="456"/>
                    </a:lnTo>
                    <a:lnTo>
                      <a:pt x="4410" y="456"/>
                    </a:lnTo>
                    <a:lnTo>
                      <a:pt x="4410" y="462"/>
                    </a:lnTo>
                    <a:lnTo>
                      <a:pt x="4410" y="462"/>
                    </a:lnTo>
                    <a:lnTo>
                      <a:pt x="4410" y="468"/>
                    </a:lnTo>
                    <a:lnTo>
                      <a:pt x="4410" y="468"/>
                    </a:lnTo>
                    <a:lnTo>
                      <a:pt x="4416" y="468"/>
                    </a:lnTo>
                    <a:lnTo>
                      <a:pt x="4416" y="474"/>
                    </a:lnTo>
                    <a:lnTo>
                      <a:pt x="4416" y="474"/>
                    </a:lnTo>
                    <a:lnTo>
                      <a:pt x="4416" y="480"/>
                    </a:lnTo>
                    <a:lnTo>
                      <a:pt x="4416" y="480"/>
                    </a:lnTo>
                    <a:lnTo>
                      <a:pt x="4416" y="486"/>
                    </a:lnTo>
                    <a:lnTo>
                      <a:pt x="4422" y="486"/>
                    </a:lnTo>
                    <a:lnTo>
                      <a:pt x="4422" y="492"/>
                    </a:lnTo>
                    <a:lnTo>
                      <a:pt x="4422" y="492"/>
                    </a:lnTo>
                    <a:lnTo>
                      <a:pt x="4422" y="498"/>
                    </a:lnTo>
                    <a:lnTo>
                      <a:pt x="4422" y="498"/>
                    </a:lnTo>
                    <a:lnTo>
                      <a:pt x="4422" y="504"/>
                    </a:lnTo>
                    <a:lnTo>
                      <a:pt x="4428" y="504"/>
                    </a:lnTo>
                    <a:lnTo>
                      <a:pt x="4428" y="504"/>
                    </a:lnTo>
                    <a:lnTo>
                      <a:pt x="4428" y="510"/>
                    </a:lnTo>
                    <a:lnTo>
                      <a:pt x="4428" y="510"/>
                    </a:lnTo>
                    <a:lnTo>
                      <a:pt x="4428" y="516"/>
                    </a:lnTo>
                    <a:lnTo>
                      <a:pt x="4428" y="516"/>
                    </a:lnTo>
                    <a:lnTo>
                      <a:pt x="4434" y="522"/>
                    </a:lnTo>
                    <a:lnTo>
                      <a:pt x="4434" y="522"/>
                    </a:lnTo>
                    <a:lnTo>
                      <a:pt x="4434" y="528"/>
                    </a:lnTo>
                    <a:lnTo>
                      <a:pt x="4434" y="528"/>
                    </a:lnTo>
                    <a:lnTo>
                      <a:pt x="4434" y="528"/>
                    </a:lnTo>
                    <a:lnTo>
                      <a:pt x="4434" y="534"/>
                    </a:lnTo>
                    <a:lnTo>
                      <a:pt x="4440" y="534"/>
                    </a:lnTo>
                    <a:lnTo>
                      <a:pt x="4440" y="540"/>
                    </a:lnTo>
                    <a:lnTo>
                      <a:pt x="4440" y="540"/>
                    </a:lnTo>
                    <a:lnTo>
                      <a:pt x="4440" y="546"/>
                    </a:lnTo>
                    <a:lnTo>
                      <a:pt x="4440" y="546"/>
                    </a:lnTo>
                    <a:lnTo>
                      <a:pt x="4440" y="552"/>
                    </a:lnTo>
                    <a:lnTo>
                      <a:pt x="4446" y="552"/>
                    </a:lnTo>
                    <a:lnTo>
                      <a:pt x="4446" y="552"/>
                    </a:lnTo>
                    <a:lnTo>
                      <a:pt x="4446" y="558"/>
                    </a:lnTo>
                    <a:lnTo>
                      <a:pt x="4446" y="558"/>
                    </a:lnTo>
                    <a:lnTo>
                      <a:pt x="4446" y="564"/>
                    </a:lnTo>
                    <a:lnTo>
                      <a:pt x="4446" y="564"/>
                    </a:lnTo>
                    <a:lnTo>
                      <a:pt x="4452" y="570"/>
                    </a:lnTo>
                    <a:lnTo>
                      <a:pt x="4452" y="570"/>
                    </a:lnTo>
                    <a:lnTo>
                      <a:pt x="4452" y="570"/>
                    </a:lnTo>
                    <a:lnTo>
                      <a:pt x="4452" y="576"/>
                    </a:lnTo>
                    <a:lnTo>
                      <a:pt x="4452" y="576"/>
                    </a:lnTo>
                    <a:lnTo>
                      <a:pt x="4452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8"/>
                    </a:lnTo>
                    <a:lnTo>
                      <a:pt x="4458" y="588"/>
                    </a:lnTo>
                    <a:lnTo>
                      <a:pt x="4458" y="594"/>
                    </a:lnTo>
                    <a:lnTo>
                      <a:pt x="4458" y="594"/>
                    </a:lnTo>
                    <a:lnTo>
                      <a:pt x="4458" y="600"/>
                    </a:lnTo>
                    <a:lnTo>
                      <a:pt x="4464" y="600"/>
                    </a:lnTo>
                    <a:lnTo>
                      <a:pt x="4464" y="600"/>
                    </a:lnTo>
                    <a:lnTo>
                      <a:pt x="4464" y="606"/>
                    </a:lnTo>
                    <a:lnTo>
                      <a:pt x="4464" y="606"/>
                    </a:lnTo>
                    <a:lnTo>
                      <a:pt x="4464" y="612"/>
                    </a:lnTo>
                    <a:lnTo>
                      <a:pt x="4470" y="612"/>
                    </a:lnTo>
                    <a:lnTo>
                      <a:pt x="4470" y="618"/>
                    </a:lnTo>
                    <a:lnTo>
                      <a:pt x="4470" y="618"/>
                    </a:lnTo>
                    <a:lnTo>
                      <a:pt x="4470" y="624"/>
                    </a:lnTo>
                    <a:lnTo>
                      <a:pt x="4470" y="624"/>
                    </a:lnTo>
                    <a:lnTo>
                      <a:pt x="4470" y="624"/>
                    </a:lnTo>
                    <a:lnTo>
                      <a:pt x="4476" y="630"/>
                    </a:lnTo>
                    <a:lnTo>
                      <a:pt x="4476" y="630"/>
                    </a:lnTo>
                    <a:lnTo>
                      <a:pt x="4476" y="636"/>
                    </a:lnTo>
                    <a:lnTo>
                      <a:pt x="4476" y="636"/>
                    </a:lnTo>
                    <a:lnTo>
                      <a:pt x="4476" y="636"/>
                    </a:lnTo>
                    <a:lnTo>
                      <a:pt x="4476" y="642"/>
                    </a:lnTo>
                    <a:lnTo>
                      <a:pt x="4482" y="642"/>
                    </a:lnTo>
                    <a:lnTo>
                      <a:pt x="4482" y="642"/>
                    </a:lnTo>
                    <a:lnTo>
                      <a:pt x="4482" y="648"/>
                    </a:lnTo>
                    <a:lnTo>
                      <a:pt x="4482" y="648"/>
                    </a:lnTo>
                    <a:lnTo>
                      <a:pt x="4482" y="654"/>
                    </a:lnTo>
                    <a:lnTo>
                      <a:pt x="4482" y="654"/>
                    </a:lnTo>
                    <a:lnTo>
                      <a:pt x="4482" y="654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6"/>
                    </a:lnTo>
                    <a:lnTo>
                      <a:pt x="4488" y="666"/>
                    </a:lnTo>
                    <a:lnTo>
                      <a:pt x="4488" y="672"/>
                    </a:lnTo>
                    <a:lnTo>
                      <a:pt x="4494" y="672"/>
                    </a:lnTo>
                    <a:lnTo>
                      <a:pt x="4494" y="672"/>
                    </a:lnTo>
                    <a:lnTo>
                      <a:pt x="4494" y="678"/>
                    </a:lnTo>
                    <a:lnTo>
                      <a:pt x="4494" y="678"/>
                    </a:lnTo>
                    <a:lnTo>
                      <a:pt x="4494" y="684"/>
                    </a:lnTo>
                    <a:lnTo>
                      <a:pt x="4500" y="684"/>
                    </a:lnTo>
                    <a:lnTo>
                      <a:pt x="4500" y="690"/>
                    </a:lnTo>
                    <a:lnTo>
                      <a:pt x="4500" y="690"/>
                    </a:lnTo>
                    <a:lnTo>
                      <a:pt x="4500" y="690"/>
                    </a:lnTo>
                    <a:lnTo>
                      <a:pt x="4500" y="696"/>
                    </a:lnTo>
                    <a:lnTo>
                      <a:pt x="4500" y="696"/>
                    </a:lnTo>
                    <a:lnTo>
                      <a:pt x="4506" y="696"/>
                    </a:lnTo>
                    <a:lnTo>
                      <a:pt x="4506" y="702"/>
                    </a:lnTo>
                    <a:lnTo>
                      <a:pt x="4506" y="702"/>
                    </a:lnTo>
                    <a:lnTo>
                      <a:pt x="4506" y="708"/>
                    </a:lnTo>
                    <a:lnTo>
                      <a:pt x="4506" y="708"/>
                    </a:lnTo>
                    <a:lnTo>
                      <a:pt x="4506" y="708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14"/>
                    </a:lnTo>
                    <a:lnTo>
                      <a:pt x="4512" y="720"/>
                    </a:lnTo>
                    <a:lnTo>
                      <a:pt x="4512" y="720"/>
                    </a:lnTo>
                    <a:lnTo>
                      <a:pt x="4512" y="720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18" y="726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24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0" y="732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36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2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48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54" y="738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0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66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2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78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84" y="744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0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596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2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08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14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0" y="750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26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2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38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44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0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56" y="756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2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68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74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0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86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2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698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04" y="762"/>
                    </a:lnTo>
                    <a:lnTo>
                      <a:pt x="4710" y="762"/>
                    </a:lnTo>
                    <a:lnTo>
                      <a:pt x="4710" y="762"/>
                    </a:lnTo>
                    <a:lnTo>
                      <a:pt x="4710" y="762"/>
                    </a:lnTo>
                    <a:lnTo>
                      <a:pt x="4710" y="768"/>
                    </a:lnTo>
                    <a:lnTo>
                      <a:pt x="4710" y="768"/>
                    </a:lnTo>
                    <a:lnTo>
                      <a:pt x="4710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16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2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28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34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0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46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2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58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64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0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76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2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88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794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0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06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2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18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24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0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36" y="768"/>
                    </a:lnTo>
                    <a:lnTo>
                      <a:pt x="4842" y="768"/>
                    </a:lnTo>
                    <a:lnTo>
                      <a:pt x="4842" y="768"/>
                    </a:lnTo>
                    <a:lnTo>
                      <a:pt x="4842" y="768"/>
                    </a:lnTo>
                    <a:lnTo>
                      <a:pt x="4842" y="762"/>
                    </a:lnTo>
                    <a:lnTo>
                      <a:pt x="4842" y="762"/>
                    </a:lnTo>
                    <a:lnTo>
                      <a:pt x="4842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48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54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0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66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2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78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84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0" y="762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896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2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08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14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  <a:lnTo>
                      <a:pt x="4920" y="756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2" name="Rectangle 58"/>
              <p:cNvSpPr>
                <a:spLocks noChangeArrowheads="1"/>
              </p:cNvSpPr>
              <p:nvPr/>
            </p:nvSpPr>
            <p:spPr bwMode="auto">
              <a:xfrm>
                <a:off x="1127" y="2128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83" name="Freeform 59"/>
              <p:cNvSpPr>
                <a:spLocks/>
              </p:cNvSpPr>
              <p:nvPr/>
            </p:nvSpPr>
            <p:spPr bwMode="auto">
              <a:xfrm>
                <a:off x="479" y="886"/>
                <a:ext cx="4920" cy="582"/>
              </a:xfrm>
              <a:custGeom>
                <a:avLst/>
                <a:gdLst/>
                <a:ahLst/>
                <a:cxnLst>
                  <a:cxn ang="0">
                    <a:pos x="72" y="552"/>
                  </a:cxn>
                  <a:cxn ang="0">
                    <a:pos x="150" y="552"/>
                  </a:cxn>
                  <a:cxn ang="0">
                    <a:pos x="228" y="552"/>
                  </a:cxn>
                  <a:cxn ang="0">
                    <a:pos x="306" y="558"/>
                  </a:cxn>
                  <a:cxn ang="0">
                    <a:pos x="384" y="570"/>
                  </a:cxn>
                  <a:cxn ang="0">
                    <a:pos x="462" y="582"/>
                  </a:cxn>
                  <a:cxn ang="0">
                    <a:pos x="540" y="576"/>
                  </a:cxn>
                  <a:cxn ang="0">
                    <a:pos x="618" y="570"/>
                  </a:cxn>
                  <a:cxn ang="0">
                    <a:pos x="696" y="552"/>
                  </a:cxn>
                  <a:cxn ang="0">
                    <a:pos x="774" y="534"/>
                  </a:cxn>
                  <a:cxn ang="0">
                    <a:pos x="852" y="504"/>
                  </a:cxn>
                  <a:cxn ang="0">
                    <a:pos x="930" y="480"/>
                  </a:cxn>
                  <a:cxn ang="0">
                    <a:pos x="1008" y="480"/>
                  </a:cxn>
                  <a:cxn ang="0">
                    <a:pos x="1086" y="468"/>
                  </a:cxn>
                  <a:cxn ang="0">
                    <a:pos x="1164" y="450"/>
                  </a:cxn>
                  <a:cxn ang="0">
                    <a:pos x="1242" y="396"/>
                  </a:cxn>
                  <a:cxn ang="0">
                    <a:pos x="1320" y="318"/>
                  </a:cxn>
                  <a:cxn ang="0">
                    <a:pos x="1398" y="240"/>
                  </a:cxn>
                  <a:cxn ang="0">
                    <a:pos x="1476" y="228"/>
                  </a:cxn>
                  <a:cxn ang="0">
                    <a:pos x="1554" y="264"/>
                  </a:cxn>
                  <a:cxn ang="0">
                    <a:pos x="1632" y="294"/>
                  </a:cxn>
                  <a:cxn ang="0">
                    <a:pos x="1710" y="288"/>
                  </a:cxn>
                  <a:cxn ang="0">
                    <a:pos x="1788" y="204"/>
                  </a:cxn>
                  <a:cxn ang="0">
                    <a:pos x="1866" y="114"/>
                  </a:cxn>
                  <a:cxn ang="0">
                    <a:pos x="1944" y="12"/>
                  </a:cxn>
                  <a:cxn ang="0">
                    <a:pos x="2022" y="96"/>
                  </a:cxn>
                  <a:cxn ang="0">
                    <a:pos x="2100" y="180"/>
                  </a:cxn>
                  <a:cxn ang="0">
                    <a:pos x="2178" y="252"/>
                  </a:cxn>
                  <a:cxn ang="0">
                    <a:pos x="2256" y="228"/>
                  </a:cxn>
                  <a:cxn ang="0">
                    <a:pos x="2334" y="144"/>
                  </a:cxn>
                  <a:cxn ang="0">
                    <a:pos x="2412" y="54"/>
                  </a:cxn>
                  <a:cxn ang="0">
                    <a:pos x="2490" y="24"/>
                  </a:cxn>
                  <a:cxn ang="0">
                    <a:pos x="2568" y="120"/>
                  </a:cxn>
                  <a:cxn ang="0">
                    <a:pos x="2646" y="204"/>
                  </a:cxn>
                  <a:cxn ang="0">
                    <a:pos x="2724" y="270"/>
                  </a:cxn>
                  <a:cxn ang="0">
                    <a:pos x="2796" y="198"/>
                  </a:cxn>
                  <a:cxn ang="0">
                    <a:pos x="2874" y="120"/>
                  </a:cxn>
                  <a:cxn ang="0">
                    <a:pos x="2952" y="30"/>
                  </a:cxn>
                  <a:cxn ang="0">
                    <a:pos x="3030" y="84"/>
                  </a:cxn>
                  <a:cxn ang="0">
                    <a:pos x="3108" y="180"/>
                  </a:cxn>
                  <a:cxn ang="0">
                    <a:pos x="3186" y="264"/>
                  </a:cxn>
                  <a:cxn ang="0">
                    <a:pos x="3264" y="300"/>
                  </a:cxn>
                  <a:cxn ang="0">
                    <a:pos x="3342" y="276"/>
                  </a:cxn>
                  <a:cxn ang="0">
                    <a:pos x="3420" y="240"/>
                  </a:cxn>
                  <a:cxn ang="0">
                    <a:pos x="3498" y="210"/>
                  </a:cxn>
                  <a:cxn ang="0">
                    <a:pos x="3576" y="300"/>
                  </a:cxn>
                  <a:cxn ang="0">
                    <a:pos x="3654" y="372"/>
                  </a:cxn>
                  <a:cxn ang="0">
                    <a:pos x="3732" y="438"/>
                  </a:cxn>
                  <a:cxn ang="0">
                    <a:pos x="3810" y="462"/>
                  </a:cxn>
                  <a:cxn ang="0">
                    <a:pos x="3888" y="474"/>
                  </a:cxn>
                  <a:cxn ang="0">
                    <a:pos x="3966" y="480"/>
                  </a:cxn>
                  <a:cxn ang="0">
                    <a:pos x="4044" y="498"/>
                  </a:cxn>
                  <a:cxn ang="0">
                    <a:pos x="4122" y="522"/>
                  </a:cxn>
                  <a:cxn ang="0">
                    <a:pos x="4200" y="546"/>
                  </a:cxn>
                  <a:cxn ang="0">
                    <a:pos x="4278" y="564"/>
                  </a:cxn>
                  <a:cxn ang="0">
                    <a:pos x="4356" y="576"/>
                  </a:cxn>
                  <a:cxn ang="0">
                    <a:pos x="4434" y="582"/>
                  </a:cxn>
                  <a:cxn ang="0">
                    <a:pos x="4512" y="576"/>
                  </a:cxn>
                  <a:cxn ang="0">
                    <a:pos x="4590" y="564"/>
                  </a:cxn>
                  <a:cxn ang="0">
                    <a:pos x="4668" y="552"/>
                  </a:cxn>
                  <a:cxn ang="0">
                    <a:pos x="4746" y="552"/>
                  </a:cxn>
                  <a:cxn ang="0">
                    <a:pos x="4824" y="552"/>
                  </a:cxn>
                  <a:cxn ang="0">
                    <a:pos x="4902" y="552"/>
                  </a:cxn>
                </a:cxnLst>
                <a:rect l="0" t="0" r="r" b="b"/>
                <a:pathLst>
                  <a:path w="4920" h="582">
                    <a:moveTo>
                      <a:pt x="0" y="552"/>
                    </a:move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6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2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24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0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54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0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78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84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96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2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14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0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26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2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38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44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0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56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68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74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86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198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04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0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16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2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28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34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46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2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58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64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0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82" y="552"/>
                    </a:lnTo>
                    <a:lnTo>
                      <a:pt x="282" y="552"/>
                    </a:lnTo>
                    <a:lnTo>
                      <a:pt x="282" y="552"/>
                    </a:lnTo>
                    <a:lnTo>
                      <a:pt x="282" y="558"/>
                    </a:lnTo>
                    <a:lnTo>
                      <a:pt x="282" y="558"/>
                    </a:lnTo>
                    <a:lnTo>
                      <a:pt x="282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294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0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06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2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58"/>
                    </a:lnTo>
                    <a:lnTo>
                      <a:pt x="318" y="564"/>
                    </a:lnTo>
                    <a:lnTo>
                      <a:pt x="318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24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0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36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48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64"/>
                    </a:lnTo>
                    <a:lnTo>
                      <a:pt x="354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0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2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78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0"/>
                    </a:lnTo>
                    <a:lnTo>
                      <a:pt x="390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396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08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14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2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44" y="576"/>
                    </a:lnTo>
                    <a:lnTo>
                      <a:pt x="444" y="576"/>
                    </a:lnTo>
                    <a:lnTo>
                      <a:pt x="444" y="576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0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56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0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86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498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04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0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16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2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28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0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46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2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58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0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76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2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88" y="576"/>
                    </a:lnTo>
                    <a:lnTo>
                      <a:pt x="594" y="576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594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0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06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2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18" y="570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0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2" y="564"/>
                    </a:lnTo>
                    <a:lnTo>
                      <a:pt x="648" y="564"/>
                    </a:lnTo>
                    <a:lnTo>
                      <a:pt x="648" y="564"/>
                    </a:lnTo>
                    <a:lnTo>
                      <a:pt x="648" y="564"/>
                    </a:lnTo>
                    <a:lnTo>
                      <a:pt x="648" y="558"/>
                    </a:lnTo>
                    <a:lnTo>
                      <a:pt x="648" y="558"/>
                    </a:lnTo>
                    <a:lnTo>
                      <a:pt x="648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0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66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8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78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84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2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08" y="552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0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26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2" y="546"/>
                    </a:lnTo>
                    <a:lnTo>
                      <a:pt x="738" y="546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44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0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40"/>
                    </a:lnTo>
                    <a:lnTo>
                      <a:pt x="756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2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68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34"/>
                    </a:lnTo>
                    <a:lnTo>
                      <a:pt x="774" y="528"/>
                    </a:lnTo>
                    <a:lnTo>
                      <a:pt x="774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0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8"/>
                    </a:lnTo>
                    <a:lnTo>
                      <a:pt x="792" y="522"/>
                    </a:lnTo>
                    <a:lnTo>
                      <a:pt x="792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798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04" y="522"/>
                    </a:lnTo>
                    <a:lnTo>
                      <a:pt x="810" y="522"/>
                    </a:lnTo>
                    <a:lnTo>
                      <a:pt x="810" y="522"/>
                    </a:lnTo>
                    <a:lnTo>
                      <a:pt x="810" y="522"/>
                    </a:lnTo>
                    <a:lnTo>
                      <a:pt x="810" y="516"/>
                    </a:lnTo>
                    <a:lnTo>
                      <a:pt x="810" y="516"/>
                    </a:lnTo>
                    <a:lnTo>
                      <a:pt x="810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16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2" y="516"/>
                    </a:lnTo>
                    <a:lnTo>
                      <a:pt x="828" y="516"/>
                    </a:lnTo>
                    <a:lnTo>
                      <a:pt x="828" y="516"/>
                    </a:lnTo>
                    <a:lnTo>
                      <a:pt x="828" y="516"/>
                    </a:lnTo>
                    <a:lnTo>
                      <a:pt x="828" y="510"/>
                    </a:lnTo>
                    <a:lnTo>
                      <a:pt x="828" y="510"/>
                    </a:lnTo>
                    <a:lnTo>
                      <a:pt x="828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34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0" y="510"/>
                    </a:lnTo>
                    <a:lnTo>
                      <a:pt x="846" y="510"/>
                    </a:lnTo>
                    <a:lnTo>
                      <a:pt x="846" y="510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46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2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58" y="504"/>
                    </a:lnTo>
                    <a:lnTo>
                      <a:pt x="864" y="504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64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0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82" y="498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2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894" y="492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0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2" y="486"/>
                    </a:lnTo>
                    <a:lnTo>
                      <a:pt x="918" y="486"/>
                    </a:lnTo>
                    <a:lnTo>
                      <a:pt x="918" y="486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18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24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0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36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2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48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54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0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66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2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78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84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0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996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2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08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14" y="480"/>
                    </a:lnTo>
                    <a:lnTo>
                      <a:pt x="1020" y="480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0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26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2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38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44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0" y="474"/>
                    </a:lnTo>
                    <a:lnTo>
                      <a:pt x="1056" y="474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2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68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74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0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8"/>
                    </a:lnTo>
                    <a:lnTo>
                      <a:pt x="1086" y="462"/>
                    </a:lnTo>
                    <a:lnTo>
                      <a:pt x="1086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2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098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04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0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16" y="462"/>
                    </a:lnTo>
                    <a:lnTo>
                      <a:pt x="1122" y="462"/>
                    </a:lnTo>
                    <a:lnTo>
                      <a:pt x="1122" y="462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2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34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46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2" y="456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58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64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0" y="450"/>
                    </a:lnTo>
                    <a:lnTo>
                      <a:pt x="1176" y="450"/>
                    </a:lnTo>
                    <a:lnTo>
                      <a:pt x="1176" y="450"/>
                    </a:lnTo>
                    <a:lnTo>
                      <a:pt x="1176" y="450"/>
                    </a:lnTo>
                    <a:lnTo>
                      <a:pt x="1176" y="444"/>
                    </a:lnTo>
                    <a:lnTo>
                      <a:pt x="1176" y="444"/>
                    </a:lnTo>
                    <a:lnTo>
                      <a:pt x="1176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2" y="444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88" y="438"/>
                    </a:lnTo>
                    <a:lnTo>
                      <a:pt x="1194" y="438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194" y="432"/>
                    </a:lnTo>
                    <a:lnTo>
                      <a:pt x="1200" y="432"/>
                    </a:lnTo>
                    <a:lnTo>
                      <a:pt x="1200" y="432"/>
                    </a:lnTo>
                    <a:lnTo>
                      <a:pt x="1200" y="432"/>
                    </a:lnTo>
                    <a:lnTo>
                      <a:pt x="1200" y="426"/>
                    </a:lnTo>
                    <a:lnTo>
                      <a:pt x="1200" y="426"/>
                    </a:lnTo>
                    <a:lnTo>
                      <a:pt x="1200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6"/>
                    </a:lnTo>
                    <a:lnTo>
                      <a:pt x="1206" y="420"/>
                    </a:lnTo>
                    <a:lnTo>
                      <a:pt x="1206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2" y="420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18" y="414"/>
                    </a:lnTo>
                    <a:lnTo>
                      <a:pt x="1224" y="414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24" y="408"/>
                    </a:lnTo>
                    <a:lnTo>
                      <a:pt x="1230" y="408"/>
                    </a:lnTo>
                    <a:lnTo>
                      <a:pt x="1230" y="408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0" y="402"/>
                    </a:lnTo>
                    <a:lnTo>
                      <a:pt x="1236" y="402"/>
                    </a:lnTo>
                    <a:lnTo>
                      <a:pt x="1236" y="402"/>
                    </a:lnTo>
                    <a:lnTo>
                      <a:pt x="1236" y="402"/>
                    </a:lnTo>
                    <a:lnTo>
                      <a:pt x="1236" y="396"/>
                    </a:lnTo>
                    <a:lnTo>
                      <a:pt x="1236" y="396"/>
                    </a:lnTo>
                    <a:lnTo>
                      <a:pt x="1236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6"/>
                    </a:lnTo>
                    <a:lnTo>
                      <a:pt x="1242" y="390"/>
                    </a:lnTo>
                    <a:lnTo>
                      <a:pt x="1242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90"/>
                    </a:lnTo>
                    <a:lnTo>
                      <a:pt x="1248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54" y="384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0" y="378"/>
                    </a:lnTo>
                    <a:lnTo>
                      <a:pt x="1266" y="378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66" y="372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2" y="366"/>
                    </a:lnTo>
                    <a:lnTo>
                      <a:pt x="1278" y="366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78" y="360"/>
                    </a:lnTo>
                    <a:lnTo>
                      <a:pt x="1284" y="360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84" y="354"/>
                    </a:lnTo>
                    <a:lnTo>
                      <a:pt x="1290" y="354"/>
                    </a:lnTo>
                    <a:lnTo>
                      <a:pt x="1290" y="354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0" y="348"/>
                    </a:lnTo>
                    <a:lnTo>
                      <a:pt x="1296" y="348"/>
                    </a:lnTo>
                    <a:lnTo>
                      <a:pt x="1296" y="348"/>
                    </a:lnTo>
                    <a:lnTo>
                      <a:pt x="1296" y="348"/>
                    </a:lnTo>
                    <a:lnTo>
                      <a:pt x="1296" y="342"/>
                    </a:lnTo>
                    <a:lnTo>
                      <a:pt x="1296" y="342"/>
                    </a:lnTo>
                    <a:lnTo>
                      <a:pt x="1296" y="342"/>
                    </a:lnTo>
                    <a:lnTo>
                      <a:pt x="1302" y="342"/>
                    </a:lnTo>
                    <a:lnTo>
                      <a:pt x="1302" y="342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2" y="336"/>
                    </a:lnTo>
                    <a:lnTo>
                      <a:pt x="1308" y="336"/>
                    </a:lnTo>
                    <a:lnTo>
                      <a:pt x="1308" y="336"/>
                    </a:lnTo>
                    <a:lnTo>
                      <a:pt x="1308" y="336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08" y="330"/>
                    </a:lnTo>
                    <a:lnTo>
                      <a:pt x="1314" y="330"/>
                    </a:lnTo>
                    <a:lnTo>
                      <a:pt x="1314" y="330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14" y="324"/>
                    </a:lnTo>
                    <a:lnTo>
                      <a:pt x="1320" y="324"/>
                    </a:lnTo>
                    <a:lnTo>
                      <a:pt x="1320" y="324"/>
                    </a:lnTo>
                    <a:lnTo>
                      <a:pt x="1320" y="318"/>
                    </a:lnTo>
                    <a:lnTo>
                      <a:pt x="1320" y="318"/>
                    </a:lnTo>
                    <a:lnTo>
                      <a:pt x="1320" y="318"/>
                    </a:lnTo>
                    <a:lnTo>
                      <a:pt x="1326" y="318"/>
                    </a:lnTo>
                    <a:lnTo>
                      <a:pt x="1326" y="318"/>
                    </a:lnTo>
                    <a:lnTo>
                      <a:pt x="1326" y="318"/>
                    </a:lnTo>
                    <a:lnTo>
                      <a:pt x="1326" y="312"/>
                    </a:lnTo>
                    <a:lnTo>
                      <a:pt x="1326" y="312"/>
                    </a:lnTo>
                    <a:lnTo>
                      <a:pt x="1326" y="312"/>
                    </a:lnTo>
                    <a:lnTo>
                      <a:pt x="1332" y="312"/>
                    </a:lnTo>
                    <a:lnTo>
                      <a:pt x="1332" y="312"/>
                    </a:lnTo>
                    <a:lnTo>
                      <a:pt x="1332" y="312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2" y="306"/>
                    </a:lnTo>
                    <a:lnTo>
                      <a:pt x="1338" y="306"/>
                    </a:lnTo>
                    <a:lnTo>
                      <a:pt x="1338" y="306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44" y="300"/>
                    </a:lnTo>
                    <a:lnTo>
                      <a:pt x="1344" y="300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44" y="294"/>
                    </a:lnTo>
                    <a:lnTo>
                      <a:pt x="1350" y="294"/>
                    </a:lnTo>
                    <a:lnTo>
                      <a:pt x="1350" y="294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0" y="288"/>
                    </a:lnTo>
                    <a:lnTo>
                      <a:pt x="1356" y="288"/>
                    </a:lnTo>
                    <a:lnTo>
                      <a:pt x="1356" y="288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56" y="282"/>
                    </a:lnTo>
                    <a:lnTo>
                      <a:pt x="1362" y="282"/>
                    </a:lnTo>
                    <a:lnTo>
                      <a:pt x="1362" y="282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2" y="276"/>
                    </a:lnTo>
                    <a:lnTo>
                      <a:pt x="1368" y="276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74" y="270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74" y="264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8"/>
                    </a:lnTo>
                    <a:lnTo>
                      <a:pt x="1380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52"/>
                    </a:lnTo>
                    <a:lnTo>
                      <a:pt x="1386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6"/>
                    </a:lnTo>
                    <a:lnTo>
                      <a:pt x="1392" y="240"/>
                    </a:lnTo>
                    <a:lnTo>
                      <a:pt x="1392" y="240"/>
                    </a:lnTo>
                    <a:lnTo>
                      <a:pt x="1398" y="240"/>
                    </a:lnTo>
                    <a:lnTo>
                      <a:pt x="1398" y="240"/>
                    </a:lnTo>
                    <a:lnTo>
                      <a:pt x="1398" y="240"/>
                    </a:lnTo>
                    <a:lnTo>
                      <a:pt x="1398" y="234"/>
                    </a:lnTo>
                    <a:lnTo>
                      <a:pt x="1398" y="234"/>
                    </a:lnTo>
                    <a:lnTo>
                      <a:pt x="1398" y="234"/>
                    </a:lnTo>
                    <a:lnTo>
                      <a:pt x="1404" y="234"/>
                    </a:lnTo>
                    <a:lnTo>
                      <a:pt x="1404" y="234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04" y="228"/>
                    </a:lnTo>
                    <a:lnTo>
                      <a:pt x="1410" y="228"/>
                    </a:lnTo>
                    <a:lnTo>
                      <a:pt x="1410" y="228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0" y="222"/>
                    </a:lnTo>
                    <a:lnTo>
                      <a:pt x="1416" y="222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16" y="216"/>
                    </a:lnTo>
                    <a:lnTo>
                      <a:pt x="1422" y="216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2" y="210"/>
                    </a:lnTo>
                    <a:lnTo>
                      <a:pt x="1428" y="210"/>
                    </a:lnTo>
                    <a:lnTo>
                      <a:pt x="1428" y="210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28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34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46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0"/>
                    </a:lnTo>
                    <a:lnTo>
                      <a:pt x="1452" y="216"/>
                    </a:lnTo>
                    <a:lnTo>
                      <a:pt x="1452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58" y="216"/>
                    </a:lnTo>
                    <a:lnTo>
                      <a:pt x="1464" y="216"/>
                    </a:lnTo>
                    <a:lnTo>
                      <a:pt x="1464" y="216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64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0" y="222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76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28"/>
                    </a:lnTo>
                    <a:lnTo>
                      <a:pt x="1482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88" y="234"/>
                    </a:lnTo>
                    <a:lnTo>
                      <a:pt x="1494" y="234"/>
                    </a:lnTo>
                    <a:lnTo>
                      <a:pt x="1494" y="234"/>
                    </a:lnTo>
                    <a:lnTo>
                      <a:pt x="1494" y="234"/>
                    </a:lnTo>
                    <a:lnTo>
                      <a:pt x="1494" y="240"/>
                    </a:lnTo>
                    <a:lnTo>
                      <a:pt x="1494" y="240"/>
                    </a:lnTo>
                    <a:lnTo>
                      <a:pt x="1494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0" y="240"/>
                    </a:lnTo>
                    <a:lnTo>
                      <a:pt x="1506" y="240"/>
                    </a:lnTo>
                    <a:lnTo>
                      <a:pt x="1506" y="240"/>
                    </a:lnTo>
                    <a:lnTo>
                      <a:pt x="1506" y="240"/>
                    </a:lnTo>
                    <a:lnTo>
                      <a:pt x="1506" y="246"/>
                    </a:lnTo>
                    <a:lnTo>
                      <a:pt x="1506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2" y="246"/>
                    </a:lnTo>
                    <a:lnTo>
                      <a:pt x="1518" y="246"/>
                    </a:lnTo>
                    <a:lnTo>
                      <a:pt x="1518" y="246"/>
                    </a:lnTo>
                    <a:lnTo>
                      <a:pt x="1518" y="246"/>
                    </a:lnTo>
                    <a:lnTo>
                      <a:pt x="1518" y="252"/>
                    </a:lnTo>
                    <a:lnTo>
                      <a:pt x="1518" y="252"/>
                    </a:lnTo>
                    <a:lnTo>
                      <a:pt x="1518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24" y="252"/>
                    </a:lnTo>
                    <a:lnTo>
                      <a:pt x="1530" y="252"/>
                    </a:lnTo>
                    <a:lnTo>
                      <a:pt x="1530" y="252"/>
                    </a:lnTo>
                    <a:lnTo>
                      <a:pt x="1530" y="252"/>
                    </a:lnTo>
                    <a:lnTo>
                      <a:pt x="1530" y="258"/>
                    </a:lnTo>
                    <a:lnTo>
                      <a:pt x="1530" y="258"/>
                    </a:lnTo>
                    <a:lnTo>
                      <a:pt x="1530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36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2" y="264"/>
                    </a:lnTo>
                    <a:lnTo>
                      <a:pt x="1542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48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54" y="264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0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66" y="270"/>
                    </a:lnTo>
                    <a:lnTo>
                      <a:pt x="1572" y="270"/>
                    </a:lnTo>
                    <a:lnTo>
                      <a:pt x="1572" y="270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2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78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76"/>
                    </a:lnTo>
                    <a:lnTo>
                      <a:pt x="1584" y="282"/>
                    </a:lnTo>
                    <a:lnTo>
                      <a:pt x="1584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0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596" y="282"/>
                    </a:lnTo>
                    <a:lnTo>
                      <a:pt x="1602" y="282"/>
                    </a:lnTo>
                    <a:lnTo>
                      <a:pt x="1602" y="282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2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08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14" y="288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0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26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2" y="294"/>
                    </a:lnTo>
                    <a:lnTo>
                      <a:pt x="1638" y="294"/>
                    </a:lnTo>
                    <a:lnTo>
                      <a:pt x="1638" y="294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38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44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0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0"/>
                    </a:lnTo>
                    <a:lnTo>
                      <a:pt x="1656" y="306"/>
                    </a:lnTo>
                    <a:lnTo>
                      <a:pt x="1656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2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68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74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0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86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2" y="306"/>
                    </a:lnTo>
                    <a:lnTo>
                      <a:pt x="1698" y="306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698" y="300"/>
                    </a:lnTo>
                    <a:lnTo>
                      <a:pt x="1704" y="300"/>
                    </a:lnTo>
                    <a:lnTo>
                      <a:pt x="1704" y="300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04" y="294"/>
                    </a:lnTo>
                    <a:lnTo>
                      <a:pt x="1710" y="294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6" y="288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16" y="282"/>
                    </a:lnTo>
                    <a:lnTo>
                      <a:pt x="1722" y="282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2" y="276"/>
                    </a:lnTo>
                    <a:lnTo>
                      <a:pt x="1728" y="276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28" y="270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34" y="264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0" y="258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52"/>
                    </a:lnTo>
                    <a:lnTo>
                      <a:pt x="1746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6"/>
                    </a:lnTo>
                    <a:lnTo>
                      <a:pt x="1752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34"/>
                    </a:lnTo>
                    <a:lnTo>
                      <a:pt x="1758" y="234"/>
                    </a:lnTo>
                    <a:lnTo>
                      <a:pt x="1764" y="234"/>
                    </a:lnTo>
                    <a:lnTo>
                      <a:pt x="1764" y="234"/>
                    </a:lnTo>
                    <a:lnTo>
                      <a:pt x="1764" y="234"/>
                    </a:lnTo>
                    <a:lnTo>
                      <a:pt x="1764" y="228"/>
                    </a:lnTo>
                    <a:lnTo>
                      <a:pt x="1764" y="228"/>
                    </a:lnTo>
                    <a:lnTo>
                      <a:pt x="1764" y="228"/>
                    </a:lnTo>
                    <a:lnTo>
                      <a:pt x="1770" y="228"/>
                    </a:lnTo>
                    <a:lnTo>
                      <a:pt x="1770" y="228"/>
                    </a:lnTo>
                    <a:lnTo>
                      <a:pt x="1770" y="228"/>
                    </a:lnTo>
                    <a:lnTo>
                      <a:pt x="1770" y="222"/>
                    </a:lnTo>
                    <a:lnTo>
                      <a:pt x="1770" y="222"/>
                    </a:lnTo>
                    <a:lnTo>
                      <a:pt x="1776" y="222"/>
                    </a:lnTo>
                    <a:lnTo>
                      <a:pt x="1776" y="222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76" y="216"/>
                    </a:lnTo>
                    <a:lnTo>
                      <a:pt x="1782" y="216"/>
                    </a:lnTo>
                    <a:lnTo>
                      <a:pt x="1782" y="216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2" y="210"/>
                    </a:lnTo>
                    <a:lnTo>
                      <a:pt x="1788" y="210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88" y="204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794" y="198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86"/>
                    </a:lnTo>
                    <a:lnTo>
                      <a:pt x="1800" y="186"/>
                    </a:lnTo>
                    <a:lnTo>
                      <a:pt x="1806" y="186"/>
                    </a:lnTo>
                    <a:lnTo>
                      <a:pt x="1806" y="186"/>
                    </a:lnTo>
                    <a:lnTo>
                      <a:pt x="1806" y="186"/>
                    </a:lnTo>
                    <a:lnTo>
                      <a:pt x="1806" y="180"/>
                    </a:lnTo>
                    <a:lnTo>
                      <a:pt x="1806" y="180"/>
                    </a:lnTo>
                    <a:lnTo>
                      <a:pt x="1806" y="180"/>
                    </a:lnTo>
                    <a:lnTo>
                      <a:pt x="1812" y="180"/>
                    </a:lnTo>
                    <a:lnTo>
                      <a:pt x="1812" y="180"/>
                    </a:lnTo>
                    <a:lnTo>
                      <a:pt x="1812" y="180"/>
                    </a:lnTo>
                    <a:lnTo>
                      <a:pt x="1812" y="174"/>
                    </a:lnTo>
                    <a:lnTo>
                      <a:pt x="1812" y="174"/>
                    </a:lnTo>
                    <a:lnTo>
                      <a:pt x="1812" y="174"/>
                    </a:lnTo>
                    <a:lnTo>
                      <a:pt x="1818" y="174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18" y="168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24" y="162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6"/>
                    </a:lnTo>
                    <a:lnTo>
                      <a:pt x="1830" y="150"/>
                    </a:lnTo>
                    <a:lnTo>
                      <a:pt x="1836" y="150"/>
                    </a:lnTo>
                    <a:lnTo>
                      <a:pt x="1836" y="150"/>
                    </a:lnTo>
                    <a:lnTo>
                      <a:pt x="1836" y="150"/>
                    </a:lnTo>
                    <a:lnTo>
                      <a:pt x="1836" y="144"/>
                    </a:lnTo>
                    <a:lnTo>
                      <a:pt x="1836" y="144"/>
                    </a:lnTo>
                    <a:lnTo>
                      <a:pt x="1836" y="144"/>
                    </a:lnTo>
                    <a:lnTo>
                      <a:pt x="1842" y="144"/>
                    </a:lnTo>
                    <a:lnTo>
                      <a:pt x="1842" y="144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2" y="138"/>
                    </a:lnTo>
                    <a:lnTo>
                      <a:pt x="1848" y="138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48" y="132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6"/>
                    </a:lnTo>
                    <a:lnTo>
                      <a:pt x="1854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20"/>
                    </a:lnTo>
                    <a:lnTo>
                      <a:pt x="1860" y="114"/>
                    </a:lnTo>
                    <a:lnTo>
                      <a:pt x="1860" y="114"/>
                    </a:lnTo>
                    <a:lnTo>
                      <a:pt x="1866" y="114"/>
                    </a:lnTo>
                    <a:lnTo>
                      <a:pt x="1866" y="114"/>
                    </a:lnTo>
                    <a:lnTo>
                      <a:pt x="1866" y="114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72" y="108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102"/>
                    </a:lnTo>
                    <a:lnTo>
                      <a:pt x="1872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6"/>
                    </a:lnTo>
                    <a:lnTo>
                      <a:pt x="1878" y="90"/>
                    </a:lnTo>
                    <a:lnTo>
                      <a:pt x="1878" y="90"/>
                    </a:lnTo>
                    <a:lnTo>
                      <a:pt x="1884" y="90"/>
                    </a:lnTo>
                    <a:lnTo>
                      <a:pt x="1884" y="90"/>
                    </a:lnTo>
                    <a:lnTo>
                      <a:pt x="1884" y="90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72"/>
                    </a:lnTo>
                    <a:lnTo>
                      <a:pt x="1896" y="66"/>
                    </a:lnTo>
                    <a:lnTo>
                      <a:pt x="1902" y="66"/>
                    </a:lnTo>
                    <a:lnTo>
                      <a:pt x="1902" y="66"/>
                    </a:lnTo>
                    <a:lnTo>
                      <a:pt x="1902" y="66"/>
                    </a:lnTo>
                    <a:lnTo>
                      <a:pt x="1902" y="60"/>
                    </a:lnTo>
                    <a:lnTo>
                      <a:pt x="1902" y="60"/>
                    </a:lnTo>
                    <a:lnTo>
                      <a:pt x="1902" y="60"/>
                    </a:lnTo>
                    <a:lnTo>
                      <a:pt x="1908" y="60"/>
                    </a:lnTo>
                    <a:lnTo>
                      <a:pt x="1908" y="60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08" y="54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8"/>
                    </a:lnTo>
                    <a:lnTo>
                      <a:pt x="1914" y="42"/>
                    </a:lnTo>
                    <a:lnTo>
                      <a:pt x="1920" y="42"/>
                    </a:lnTo>
                    <a:lnTo>
                      <a:pt x="1920" y="42"/>
                    </a:lnTo>
                    <a:lnTo>
                      <a:pt x="1920" y="42"/>
                    </a:lnTo>
                    <a:lnTo>
                      <a:pt x="1920" y="36"/>
                    </a:lnTo>
                    <a:lnTo>
                      <a:pt x="1920" y="36"/>
                    </a:lnTo>
                    <a:lnTo>
                      <a:pt x="1920" y="36"/>
                    </a:lnTo>
                    <a:lnTo>
                      <a:pt x="1926" y="36"/>
                    </a:lnTo>
                    <a:lnTo>
                      <a:pt x="1926" y="36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30"/>
                    </a:lnTo>
                    <a:lnTo>
                      <a:pt x="1926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24"/>
                    </a:lnTo>
                    <a:lnTo>
                      <a:pt x="1932" y="18"/>
                    </a:lnTo>
                    <a:lnTo>
                      <a:pt x="1932" y="18"/>
                    </a:lnTo>
                    <a:lnTo>
                      <a:pt x="1938" y="18"/>
                    </a:lnTo>
                    <a:lnTo>
                      <a:pt x="1938" y="18"/>
                    </a:lnTo>
                    <a:lnTo>
                      <a:pt x="1938" y="18"/>
                    </a:lnTo>
                    <a:lnTo>
                      <a:pt x="1938" y="12"/>
                    </a:lnTo>
                    <a:lnTo>
                      <a:pt x="1938" y="12"/>
                    </a:lnTo>
                    <a:lnTo>
                      <a:pt x="1938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44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0" y="12"/>
                    </a:lnTo>
                    <a:lnTo>
                      <a:pt x="1956" y="12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56" y="18"/>
                    </a:lnTo>
                    <a:lnTo>
                      <a:pt x="1962" y="18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2" y="24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36"/>
                    </a:lnTo>
                    <a:lnTo>
                      <a:pt x="1968" y="36"/>
                    </a:lnTo>
                    <a:lnTo>
                      <a:pt x="1974" y="36"/>
                    </a:lnTo>
                    <a:lnTo>
                      <a:pt x="1974" y="36"/>
                    </a:lnTo>
                    <a:lnTo>
                      <a:pt x="1974" y="36"/>
                    </a:lnTo>
                    <a:lnTo>
                      <a:pt x="1974" y="42"/>
                    </a:lnTo>
                    <a:lnTo>
                      <a:pt x="1974" y="42"/>
                    </a:lnTo>
                    <a:lnTo>
                      <a:pt x="1974" y="42"/>
                    </a:lnTo>
                    <a:lnTo>
                      <a:pt x="1980" y="42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0" y="48"/>
                    </a:lnTo>
                    <a:lnTo>
                      <a:pt x="1986" y="48"/>
                    </a:lnTo>
                    <a:lnTo>
                      <a:pt x="1986" y="48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86" y="54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0"/>
                    </a:lnTo>
                    <a:lnTo>
                      <a:pt x="1992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66"/>
                    </a:lnTo>
                    <a:lnTo>
                      <a:pt x="1998" y="72"/>
                    </a:lnTo>
                    <a:lnTo>
                      <a:pt x="1998" y="72"/>
                    </a:lnTo>
                    <a:lnTo>
                      <a:pt x="2004" y="72"/>
                    </a:lnTo>
                    <a:lnTo>
                      <a:pt x="2004" y="72"/>
                    </a:lnTo>
                    <a:lnTo>
                      <a:pt x="2004" y="72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6" y="84"/>
                    </a:lnTo>
                    <a:lnTo>
                      <a:pt x="2016" y="84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16" y="90"/>
                    </a:lnTo>
                    <a:lnTo>
                      <a:pt x="2022" y="90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2"/>
                    </a:lnTo>
                    <a:lnTo>
                      <a:pt x="2028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08"/>
                    </a:lnTo>
                    <a:lnTo>
                      <a:pt x="2034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14"/>
                    </a:lnTo>
                    <a:lnTo>
                      <a:pt x="2040" y="120"/>
                    </a:lnTo>
                    <a:lnTo>
                      <a:pt x="2040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0"/>
                    </a:lnTo>
                    <a:lnTo>
                      <a:pt x="2046" y="126"/>
                    </a:lnTo>
                    <a:lnTo>
                      <a:pt x="2046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26"/>
                    </a:lnTo>
                    <a:lnTo>
                      <a:pt x="2052" y="132"/>
                    </a:lnTo>
                    <a:lnTo>
                      <a:pt x="2052" y="132"/>
                    </a:lnTo>
                    <a:lnTo>
                      <a:pt x="2058" y="132"/>
                    </a:lnTo>
                    <a:lnTo>
                      <a:pt x="2058" y="132"/>
                    </a:lnTo>
                    <a:lnTo>
                      <a:pt x="2058" y="132"/>
                    </a:lnTo>
                    <a:lnTo>
                      <a:pt x="2058" y="138"/>
                    </a:lnTo>
                    <a:lnTo>
                      <a:pt x="2058" y="138"/>
                    </a:lnTo>
                    <a:lnTo>
                      <a:pt x="2058" y="138"/>
                    </a:lnTo>
                    <a:lnTo>
                      <a:pt x="2064" y="138"/>
                    </a:lnTo>
                    <a:lnTo>
                      <a:pt x="2064" y="138"/>
                    </a:lnTo>
                    <a:lnTo>
                      <a:pt x="2064" y="138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64" y="144"/>
                    </a:lnTo>
                    <a:lnTo>
                      <a:pt x="2070" y="144"/>
                    </a:lnTo>
                    <a:lnTo>
                      <a:pt x="2070" y="144"/>
                    </a:lnTo>
                    <a:lnTo>
                      <a:pt x="2070" y="144"/>
                    </a:lnTo>
                    <a:lnTo>
                      <a:pt x="2070" y="150"/>
                    </a:lnTo>
                    <a:lnTo>
                      <a:pt x="2070" y="150"/>
                    </a:lnTo>
                    <a:lnTo>
                      <a:pt x="2076" y="150"/>
                    </a:lnTo>
                    <a:lnTo>
                      <a:pt x="2076" y="150"/>
                    </a:lnTo>
                    <a:lnTo>
                      <a:pt x="2076" y="150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76" y="156"/>
                    </a:lnTo>
                    <a:lnTo>
                      <a:pt x="2082" y="156"/>
                    </a:lnTo>
                    <a:lnTo>
                      <a:pt x="2082" y="156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2" y="162"/>
                    </a:lnTo>
                    <a:lnTo>
                      <a:pt x="2088" y="162"/>
                    </a:lnTo>
                    <a:lnTo>
                      <a:pt x="2088" y="162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88" y="168"/>
                    </a:lnTo>
                    <a:lnTo>
                      <a:pt x="2094" y="168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094" y="174"/>
                    </a:lnTo>
                    <a:lnTo>
                      <a:pt x="2100" y="174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0" y="180"/>
                    </a:lnTo>
                    <a:lnTo>
                      <a:pt x="2106" y="180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06" y="186"/>
                    </a:lnTo>
                    <a:lnTo>
                      <a:pt x="2112" y="186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2" y="192"/>
                    </a:lnTo>
                    <a:lnTo>
                      <a:pt x="2118" y="192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18" y="198"/>
                    </a:lnTo>
                    <a:lnTo>
                      <a:pt x="2124" y="198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24" y="204"/>
                    </a:lnTo>
                    <a:lnTo>
                      <a:pt x="2130" y="204"/>
                    </a:lnTo>
                    <a:lnTo>
                      <a:pt x="2130" y="204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0" y="210"/>
                    </a:lnTo>
                    <a:lnTo>
                      <a:pt x="2136" y="210"/>
                    </a:lnTo>
                    <a:lnTo>
                      <a:pt x="2136" y="210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36" y="216"/>
                    </a:lnTo>
                    <a:lnTo>
                      <a:pt x="2142" y="216"/>
                    </a:lnTo>
                    <a:lnTo>
                      <a:pt x="2142" y="216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2" y="222"/>
                    </a:lnTo>
                    <a:lnTo>
                      <a:pt x="2148" y="222"/>
                    </a:lnTo>
                    <a:lnTo>
                      <a:pt x="2148" y="222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48" y="228"/>
                    </a:lnTo>
                    <a:lnTo>
                      <a:pt x="2154" y="228"/>
                    </a:lnTo>
                    <a:lnTo>
                      <a:pt x="2154" y="228"/>
                    </a:lnTo>
                    <a:lnTo>
                      <a:pt x="2154" y="228"/>
                    </a:lnTo>
                    <a:lnTo>
                      <a:pt x="2154" y="234"/>
                    </a:lnTo>
                    <a:lnTo>
                      <a:pt x="2154" y="234"/>
                    </a:lnTo>
                    <a:lnTo>
                      <a:pt x="2154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34"/>
                    </a:lnTo>
                    <a:lnTo>
                      <a:pt x="2160" y="240"/>
                    </a:lnTo>
                    <a:lnTo>
                      <a:pt x="2160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0"/>
                    </a:lnTo>
                    <a:lnTo>
                      <a:pt x="2166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46"/>
                    </a:lnTo>
                    <a:lnTo>
                      <a:pt x="2172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78" y="252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84" y="258"/>
                    </a:lnTo>
                    <a:lnTo>
                      <a:pt x="2190" y="258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0" y="264"/>
                    </a:lnTo>
                    <a:lnTo>
                      <a:pt x="2196" y="264"/>
                    </a:lnTo>
                    <a:lnTo>
                      <a:pt x="2196" y="264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196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2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70"/>
                    </a:lnTo>
                    <a:lnTo>
                      <a:pt x="2208" y="264"/>
                    </a:lnTo>
                    <a:lnTo>
                      <a:pt x="2208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14" y="264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0" y="258"/>
                    </a:lnTo>
                    <a:lnTo>
                      <a:pt x="2226" y="258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26" y="252"/>
                    </a:lnTo>
                    <a:lnTo>
                      <a:pt x="2232" y="252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2" y="246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38" y="240"/>
                    </a:lnTo>
                    <a:lnTo>
                      <a:pt x="2244" y="240"/>
                    </a:lnTo>
                    <a:lnTo>
                      <a:pt x="2244" y="240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44" y="234"/>
                    </a:lnTo>
                    <a:lnTo>
                      <a:pt x="2250" y="234"/>
                    </a:lnTo>
                    <a:lnTo>
                      <a:pt x="2250" y="234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0" y="228"/>
                    </a:lnTo>
                    <a:lnTo>
                      <a:pt x="2256" y="228"/>
                    </a:lnTo>
                    <a:lnTo>
                      <a:pt x="2256" y="228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56" y="222"/>
                    </a:lnTo>
                    <a:lnTo>
                      <a:pt x="2262" y="222"/>
                    </a:lnTo>
                    <a:lnTo>
                      <a:pt x="2262" y="222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2" y="216"/>
                    </a:lnTo>
                    <a:lnTo>
                      <a:pt x="2268" y="216"/>
                    </a:lnTo>
                    <a:lnTo>
                      <a:pt x="2268" y="216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68" y="210"/>
                    </a:lnTo>
                    <a:lnTo>
                      <a:pt x="2274" y="210"/>
                    </a:lnTo>
                    <a:lnTo>
                      <a:pt x="2274" y="210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74" y="204"/>
                    </a:lnTo>
                    <a:lnTo>
                      <a:pt x="2280" y="204"/>
                    </a:lnTo>
                    <a:lnTo>
                      <a:pt x="2280" y="204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0" y="198"/>
                    </a:lnTo>
                    <a:lnTo>
                      <a:pt x="2286" y="198"/>
                    </a:lnTo>
                    <a:lnTo>
                      <a:pt x="2286" y="198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86" y="192"/>
                    </a:lnTo>
                    <a:lnTo>
                      <a:pt x="2292" y="192"/>
                    </a:lnTo>
                    <a:lnTo>
                      <a:pt x="2292" y="192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2" y="186"/>
                    </a:lnTo>
                    <a:lnTo>
                      <a:pt x="2298" y="186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298" y="180"/>
                    </a:lnTo>
                    <a:lnTo>
                      <a:pt x="2304" y="180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04" y="174"/>
                    </a:lnTo>
                    <a:lnTo>
                      <a:pt x="2310" y="174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0" y="168"/>
                    </a:lnTo>
                    <a:lnTo>
                      <a:pt x="2316" y="168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16" y="162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6"/>
                    </a:lnTo>
                    <a:lnTo>
                      <a:pt x="2322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50"/>
                    </a:lnTo>
                    <a:lnTo>
                      <a:pt x="2328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44"/>
                    </a:lnTo>
                    <a:lnTo>
                      <a:pt x="2334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8"/>
                    </a:lnTo>
                    <a:lnTo>
                      <a:pt x="2340" y="132"/>
                    </a:lnTo>
                    <a:lnTo>
                      <a:pt x="2340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32"/>
                    </a:lnTo>
                    <a:lnTo>
                      <a:pt x="2346" y="126"/>
                    </a:lnTo>
                    <a:lnTo>
                      <a:pt x="2346" y="126"/>
                    </a:lnTo>
                    <a:lnTo>
                      <a:pt x="2352" y="126"/>
                    </a:lnTo>
                    <a:lnTo>
                      <a:pt x="2352" y="126"/>
                    </a:lnTo>
                    <a:lnTo>
                      <a:pt x="2352" y="126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58" y="120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58" y="114"/>
                    </a:lnTo>
                    <a:lnTo>
                      <a:pt x="2364" y="114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64" y="108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102"/>
                    </a:lnTo>
                    <a:lnTo>
                      <a:pt x="2370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6"/>
                    </a:lnTo>
                    <a:lnTo>
                      <a:pt x="2376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90"/>
                    </a:lnTo>
                    <a:lnTo>
                      <a:pt x="2382" y="84"/>
                    </a:lnTo>
                    <a:lnTo>
                      <a:pt x="2382" y="84"/>
                    </a:lnTo>
                    <a:lnTo>
                      <a:pt x="2388" y="84"/>
                    </a:lnTo>
                    <a:lnTo>
                      <a:pt x="2388" y="84"/>
                    </a:lnTo>
                    <a:lnTo>
                      <a:pt x="2388" y="84"/>
                    </a:lnTo>
                    <a:lnTo>
                      <a:pt x="2388" y="78"/>
                    </a:lnTo>
                    <a:lnTo>
                      <a:pt x="2388" y="78"/>
                    </a:lnTo>
                    <a:lnTo>
                      <a:pt x="2388" y="78"/>
                    </a:lnTo>
                    <a:lnTo>
                      <a:pt x="2394" y="78"/>
                    </a:lnTo>
                    <a:lnTo>
                      <a:pt x="2394" y="78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394" y="72"/>
                    </a:lnTo>
                    <a:lnTo>
                      <a:pt x="2400" y="72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0" y="66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54"/>
                    </a:lnTo>
                    <a:lnTo>
                      <a:pt x="2406" y="54"/>
                    </a:lnTo>
                    <a:lnTo>
                      <a:pt x="2412" y="54"/>
                    </a:lnTo>
                    <a:lnTo>
                      <a:pt x="2412" y="54"/>
                    </a:lnTo>
                    <a:lnTo>
                      <a:pt x="2412" y="54"/>
                    </a:lnTo>
                    <a:lnTo>
                      <a:pt x="2412" y="48"/>
                    </a:lnTo>
                    <a:lnTo>
                      <a:pt x="2412" y="48"/>
                    </a:lnTo>
                    <a:lnTo>
                      <a:pt x="2412" y="48"/>
                    </a:lnTo>
                    <a:lnTo>
                      <a:pt x="2418" y="48"/>
                    </a:lnTo>
                    <a:lnTo>
                      <a:pt x="2418" y="48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24" y="42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24" y="36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30"/>
                    </a:lnTo>
                    <a:lnTo>
                      <a:pt x="2430" y="24"/>
                    </a:lnTo>
                    <a:lnTo>
                      <a:pt x="2436" y="24"/>
                    </a:lnTo>
                    <a:lnTo>
                      <a:pt x="2436" y="24"/>
                    </a:lnTo>
                    <a:lnTo>
                      <a:pt x="2436" y="24"/>
                    </a:lnTo>
                    <a:lnTo>
                      <a:pt x="2436" y="18"/>
                    </a:lnTo>
                    <a:lnTo>
                      <a:pt x="2436" y="18"/>
                    </a:lnTo>
                    <a:lnTo>
                      <a:pt x="2436" y="18"/>
                    </a:lnTo>
                    <a:lnTo>
                      <a:pt x="2442" y="18"/>
                    </a:lnTo>
                    <a:lnTo>
                      <a:pt x="2442" y="18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2" y="12"/>
                    </a:lnTo>
                    <a:lnTo>
                      <a:pt x="2448" y="12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48" y="6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6"/>
                    </a:lnTo>
                    <a:lnTo>
                      <a:pt x="2472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2"/>
                    </a:lnTo>
                    <a:lnTo>
                      <a:pt x="2478" y="18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84" y="24"/>
                    </a:lnTo>
                    <a:lnTo>
                      <a:pt x="2484" y="24"/>
                    </a:lnTo>
                    <a:lnTo>
                      <a:pt x="2484" y="24"/>
                    </a:lnTo>
                    <a:lnTo>
                      <a:pt x="2490" y="24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0" y="30"/>
                    </a:lnTo>
                    <a:lnTo>
                      <a:pt x="2496" y="30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36"/>
                    </a:lnTo>
                    <a:lnTo>
                      <a:pt x="2496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2"/>
                    </a:lnTo>
                    <a:lnTo>
                      <a:pt x="2502" y="48"/>
                    </a:lnTo>
                    <a:lnTo>
                      <a:pt x="2502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08" y="54"/>
                    </a:lnTo>
                    <a:lnTo>
                      <a:pt x="2508" y="54"/>
                    </a:lnTo>
                    <a:lnTo>
                      <a:pt x="2508" y="54"/>
                    </a:lnTo>
                    <a:lnTo>
                      <a:pt x="2514" y="54"/>
                    </a:lnTo>
                    <a:lnTo>
                      <a:pt x="2514" y="54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14" y="60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66"/>
                    </a:lnTo>
                    <a:lnTo>
                      <a:pt x="2520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2"/>
                    </a:lnTo>
                    <a:lnTo>
                      <a:pt x="2526" y="78"/>
                    </a:lnTo>
                    <a:lnTo>
                      <a:pt x="2526" y="78"/>
                    </a:lnTo>
                    <a:lnTo>
                      <a:pt x="2532" y="78"/>
                    </a:lnTo>
                    <a:lnTo>
                      <a:pt x="2532" y="78"/>
                    </a:lnTo>
                    <a:lnTo>
                      <a:pt x="2532" y="78"/>
                    </a:lnTo>
                    <a:lnTo>
                      <a:pt x="2532" y="84"/>
                    </a:lnTo>
                    <a:lnTo>
                      <a:pt x="2532" y="84"/>
                    </a:lnTo>
                    <a:lnTo>
                      <a:pt x="2532" y="84"/>
                    </a:lnTo>
                    <a:lnTo>
                      <a:pt x="2538" y="84"/>
                    </a:lnTo>
                    <a:lnTo>
                      <a:pt x="2538" y="84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38" y="90"/>
                    </a:lnTo>
                    <a:lnTo>
                      <a:pt x="2544" y="90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44" y="96"/>
                    </a:lnTo>
                    <a:lnTo>
                      <a:pt x="2550" y="96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14"/>
                    </a:lnTo>
                    <a:lnTo>
                      <a:pt x="2562" y="120"/>
                    </a:lnTo>
                    <a:lnTo>
                      <a:pt x="2562" y="120"/>
                    </a:lnTo>
                    <a:lnTo>
                      <a:pt x="2568" y="120"/>
                    </a:lnTo>
                    <a:lnTo>
                      <a:pt x="2568" y="120"/>
                    </a:lnTo>
                    <a:lnTo>
                      <a:pt x="2568" y="120"/>
                    </a:lnTo>
                    <a:lnTo>
                      <a:pt x="2568" y="126"/>
                    </a:lnTo>
                    <a:lnTo>
                      <a:pt x="2568" y="126"/>
                    </a:lnTo>
                    <a:lnTo>
                      <a:pt x="2568" y="126"/>
                    </a:lnTo>
                    <a:lnTo>
                      <a:pt x="2574" y="126"/>
                    </a:lnTo>
                    <a:lnTo>
                      <a:pt x="2574" y="126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74" y="132"/>
                    </a:lnTo>
                    <a:lnTo>
                      <a:pt x="2580" y="132"/>
                    </a:lnTo>
                    <a:lnTo>
                      <a:pt x="2580" y="132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0" y="138"/>
                    </a:lnTo>
                    <a:lnTo>
                      <a:pt x="2586" y="138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86" y="144"/>
                    </a:lnTo>
                    <a:lnTo>
                      <a:pt x="2592" y="144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2" y="150"/>
                    </a:lnTo>
                    <a:lnTo>
                      <a:pt x="2598" y="150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598" y="156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2"/>
                    </a:lnTo>
                    <a:lnTo>
                      <a:pt x="2604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68"/>
                    </a:lnTo>
                    <a:lnTo>
                      <a:pt x="2610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74"/>
                    </a:lnTo>
                    <a:lnTo>
                      <a:pt x="2616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0"/>
                    </a:lnTo>
                    <a:lnTo>
                      <a:pt x="2622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86"/>
                    </a:lnTo>
                    <a:lnTo>
                      <a:pt x="2628" y="192"/>
                    </a:lnTo>
                    <a:lnTo>
                      <a:pt x="2628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2"/>
                    </a:lnTo>
                    <a:lnTo>
                      <a:pt x="2634" y="198"/>
                    </a:lnTo>
                    <a:lnTo>
                      <a:pt x="2634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198"/>
                    </a:lnTo>
                    <a:lnTo>
                      <a:pt x="2640" y="204"/>
                    </a:lnTo>
                    <a:lnTo>
                      <a:pt x="2640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04"/>
                    </a:lnTo>
                    <a:lnTo>
                      <a:pt x="2646" y="210"/>
                    </a:lnTo>
                    <a:lnTo>
                      <a:pt x="2646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0"/>
                    </a:lnTo>
                    <a:lnTo>
                      <a:pt x="2652" y="216"/>
                    </a:lnTo>
                    <a:lnTo>
                      <a:pt x="2652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16"/>
                    </a:lnTo>
                    <a:lnTo>
                      <a:pt x="2658" y="222"/>
                    </a:lnTo>
                    <a:lnTo>
                      <a:pt x="2658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2"/>
                    </a:lnTo>
                    <a:lnTo>
                      <a:pt x="2664" y="228"/>
                    </a:lnTo>
                    <a:lnTo>
                      <a:pt x="2664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28"/>
                    </a:lnTo>
                    <a:lnTo>
                      <a:pt x="2670" y="234"/>
                    </a:lnTo>
                    <a:lnTo>
                      <a:pt x="2670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34"/>
                    </a:lnTo>
                    <a:lnTo>
                      <a:pt x="2676" y="240"/>
                    </a:lnTo>
                    <a:lnTo>
                      <a:pt x="2676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0"/>
                    </a:lnTo>
                    <a:lnTo>
                      <a:pt x="2682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46"/>
                    </a:lnTo>
                    <a:lnTo>
                      <a:pt x="2688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2"/>
                    </a:lnTo>
                    <a:lnTo>
                      <a:pt x="2694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0" y="258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06" y="264"/>
                    </a:lnTo>
                    <a:lnTo>
                      <a:pt x="2712" y="264"/>
                    </a:lnTo>
                    <a:lnTo>
                      <a:pt x="2712" y="264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2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18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70"/>
                    </a:lnTo>
                    <a:lnTo>
                      <a:pt x="2724" y="264"/>
                    </a:lnTo>
                    <a:lnTo>
                      <a:pt x="2724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64"/>
                    </a:lnTo>
                    <a:lnTo>
                      <a:pt x="2730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36" y="258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2" y="252"/>
                    </a:lnTo>
                    <a:lnTo>
                      <a:pt x="2748" y="252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48" y="246"/>
                    </a:lnTo>
                    <a:lnTo>
                      <a:pt x="2754" y="246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54" y="240"/>
                    </a:lnTo>
                    <a:lnTo>
                      <a:pt x="2760" y="240"/>
                    </a:lnTo>
                    <a:lnTo>
                      <a:pt x="2760" y="240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0" y="234"/>
                    </a:lnTo>
                    <a:lnTo>
                      <a:pt x="2766" y="234"/>
                    </a:lnTo>
                    <a:lnTo>
                      <a:pt x="2766" y="234"/>
                    </a:lnTo>
                    <a:lnTo>
                      <a:pt x="2766" y="234"/>
                    </a:lnTo>
                    <a:lnTo>
                      <a:pt x="2766" y="228"/>
                    </a:lnTo>
                    <a:lnTo>
                      <a:pt x="2766" y="228"/>
                    </a:lnTo>
                    <a:lnTo>
                      <a:pt x="2766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8"/>
                    </a:lnTo>
                    <a:lnTo>
                      <a:pt x="2772" y="222"/>
                    </a:lnTo>
                    <a:lnTo>
                      <a:pt x="2772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22"/>
                    </a:lnTo>
                    <a:lnTo>
                      <a:pt x="2778" y="216"/>
                    </a:lnTo>
                    <a:lnTo>
                      <a:pt x="2778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6"/>
                    </a:lnTo>
                    <a:lnTo>
                      <a:pt x="2784" y="210"/>
                    </a:lnTo>
                    <a:lnTo>
                      <a:pt x="2784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10"/>
                    </a:lnTo>
                    <a:lnTo>
                      <a:pt x="2790" y="204"/>
                    </a:lnTo>
                    <a:lnTo>
                      <a:pt x="2790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204"/>
                    </a:lnTo>
                    <a:lnTo>
                      <a:pt x="2796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8"/>
                    </a:lnTo>
                    <a:lnTo>
                      <a:pt x="2802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92"/>
                    </a:lnTo>
                    <a:lnTo>
                      <a:pt x="2808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6"/>
                    </a:lnTo>
                    <a:lnTo>
                      <a:pt x="2814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80"/>
                    </a:lnTo>
                    <a:lnTo>
                      <a:pt x="2820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74"/>
                    </a:lnTo>
                    <a:lnTo>
                      <a:pt x="2826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8"/>
                    </a:lnTo>
                    <a:lnTo>
                      <a:pt x="2832" y="162"/>
                    </a:lnTo>
                    <a:lnTo>
                      <a:pt x="2832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62"/>
                    </a:lnTo>
                    <a:lnTo>
                      <a:pt x="2838" y="156"/>
                    </a:lnTo>
                    <a:lnTo>
                      <a:pt x="2838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6"/>
                    </a:lnTo>
                    <a:lnTo>
                      <a:pt x="2844" y="150"/>
                    </a:lnTo>
                    <a:lnTo>
                      <a:pt x="2844" y="150"/>
                    </a:lnTo>
                    <a:lnTo>
                      <a:pt x="2844" y="150"/>
                    </a:lnTo>
                    <a:lnTo>
                      <a:pt x="2850" y="150"/>
                    </a:lnTo>
                    <a:lnTo>
                      <a:pt x="2850" y="150"/>
                    </a:lnTo>
                    <a:lnTo>
                      <a:pt x="2850" y="144"/>
                    </a:lnTo>
                    <a:lnTo>
                      <a:pt x="2850" y="144"/>
                    </a:lnTo>
                    <a:lnTo>
                      <a:pt x="2850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44"/>
                    </a:lnTo>
                    <a:lnTo>
                      <a:pt x="2856" y="138"/>
                    </a:lnTo>
                    <a:lnTo>
                      <a:pt x="2856" y="138"/>
                    </a:lnTo>
                    <a:lnTo>
                      <a:pt x="2856" y="138"/>
                    </a:lnTo>
                    <a:lnTo>
                      <a:pt x="2862" y="138"/>
                    </a:lnTo>
                    <a:lnTo>
                      <a:pt x="2862" y="138"/>
                    </a:lnTo>
                    <a:lnTo>
                      <a:pt x="2862" y="138"/>
                    </a:lnTo>
                    <a:lnTo>
                      <a:pt x="2862" y="132"/>
                    </a:lnTo>
                    <a:lnTo>
                      <a:pt x="2862" y="132"/>
                    </a:lnTo>
                    <a:lnTo>
                      <a:pt x="2862" y="132"/>
                    </a:lnTo>
                    <a:lnTo>
                      <a:pt x="2868" y="132"/>
                    </a:lnTo>
                    <a:lnTo>
                      <a:pt x="2868" y="132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68" y="126"/>
                    </a:lnTo>
                    <a:lnTo>
                      <a:pt x="2874" y="126"/>
                    </a:lnTo>
                    <a:lnTo>
                      <a:pt x="2874" y="126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74" y="120"/>
                    </a:lnTo>
                    <a:lnTo>
                      <a:pt x="2880" y="120"/>
                    </a:lnTo>
                    <a:lnTo>
                      <a:pt x="2880" y="120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0" y="114"/>
                    </a:lnTo>
                    <a:lnTo>
                      <a:pt x="2886" y="114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86" y="108"/>
                    </a:lnTo>
                    <a:lnTo>
                      <a:pt x="2892" y="108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102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6"/>
                    </a:lnTo>
                    <a:lnTo>
                      <a:pt x="2898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90"/>
                    </a:lnTo>
                    <a:lnTo>
                      <a:pt x="2904" y="84"/>
                    </a:lnTo>
                    <a:lnTo>
                      <a:pt x="2904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0" y="78"/>
                    </a:lnTo>
                    <a:lnTo>
                      <a:pt x="2910" y="78"/>
                    </a:lnTo>
                    <a:lnTo>
                      <a:pt x="2910" y="78"/>
                    </a:lnTo>
                    <a:lnTo>
                      <a:pt x="2916" y="78"/>
                    </a:lnTo>
                    <a:lnTo>
                      <a:pt x="2916" y="78"/>
                    </a:lnTo>
                    <a:lnTo>
                      <a:pt x="2916" y="78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2" y="72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2" y="66"/>
                    </a:lnTo>
                    <a:lnTo>
                      <a:pt x="2928" y="66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54"/>
                    </a:lnTo>
                    <a:lnTo>
                      <a:pt x="2934" y="48"/>
                    </a:lnTo>
                    <a:lnTo>
                      <a:pt x="2934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8"/>
                    </a:lnTo>
                    <a:lnTo>
                      <a:pt x="2940" y="42"/>
                    </a:lnTo>
                    <a:lnTo>
                      <a:pt x="2946" y="42"/>
                    </a:lnTo>
                    <a:lnTo>
                      <a:pt x="2946" y="42"/>
                    </a:lnTo>
                    <a:lnTo>
                      <a:pt x="2946" y="42"/>
                    </a:lnTo>
                    <a:lnTo>
                      <a:pt x="2946" y="36"/>
                    </a:lnTo>
                    <a:lnTo>
                      <a:pt x="2946" y="36"/>
                    </a:lnTo>
                    <a:lnTo>
                      <a:pt x="2946" y="36"/>
                    </a:lnTo>
                    <a:lnTo>
                      <a:pt x="2952" y="36"/>
                    </a:lnTo>
                    <a:lnTo>
                      <a:pt x="2952" y="36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2" y="30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24"/>
                    </a:lnTo>
                    <a:lnTo>
                      <a:pt x="2958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8"/>
                    </a:lnTo>
                    <a:lnTo>
                      <a:pt x="2964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0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76" y="12"/>
                    </a:lnTo>
                    <a:lnTo>
                      <a:pt x="2982" y="12"/>
                    </a:lnTo>
                    <a:lnTo>
                      <a:pt x="2982" y="12"/>
                    </a:lnTo>
                    <a:lnTo>
                      <a:pt x="2982" y="12"/>
                    </a:lnTo>
                    <a:lnTo>
                      <a:pt x="2982" y="18"/>
                    </a:lnTo>
                    <a:lnTo>
                      <a:pt x="2982" y="18"/>
                    </a:lnTo>
                    <a:lnTo>
                      <a:pt x="2982" y="18"/>
                    </a:lnTo>
                    <a:lnTo>
                      <a:pt x="2988" y="18"/>
                    </a:lnTo>
                    <a:lnTo>
                      <a:pt x="2988" y="18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88" y="24"/>
                    </a:lnTo>
                    <a:lnTo>
                      <a:pt x="2994" y="24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0"/>
                    </a:lnTo>
                    <a:lnTo>
                      <a:pt x="2994" y="36"/>
                    </a:lnTo>
                    <a:lnTo>
                      <a:pt x="2994" y="36"/>
                    </a:lnTo>
                    <a:lnTo>
                      <a:pt x="3000" y="36"/>
                    </a:lnTo>
                    <a:lnTo>
                      <a:pt x="3000" y="36"/>
                    </a:lnTo>
                    <a:lnTo>
                      <a:pt x="3000" y="36"/>
                    </a:lnTo>
                    <a:lnTo>
                      <a:pt x="3000" y="42"/>
                    </a:lnTo>
                    <a:lnTo>
                      <a:pt x="3000" y="42"/>
                    </a:lnTo>
                    <a:lnTo>
                      <a:pt x="3000" y="42"/>
                    </a:lnTo>
                    <a:lnTo>
                      <a:pt x="3006" y="42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06" y="48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54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18" y="66"/>
                    </a:lnTo>
                    <a:lnTo>
                      <a:pt x="3018" y="66"/>
                    </a:lnTo>
                    <a:lnTo>
                      <a:pt x="3018" y="66"/>
                    </a:lnTo>
                    <a:lnTo>
                      <a:pt x="3024" y="66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24" y="72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78"/>
                    </a:lnTo>
                    <a:lnTo>
                      <a:pt x="3030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90"/>
                    </a:lnTo>
                    <a:lnTo>
                      <a:pt x="3036" y="90"/>
                    </a:lnTo>
                    <a:lnTo>
                      <a:pt x="3036" y="90"/>
                    </a:lnTo>
                    <a:lnTo>
                      <a:pt x="3042" y="90"/>
                    </a:lnTo>
                    <a:lnTo>
                      <a:pt x="3042" y="90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2" y="96"/>
                    </a:lnTo>
                    <a:lnTo>
                      <a:pt x="3048" y="96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2"/>
                    </a:lnTo>
                    <a:lnTo>
                      <a:pt x="3048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08"/>
                    </a:lnTo>
                    <a:lnTo>
                      <a:pt x="3054" y="114"/>
                    </a:lnTo>
                    <a:lnTo>
                      <a:pt x="3054" y="114"/>
                    </a:lnTo>
                    <a:lnTo>
                      <a:pt x="3054" y="114"/>
                    </a:lnTo>
                    <a:lnTo>
                      <a:pt x="3060" y="114"/>
                    </a:lnTo>
                    <a:lnTo>
                      <a:pt x="3060" y="114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0" y="120"/>
                    </a:lnTo>
                    <a:lnTo>
                      <a:pt x="3066" y="120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66" y="126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2"/>
                    </a:lnTo>
                    <a:lnTo>
                      <a:pt x="3072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38"/>
                    </a:lnTo>
                    <a:lnTo>
                      <a:pt x="3078" y="144"/>
                    </a:lnTo>
                    <a:lnTo>
                      <a:pt x="3078" y="144"/>
                    </a:lnTo>
                    <a:lnTo>
                      <a:pt x="3084" y="144"/>
                    </a:lnTo>
                    <a:lnTo>
                      <a:pt x="3084" y="144"/>
                    </a:lnTo>
                    <a:lnTo>
                      <a:pt x="3084" y="144"/>
                    </a:lnTo>
                    <a:lnTo>
                      <a:pt x="3084" y="150"/>
                    </a:lnTo>
                    <a:lnTo>
                      <a:pt x="3084" y="150"/>
                    </a:lnTo>
                    <a:lnTo>
                      <a:pt x="3084" y="150"/>
                    </a:lnTo>
                    <a:lnTo>
                      <a:pt x="3090" y="150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0" y="156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096" y="162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68"/>
                    </a:lnTo>
                    <a:lnTo>
                      <a:pt x="3102" y="174"/>
                    </a:lnTo>
                    <a:lnTo>
                      <a:pt x="3108" y="174"/>
                    </a:lnTo>
                    <a:lnTo>
                      <a:pt x="3108" y="174"/>
                    </a:lnTo>
                    <a:lnTo>
                      <a:pt x="3108" y="174"/>
                    </a:lnTo>
                    <a:lnTo>
                      <a:pt x="3108" y="180"/>
                    </a:lnTo>
                    <a:lnTo>
                      <a:pt x="3108" y="180"/>
                    </a:lnTo>
                    <a:lnTo>
                      <a:pt x="3108" y="180"/>
                    </a:lnTo>
                    <a:lnTo>
                      <a:pt x="3114" y="180"/>
                    </a:lnTo>
                    <a:lnTo>
                      <a:pt x="3114" y="180"/>
                    </a:lnTo>
                    <a:lnTo>
                      <a:pt x="3114" y="180"/>
                    </a:lnTo>
                    <a:lnTo>
                      <a:pt x="3114" y="186"/>
                    </a:lnTo>
                    <a:lnTo>
                      <a:pt x="3114" y="186"/>
                    </a:lnTo>
                    <a:lnTo>
                      <a:pt x="3114" y="186"/>
                    </a:lnTo>
                    <a:lnTo>
                      <a:pt x="3120" y="186"/>
                    </a:lnTo>
                    <a:lnTo>
                      <a:pt x="3120" y="186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0" y="192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26" y="198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04"/>
                    </a:lnTo>
                    <a:lnTo>
                      <a:pt x="3132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0"/>
                    </a:lnTo>
                    <a:lnTo>
                      <a:pt x="3138" y="216"/>
                    </a:lnTo>
                    <a:lnTo>
                      <a:pt x="3138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16"/>
                    </a:lnTo>
                    <a:lnTo>
                      <a:pt x="3144" y="222"/>
                    </a:lnTo>
                    <a:lnTo>
                      <a:pt x="3144" y="222"/>
                    </a:lnTo>
                    <a:lnTo>
                      <a:pt x="3150" y="222"/>
                    </a:lnTo>
                    <a:lnTo>
                      <a:pt x="3150" y="222"/>
                    </a:lnTo>
                    <a:lnTo>
                      <a:pt x="3150" y="228"/>
                    </a:lnTo>
                    <a:lnTo>
                      <a:pt x="3150" y="228"/>
                    </a:lnTo>
                    <a:lnTo>
                      <a:pt x="3150" y="228"/>
                    </a:lnTo>
                    <a:lnTo>
                      <a:pt x="3156" y="228"/>
                    </a:lnTo>
                    <a:lnTo>
                      <a:pt x="3156" y="228"/>
                    </a:lnTo>
                    <a:lnTo>
                      <a:pt x="3156" y="228"/>
                    </a:lnTo>
                    <a:lnTo>
                      <a:pt x="3156" y="234"/>
                    </a:lnTo>
                    <a:lnTo>
                      <a:pt x="3156" y="234"/>
                    </a:lnTo>
                    <a:lnTo>
                      <a:pt x="3156" y="234"/>
                    </a:lnTo>
                    <a:lnTo>
                      <a:pt x="3162" y="234"/>
                    </a:lnTo>
                    <a:lnTo>
                      <a:pt x="3162" y="234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2" y="240"/>
                    </a:lnTo>
                    <a:lnTo>
                      <a:pt x="3168" y="240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68" y="246"/>
                    </a:lnTo>
                    <a:lnTo>
                      <a:pt x="3174" y="246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74" y="252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0" y="258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86" y="264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0"/>
                    </a:lnTo>
                    <a:lnTo>
                      <a:pt x="3192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198" y="276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2"/>
                    </a:lnTo>
                    <a:lnTo>
                      <a:pt x="3204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88"/>
                    </a:lnTo>
                    <a:lnTo>
                      <a:pt x="3210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294"/>
                    </a:lnTo>
                    <a:lnTo>
                      <a:pt x="3216" y="300"/>
                    </a:lnTo>
                    <a:lnTo>
                      <a:pt x="3216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0"/>
                    </a:lnTo>
                    <a:lnTo>
                      <a:pt x="3222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28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34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0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2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58" y="306"/>
                    </a:lnTo>
                    <a:lnTo>
                      <a:pt x="3264" y="306"/>
                    </a:lnTo>
                    <a:lnTo>
                      <a:pt x="3264" y="306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64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0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76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300"/>
                    </a:lnTo>
                    <a:lnTo>
                      <a:pt x="3282" y="294"/>
                    </a:lnTo>
                    <a:lnTo>
                      <a:pt x="3282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88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294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0" y="294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06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2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8"/>
                    </a:lnTo>
                    <a:lnTo>
                      <a:pt x="3318" y="282"/>
                    </a:lnTo>
                    <a:lnTo>
                      <a:pt x="3318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24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0" y="282"/>
                    </a:lnTo>
                    <a:lnTo>
                      <a:pt x="3336" y="282"/>
                    </a:lnTo>
                    <a:lnTo>
                      <a:pt x="3336" y="282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36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2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6"/>
                    </a:lnTo>
                    <a:lnTo>
                      <a:pt x="3348" y="270"/>
                    </a:lnTo>
                    <a:lnTo>
                      <a:pt x="3348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54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0" y="270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66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2" y="264"/>
                    </a:lnTo>
                    <a:lnTo>
                      <a:pt x="3378" y="264"/>
                    </a:lnTo>
                    <a:lnTo>
                      <a:pt x="3378" y="264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78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84" y="258"/>
                    </a:lnTo>
                    <a:lnTo>
                      <a:pt x="3390" y="258"/>
                    </a:lnTo>
                    <a:lnTo>
                      <a:pt x="3390" y="258"/>
                    </a:lnTo>
                    <a:lnTo>
                      <a:pt x="3390" y="258"/>
                    </a:lnTo>
                    <a:lnTo>
                      <a:pt x="3390" y="252"/>
                    </a:lnTo>
                    <a:lnTo>
                      <a:pt x="3390" y="252"/>
                    </a:lnTo>
                    <a:lnTo>
                      <a:pt x="3390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396" y="252"/>
                    </a:lnTo>
                    <a:lnTo>
                      <a:pt x="3402" y="252"/>
                    </a:lnTo>
                    <a:lnTo>
                      <a:pt x="3402" y="252"/>
                    </a:lnTo>
                    <a:lnTo>
                      <a:pt x="3402" y="252"/>
                    </a:lnTo>
                    <a:lnTo>
                      <a:pt x="3402" y="246"/>
                    </a:lnTo>
                    <a:lnTo>
                      <a:pt x="3402" y="246"/>
                    </a:lnTo>
                    <a:lnTo>
                      <a:pt x="3402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08" y="246"/>
                    </a:lnTo>
                    <a:lnTo>
                      <a:pt x="3414" y="246"/>
                    </a:lnTo>
                    <a:lnTo>
                      <a:pt x="3414" y="246"/>
                    </a:lnTo>
                    <a:lnTo>
                      <a:pt x="3414" y="240"/>
                    </a:lnTo>
                    <a:lnTo>
                      <a:pt x="3414" y="240"/>
                    </a:lnTo>
                    <a:lnTo>
                      <a:pt x="3414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0" y="240"/>
                    </a:lnTo>
                    <a:lnTo>
                      <a:pt x="3426" y="240"/>
                    </a:lnTo>
                    <a:lnTo>
                      <a:pt x="3426" y="240"/>
                    </a:lnTo>
                    <a:lnTo>
                      <a:pt x="3426" y="240"/>
                    </a:lnTo>
                    <a:lnTo>
                      <a:pt x="3426" y="234"/>
                    </a:lnTo>
                    <a:lnTo>
                      <a:pt x="3426" y="234"/>
                    </a:lnTo>
                    <a:lnTo>
                      <a:pt x="3426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2" y="234"/>
                    </a:lnTo>
                    <a:lnTo>
                      <a:pt x="3438" y="234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38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44" y="228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0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22"/>
                    </a:lnTo>
                    <a:lnTo>
                      <a:pt x="3456" y="216"/>
                    </a:lnTo>
                    <a:lnTo>
                      <a:pt x="3456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2" y="216"/>
                    </a:lnTo>
                    <a:lnTo>
                      <a:pt x="3468" y="216"/>
                    </a:lnTo>
                    <a:lnTo>
                      <a:pt x="3468" y="216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68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74" y="210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0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86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04"/>
                    </a:lnTo>
                    <a:lnTo>
                      <a:pt x="3492" y="210"/>
                    </a:lnTo>
                    <a:lnTo>
                      <a:pt x="3492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0"/>
                    </a:lnTo>
                    <a:lnTo>
                      <a:pt x="3498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16"/>
                    </a:lnTo>
                    <a:lnTo>
                      <a:pt x="3504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2"/>
                    </a:lnTo>
                    <a:lnTo>
                      <a:pt x="3510" y="228"/>
                    </a:lnTo>
                    <a:lnTo>
                      <a:pt x="3510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28"/>
                    </a:lnTo>
                    <a:lnTo>
                      <a:pt x="3516" y="234"/>
                    </a:lnTo>
                    <a:lnTo>
                      <a:pt x="3516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34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2" y="240"/>
                    </a:lnTo>
                    <a:lnTo>
                      <a:pt x="3528" y="240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28" y="246"/>
                    </a:lnTo>
                    <a:lnTo>
                      <a:pt x="3534" y="246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34" y="252"/>
                    </a:lnTo>
                    <a:lnTo>
                      <a:pt x="3540" y="252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0" y="258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64"/>
                    </a:lnTo>
                    <a:lnTo>
                      <a:pt x="3546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0"/>
                    </a:lnTo>
                    <a:lnTo>
                      <a:pt x="3552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76"/>
                    </a:lnTo>
                    <a:lnTo>
                      <a:pt x="3558" y="282"/>
                    </a:lnTo>
                    <a:lnTo>
                      <a:pt x="3558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2"/>
                    </a:lnTo>
                    <a:lnTo>
                      <a:pt x="3564" y="288"/>
                    </a:lnTo>
                    <a:lnTo>
                      <a:pt x="3564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88"/>
                    </a:lnTo>
                    <a:lnTo>
                      <a:pt x="3570" y="294"/>
                    </a:lnTo>
                    <a:lnTo>
                      <a:pt x="3570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294"/>
                    </a:lnTo>
                    <a:lnTo>
                      <a:pt x="3576" y="300"/>
                    </a:lnTo>
                    <a:lnTo>
                      <a:pt x="3576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0"/>
                    </a:lnTo>
                    <a:lnTo>
                      <a:pt x="3582" y="306"/>
                    </a:lnTo>
                    <a:lnTo>
                      <a:pt x="3582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06"/>
                    </a:lnTo>
                    <a:lnTo>
                      <a:pt x="3588" y="312"/>
                    </a:lnTo>
                    <a:lnTo>
                      <a:pt x="3588" y="312"/>
                    </a:lnTo>
                    <a:lnTo>
                      <a:pt x="3588" y="312"/>
                    </a:lnTo>
                    <a:lnTo>
                      <a:pt x="3594" y="312"/>
                    </a:lnTo>
                    <a:lnTo>
                      <a:pt x="3594" y="312"/>
                    </a:lnTo>
                    <a:lnTo>
                      <a:pt x="3594" y="312"/>
                    </a:lnTo>
                    <a:lnTo>
                      <a:pt x="3594" y="318"/>
                    </a:lnTo>
                    <a:lnTo>
                      <a:pt x="3594" y="318"/>
                    </a:lnTo>
                    <a:lnTo>
                      <a:pt x="3594" y="318"/>
                    </a:lnTo>
                    <a:lnTo>
                      <a:pt x="3600" y="318"/>
                    </a:lnTo>
                    <a:lnTo>
                      <a:pt x="3600" y="318"/>
                    </a:lnTo>
                    <a:lnTo>
                      <a:pt x="3600" y="318"/>
                    </a:lnTo>
                    <a:lnTo>
                      <a:pt x="3600" y="324"/>
                    </a:lnTo>
                    <a:lnTo>
                      <a:pt x="3600" y="324"/>
                    </a:lnTo>
                    <a:lnTo>
                      <a:pt x="3600" y="324"/>
                    </a:lnTo>
                    <a:lnTo>
                      <a:pt x="3606" y="324"/>
                    </a:lnTo>
                    <a:lnTo>
                      <a:pt x="3606" y="324"/>
                    </a:lnTo>
                    <a:lnTo>
                      <a:pt x="3606" y="324"/>
                    </a:lnTo>
                    <a:lnTo>
                      <a:pt x="3606" y="330"/>
                    </a:lnTo>
                    <a:lnTo>
                      <a:pt x="3606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0"/>
                    </a:lnTo>
                    <a:lnTo>
                      <a:pt x="3612" y="336"/>
                    </a:lnTo>
                    <a:lnTo>
                      <a:pt x="3612" y="336"/>
                    </a:lnTo>
                    <a:lnTo>
                      <a:pt x="3612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618" y="342"/>
                    </a:lnTo>
                    <a:lnTo>
                      <a:pt x="3624" y="342"/>
                    </a:lnTo>
                    <a:lnTo>
                      <a:pt x="3624" y="342"/>
                    </a:lnTo>
                    <a:lnTo>
                      <a:pt x="3624" y="342"/>
                    </a:lnTo>
                    <a:lnTo>
                      <a:pt x="3624" y="348"/>
                    </a:lnTo>
                    <a:lnTo>
                      <a:pt x="3624" y="348"/>
                    </a:lnTo>
                    <a:lnTo>
                      <a:pt x="3624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48"/>
                    </a:lnTo>
                    <a:lnTo>
                      <a:pt x="3630" y="354"/>
                    </a:lnTo>
                    <a:lnTo>
                      <a:pt x="3630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54"/>
                    </a:lnTo>
                    <a:lnTo>
                      <a:pt x="3636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0"/>
                    </a:lnTo>
                    <a:lnTo>
                      <a:pt x="3642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48" y="366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2"/>
                    </a:lnTo>
                    <a:lnTo>
                      <a:pt x="3654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0" y="378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72" y="384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2" y="390"/>
                    </a:lnTo>
                    <a:lnTo>
                      <a:pt x="3678" y="390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78" y="396"/>
                    </a:lnTo>
                    <a:lnTo>
                      <a:pt x="3684" y="396"/>
                    </a:lnTo>
                    <a:lnTo>
                      <a:pt x="3684" y="396"/>
                    </a:lnTo>
                    <a:lnTo>
                      <a:pt x="3684" y="396"/>
                    </a:lnTo>
                    <a:lnTo>
                      <a:pt x="3684" y="402"/>
                    </a:lnTo>
                    <a:lnTo>
                      <a:pt x="3684" y="402"/>
                    </a:lnTo>
                    <a:lnTo>
                      <a:pt x="3684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2"/>
                    </a:lnTo>
                    <a:lnTo>
                      <a:pt x="3690" y="408"/>
                    </a:lnTo>
                    <a:lnTo>
                      <a:pt x="3690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08"/>
                    </a:lnTo>
                    <a:lnTo>
                      <a:pt x="3696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2" y="414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08" y="420"/>
                    </a:lnTo>
                    <a:lnTo>
                      <a:pt x="3714" y="420"/>
                    </a:lnTo>
                    <a:lnTo>
                      <a:pt x="3714" y="420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14" y="426"/>
                    </a:lnTo>
                    <a:lnTo>
                      <a:pt x="3720" y="426"/>
                    </a:lnTo>
                    <a:lnTo>
                      <a:pt x="3720" y="426"/>
                    </a:lnTo>
                    <a:lnTo>
                      <a:pt x="3720" y="426"/>
                    </a:lnTo>
                    <a:lnTo>
                      <a:pt x="3720" y="432"/>
                    </a:lnTo>
                    <a:lnTo>
                      <a:pt x="3720" y="432"/>
                    </a:lnTo>
                    <a:lnTo>
                      <a:pt x="3720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2"/>
                    </a:lnTo>
                    <a:lnTo>
                      <a:pt x="3726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2" y="438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38" y="444"/>
                    </a:lnTo>
                    <a:lnTo>
                      <a:pt x="3744" y="444"/>
                    </a:lnTo>
                    <a:lnTo>
                      <a:pt x="3744" y="444"/>
                    </a:lnTo>
                    <a:lnTo>
                      <a:pt x="3744" y="444"/>
                    </a:lnTo>
                    <a:lnTo>
                      <a:pt x="3744" y="450"/>
                    </a:lnTo>
                    <a:lnTo>
                      <a:pt x="3744" y="450"/>
                    </a:lnTo>
                    <a:lnTo>
                      <a:pt x="3744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0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56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0"/>
                    </a:lnTo>
                    <a:lnTo>
                      <a:pt x="3762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68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74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0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86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2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56"/>
                    </a:lnTo>
                    <a:lnTo>
                      <a:pt x="3798" y="462"/>
                    </a:lnTo>
                    <a:lnTo>
                      <a:pt x="3798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04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0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16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2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34" y="462"/>
                    </a:lnTo>
                    <a:lnTo>
                      <a:pt x="3834" y="462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34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2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58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68"/>
                    </a:lnTo>
                    <a:lnTo>
                      <a:pt x="3864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0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76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2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88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894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74"/>
                    </a:lnTo>
                    <a:lnTo>
                      <a:pt x="3900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06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2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18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24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0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36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2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48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54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0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66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2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78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84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0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3996" y="480"/>
                    </a:lnTo>
                    <a:lnTo>
                      <a:pt x="4002" y="480"/>
                    </a:lnTo>
                    <a:lnTo>
                      <a:pt x="4002" y="480"/>
                    </a:lnTo>
                    <a:lnTo>
                      <a:pt x="4002" y="480"/>
                    </a:lnTo>
                    <a:lnTo>
                      <a:pt x="4002" y="486"/>
                    </a:lnTo>
                    <a:lnTo>
                      <a:pt x="4002" y="486"/>
                    </a:lnTo>
                    <a:lnTo>
                      <a:pt x="4002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08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14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0" y="486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26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2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2"/>
                    </a:lnTo>
                    <a:lnTo>
                      <a:pt x="4038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44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0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498"/>
                    </a:lnTo>
                    <a:lnTo>
                      <a:pt x="4056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2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68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04"/>
                    </a:lnTo>
                    <a:lnTo>
                      <a:pt x="4074" y="510"/>
                    </a:lnTo>
                    <a:lnTo>
                      <a:pt x="4074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0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86" y="510"/>
                    </a:lnTo>
                    <a:lnTo>
                      <a:pt x="4092" y="510"/>
                    </a:lnTo>
                    <a:lnTo>
                      <a:pt x="4092" y="510"/>
                    </a:lnTo>
                    <a:lnTo>
                      <a:pt x="4092" y="510"/>
                    </a:lnTo>
                    <a:lnTo>
                      <a:pt x="4092" y="516"/>
                    </a:lnTo>
                    <a:lnTo>
                      <a:pt x="4092" y="516"/>
                    </a:lnTo>
                    <a:lnTo>
                      <a:pt x="4092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098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04" y="516"/>
                    </a:lnTo>
                    <a:lnTo>
                      <a:pt x="4110" y="516"/>
                    </a:lnTo>
                    <a:lnTo>
                      <a:pt x="4110" y="516"/>
                    </a:lnTo>
                    <a:lnTo>
                      <a:pt x="4110" y="516"/>
                    </a:lnTo>
                    <a:lnTo>
                      <a:pt x="4110" y="522"/>
                    </a:lnTo>
                    <a:lnTo>
                      <a:pt x="4110" y="522"/>
                    </a:lnTo>
                    <a:lnTo>
                      <a:pt x="4110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16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2" y="522"/>
                    </a:lnTo>
                    <a:lnTo>
                      <a:pt x="4128" y="522"/>
                    </a:lnTo>
                    <a:lnTo>
                      <a:pt x="4128" y="522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28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34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0" y="528"/>
                    </a:lnTo>
                    <a:lnTo>
                      <a:pt x="4146" y="528"/>
                    </a:lnTo>
                    <a:lnTo>
                      <a:pt x="4146" y="528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46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2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58" y="534"/>
                    </a:lnTo>
                    <a:lnTo>
                      <a:pt x="4164" y="534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64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0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76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0"/>
                    </a:lnTo>
                    <a:lnTo>
                      <a:pt x="4182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88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194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0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06" y="546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2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48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54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0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66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2" y="564"/>
                    </a:lnTo>
                    <a:lnTo>
                      <a:pt x="4272" y="564"/>
                    </a:lnTo>
                    <a:lnTo>
                      <a:pt x="4272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78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84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0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296" y="564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2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38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44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6" y="576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86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2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398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04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0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16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2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28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34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0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46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2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58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64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0" y="582"/>
                    </a:lnTo>
                    <a:lnTo>
                      <a:pt x="4476" y="582"/>
                    </a:lnTo>
                    <a:lnTo>
                      <a:pt x="4476" y="582"/>
                    </a:lnTo>
                    <a:lnTo>
                      <a:pt x="4476" y="582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88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494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0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06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2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18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24" y="576"/>
                    </a:lnTo>
                    <a:lnTo>
                      <a:pt x="4530" y="576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6" y="570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66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2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78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84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0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596" y="564"/>
                    </a:lnTo>
                    <a:lnTo>
                      <a:pt x="4602" y="564"/>
                    </a:lnTo>
                    <a:lnTo>
                      <a:pt x="4602" y="564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2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08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14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0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26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2" y="558"/>
                    </a:lnTo>
                    <a:lnTo>
                      <a:pt x="4638" y="558"/>
                    </a:lnTo>
                    <a:lnTo>
                      <a:pt x="4638" y="558"/>
                    </a:lnTo>
                    <a:lnTo>
                      <a:pt x="4638" y="552"/>
                    </a:lnTo>
                    <a:lnTo>
                      <a:pt x="4638" y="552"/>
                    </a:lnTo>
                    <a:lnTo>
                      <a:pt x="4638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44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0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56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2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68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74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0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86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2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698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04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0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16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2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28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34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0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46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2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58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64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0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76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2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88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794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0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06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2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18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24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0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36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2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48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54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0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66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2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78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84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0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896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2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08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14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  <a:lnTo>
                      <a:pt x="4920" y="5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4" name="Rectangle 60"/>
              <p:cNvSpPr>
                <a:spLocks noChangeArrowheads="1"/>
              </p:cNvSpPr>
              <p:nvPr/>
            </p:nvSpPr>
            <p:spPr bwMode="auto">
              <a:xfrm>
                <a:off x="1547" y="2128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85" name="Freeform 61"/>
              <p:cNvSpPr>
                <a:spLocks/>
              </p:cNvSpPr>
              <p:nvPr/>
            </p:nvSpPr>
            <p:spPr bwMode="auto">
              <a:xfrm>
                <a:off x="479" y="1438"/>
                <a:ext cx="4920" cy="1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50" y="0"/>
                  </a:cxn>
                  <a:cxn ang="0">
                    <a:pos x="228" y="0"/>
                  </a:cxn>
                  <a:cxn ang="0">
                    <a:pos x="306" y="0"/>
                  </a:cxn>
                  <a:cxn ang="0">
                    <a:pos x="384" y="0"/>
                  </a:cxn>
                  <a:cxn ang="0">
                    <a:pos x="462" y="0"/>
                  </a:cxn>
                  <a:cxn ang="0">
                    <a:pos x="540" y="0"/>
                  </a:cxn>
                  <a:cxn ang="0">
                    <a:pos x="618" y="0"/>
                  </a:cxn>
                  <a:cxn ang="0">
                    <a:pos x="696" y="0"/>
                  </a:cxn>
                  <a:cxn ang="0">
                    <a:pos x="774" y="0"/>
                  </a:cxn>
                  <a:cxn ang="0">
                    <a:pos x="852" y="0"/>
                  </a:cxn>
                  <a:cxn ang="0">
                    <a:pos x="930" y="0"/>
                  </a:cxn>
                  <a:cxn ang="0">
                    <a:pos x="1008" y="0"/>
                  </a:cxn>
                  <a:cxn ang="0">
                    <a:pos x="1086" y="0"/>
                  </a:cxn>
                  <a:cxn ang="0">
                    <a:pos x="1164" y="0"/>
                  </a:cxn>
                  <a:cxn ang="0">
                    <a:pos x="1242" y="0"/>
                  </a:cxn>
                  <a:cxn ang="0">
                    <a:pos x="1320" y="0"/>
                  </a:cxn>
                  <a:cxn ang="0">
                    <a:pos x="1398" y="0"/>
                  </a:cxn>
                  <a:cxn ang="0">
                    <a:pos x="1476" y="0"/>
                  </a:cxn>
                  <a:cxn ang="0">
                    <a:pos x="1554" y="0"/>
                  </a:cxn>
                  <a:cxn ang="0">
                    <a:pos x="1632" y="0"/>
                  </a:cxn>
                  <a:cxn ang="0">
                    <a:pos x="1710" y="0"/>
                  </a:cxn>
                  <a:cxn ang="0">
                    <a:pos x="1788" y="0"/>
                  </a:cxn>
                  <a:cxn ang="0">
                    <a:pos x="1866" y="0"/>
                  </a:cxn>
                  <a:cxn ang="0">
                    <a:pos x="1944" y="0"/>
                  </a:cxn>
                  <a:cxn ang="0">
                    <a:pos x="2022" y="0"/>
                  </a:cxn>
                  <a:cxn ang="0">
                    <a:pos x="2100" y="0"/>
                  </a:cxn>
                  <a:cxn ang="0">
                    <a:pos x="2178" y="0"/>
                  </a:cxn>
                  <a:cxn ang="0">
                    <a:pos x="2256" y="0"/>
                  </a:cxn>
                  <a:cxn ang="0">
                    <a:pos x="2334" y="0"/>
                  </a:cxn>
                  <a:cxn ang="0">
                    <a:pos x="2412" y="0"/>
                  </a:cxn>
                  <a:cxn ang="0">
                    <a:pos x="2490" y="0"/>
                  </a:cxn>
                  <a:cxn ang="0">
                    <a:pos x="2568" y="0"/>
                  </a:cxn>
                  <a:cxn ang="0">
                    <a:pos x="2646" y="0"/>
                  </a:cxn>
                  <a:cxn ang="0">
                    <a:pos x="2724" y="0"/>
                  </a:cxn>
                  <a:cxn ang="0">
                    <a:pos x="2796" y="0"/>
                  </a:cxn>
                  <a:cxn ang="0">
                    <a:pos x="2874" y="0"/>
                  </a:cxn>
                  <a:cxn ang="0">
                    <a:pos x="2952" y="0"/>
                  </a:cxn>
                  <a:cxn ang="0">
                    <a:pos x="3030" y="0"/>
                  </a:cxn>
                  <a:cxn ang="0">
                    <a:pos x="3108" y="0"/>
                  </a:cxn>
                  <a:cxn ang="0">
                    <a:pos x="3186" y="0"/>
                  </a:cxn>
                  <a:cxn ang="0">
                    <a:pos x="3264" y="0"/>
                  </a:cxn>
                  <a:cxn ang="0">
                    <a:pos x="3342" y="0"/>
                  </a:cxn>
                  <a:cxn ang="0">
                    <a:pos x="3420" y="0"/>
                  </a:cxn>
                  <a:cxn ang="0">
                    <a:pos x="3498" y="0"/>
                  </a:cxn>
                  <a:cxn ang="0">
                    <a:pos x="3576" y="0"/>
                  </a:cxn>
                  <a:cxn ang="0">
                    <a:pos x="3654" y="0"/>
                  </a:cxn>
                  <a:cxn ang="0">
                    <a:pos x="3732" y="0"/>
                  </a:cxn>
                  <a:cxn ang="0">
                    <a:pos x="3810" y="0"/>
                  </a:cxn>
                  <a:cxn ang="0">
                    <a:pos x="3888" y="0"/>
                  </a:cxn>
                  <a:cxn ang="0">
                    <a:pos x="3966" y="0"/>
                  </a:cxn>
                  <a:cxn ang="0">
                    <a:pos x="4044" y="0"/>
                  </a:cxn>
                  <a:cxn ang="0">
                    <a:pos x="4122" y="0"/>
                  </a:cxn>
                  <a:cxn ang="0">
                    <a:pos x="4200" y="0"/>
                  </a:cxn>
                  <a:cxn ang="0">
                    <a:pos x="4278" y="0"/>
                  </a:cxn>
                  <a:cxn ang="0">
                    <a:pos x="4356" y="0"/>
                  </a:cxn>
                  <a:cxn ang="0">
                    <a:pos x="4434" y="0"/>
                  </a:cxn>
                  <a:cxn ang="0">
                    <a:pos x="4512" y="0"/>
                  </a:cxn>
                  <a:cxn ang="0">
                    <a:pos x="4590" y="0"/>
                  </a:cxn>
                  <a:cxn ang="0">
                    <a:pos x="4668" y="0"/>
                  </a:cxn>
                  <a:cxn ang="0">
                    <a:pos x="4746" y="0"/>
                  </a:cxn>
                  <a:cxn ang="0">
                    <a:pos x="4824" y="0"/>
                  </a:cxn>
                  <a:cxn ang="0">
                    <a:pos x="4902" y="0"/>
                  </a:cxn>
                </a:cxnLst>
                <a:rect l="0" t="0" r="r" b="b"/>
                <a:pathLst>
                  <a:path w="49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6" name="Rectangle 62"/>
              <p:cNvSpPr>
                <a:spLocks noChangeArrowheads="1"/>
              </p:cNvSpPr>
              <p:nvPr/>
            </p:nvSpPr>
            <p:spPr bwMode="auto">
              <a:xfrm>
                <a:off x="1967" y="2128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87" name="Rectangle 63"/>
              <p:cNvSpPr>
                <a:spLocks noChangeArrowheads="1"/>
              </p:cNvSpPr>
              <p:nvPr/>
            </p:nvSpPr>
            <p:spPr bwMode="auto">
              <a:xfrm>
                <a:off x="479" y="2242"/>
                <a:ext cx="84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8" name="Rectangle 64"/>
              <p:cNvSpPr>
                <a:spLocks noChangeArrowheads="1"/>
              </p:cNvSpPr>
              <p:nvPr/>
            </p:nvSpPr>
            <p:spPr bwMode="auto">
              <a:xfrm>
                <a:off x="683" y="2230"/>
                <a:ext cx="8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89" name="Rectangle 65"/>
              <p:cNvSpPr>
                <a:spLocks noChangeArrowheads="1"/>
              </p:cNvSpPr>
              <p:nvPr/>
            </p:nvSpPr>
            <p:spPr bwMode="auto">
              <a:xfrm>
                <a:off x="8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0" name="Rectangle 66"/>
              <p:cNvSpPr>
                <a:spLocks noChangeArrowheads="1"/>
              </p:cNvSpPr>
              <p:nvPr/>
            </p:nvSpPr>
            <p:spPr bwMode="auto">
              <a:xfrm>
                <a:off x="92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1" name="Rectangle 67"/>
              <p:cNvSpPr>
                <a:spLocks noChangeArrowheads="1"/>
              </p:cNvSpPr>
              <p:nvPr/>
            </p:nvSpPr>
            <p:spPr bwMode="auto">
              <a:xfrm>
                <a:off x="10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2" name="Rectangle 68"/>
              <p:cNvSpPr>
                <a:spLocks noChangeArrowheads="1"/>
              </p:cNvSpPr>
              <p:nvPr/>
            </p:nvSpPr>
            <p:spPr bwMode="auto">
              <a:xfrm>
                <a:off x="11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3" name="Rectangle 69"/>
              <p:cNvSpPr>
                <a:spLocks noChangeArrowheads="1"/>
              </p:cNvSpPr>
              <p:nvPr/>
            </p:nvSpPr>
            <p:spPr bwMode="auto">
              <a:xfrm>
                <a:off x="11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4" name="Rectangle 70"/>
              <p:cNvSpPr>
                <a:spLocks noChangeArrowheads="1"/>
              </p:cNvSpPr>
              <p:nvPr/>
            </p:nvSpPr>
            <p:spPr bwMode="auto">
              <a:xfrm>
                <a:off x="13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5" name="Rectangle 71"/>
              <p:cNvSpPr>
                <a:spLocks noChangeArrowheads="1"/>
              </p:cNvSpPr>
              <p:nvPr/>
            </p:nvSpPr>
            <p:spPr bwMode="auto">
              <a:xfrm>
                <a:off x="143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6" name="Rectangle 72"/>
              <p:cNvSpPr>
                <a:spLocks noChangeArrowheads="1"/>
              </p:cNvSpPr>
              <p:nvPr/>
            </p:nvSpPr>
            <p:spPr bwMode="auto">
              <a:xfrm>
                <a:off x="164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7" name="Rectangle 73"/>
              <p:cNvSpPr>
                <a:spLocks noChangeArrowheads="1"/>
              </p:cNvSpPr>
              <p:nvPr/>
            </p:nvSpPr>
            <p:spPr bwMode="auto">
              <a:xfrm>
                <a:off x="169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8" name="Rectangle 74"/>
              <p:cNvSpPr>
                <a:spLocks noChangeArrowheads="1"/>
              </p:cNvSpPr>
              <p:nvPr/>
            </p:nvSpPr>
            <p:spPr bwMode="auto">
              <a:xfrm>
                <a:off x="1799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9" name="Rectangle 75"/>
              <p:cNvSpPr>
                <a:spLocks noChangeArrowheads="1"/>
              </p:cNvSpPr>
              <p:nvPr/>
            </p:nvSpPr>
            <p:spPr bwMode="auto">
              <a:xfrm>
                <a:off x="1901" y="2218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0" name="Rectangle 76"/>
              <p:cNvSpPr>
                <a:spLocks noChangeArrowheads="1"/>
              </p:cNvSpPr>
              <p:nvPr/>
            </p:nvSpPr>
            <p:spPr bwMode="auto">
              <a:xfrm>
                <a:off x="195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1" name="Rectangle 77"/>
              <p:cNvSpPr>
                <a:spLocks noChangeArrowheads="1"/>
              </p:cNvSpPr>
              <p:nvPr/>
            </p:nvSpPr>
            <p:spPr bwMode="auto">
              <a:xfrm>
                <a:off x="205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2" name="Rectangle 78"/>
              <p:cNvSpPr>
                <a:spLocks noChangeArrowheads="1"/>
              </p:cNvSpPr>
              <p:nvPr/>
            </p:nvSpPr>
            <p:spPr bwMode="auto">
              <a:xfrm>
                <a:off x="215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3" name="Rectangle 79"/>
              <p:cNvSpPr>
                <a:spLocks noChangeArrowheads="1"/>
              </p:cNvSpPr>
              <p:nvPr/>
            </p:nvSpPr>
            <p:spPr bwMode="auto">
              <a:xfrm>
                <a:off x="220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4" name="Rectangle 80"/>
              <p:cNvSpPr>
                <a:spLocks noChangeArrowheads="1"/>
              </p:cNvSpPr>
              <p:nvPr/>
            </p:nvSpPr>
            <p:spPr bwMode="auto">
              <a:xfrm>
                <a:off x="230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5" name="Rectangle 81"/>
              <p:cNvSpPr>
                <a:spLocks noChangeArrowheads="1"/>
              </p:cNvSpPr>
              <p:nvPr/>
            </p:nvSpPr>
            <p:spPr bwMode="auto">
              <a:xfrm>
                <a:off x="241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6" name="Rectangle 82"/>
              <p:cNvSpPr>
                <a:spLocks noChangeArrowheads="1"/>
              </p:cNvSpPr>
              <p:nvPr/>
            </p:nvSpPr>
            <p:spPr bwMode="auto">
              <a:xfrm>
                <a:off x="246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7" name="Rectangle 83"/>
              <p:cNvSpPr>
                <a:spLocks noChangeArrowheads="1"/>
              </p:cNvSpPr>
              <p:nvPr/>
            </p:nvSpPr>
            <p:spPr bwMode="auto">
              <a:xfrm>
                <a:off x="256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8" name="Rectangle 84"/>
              <p:cNvSpPr>
                <a:spLocks noChangeArrowheads="1"/>
              </p:cNvSpPr>
              <p:nvPr/>
            </p:nvSpPr>
            <p:spPr bwMode="auto">
              <a:xfrm>
                <a:off x="26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9" name="Rectangle 85"/>
              <p:cNvSpPr>
                <a:spLocks noChangeArrowheads="1"/>
              </p:cNvSpPr>
              <p:nvPr/>
            </p:nvSpPr>
            <p:spPr bwMode="auto">
              <a:xfrm>
                <a:off x="272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0" name="Rectangle 86"/>
              <p:cNvSpPr>
                <a:spLocks noChangeArrowheads="1"/>
              </p:cNvSpPr>
              <p:nvPr/>
            </p:nvSpPr>
            <p:spPr bwMode="auto">
              <a:xfrm>
                <a:off x="28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1" name="Rectangle 87"/>
              <p:cNvSpPr>
                <a:spLocks noChangeArrowheads="1"/>
              </p:cNvSpPr>
              <p:nvPr/>
            </p:nvSpPr>
            <p:spPr bwMode="auto">
              <a:xfrm>
                <a:off x="29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2" name="Rectangle 88"/>
              <p:cNvSpPr>
                <a:spLocks noChangeArrowheads="1"/>
              </p:cNvSpPr>
              <p:nvPr/>
            </p:nvSpPr>
            <p:spPr bwMode="auto">
              <a:xfrm>
                <a:off x="29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3" name="Rectangle 89"/>
              <p:cNvSpPr>
                <a:spLocks noChangeArrowheads="1"/>
              </p:cNvSpPr>
              <p:nvPr/>
            </p:nvSpPr>
            <p:spPr bwMode="auto">
              <a:xfrm>
                <a:off x="308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4" name="Rectangle 90"/>
              <p:cNvSpPr>
                <a:spLocks noChangeArrowheads="1"/>
              </p:cNvSpPr>
              <p:nvPr/>
            </p:nvSpPr>
            <p:spPr bwMode="auto">
              <a:xfrm>
                <a:off x="31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5" name="Rectangle 91"/>
              <p:cNvSpPr>
                <a:spLocks noChangeArrowheads="1"/>
              </p:cNvSpPr>
              <p:nvPr/>
            </p:nvSpPr>
            <p:spPr bwMode="auto">
              <a:xfrm>
                <a:off x="323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6" name="Rectangle 92"/>
              <p:cNvSpPr>
                <a:spLocks noChangeArrowheads="1"/>
              </p:cNvSpPr>
              <p:nvPr/>
            </p:nvSpPr>
            <p:spPr bwMode="auto">
              <a:xfrm>
                <a:off x="334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7" name="Rectangle 93"/>
              <p:cNvSpPr>
                <a:spLocks noChangeArrowheads="1"/>
              </p:cNvSpPr>
              <p:nvPr/>
            </p:nvSpPr>
            <p:spPr bwMode="auto">
              <a:xfrm>
                <a:off x="3443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8" name="Rectangle 94"/>
              <p:cNvSpPr>
                <a:spLocks noChangeArrowheads="1"/>
              </p:cNvSpPr>
              <p:nvPr/>
            </p:nvSpPr>
            <p:spPr bwMode="auto">
              <a:xfrm>
                <a:off x="349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19" name="Rectangle 95"/>
              <p:cNvSpPr>
                <a:spLocks noChangeArrowheads="1"/>
              </p:cNvSpPr>
              <p:nvPr/>
            </p:nvSpPr>
            <p:spPr bwMode="auto">
              <a:xfrm>
                <a:off x="3599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0" name="Rectangle 96"/>
              <p:cNvSpPr>
                <a:spLocks noChangeArrowheads="1"/>
              </p:cNvSpPr>
              <p:nvPr/>
            </p:nvSpPr>
            <p:spPr bwMode="auto">
              <a:xfrm>
                <a:off x="370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1" name="Rectangle 97"/>
              <p:cNvSpPr>
                <a:spLocks noChangeArrowheads="1"/>
              </p:cNvSpPr>
              <p:nvPr/>
            </p:nvSpPr>
            <p:spPr bwMode="auto">
              <a:xfrm>
                <a:off x="375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2" name="Rectangle 98"/>
              <p:cNvSpPr>
                <a:spLocks noChangeArrowheads="1"/>
              </p:cNvSpPr>
              <p:nvPr/>
            </p:nvSpPr>
            <p:spPr bwMode="auto">
              <a:xfrm>
                <a:off x="3857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3" name="Rectangle 99"/>
              <p:cNvSpPr>
                <a:spLocks noChangeArrowheads="1"/>
              </p:cNvSpPr>
              <p:nvPr/>
            </p:nvSpPr>
            <p:spPr bwMode="auto">
              <a:xfrm>
                <a:off x="3959" y="2218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4" name="Rectangle 100"/>
              <p:cNvSpPr>
                <a:spLocks noChangeArrowheads="1"/>
              </p:cNvSpPr>
              <p:nvPr/>
            </p:nvSpPr>
            <p:spPr bwMode="auto">
              <a:xfrm>
                <a:off x="4013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5" name="Rectangle 101"/>
              <p:cNvSpPr>
                <a:spLocks noChangeArrowheads="1"/>
              </p:cNvSpPr>
              <p:nvPr/>
            </p:nvSpPr>
            <p:spPr bwMode="auto">
              <a:xfrm>
                <a:off x="4115" y="2230"/>
                <a:ext cx="66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6" name="Rectangle 102"/>
              <p:cNvSpPr>
                <a:spLocks noChangeArrowheads="1"/>
              </p:cNvSpPr>
              <p:nvPr/>
            </p:nvSpPr>
            <p:spPr bwMode="auto">
              <a:xfrm>
                <a:off x="4211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7" name="Rectangle 103"/>
              <p:cNvSpPr>
                <a:spLocks noChangeArrowheads="1"/>
              </p:cNvSpPr>
              <p:nvPr/>
            </p:nvSpPr>
            <p:spPr bwMode="auto">
              <a:xfrm>
                <a:off x="4367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8" name="Rectangle 104"/>
              <p:cNvSpPr>
                <a:spLocks noChangeArrowheads="1"/>
              </p:cNvSpPr>
              <p:nvPr/>
            </p:nvSpPr>
            <p:spPr bwMode="auto">
              <a:xfrm>
                <a:off x="4469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9" name="Rectangle 105"/>
              <p:cNvSpPr>
                <a:spLocks noChangeArrowheads="1"/>
              </p:cNvSpPr>
              <p:nvPr/>
            </p:nvSpPr>
            <p:spPr bwMode="auto">
              <a:xfrm>
                <a:off x="4625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0" name="Rectangle 106"/>
              <p:cNvSpPr>
                <a:spLocks noChangeArrowheads="1"/>
              </p:cNvSpPr>
              <p:nvPr/>
            </p:nvSpPr>
            <p:spPr bwMode="auto">
              <a:xfrm>
                <a:off x="4727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1" name="Rectangle 107"/>
              <p:cNvSpPr>
                <a:spLocks noChangeArrowheads="1"/>
              </p:cNvSpPr>
              <p:nvPr/>
            </p:nvSpPr>
            <p:spPr bwMode="auto">
              <a:xfrm>
                <a:off x="4781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2" name="Rectangle 108"/>
              <p:cNvSpPr>
                <a:spLocks noChangeArrowheads="1"/>
              </p:cNvSpPr>
              <p:nvPr/>
            </p:nvSpPr>
            <p:spPr bwMode="auto">
              <a:xfrm>
                <a:off x="4883" y="2230"/>
                <a:ext cx="7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3" name="Rectangle 109"/>
              <p:cNvSpPr>
                <a:spLocks noChangeArrowheads="1"/>
              </p:cNvSpPr>
              <p:nvPr/>
            </p:nvSpPr>
            <p:spPr bwMode="auto">
              <a:xfrm>
                <a:off x="4985" y="2218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4" name="Rectangle 110"/>
              <p:cNvSpPr>
                <a:spLocks noChangeArrowheads="1"/>
              </p:cNvSpPr>
              <p:nvPr/>
            </p:nvSpPr>
            <p:spPr bwMode="auto">
              <a:xfrm>
                <a:off x="5111" y="2230"/>
                <a:ext cx="8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5" name="Rectangle 111"/>
              <p:cNvSpPr>
                <a:spLocks noChangeArrowheads="1"/>
              </p:cNvSpPr>
              <p:nvPr/>
            </p:nvSpPr>
            <p:spPr bwMode="auto">
              <a:xfrm>
                <a:off x="5315" y="2242"/>
                <a:ext cx="84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" name="AutoShape 3"/>
            <p:cNvSpPr>
              <a:spLocks/>
            </p:cNvSpPr>
            <p:nvPr/>
          </p:nvSpPr>
          <p:spPr bwMode="auto">
            <a:xfrm rot="16200000" flipV="1">
              <a:off x="4492918" y="690177"/>
              <a:ext cx="223478" cy="7119256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7" name="Text Box 9"/>
            <p:cNvSpPr txBox="1">
              <a:spLocks noChangeArrowheads="1"/>
            </p:cNvSpPr>
            <p:nvPr/>
          </p:nvSpPr>
          <p:spPr bwMode="auto">
            <a:xfrm>
              <a:off x="264791" y="3855214"/>
              <a:ext cx="56978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 smtClean="0">
                  <a:solidFill>
                    <a:srgbClr val="800080"/>
                  </a:solidFill>
                  <a:cs typeface="Arial" charset="0"/>
                </a:rPr>
                <a:t>kicker</a:t>
              </a:r>
              <a:endParaRPr lang="en-US" sz="105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69" name="Text Box 9"/>
            <p:cNvSpPr txBox="1">
              <a:spLocks noChangeArrowheads="1"/>
            </p:cNvSpPr>
            <p:nvPr/>
          </p:nvSpPr>
          <p:spPr bwMode="auto">
            <a:xfrm>
              <a:off x="4125592" y="3840700"/>
              <a:ext cx="976182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 smtClean="0">
                  <a:solidFill>
                    <a:srgbClr val="800080"/>
                  </a:solidFill>
                  <a:cs typeface="Arial" charset="0"/>
                </a:rPr>
                <a:t>127.5</a:t>
              </a:r>
              <a:r>
                <a:rPr lang="en-US" sz="1100" baseline="30000" dirty="0" smtClean="0">
                  <a:solidFill>
                    <a:srgbClr val="800080"/>
                  </a:solidFill>
                  <a:cs typeface="Arial" charset="0"/>
                </a:rPr>
                <a:t>0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Arc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Text Box 9"/>
            <p:cNvSpPr txBox="1">
              <a:spLocks noChangeArrowheads="1"/>
            </p:cNvSpPr>
            <p:nvPr/>
          </p:nvSpPr>
          <p:spPr bwMode="auto">
            <a:xfrm>
              <a:off x="8494390" y="3865845"/>
              <a:ext cx="649609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kicker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84" name="Text Box 9"/>
            <p:cNvSpPr txBox="1">
              <a:spLocks noChangeArrowheads="1"/>
            </p:cNvSpPr>
            <p:nvPr/>
          </p:nvSpPr>
          <p:spPr bwMode="auto">
            <a:xfrm>
              <a:off x="838105" y="3855213"/>
              <a:ext cx="764590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septum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85" name="Text Box 9"/>
            <p:cNvSpPr txBox="1">
              <a:spLocks noChangeArrowheads="1"/>
            </p:cNvSpPr>
            <p:nvPr/>
          </p:nvSpPr>
          <p:spPr bwMode="auto">
            <a:xfrm>
              <a:off x="7708221" y="3839680"/>
              <a:ext cx="717324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0080"/>
                  </a:solidFill>
                  <a:cs typeface="Arial" charset="0"/>
                </a:rPr>
                <a:t>septum</a:t>
              </a:r>
              <a:endParaRPr lang="en-US" sz="12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654" name="Text Box 9"/>
            <p:cNvSpPr txBox="1">
              <a:spLocks noChangeArrowheads="1"/>
            </p:cNvSpPr>
            <p:nvPr/>
          </p:nvSpPr>
          <p:spPr bwMode="auto">
            <a:xfrm>
              <a:off x="2438400" y="1073737"/>
              <a:ext cx="3650343" cy="30521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800080"/>
                  </a:solidFill>
                  <a:cs typeface="Arial" pitchFamily="34" charset="0"/>
                </a:rPr>
                <a:t>Lattice based on FODO (90</a:t>
              </a:r>
              <a:r>
                <a:rPr lang="en-US" sz="1400" baseline="30000" dirty="0" smtClean="0">
                  <a:solidFill>
                    <a:srgbClr val="800080"/>
                  </a:solidFill>
                  <a:cs typeface="Arial" pitchFamily="34" charset="0"/>
                </a:rPr>
                <a:t>0</a:t>
              </a:r>
              <a:r>
                <a:rPr lang="en-US" sz="1400" dirty="0" smtClean="0">
                  <a:solidFill>
                    <a:srgbClr val="800080"/>
                  </a:solidFill>
                  <a:cs typeface="Arial" pitchFamily="34" charset="0"/>
                </a:rPr>
                <a:t> )</a:t>
              </a:r>
              <a:endParaRPr lang="en-US" sz="1400" dirty="0">
                <a:solidFill>
                  <a:srgbClr val="800080"/>
                </a:solidFill>
                <a:cs typeface="Arial" pitchFamily="34" charset="0"/>
              </a:endParaRPr>
            </a:p>
          </p:txBody>
        </p:sp>
      </p:grp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6539615" y="5085922"/>
            <a:ext cx="1356156" cy="75148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800080"/>
                </a:solidFill>
                <a:cs typeface="Arial" pitchFamily="34" charset="0"/>
              </a:rPr>
              <a:t>Arc </a:t>
            </a:r>
            <a:r>
              <a:rPr lang="en-US" sz="1100" b="1" dirty="0" err="1" smtClean="0">
                <a:solidFill>
                  <a:srgbClr val="800080"/>
                </a:solidFill>
                <a:cs typeface="Arial" pitchFamily="34" charset="0"/>
              </a:rPr>
              <a:t>Quadrs</a:t>
            </a: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 (17):</a:t>
            </a:r>
            <a:endParaRPr lang="de-DE" sz="1100" b="1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dirty="0" err="1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err="1" smtClean="0">
                <a:solidFill>
                  <a:srgbClr val="800080"/>
                </a:solidFill>
                <a:cs typeface="Arial" pitchFamily="34" charset="0"/>
              </a:rPr>
              <a:t>q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40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 = 10-25</a:t>
            </a:r>
            <a:r>
              <a:rPr lang="de-DE" sz="1100" b="1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Tesla/m</a:t>
            </a:r>
            <a:endParaRPr lang="en-US" sz="1100" b="1" dirty="0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3918629" y="4432249"/>
            <a:ext cx="1487939" cy="124393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rgbClr val="800080"/>
                </a:solidFill>
                <a:cs typeface="Arial" pitchFamily="34" charset="0"/>
              </a:rPr>
              <a:t>Arc </a:t>
            </a: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Bends (28):</a:t>
            </a:r>
            <a:endParaRPr lang="en-US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smtClean="0">
                <a:solidFill>
                  <a:srgbClr val="800080"/>
                </a:solidFill>
                <a:cs typeface="Arial" pitchFamily="34" charset="0"/>
              </a:rPr>
              <a:t>b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120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B = 1.89 Tesla</a:t>
            </a:r>
            <a:endParaRPr lang="de-DE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bend ang. = 4.9 </a:t>
            </a:r>
            <a:r>
              <a:rPr lang="de-DE" sz="1100" dirty="0">
                <a:solidFill>
                  <a:srgbClr val="800080"/>
                </a:solidFill>
                <a:cs typeface="Arial" pitchFamily="34" charset="0"/>
              </a:rPr>
              <a:t>deg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sagitta = 1.3 cm</a:t>
            </a:r>
            <a:endParaRPr lang="de-DE" sz="1100" dirty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210" name="Text Box 40"/>
          <p:cNvSpPr txBox="1">
            <a:spLocks noChangeArrowheads="1"/>
          </p:cNvSpPr>
          <p:nvPr/>
        </p:nvSpPr>
        <p:spPr bwMode="auto">
          <a:xfrm>
            <a:off x="986972" y="4923427"/>
            <a:ext cx="1545771" cy="997709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solidFill>
                  <a:srgbClr val="800080"/>
                </a:solidFill>
                <a:cs typeface="Arial" pitchFamily="34" charset="0"/>
              </a:rPr>
              <a:t>Magnetic Septa (2):</a:t>
            </a:r>
            <a:endParaRPr lang="en-US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</a:t>
            </a:r>
            <a:r>
              <a:rPr lang="en-US" sz="1100" baseline="-25000" dirty="0" smtClean="0">
                <a:solidFill>
                  <a:srgbClr val="800080"/>
                </a:solidFill>
                <a:cs typeface="Arial" pitchFamily="34" charset="0"/>
              </a:rPr>
              <a:t>b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= 150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B = 1.5 Tesla</a:t>
            </a:r>
            <a:endParaRPr lang="de-DE" sz="11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bend ang. = -4.9 </a:t>
            </a:r>
            <a:r>
              <a:rPr lang="de-DE" sz="1100" dirty="0">
                <a:solidFill>
                  <a:srgbClr val="800080"/>
                </a:solidFill>
                <a:cs typeface="Arial" pitchFamily="34" charset="0"/>
              </a:rPr>
              <a:t>deg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.</a:t>
            </a:r>
            <a:endParaRPr lang="de-DE" sz="1100" baseline="30000" dirty="0">
              <a:solidFill>
                <a:srgbClr val="800080"/>
              </a:solidFill>
              <a:cs typeface="Arial" pitchFamily="34" charset="0"/>
            </a:endParaRPr>
          </a:p>
        </p:txBody>
      </p:sp>
      <p:grpSp>
        <p:nvGrpSpPr>
          <p:cNvPr id="4" name="Group 210"/>
          <p:cNvGrpSpPr/>
          <p:nvPr/>
        </p:nvGrpSpPr>
        <p:grpSpPr>
          <a:xfrm>
            <a:off x="0" y="3962396"/>
            <a:ext cx="9144000" cy="875191"/>
            <a:chOff x="0" y="3722915"/>
            <a:chExt cx="9144000" cy="875191"/>
          </a:xfrm>
        </p:grpSpPr>
        <p:sp>
          <p:nvSpPr>
            <p:cNvPr id="212" name="Text Box 9"/>
            <p:cNvSpPr txBox="1">
              <a:spLocks noChangeArrowheads="1"/>
            </p:cNvSpPr>
            <p:nvPr/>
          </p:nvSpPr>
          <p:spPr bwMode="auto">
            <a:xfrm>
              <a:off x="0" y="4139006"/>
              <a:ext cx="129177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Booster Extraction 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 Box 9"/>
            <p:cNvSpPr txBox="1">
              <a:spLocks noChangeArrowheads="1"/>
            </p:cNvSpPr>
            <p:nvPr/>
          </p:nvSpPr>
          <p:spPr bwMode="auto">
            <a:xfrm>
              <a:off x="7852229" y="4051920"/>
              <a:ext cx="129177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Ion Ring Injection </a:t>
              </a:r>
              <a:endParaRPr lang="en-US" sz="1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" name="Straight Arrow Connector 213"/>
            <p:cNvCxnSpPr/>
            <p:nvPr/>
          </p:nvCxnSpPr>
          <p:spPr bwMode="auto">
            <a:xfrm flipV="1">
              <a:off x="711198" y="3788230"/>
              <a:ext cx="1" cy="341083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 bwMode="auto">
            <a:xfrm flipV="1">
              <a:off x="8534397" y="3722915"/>
              <a:ext cx="1" cy="341083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3912392" y="5755378"/>
            <a:ext cx="1833208" cy="53604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Magnet</a:t>
            </a:r>
            <a:r>
              <a:rPr lang="en-US" sz="1200" b="1" dirty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800080"/>
                </a:solidFill>
                <a:cs typeface="Arial" pitchFamily="34" charset="0"/>
              </a:rPr>
              <a:t>aperture radius:</a:t>
            </a:r>
            <a:endParaRPr lang="en-US" sz="1200" dirty="0">
              <a:solidFill>
                <a:srgbClr val="80008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6</a:t>
            </a:r>
            <a:r>
              <a:rPr lang="en-US" sz="1200" dirty="0" smtClean="0">
                <a:solidFill>
                  <a:srgbClr val="800080"/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 smtClean="0">
                <a:solidFill>
                  <a:srgbClr val="800080"/>
                </a:solidFill>
                <a:cs typeface="Arial" pitchFamily="34" charset="0"/>
              </a:rPr>
              <a:t>rms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800080"/>
                </a:solidFill>
                <a:cs typeface="Arial" pitchFamily="34" charset="0"/>
              </a:rPr>
              <a:t>1</a:t>
            </a:r>
            <a:r>
              <a:rPr lang="en-US" sz="1200" dirty="0" smtClean="0">
                <a:solidFill>
                  <a:srgbClr val="800080"/>
                </a:solidFill>
                <a:cs typeface="Arial" pitchFamily="34" charset="0"/>
              </a:rPr>
              <a:t>6 mm</a:t>
            </a: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7878076" y="5978347"/>
            <a:ext cx="1136778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A. Bogacz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29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28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0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38220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00" y="273113"/>
            <a:ext cx="6530975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Other Boosters </a:t>
            </a:r>
            <a:r>
              <a:rPr lang="en-US" sz="3200" b="0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Tunes</a:t>
            </a:r>
            <a:endParaRPr lang="en-US" sz="3200" b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800" y="934646"/>
            <a:ext cx="7811363" cy="48910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SNS Accumulator: 	5.82 </a:t>
            </a:r>
            <a:r>
              <a:rPr lang="en-US" dirty="0">
                <a:solidFill>
                  <a:srgbClr val="7030A0"/>
                </a:solidFill>
              </a:rPr>
              <a:t>/ </a:t>
            </a:r>
            <a:r>
              <a:rPr lang="en-US" dirty="0" smtClean="0">
                <a:solidFill>
                  <a:srgbClr val="7030A0"/>
                </a:solidFill>
              </a:rPr>
              <a:t>5.80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SSC LEB:		11.65 / 11.60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SPS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:			1.82 / 2.72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SPS Booster:		6.23 / 6.25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J-PARC RCS:		6.45 / 6.42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MEIC Booster: </a:t>
            </a:r>
            <a:r>
              <a:rPr lang="en-US" b="1" dirty="0">
                <a:solidFill>
                  <a:srgbClr val="7030A0"/>
                </a:solidFill>
              </a:rPr>
              <a:t>		</a:t>
            </a:r>
            <a:r>
              <a:rPr lang="en-US" altLang="en-US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9.87 </a:t>
            </a:r>
            <a:r>
              <a:rPr lang="en-US" alt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/ </a:t>
            </a:r>
            <a:r>
              <a:rPr lang="en-US" altLang="en-US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8.85</a:t>
            </a:r>
            <a:endParaRPr lang="en-US" altLang="en-US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7336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15823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" y="205285"/>
            <a:ext cx="8911262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Ion </a:t>
            </a:r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Injector 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Complex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 Overview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3681357"/>
            <a:ext cx="8378313" cy="2559144"/>
          </a:xfrm>
        </p:spPr>
        <p:txBody>
          <a:bodyPr/>
          <a:lstStyle/>
          <a:p>
            <a:r>
              <a:rPr lang="en-US" sz="2000" dirty="0" smtClean="0"/>
              <a:t>Present s</a:t>
            </a:r>
            <a:r>
              <a:rPr lang="en-US" sz="2000" baseline="0" dirty="0" smtClean="0"/>
              <a:t>tatus</a:t>
            </a:r>
            <a:r>
              <a:rPr lang="en-US" sz="2000" dirty="0" smtClean="0"/>
              <a:t> of the ion injector complex:</a:t>
            </a:r>
            <a:endParaRPr lang="en-US" sz="2000" baseline="0" dirty="0" smtClean="0"/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7030A0"/>
                </a:solidFill>
              </a:rPr>
              <a:t>Relies on demonstrated technology for injectors and ion sources</a:t>
            </a:r>
            <a:endParaRPr lang="en-US" sz="1800" baseline="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7030A0"/>
                </a:solidFill>
              </a:rPr>
              <a:t>Adopted </a:t>
            </a:r>
            <a:r>
              <a:rPr lang="en-US" sz="1800" dirty="0">
                <a:solidFill>
                  <a:srgbClr val="7030A0"/>
                </a:solidFill>
              </a:rPr>
              <a:t>an SRF </a:t>
            </a:r>
            <a:r>
              <a:rPr lang="en-US" sz="1800" dirty="0" err="1">
                <a:solidFill>
                  <a:srgbClr val="7030A0"/>
                </a:solidFill>
              </a:rPr>
              <a:t>linac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 design (al FRIB) </a:t>
            </a:r>
            <a:endParaRPr lang="en-US" sz="1800" baseline="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baseline="0" dirty="0" smtClean="0">
                <a:solidFill>
                  <a:srgbClr val="7030A0"/>
                </a:solidFill>
              </a:rPr>
              <a:t>8 </a:t>
            </a:r>
            <a:r>
              <a:rPr lang="en-US" sz="1800" baseline="0" dirty="0" err="1" smtClean="0">
                <a:solidFill>
                  <a:srgbClr val="7030A0"/>
                </a:solidFill>
              </a:rPr>
              <a:t>GeV</a:t>
            </a:r>
            <a:r>
              <a:rPr lang="en-US" sz="1800" dirty="0" smtClean="0">
                <a:solidFill>
                  <a:srgbClr val="7030A0"/>
                </a:solidFill>
              </a:rPr>
              <a:t> Booster design avoiding </a:t>
            </a:r>
            <a:r>
              <a:rPr lang="en-US" sz="1800" baseline="0" dirty="0" smtClean="0">
                <a:solidFill>
                  <a:srgbClr val="7030A0"/>
                </a:solidFill>
              </a:rPr>
              <a:t>transition crossing </a:t>
            </a:r>
            <a:r>
              <a:rPr lang="en-US" sz="1800" dirty="0" smtClean="0">
                <a:solidFill>
                  <a:srgbClr val="7030A0"/>
                </a:solidFill>
              </a:rPr>
              <a:t>with all ion species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7030A0"/>
                </a:solidFill>
              </a:rPr>
              <a:t>Injection/extraction </a:t>
            </a:r>
            <a:r>
              <a:rPr lang="en-US" sz="1800" dirty="0" smtClean="0">
                <a:solidFill>
                  <a:srgbClr val="7030A0"/>
                </a:solidFill>
              </a:rPr>
              <a:t>transfer lines </a:t>
            </a:r>
            <a:r>
              <a:rPr lang="en-US" sz="1800" dirty="0" smtClean="0">
                <a:solidFill>
                  <a:srgbClr val="7030A0"/>
                </a:solidFill>
              </a:rPr>
              <a:t>to/from </a:t>
            </a:r>
            <a:r>
              <a:rPr lang="en-US" sz="1800" dirty="0" smtClean="0">
                <a:solidFill>
                  <a:srgbClr val="7030A0"/>
                </a:solidFill>
              </a:rPr>
              <a:t>the Booster have been </a:t>
            </a:r>
            <a:r>
              <a:rPr lang="en-US" sz="1800" dirty="0" smtClean="0">
                <a:solidFill>
                  <a:srgbClr val="7030A0"/>
                </a:solidFill>
              </a:rPr>
              <a:t>designed 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89" y="1056863"/>
            <a:ext cx="3727765" cy="2399749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5314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69"/>
            <a:ext cx="9144000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Evolution of Beam </a:t>
            </a:r>
            <a:r>
              <a:rPr lang="en-US" sz="3200" b="0" dirty="0" smtClean="0">
                <a:solidFill>
                  <a:srgbClr val="00B050"/>
                </a:solidFill>
              </a:rPr>
              <a:t>Parameters: Polarized Protons</a:t>
            </a:r>
            <a:endParaRPr lang="en-US" sz="3200" b="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93097"/>
              </p:ext>
            </p:extLst>
          </p:nvPr>
        </p:nvGraphicFramePr>
        <p:xfrm>
          <a:off x="1280262" y="1457528"/>
          <a:ext cx="6495738" cy="356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153"/>
                <a:gridCol w="803459"/>
                <a:gridCol w="1033516"/>
                <a:gridCol w="942379"/>
                <a:gridCol w="847411"/>
                <a:gridCol w="1000820"/>
              </a:tblGrid>
              <a:tr h="3482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(units)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*ABPIS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Source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Linac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Booster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59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Entrance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Injection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Extraction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Charge status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400" baseline="30000" dirty="0"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400" baseline="30000" dirty="0" smtClean="0">
                          <a:effectLst/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400" baseline="30000" dirty="0" smtClean="0">
                          <a:effectLst/>
                          <a:latin typeface="Symbol" charset="2"/>
                          <a:cs typeface="Arial"/>
                        </a:rPr>
                        <a:t>-</a:t>
                      </a:r>
                      <a:r>
                        <a:rPr lang="en-US" sz="1400" baseline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￫</a:t>
                      </a:r>
                      <a:r>
                        <a:rPr lang="en-US" sz="1400" baseline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400" baseline="30000" dirty="0" smtClean="0"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400" baseline="30000" dirty="0" smtClean="0"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Kinetic energy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/>
                          <a:latin typeface="Arial"/>
                          <a:cs typeface="Arial"/>
                        </a:rPr>
                        <a:t>MeV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~0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13.2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285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7062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Symbol" charset="2"/>
                          <a:cs typeface="Symbol" charset="2"/>
                        </a:rPr>
                        <a:t>g</a:t>
                      </a:r>
                      <a:endParaRPr lang="el-GR" sz="1400" dirty="0">
                        <a:effectLst/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1.3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8.52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Symbol" charset="2"/>
                          <a:cs typeface="Symbol" charset="2"/>
                        </a:rPr>
                        <a:t>b</a:t>
                      </a:r>
                      <a:endParaRPr lang="el-GR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0.64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0.993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Pulse current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mA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2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2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2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Pulse length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ms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0.5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0.5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0.22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Charge per pulse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effectLst/>
                          <a:latin typeface="Arial"/>
                          <a:cs typeface="Arial"/>
                        </a:rPr>
                        <a:t>μC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0.44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Protons 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per pulse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400" baseline="30000" dirty="0">
                          <a:effectLst/>
                          <a:latin typeface="Arial"/>
                          <a:cs typeface="Arial"/>
                        </a:rPr>
                        <a:t>12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3.05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3.05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2.75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Pulses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3961603" y="3499200"/>
            <a:ext cx="2813597" cy="301111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855" y="5560710"/>
            <a:ext cx="3776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*ABPIS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/>
              <a:t>Atomic Beam Polarized </a:t>
            </a:r>
            <a:r>
              <a:rPr lang="en-US" sz="1400" dirty="0" smtClean="0"/>
              <a:t>Ion Source</a:t>
            </a:r>
            <a:r>
              <a:rPr lang="en-US" sz="1400" dirty="0" smtClean="0">
                <a:latin typeface="Arial"/>
                <a:cs typeface="Arial"/>
              </a:rPr>
              <a:t> 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23588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809"/>
            <a:ext cx="9144000" cy="387350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</a:rPr>
              <a:t>Evolution of Beam</a:t>
            </a:r>
            <a:r>
              <a:rPr lang="en-US" sz="3200" b="0" baseline="0" dirty="0" smtClean="0">
                <a:solidFill>
                  <a:srgbClr val="00B050"/>
                </a:solidFill>
              </a:rPr>
              <a:t> </a:t>
            </a:r>
            <a:r>
              <a:rPr lang="en-US" sz="3200" b="0" baseline="0" dirty="0" smtClean="0">
                <a:solidFill>
                  <a:srgbClr val="00B050"/>
                </a:solidFill>
              </a:rPr>
              <a:t>Parameters: Ions (e.g. </a:t>
            </a:r>
            <a:r>
              <a:rPr lang="en-US" sz="3200" b="0" baseline="0" dirty="0" err="1" smtClean="0">
                <a:solidFill>
                  <a:srgbClr val="00B050"/>
                </a:solidFill>
              </a:rPr>
              <a:t>Pb</a:t>
            </a:r>
            <a:r>
              <a:rPr lang="en-US" sz="3200" b="0" baseline="0" dirty="0" smtClean="0">
                <a:solidFill>
                  <a:srgbClr val="00B050"/>
                </a:solidFill>
              </a:rPr>
              <a:t>)</a:t>
            </a:r>
            <a:endParaRPr lang="en-US" sz="3200" b="0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45165"/>
              </p:ext>
            </p:extLst>
          </p:nvPr>
        </p:nvGraphicFramePr>
        <p:xfrm>
          <a:off x="1140187" y="1518681"/>
          <a:ext cx="6910091" cy="378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419"/>
                <a:gridCol w="817942"/>
                <a:gridCol w="1148751"/>
                <a:gridCol w="993067"/>
                <a:gridCol w="1164785"/>
                <a:gridCol w="1235127"/>
              </a:tblGrid>
              <a:tr h="5008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(units)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*EBIS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Source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Linac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Booster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80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After stripper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Injection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After acceleration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Charge status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208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30+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208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67+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208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67+</a:t>
                      </a:r>
                      <a:endParaRPr lang="en-US" sz="14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208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67+</a:t>
                      </a:r>
                      <a:endParaRPr lang="en-US" sz="14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Kinetic energy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/>
                          <a:latin typeface="Arial"/>
                          <a:cs typeface="Arial"/>
                        </a:rPr>
                        <a:t>MeV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/u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~0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13.2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670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29459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Symbol" charset="2"/>
                          <a:cs typeface="Symbol" charset="2"/>
                        </a:rPr>
                        <a:t>g</a:t>
                      </a:r>
                      <a:endParaRPr lang="el-GR" sz="1400" dirty="0">
                        <a:effectLst/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1.11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1.71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294591">
                <a:tc>
                  <a:txBody>
                    <a:bodyPr/>
                    <a:lstStyle/>
                    <a:p>
                      <a:r>
                        <a:rPr lang="en-US" sz="1400" smtClean="0">
                          <a:effectLst/>
                          <a:latin typeface="Symbol" charset="2"/>
                          <a:cs typeface="Symbol" charset="2"/>
                        </a:rPr>
                        <a:t>b</a:t>
                      </a:r>
                      <a:endParaRPr lang="el-GR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0.43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0.83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Pulse current </a:t>
                      </a:r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mA </a:t>
                      </a:r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1.3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0.1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Pulse length </a:t>
                      </a:r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ms </a:t>
                      </a:r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0.01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0.01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Charge per pulse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smtClean="0">
                          <a:effectLst/>
                          <a:latin typeface="Arial"/>
                          <a:cs typeface="Arial"/>
                        </a:rPr>
                        <a:t>μC </a:t>
                      </a:r>
                      <a:endParaRPr lang="el-GR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0.075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0.015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05087">
                <a:tc>
                  <a:txBody>
                    <a:bodyPr/>
                    <a:lstStyle/>
                    <a:p>
                      <a:r>
                        <a:rPr lang="en-US" sz="1400" smtClean="0">
                          <a:effectLst/>
                          <a:latin typeface="Arial"/>
                          <a:cs typeface="Arial"/>
                        </a:rPr>
                        <a:t>Ions per pulse </a:t>
                      </a:r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1.0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0.2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29459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Pulses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28 </a:t>
                      </a:r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3528001" y="3801600"/>
            <a:ext cx="2109600" cy="297857"/>
          </a:xfrm>
          <a:prstGeom prst="roundRect">
            <a:avLst/>
          </a:prstGeom>
          <a:noFill/>
          <a:ln w="57150" cap="flat" cmpd="sng" algn="ctr">
            <a:solidFill>
              <a:srgbClr val="FFE5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883" y="5700920"/>
            <a:ext cx="3111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 EBIS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/>
              <a:t>Electron Beam Ion Source</a:t>
            </a:r>
            <a:r>
              <a:rPr lang="en-US" sz="1400" dirty="0" smtClean="0">
                <a:latin typeface="Arial"/>
                <a:cs typeface="Arial"/>
              </a:rPr>
              <a:t> 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38298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41" y="237570"/>
            <a:ext cx="6530975" cy="387350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Ion</a:t>
            </a:r>
            <a:r>
              <a:rPr lang="en-US" sz="3200" b="0" baseline="0" dirty="0" smtClean="0">
                <a:solidFill>
                  <a:srgbClr val="00B050"/>
                </a:solidFill>
              </a:rPr>
              <a:t> Source Options</a:t>
            </a:r>
            <a:endParaRPr lang="en-US" sz="3200" b="0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5795"/>
              </p:ext>
            </p:extLst>
          </p:nvPr>
        </p:nvGraphicFramePr>
        <p:xfrm>
          <a:off x="344243" y="1232497"/>
          <a:ext cx="8405432" cy="385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96"/>
                <a:gridCol w="979378"/>
                <a:gridCol w="1108526"/>
                <a:gridCol w="925566"/>
                <a:gridCol w="1313013"/>
                <a:gridCol w="1087001"/>
                <a:gridCol w="1054715"/>
                <a:gridCol w="1162337"/>
              </a:tblGrid>
              <a:tr h="539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Ions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Source Type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Pulse Width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Rep. Rate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Pulsed Current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Ions/pulse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Polarization 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Emittance (90%) </a:t>
                      </a:r>
                      <a:endParaRPr lang="fi-FI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85400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  <a:latin typeface="Arial"/>
                          <a:cs typeface="Arial"/>
                        </a:rPr>
                        <a:t>μs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Hz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mA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π·μm·rad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/D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ABPIS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4 (10)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1000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&gt; 90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%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1.0 / 1.8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42836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/D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ABPIS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150 / 60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40000/15000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1.8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He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++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ABPIS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200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70%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He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++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EBIS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10 </a:t>
                      </a:r>
                      <a:r>
                        <a:rPr lang="en-US" sz="1200" dirty="0" smtClean="0">
                          <a:effectLst/>
                          <a:latin typeface="Symbol" pitchFamily="18" charset="2"/>
                          <a:cs typeface="Arial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40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(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10)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70%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Li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+++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ABPIS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20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70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200" baseline="30000" dirty="0" smtClean="0">
                          <a:effectLst/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EBIS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1.3 (1.6)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0.3 (0.5)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Au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32+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EBIS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10 </a:t>
                      </a:r>
                      <a:r>
                        <a:rPr lang="en-US" sz="1200" dirty="0" smtClean="0">
                          <a:effectLst/>
                          <a:latin typeface="Symbol" pitchFamily="18" charset="2"/>
                          <a:cs typeface="Arial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40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1.4 (1.7)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0.27 (0.34)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200" baseline="30000" dirty="0" smtClean="0">
                          <a:effectLst/>
                          <a:latin typeface="Arial"/>
                          <a:cs typeface="Arial"/>
                        </a:rPr>
                        <a:t>30+ </a:t>
                      </a:r>
                      <a:endParaRPr lang="en-US" sz="1200" baseline="300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ECR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0.5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0.5 (1)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</a:tr>
              <a:tr h="31260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Au</a:t>
                      </a:r>
                      <a:r>
                        <a:rPr lang="en-US" sz="1200" baseline="30000" dirty="0">
                          <a:effectLst/>
                          <a:latin typeface="Arial"/>
                          <a:cs typeface="Arial"/>
                        </a:rPr>
                        <a:t>32+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ECR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500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5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10.5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0.4 (0.6)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0 </a:t>
                      </a: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E5F2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74877" y="5332132"/>
            <a:ext cx="3709670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/>
                <a:cs typeface="Arial"/>
              </a:rPr>
              <a:t>ABPIS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/>
              <a:t>Atomic Beam Polarized Ion </a:t>
            </a:r>
            <a:r>
              <a:rPr lang="en-US" sz="1400" dirty="0" smtClean="0"/>
              <a:t>Source</a:t>
            </a: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/>
                <a:cs typeface="Arial"/>
              </a:rPr>
              <a:t>EBIS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/>
              <a:t>Electron Beam Ion Source</a:t>
            </a:r>
            <a:endParaRPr lang="en-US" sz="1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/>
                <a:cs typeface="Arial"/>
              </a:rPr>
              <a:t>ECR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Symbol" charset="2"/>
                <a:cs typeface="Symbol" charset="2"/>
              </a:rPr>
              <a:t>-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/>
              <a:t>Electron Cyclotron Resonance</a:t>
            </a:r>
            <a:r>
              <a:rPr lang="en-US" sz="1400" dirty="0">
                <a:latin typeface="Arial"/>
                <a:cs typeface="Arial"/>
              </a:rPr>
              <a:t>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93766" y="5644732"/>
            <a:ext cx="1226912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V. </a:t>
            </a:r>
            <a:r>
              <a:rPr lang="en-US" sz="1400" dirty="0" err="1" smtClean="0">
                <a:solidFill>
                  <a:srgbClr val="7030A0"/>
                </a:solidFill>
              </a:rPr>
              <a:t>Dudnikov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3461780" y="6536865"/>
            <a:ext cx="2133600" cy="299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/>
                <a:cs typeface="Arial"/>
              </a:rPr>
              <a:pPr algn="ctr"/>
              <a:t>6</a:t>
            </a:fld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17581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42773" y="2470121"/>
            <a:ext cx="4660116" cy="36632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err="1" smtClean="0"/>
              <a:t>Linac</a:t>
            </a:r>
            <a:r>
              <a:rPr lang="en-US" sz="1600" dirty="0" smtClean="0"/>
              <a:t> design based on the ANL </a:t>
            </a:r>
            <a:r>
              <a:rPr lang="en-US" sz="1600" dirty="0" err="1" smtClean="0"/>
              <a:t>linac</a:t>
            </a:r>
            <a:r>
              <a:rPr lang="en-US" sz="1600" dirty="0" smtClean="0"/>
              <a:t> for FRIB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Pulsed </a:t>
            </a:r>
            <a:r>
              <a:rPr lang="en-US" sz="1400" dirty="0" err="1" smtClean="0">
                <a:solidFill>
                  <a:srgbClr val="7030A0"/>
                </a:solidFill>
              </a:rPr>
              <a:t>linac</a:t>
            </a:r>
            <a:r>
              <a:rPr lang="en-US" sz="1400" dirty="0" smtClean="0">
                <a:solidFill>
                  <a:srgbClr val="7030A0"/>
                </a:solidFill>
              </a:rPr>
              <a:t> capable of accelerating  multiple charge ion species (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H</a:t>
            </a:r>
            <a:r>
              <a:rPr lang="en-US" sz="1400" baseline="30000" dirty="0" smtClean="0">
                <a:solidFill>
                  <a:srgbClr val="7030A0"/>
                </a:solidFill>
                <a:latin typeface="Symbol" pitchFamily="18" charset="2"/>
                <a:cs typeface="Arial"/>
              </a:rPr>
              <a:t>-</a:t>
            </a:r>
            <a:r>
              <a:rPr lang="en-US" sz="1400" baseline="3000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to 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cs typeface="Arial"/>
              </a:rPr>
              <a:t>Pb</a:t>
            </a:r>
            <a:r>
              <a:rPr lang="en-US" sz="1400" baseline="30000" dirty="0" smtClean="0">
                <a:solidFill>
                  <a:srgbClr val="7030A0"/>
                </a:solidFill>
                <a:latin typeface="Arial"/>
                <a:cs typeface="Arial"/>
              </a:rPr>
              <a:t>67+</a:t>
            </a:r>
            <a:r>
              <a:rPr lang="en-US" sz="1400" dirty="0" smtClean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Warm </a:t>
            </a:r>
            <a:r>
              <a:rPr lang="en-US" sz="1600" dirty="0" err="1" smtClean="0"/>
              <a:t>Linac</a:t>
            </a:r>
            <a:r>
              <a:rPr lang="en-US" sz="1600" dirty="0" smtClean="0"/>
              <a:t> Sections (115 MHz):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RFQ (3 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MEBT (3 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IH structure (9 m)</a:t>
            </a:r>
            <a:r>
              <a:rPr lang="en-US" sz="1600" dirty="0" smtClean="0">
                <a:solidFill>
                  <a:srgbClr val="7030A0"/>
                </a:solidFill>
              </a:rPr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Cold </a:t>
            </a:r>
            <a:r>
              <a:rPr lang="en-US" sz="1600" dirty="0" err="1" smtClean="0"/>
              <a:t>Linac</a:t>
            </a:r>
            <a:r>
              <a:rPr lang="en-US" sz="1600" dirty="0" smtClean="0"/>
              <a:t> </a:t>
            </a:r>
            <a:r>
              <a:rPr lang="en-US" sz="1600" dirty="0"/>
              <a:t>Sections: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QWR </a:t>
            </a:r>
            <a:r>
              <a:rPr lang="en-US" sz="1400" dirty="0">
                <a:solidFill>
                  <a:srgbClr val="7030A0"/>
                </a:solidFill>
              </a:rPr>
              <a:t>+ QWR (24 m + 12 m</a:t>
            </a:r>
            <a:r>
              <a:rPr lang="en-US" sz="1400" dirty="0" smtClean="0">
                <a:solidFill>
                  <a:srgbClr val="7030A0"/>
                </a:solidFill>
              </a:rPr>
              <a:t>)	115 MHz</a:t>
            </a:r>
            <a:endParaRPr lang="en-US" sz="1400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7030A0"/>
                </a:solidFill>
              </a:rPr>
              <a:t>stripper, chicane (10 m</a:t>
            </a:r>
            <a:r>
              <a:rPr lang="en-US" sz="1400" dirty="0" smtClean="0">
                <a:solidFill>
                  <a:srgbClr val="7030A0"/>
                </a:solidFill>
              </a:rPr>
              <a:t>)		115 </a:t>
            </a:r>
            <a:r>
              <a:rPr lang="en-US" sz="1400" dirty="0">
                <a:solidFill>
                  <a:srgbClr val="7030A0"/>
                </a:solidFill>
              </a:rPr>
              <a:t>MHz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7030A0"/>
                </a:solidFill>
              </a:rPr>
              <a:t>HWR section (60 m</a:t>
            </a:r>
            <a:r>
              <a:rPr lang="en-US" sz="1400" dirty="0" smtClean="0">
                <a:solidFill>
                  <a:srgbClr val="7030A0"/>
                </a:solidFill>
              </a:rPr>
              <a:t>)		230 </a:t>
            </a:r>
            <a:r>
              <a:rPr lang="en-US" sz="1400" dirty="0">
                <a:solidFill>
                  <a:srgbClr val="7030A0"/>
                </a:solidFill>
              </a:rPr>
              <a:t>MHz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/>
              <a:t>	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82" y="237569"/>
            <a:ext cx="8249818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Warm/Cold Ion</a:t>
            </a:r>
            <a:r>
              <a:rPr lang="en-US" sz="3200" b="0" baseline="0" dirty="0" smtClean="0">
                <a:solidFill>
                  <a:srgbClr val="00B050"/>
                </a:solidFill>
              </a:rPr>
              <a:t> </a:t>
            </a:r>
            <a:r>
              <a:rPr lang="en-US" sz="3200" b="0" baseline="0" dirty="0" err="1" smtClean="0">
                <a:solidFill>
                  <a:srgbClr val="00B050"/>
                </a:solidFill>
              </a:rPr>
              <a:t>Linac</a:t>
            </a:r>
            <a:r>
              <a:rPr lang="en-US" sz="3200" b="0" baseline="0" dirty="0" smtClean="0">
                <a:solidFill>
                  <a:srgbClr val="00B050"/>
                </a:solidFill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</a:rPr>
              <a:t> Current </a:t>
            </a:r>
            <a:r>
              <a:rPr lang="en-US" sz="3200" b="0" baseline="0" dirty="0" smtClean="0">
                <a:solidFill>
                  <a:srgbClr val="00B050"/>
                </a:solidFill>
              </a:rPr>
              <a:t>Baseline</a:t>
            </a:r>
            <a:endParaRPr lang="en-US" sz="3200" b="0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20357"/>
              </p:ext>
            </p:extLst>
          </p:nvPr>
        </p:nvGraphicFramePr>
        <p:xfrm>
          <a:off x="4841609" y="2712748"/>
          <a:ext cx="4154374" cy="328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973"/>
                <a:gridCol w="102240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Ion species: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 to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Ion species for the reference design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30000" dirty="0" smtClean="0">
                          <a:effectLst/>
                          <a:latin typeface="Arial"/>
                          <a:cs typeface="Arial"/>
                        </a:rPr>
                        <a:t>208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Kinetic energy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(p,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Arial"/>
                          <a:cs typeface="Arial"/>
                        </a:rPr>
                        <a:t>Pb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285 MeV</a:t>
                      </a:r>
                    </a:p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100 MeV/u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Maximum pulse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current: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Light 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ions (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A/Q&lt;3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) Heavy ions (A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/Q&gt;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3)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mA</a:t>
                      </a:r>
                    </a:p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0.5 mA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Pulse repetition rate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up to 10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Hz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Pulse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length: 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Light ions (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A/Q&lt;3)</a:t>
                      </a:r>
                    </a:p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Heavy 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ions (A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/Q&gt;</a:t>
                      </a:r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3)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0.50 </a:t>
                      </a:r>
                      <a:r>
                        <a:rPr lang="en-US" sz="1200" dirty="0" err="1" smtClean="0">
                          <a:effectLst/>
                          <a:latin typeface="Arial"/>
                          <a:cs typeface="Arial"/>
                        </a:rPr>
                        <a:t>ms</a:t>
                      </a:r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0.25 </a:t>
                      </a:r>
                      <a:r>
                        <a:rPr lang="en-US" sz="1200" dirty="0" err="1" smtClean="0">
                          <a:effectLst/>
                          <a:latin typeface="Arial"/>
                          <a:cs typeface="Arial"/>
                        </a:rPr>
                        <a:t>ms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Maximum beam pulsed power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680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kW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Fundamental frequency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115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MHz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Total length </a:t>
                      </a: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/>
                          <a:cs typeface="Arial"/>
                        </a:rPr>
                        <a:t>121 </a:t>
                      </a:r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m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9E4FF"/>
                    </a:solidFill>
                  </a:tcPr>
                </a:tc>
              </a:tr>
            </a:tbl>
          </a:graphicData>
        </a:graphic>
      </p:graphicFrame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7154183" y="2067262"/>
            <a:ext cx="176502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P. </a:t>
            </a:r>
            <a:r>
              <a:rPr lang="en-US" sz="1400" dirty="0" err="1">
                <a:solidFill>
                  <a:srgbClr val="7030A0"/>
                </a:solidFill>
                <a:latin typeface="Arial"/>
                <a:cs typeface="Arial"/>
              </a:rPr>
              <a:t>Ostroumov</a:t>
            </a:r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, ANL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2313" y="941797"/>
            <a:ext cx="7433737" cy="1148922"/>
            <a:chOff x="332313" y="952559"/>
            <a:chExt cx="7433737" cy="1148922"/>
          </a:xfrm>
        </p:grpSpPr>
        <p:grpSp>
          <p:nvGrpSpPr>
            <p:cNvPr id="42" name="Group 53"/>
            <p:cNvGrpSpPr/>
            <p:nvPr/>
          </p:nvGrpSpPr>
          <p:grpSpPr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" name="TextBox 42"/>
            <p:cNvSpPr txBox="1"/>
            <p:nvPr/>
          </p:nvSpPr>
          <p:spPr>
            <a:xfrm>
              <a:off x="3698005" y="1750161"/>
              <a:ext cx="31084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Optimum stripping energy: 13 MeV/u</a:t>
              </a:r>
              <a:endParaRPr lang="en-US" sz="1400" dirty="0">
                <a:latin typeface="Arial"/>
                <a:cs typeface="Arial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4612405" y="167396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6060205" y="1369161"/>
              <a:ext cx="1152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10 cryostats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39557" y="1364323"/>
              <a:ext cx="1052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4 cryostats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1900" y="136916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2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2313" y="1405306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A40000"/>
                  </a:solidFill>
                  <a:latin typeface="Arial"/>
                  <a:cs typeface="Arial"/>
                </a:rPr>
                <a:t>Ion Sources</a:t>
              </a:r>
              <a:endParaRPr lang="en-US" sz="1400" dirty="0">
                <a:solidFill>
                  <a:srgbClr val="A4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86024" y="1793704"/>
              <a:ext cx="1846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E26B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>
              <a:off x="2672536" y="1229666"/>
              <a:ext cx="0" cy="5981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E26B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/>
            </a:prstGeom>
            <a:solidFill>
              <a:srgbClr val="FFC30E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ounded Rectangle 61"/>
            <p:cNvSpPr/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99514" y="1029154"/>
              <a:ext cx="585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QWR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77855" y="1025093"/>
              <a:ext cx="585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QWR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63478" y="1040955"/>
              <a:ext cx="12920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HWR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34131" y="1394127"/>
              <a:ext cx="349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IH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84020" y="1047679"/>
              <a:ext cx="509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RFQ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73636" y="1705734"/>
              <a:ext cx="634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MEBT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1742" y="1408218"/>
              <a:ext cx="71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10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08941" y="1415531"/>
              <a:ext cx="6393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4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70988" y="1402140"/>
              <a:ext cx="643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2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77138" y="952559"/>
              <a:ext cx="593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EBIS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5518" y="1395809"/>
              <a:ext cx="69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ABPIS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6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</p:spTree>
    <p:extLst>
      <p:ext uri="{BB962C8B-B14F-4D97-AF65-F5344CB8AC3E}">
        <p14:creationId xmlns:p14="http://schemas.microsoft.com/office/powerpoint/2010/main" val="2714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			 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190" y="269013"/>
            <a:ext cx="6530975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Warm RF Components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205827" name="Picture 3" descr="fnal_162_okt_w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14859" r="14224" b="14859"/>
          <a:stretch>
            <a:fillRect/>
          </a:stretch>
        </p:blipFill>
        <p:spPr bwMode="auto">
          <a:xfrm>
            <a:off x="735284" y="1390390"/>
            <a:ext cx="3418991" cy="2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811995" y="898079"/>
            <a:ext cx="14960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charset="0"/>
              </a:rPr>
              <a:t>RFQ </a:t>
            </a:r>
            <a:r>
              <a:rPr lang="en-US" sz="1600" dirty="0">
                <a:latin typeface="Arial" charset="0"/>
              </a:rPr>
              <a:t>Segment</a:t>
            </a:r>
          </a:p>
        </p:txBody>
      </p:sp>
      <p:graphicFrame>
        <p:nvGraphicFramePr>
          <p:cNvPr id="205829" name="Group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85753"/>
              </p:ext>
            </p:extLst>
          </p:nvPr>
        </p:nvGraphicFramePr>
        <p:xfrm>
          <a:off x="852547" y="4015524"/>
          <a:ext cx="3226402" cy="2133599"/>
        </p:xfrm>
        <a:graphic>
          <a:graphicData uri="http://schemas.openxmlformats.org/drawingml/2006/table">
            <a:tbl>
              <a:tblPr/>
              <a:tblGrid>
                <a:gridCol w="1922713"/>
                <a:gridCol w="130368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3.6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Average radius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 of segments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Input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Output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500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keV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56" y="1642679"/>
            <a:ext cx="3304698" cy="4480824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35654" y="1062977"/>
            <a:ext cx="12793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charset="0"/>
              </a:rPr>
              <a:t>IH Structure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			 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799" y="236914"/>
            <a:ext cx="6530975" cy="387350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  <a:latin typeface="Arial"/>
                <a:cs typeface="Arial"/>
              </a:rPr>
              <a:t>Superconducting </a:t>
            </a:r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Cavities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92800" y="6569075"/>
            <a:ext cx="32760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MEIC Collaboration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Mtg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</a:t>
            </a:r>
            <a:r>
              <a:rPr lang="en-US" sz="1100" dirty="0" err="1" smtClean="0">
                <a:solidFill>
                  <a:srgbClr val="7030A0"/>
                </a:solidFill>
                <a:ea typeface="MS PGothic" pitchFamily="34" charset="-128"/>
              </a:rPr>
              <a:t>JLab</a:t>
            </a:r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, March 30, 2015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84316" y="944952"/>
            <a:ext cx="3196431" cy="3424368"/>
            <a:chOff x="2712124" y="891142"/>
            <a:chExt cx="3196431" cy="3424368"/>
          </a:xfrm>
        </p:grpSpPr>
        <p:pic>
          <p:nvPicPr>
            <p:cNvPr id="196615" name="Picture 7" descr="quarter_wav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124" y="891142"/>
              <a:ext cx="1274956" cy="317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616" name="Picture 8" descr="half_wav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504" y="1496027"/>
              <a:ext cx="1049218" cy="2588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617" name="Text Box 9"/>
            <p:cNvSpPr txBox="1">
              <a:spLocks noChangeArrowheads="1"/>
            </p:cNvSpPr>
            <p:nvPr/>
          </p:nvSpPr>
          <p:spPr bwMode="auto">
            <a:xfrm>
              <a:off x="2928562" y="3988296"/>
              <a:ext cx="2979993" cy="3272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 smtClean="0"/>
                <a:t>   QWR</a:t>
              </a:r>
              <a:r>
                <a:rPr lang="en-US" sz="1400" dirty="0"/>
                <a:t>	              </a:t>
              </a:r>
              <a:r>
                <a:rPr lang="en-US" sz="1400" dirty="0" smtClean="0"/>
                <a:t>        HWR </a:t>
              </a:r>
              <a:r>
                <a:rPr lang="en-US" sz="1400" dirty="0"/>
                <a:t>		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385" y="4690050"/>
            <a:ext cx="8480778" cy="1325834"/>
            <a:chOff x="-32286" y="4324142"/>
            <a:chExt cx="9176286" cy="18210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24142"/>
              <a:ext cx="9144000" cy="12351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2286" y="5579874"/>
              <a:ext cx="9144000" cy="565302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902300" y="1334829"/>
            <a:ext cx="1765029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P. </a:t>
            </a:r>
            <a:r>
              <a:rPr lang="en-US" sz="1400" dirty="0" err="1">
                <a:solidFill>
                  <a:srgbClr val="7030A0"/>
                </a:solidFill>
                <a:latin typeface="Arial"/>
                <a:cs typeface="Arial"/>
              </a:rPr>
              <a:t>Ostroumov</a:t>
            </a:r>
            <a:r>
              <a:rPr lang="en-US" sz="1400" dirty="0">
                <a:solidFill>
                  <a:srgbClr val="7030A0"/>
                </a:solidFill>
                <a:latin typeface="Arial"/>
                <a:cs typeface="Arial"/>
              </a:rPr>
              <a:t>, ANL</a:t>
            </a:r>
          </a:p>
        </p:txBody>
      </p:sp>
    </p:spTree>
    <p:extLst>
      <p:ext uri="{BB962C8B-B14F-4D97-AF65-F5344CB8AC3E}">
        <p14:creationId xmlns:p14="http://schemas.microsoft.com/office/powerpoint/2010/main" val="33844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SPring-8_seminar</Template>
  <TotalTime>391632</TotalTime>
  <Pages>1</Pages>
  <Words>2640</Words>
  <Application>Microsoft Macintosh PowerPoint</Application>
  <PresentationFormat>Letter Paper (8.5x11 in)</PresentationFormat>
  <Paragraphs>765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SPring-8_seminar</vt:lpstr>
      <vt:lpstr>1_Custom Design</vt:lpstr>
      <vt:lpstr>Custom Design</vt:lpstr>
      <vt:lpstr>Microsoft Equation</vt:lpstr>
      <vt:lpstr>Equation</vt:lpstr>
      <vt:lpstr>PowerPoint Presentation</vt:lpstr>
      <vt:lpstr>PowerPoint Presentation</vt:lpstr>
      <vt:lpstr>Ion Injector Complex - Overview</vt:lpstr>
      <vt:lpstr>Evolution of Beam Parameters: Polarized Protons</vt:lpstr>
      <vt:lpstr>Evolution of Beam Parameters: Ions (e.g. Pb)</vt:lpstr>
      <vt:lpstr>Ion Source Options</vt:lpstr>
      <vt:lpstr>Warm/Cold Ion Linac - Current Baseline</vt:lpstr>
      <vt:lpstr>Warm RF Components</vt:lpstr>
      <vt:lpstr>Superconducting Cavities</vt:lpstr>
      <vt:lpstr>Superconducting Ion Linac</vt:lpstr>
      <vt:lpstr>Voltage Gain per SC Cavity – Final Energies</vt:lpstr>
      <vt:lpstr>Ion Source/Linac – Space-Charge Issues</vt:lpstr>
      <vt:lpstr>Booster (8 GeV, gt = 10)</vt:lpstr>
      <vt:lpstr>PowerPoint Presentation</vt:lpstr>
      <vt:lpstr>Ion Injection – Transverse Phase-space Painting</vt:lpstr>
      <vt:lpstr>Acceleration - Low Frequency RF Cavities</vt:lpstr>
      <vt:lpstr>Booster - Space-Charge Issues</vt:lpstr>
      <vt:lpstr>Large Space-Charge Tune Shift  Operation </vt:lpstr>
      <vt:lpstr>Tune Diagram – Space-charge Footprint?</vt:lpstr>
      <vt:lpstr>Linac-to-Booster Transfer Line</vt:lpstr>
      <vt:lpstr>PowerPoint Presentation</vt:lpstr>
      <vt:lpstr>Summary</vt:lpstr>
      <vt:lpstr>Backup Slides</vt:lpstr>
      <vt:lpstr>Medium Energy Beam Transport (MEBT)</vt:lpstr>
      <vt:lpstr>Stripping energy</vt:lpstr>
      <vt:lpstr>PowerPoint Presentation</vt:lpstr>
      <vt:lpstr>Adiabatic Capture and Acceleration (h =1) </vt:lpstr>
      <vt:lpstr>PowerPoint Presentation</vt:lpstr>
      <vt:lpstr>Other Boosters - Tunes</vt:lpstr>
    </vt:vector>
  </TitlesOfParts>
  <Company>TJNAF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Berkeley Lab Generic Presentation</dc:subject>
  <dc:creator>Alex Bogacz</dc:creator>
  <cp:keywords>Presentation Generic</cp:keywords>
  <cp:lastModifiedBy>Alex Bogacz</cp:lastModifiedBy>
  <cp:revision>1236</cp:revision>
  <cp:lastPrinted>2000-12-01T16:23:09Z</cp:lastPrinted>
  <dcterms:created xsi:type="dcterms:W3CDTF">2004-07-26T00:44:32Z</dcterms:created>
  <dcterms:modified xsi:type="dcterms:W3CDTF">2015-03-26T16:04:20Z</dcterms:modified>
</cp:coreProperties>
</file>